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10287000" cx="18288000"/>
  <p:notesSz cx="6858000" cy="9144000"/>
  <p:embeddedFontLst>
    <p:embeddedFont>
      <p:font typeface="Russo One"/>
      <p:regular r:id="rId36"/>
    </p:embeddedFont>
    <p:embeddedFont>
      <p:font typeface="Nunito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06A619-4A22-40D7-8C02-6E8432946D0E}">
  <a:tblStyle styleId="{4506A619-4A22-40D7-8C02-6E8432946D0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a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NunitoSans-regular.fntdata"/><Relationship Id="rId14" Type="http://schemas.openxmlformats.org/officeDocument/2006/relationships/slide" Target="slides/slide8.xml"/><Relationship Id="rId36" Type="http://schemas.openxmlformats.org/officeDocument/2006/relationships/font" Target="fonts/RussoOne-regular.fntdata"/><Relationship Id="rId17" Type="http://schemas.openxmlformats.org/officeDocument/2006/relationships/slide" Target="slides/slide11.xml"/><Relationship Id="rId39" Type="http://schemas.openxmlformats.org/officeDocument/2006/relationships/font" Target="fonts/NunitoSans-italic.fntdata"/><Relationship Id="rId16" Type="http://schemas.openxmlformats.org/officeDocument/2006/relationships/slide" Target="slides/slide10.xml"/><Relationship Id="rId38" Type="http://schemas.openxmlformats.org/officeDocument/2006/relationships/font" Target="fonts/NunitoSan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7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9" name="Google Shape;202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4" name="Google Shape;205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0" name="Google Shape;216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3" name="Google Shape;225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7" name="Google Shape;233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3" name="Google Shape;238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Relationship Id="rId4" Type="http://schemas.openxmlformats.org/officeDocument/2006/relationships/image" Target="../media/image25.jpg"/><Relationship Id="rId5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5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44.png"/><Relationship Id="rId6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g"/><Relationship Id="rId4" Type="http://schemas.openxmlformats.org/officeDocument/2006/relationships/image" Target="../media/image32.jpg"/><Relationship Id="rId5" Type="http://schemas.openxmlformats.org/officeDocument/2006/relationships/image" Target="../media/image41.jpg"/><Relationship Id="rId6" Type="http://schemas.openxmlformats.org/officeDocument/2006/relationships/image" Target="../media/image37.jpg"/><Relationship Id="rId7" Type="http://schemas.openxmlformats.org/officeDocument/2006/relationships/image" Target="../media/image43.jpg"/><Relationship Id="rId8" Type="http://schemas.openxmlformats.org/officeDocument/2006/relationships/image" Target="../media/image4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3.png"/><Relationship Id="rId4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jpg"/><Relationship Id="rId4" Type="http://schemas.openxmlformats.org/officeDocument/2006/relationships/image" Target="../media/image47.jpg"/><Relationship Id="rId9" Type="http://schemas.openxmlformats.org/officeDocument/2006/relationships/image" Target="../media/image35.png"/><Relationship Id="rId5" Type="http://schemas.openxmlformats.org/officeDocument/2006/relationships/image" Target="../media/image56.jpg"/><Relationship Id="rId6" Type="http://schemas.openxmlformats.org/officeDocument/2006/relationships/image" Target="../media/image54.jp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Relationship Id="rId4" Type="http://schemas.openxmlformats.org/officeDocument/2006/relationships/image" Target="../media/image4.png"/><Relationship Id="rId5" Type="http://schemas.openxmlformats.org/officeDocument/2006/relationships/image" Target="../media/image63.png"/><Relationship Id="rId6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63.png"/><Relationship Id="rId9" Type="http://schemas.openxmlformats.org/officeDocument/2006/relationships/image" Target="../media/image61.png"/><Relationship Id="rId5" Type="http://schemas.openxmlformats.org/officeDocument/2006/relationships/image" Target="../media/image59.png"/><Relationship Id="rId6" Type="http://schemas.openxmlformats.org/officeDocument/2006/relationships/image" Target="../media/image44.png"/><Relationship Id="rId7" Type="http://schemas.openxmlformats.org/officeDocument/2006/relationships/image" Target="../media/image8.png"/><Relationship Id="rId8" Type="http://schemas.openxmlformats.org/officeDocument/2006/relationships/image" Target="../media/image78.png"/></Relationships>
</file>

<file path=ppt/slides/_rels/slide28.xml.rels><?xml version="1.0" encoding="UTF-8" standalone="yes"?><Relationships xmlns="http://schemas.openxmlformats.org/package/2006/relationships"><Relationship Id="rId40" Type="http://schemas.openxmlformats.org/officeDocument/2006/relationships/image" Target="../media/image90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Relationship Id="rId22" Type="http://schemas.openxmlformats.org/officeDocument/2006/relationships/image" Target="../media/image75.png"/><Relationship Id="rId21" Type="http://schemas.openxmlformats.org/officeDocument/2006/relationships/image" Target="../media/image6.png"/><Relationship Id="rId24" Type="http://schemas.openxmlformats.org/officeDocument/2006/relationships/image" Target="../media/image5.png"/><Relationship Id="rId23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3.png"/><Relationship Id="rId4" Type="http://schemas.openxmlformats.org/officeDocument/2006/relationships/image" Target="../media/image62.png"/><Relationship Id="rId9" Type="http://schemas.openxmlformats.org/officeDocument/2006/relationships/image" Target="../media/image69.png"/><Relationship Id="rId26" Type="http://schemas.openxmlformats.org/officeDocument/2006/relationships/image" Target="../media/image97.png"/><Relationship Id="rId25" Type="http://schemas.openxmlformats.org/officeDocument/2006/relationships/image" Target="../media/image68.png"/><Relationship Id="rId28" Type="http://schemas.openxmlformats.org/officeDocument/2006/relationships/image" Target="../media/image85.png"/><Relationship Id="rId27" Type="http://schemas.openxmlformats.org/officeDocument/2006/relationships/image" Target="../media/image81.png"/><Relationship Id="rId5" Type="http://schemas.openxmlformats.org/officeDocument/2006/relationships/image" Target="../media/image65.png"/><Relationship Id="rId6" Type="http://schemas.openxmlformats.org/officeDocument/2006/relationships/image" Target="../media/image77.png"/><Relationship Id="rId29" Type="http://schemas.openxmlformats.org/officeDocument/2006/relationships/image" Target="../media/image89.png"/><Relationship Id="rId7" Type="http://schemas.openxmlformats.org/officeDocument/2006/relationships/image" Target="../media/image58.png"/><Relationship Id="rId8" Type="http://schemas.openxmlformats.org/officeDocument/2006/relationships/image" Target="../media/image49.png"/><Relationship Id="rId31" Type="http://schemas.openxmlformats.org/officeDocument/2006/relationships/image" Target="../media/image92.png"/><Relationship Id="rId30" Type="http://schemas.openxmlformats.org/officeDocument/2006/relationships/image" Target="../media/image96.png"/><Relationship Id="rId11" Type="http://schemas.openxmlformats.org/officeDocument/2006/relationships/image" Target="../media/image66.png"/><Relationship Id="rId33" Type="http://schemas.openxmlformats.org/officeDocument/2006/relationships/image" Target="../media/image2.png"/><Relationship Id="rId10" Type="http://schemas.openxmlformats.org/officeDocument/2006/relationships/image" Target="../media/image74.png"/><Relationship Id="rId32" Type="http://schemas.openxmlformats.org/officeDocument/2006/relationships/image" Target="../media/image35.png"/><Relationship Id="rId13" Type="http://schemas.openxmlformats.org/officeDocument/2006/relationships/image" Target="../media/image71.png"/><Relationship Id="rId35" Type="http://schemas.openxmlformats.org/officeDocument/2006/relationships/image" Target="../media/image83.png"/><Relationship Id="rId12" Type="http://schemas.openxmlformats.org/officeDocument/2006/relationships/image" Target="../media/image64.png"/><Relationship Id="rId34" Type="http://schemas.openxmlformats.org/officeDocument/2006/relationships/image" Target="../media/image42.png"/><Relationship Id="rId15" Type="http://schemas.openxmlformats.org/officeDocument/2006/relationships/image" Target="../media/image27.png"/><Relationship Id="rId37" Type="http://schemas.openxmlformats.org/officeDocument/2006/relationships/image" Target="../media/image94.png"/><Relationship Id="rId14" Type="http://schemas.openxmlformats.org/officeDocument/2006/relationships/image" Target="../media/image67.png"/><Relationship Id="rId36" Type="http://schemas.openxmlformats.org/officeDocument/2006/relationships/image" Target="../media/image80.png"/><Relationship Id="rId17" Type="http://schemas.openxmlformats.org/officeDocument/2006/relationships/image" Target="../media/image1.png"/><Relationship Id="rId39" Type="http://schemas.openxmlformats.org/officeDocument/2006/relationships/image" Target="../media/image88.png"/><Relationship Id="rId16" Type="http://schemas.openxmlformats.org/officeDocument/2006/relationships/image" Target="../media/image60.png"/><Relationship Id="rId38" Type="http://schemas.openxmlformats.org/officeDocument/2006/relationships/image" Target="../media/image87.png"/><Relationship Id="rId19" Type="http://schemas.openxmlformats.org/officeDocument/2006/relationships/image" Target="../media/image76.png"/><Relationship Id="rId18" Type="http://schemas.openxmlformats.org/officeDocument/2006/relationships/image" Target="../media/image8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9.png"/><Relationship Id="rId4" Type="http://schemas.openxmlformats.org/officeDocument/2006/relationships/image" Target="../media/image69.png"/><Relationship Id="rId5" Type="http://schemas.openxmlformats.org/officeDocument/2006/relationships/image" Target="../media/image9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0"/>
            <a:ext cx="11456167" cy="6487979"/>
            <a:chOff x="0" y="0"/>
            <a:chExt cx="3017262" cy="1708768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3017262" cy="1708768"/>
            </a:xfrm>
            <a:custGeom>
              <a:rect b="b" l="l" r="r" t="t"/>
              <a:pathLst>
                <a:path extrusionOk="0" h="1708768" w="3017262">
                  <a:moveTo>
                    <a:pt x="0" y="0"/>
                  </a:moveTo>
                  <a:lnTo>
                    <a:pt x="3017262" y="0"/>
                  </a:lnTo>
                  <a:lnTo>
                    <a:pt x="3017262" y="1708768"/>
                  </a:lnTo>
                  <a:lnTo>
                    <a:pt x="0" y="1708768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343" y="6752571"/>
            <a:ext cx="606713" cy="4103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3"/>
          <p:cNvGrpSpPr/>
          <p:nvPr/>
        </p:nvGrpSpPr>
        <p:grpSpPr>
          <a:xfrm>
            <a:off x="11800021" y="0"/>
            <a:ext cx="6487979" cy="6487979"/>
            <a:chOff x="0" y="0"/>
            <a:chExt cx="812800" cy="812800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90" name="Google Shape;90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14945850" y="6957750"/>
            <a:ext cx="3342150" cy="3329250"/>
            <a:chOff x="0" y="0"/>
            <a:chExt cx="4456200" cy="4439000"/>
          </a:xfrm>
        </p:grpSpPr>
        <p:grpSp>
          <p:nvGrpSpPr>
            <p:cNvPr id="92" name="Google Shape;92;p13"/>
            <p:cNvGrpSpPr/>
            <p:nvPr/>
          </p:nvGrpSpPr>
          <p:grpSpPr>
            <a:xfrm>
              <a:off x="0" y="0"/>
              <a:ext cx="2228100" cy="2228100"/>
              <a:chOff x="0" y="0"/>
              <a:chExt cx="812800" cy="812800"/>
            </a:xfrm>
          </p:grpSpPr>
          <p:sp>
            <p:nvSpPr>
              <p:cNvPr id="93" name="Google Shape;9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94" name="Google Shape;94;p13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2228100" y="2210900"/>
              <a:ext cx="2228100" cy="2228100"/>
              <a:chOff x="0" y="0"/>
              <a:chExt cx="812800" cy="812800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97" name="Google Shape;97;p13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2228100" y="0"/>
              <a:ext cx="2228100" cy="2228100"/>
              <a:chOff x="0" y="0"/>
              <a:chExt cx="812800" cy="812800"/>
            </a:xfrm>
          </p:grpSpPr>
          <p:sp>
            <p:nvSpPr>
              <p:cNvPr id="99" name="Google Shape;9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00" name="Google Shape;100;p13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0" y="2210900"/>
              <a:ext cx="2228100" cy="2228100"/>
              <a:chOff x="0" y="0"/>
              <a:chExt cx="812800" cy="812800"/>
            </a:xfrm>
          </p:grpSpPr>
          <p:sp>
            <p:nvSpPr>
              <p:cNvPr id="102" name="Google Shape;10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03" name="Google Shape;103;p13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04;p13"/>
          <p:cNvGrpSpPr/>
          <p:nvPr/>
        </p:nvGrpSpPr>
        <p:grpSpPr>
          <a:xfrm>
            <a:off x="11800021" y="6957750"/>
            <a:ext cx="3046615" cy="3614096"/>
            <a:chOff x="0" y="0"/>
            <a:chExt cx="685176" cy="812800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685176" cy="748740"/>
            </a:xfrm>
            <a:custGeom>
              <a:rect b="b" l="l" r="r" t="t"/>
              <a:pathLst>
                <a:path extrusionOk="0" h="748740" w="685176">
                  <a:moveTo>
                    <a:pt x="228515" y="19070"/>
                  </a:moveTo>
                  <a:cubicBezTo>
                    <a:pt x="263529" y="7556"/>
                    <a:pt x="303578" y="0"/>
                    <a:pt x="342772" y="0"/>
                  </a:cubicBezTo>
                  <a:cubicBezTo>
                    <a:pt x="381968" y="0"/>
                    <a:pt x="419685" y="6476"/>
                    <a:pt x="454441" y="17990"/>
                  </a:cubicBezTo>
                  <a:cubicBezTo>
                    <a:pt x="455182" y="18350"/>
                    <a:pt x="455921" y="18350"/>
                    <a:pt x="456660" y="18710"/>
                  </a:cubicBezTo>
                  <a:cubicBezTo>
                    <a:pt x="587188" y="64765"/>
                    <a:pt x="683327" y="186379"/>
                    <a:pt x="685176" y="327079"/>
                  </a:cubicBezTo>
                  <a:lnTo>
                    <a:pt x="685176" y="748740"/>
                  </a:lnTo>
                  <a:lnTo>
                    <a:pt x="0" y="748740"/>
                  </a:lnTo>
                  <a:lnTo>
                    <a:pt x="0" y="327392"/>
                  </a:lnTo>
                  <a:cubicBezTo>
                    <a:pt x="1849" y="185660"/>
                    <a:pt x="96509" y="64045"/>
                    <a:pt x="228515" y="19070"/>
                  </a:cubicBez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0" y="12700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11800021" y="0"/>
            <a:ext cx="6487979" cy="6487979"/>
            <a:chOff x="0" y="0"/>
            <a:chExt cx="812800" cy="812800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09" name="Google Shape;109;p13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75346" y="7102164"/>
            <a:ext cx="1260550" cy="145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77561" y="8756474"/>
            <a:ext cx="1435725" cy="14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81191" y="1638127"/>
            <a:ext cx="2592739" cy="321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01465" y="706965"/>
            <a:ext cx="5074049" cy="507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4142" y="7516199"/>
            <a:ext cx="2178373" cy="248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485606" y="782437"/>
            <a:ext cx="4923105" cy="492310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686757" y="7258050"/>
            <a:ext cx="94389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Data Science Consulting 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1575676" y="6760951"/>
            <a:ext cx="2861823" cy="355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28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Add Company Name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2AE8"/>
        </a:solidFill>
      </p:bgPr>
    </p:bg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2" name="Google Shape;1482;p22"/>
          <p:cNvGrpSpPr/>
          <p:nvPr/>
        </p:nvGrpSpPr>
        <p:grpSpPr>
          <a:xfrm>
            <a:off x="1088338" y="1733655"/>
            <a:ext cx="7866751" cy="3194596"/>
            <a:chOff x="0" y="-28575"/>
            <a:chExt cx="2071901" cy="841375"/>
          </a:xfrm>
        </p:grpSpPr>
        <p:sp>
          <p:nvSpPr>
            <p:cNvPr id="1483" name="Google Shape;1483;p22"/>
            <p:cNvSpPr/>
            <p:nvPr/>
          </p:nvSpPr>
          <p:spPr>
            <a:xfrm>
              <a:off x="0" y="0"/>
              <a:ext cx="2071901" cy="812800"/>
            </a:xfrm>
            <a:custGeom>
              <a:rect b="b" l="l" r="r" t="t"/>
              <a:pathLst>
                <a:path extrusionOk="0" h="812800" w="2071901">
                  <a:moveTo>
                    <a:pt x="0" y="0"/>
                  </a:moveTo>
                  <a:lnTo>
                    <a:pt x="2071901" y="0"/>
                  </a:lnTo>
                  <a:lnTo>
                    <a:pt x="207190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484" name="Google Shape;1484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22"/>
          <p:cNvGrpSpPr/>
          <p:nvPr/>
        </p:nvGrpSpPr>
        <p:grpSpPr>
          <a:xfrm>
            <a:off x="1088338" y="5250253"/>
            <a:ext cx="7866751" cy="3194596"/>
            <a:chOff x="0" y="-28575"/>
            <a:chExt cx="2071901" cy="841375"/>
          </a:xfrm>
        </p:grpSpPr>
        <p:sp>
          <p:nvSpPr>
            <p:cNvPr id="1486" name="Google Shape;1486;p22"/>
            <p:cNvSpPr/>
            <p:nvPr/>
          </p:nvSpPr>
          <p:spPr>
            <a:xfrm>
              <a:off x="0" y="0"/>
              <a:ext cx="2071901" cy="812800"/>
            </a:xfrm>
            <a:custGeom>
              <a:rect b="b" l="l" r="r" t="t"/>
              <a:pathLst>
                <a:path extrusionOk="0" h="812800" w="2071901">
                  <a:moveTo>
                    <a:pt x="0" y="0"/>
                  </a:moveTo>
                  <a:lnTo>
                    <a:pt x="2071901" y="0"/>
                  </a:lnTo>
                  <a:lnTo>
                    <a:pt x="207190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487" name="Google Shape;1487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22"/>
          <p:cNvGrpSpPr/>
          <p:nvPr/>
        </p:nvGrpSpPr>
        <p:grpSpPr>
          <a:xfrm>
            <a:off x="9332912" y="5250253"/>
            <a:ext cx="7866751" cy="3194596"/>
            <a:chOff x="0" y="-28575"/>
            <a:chExt cx="2071901" cy="841375"/>
          </a:xfrm>
        </p:grpSpPr>
        <p:sp>
          <p:nvSpPr>
            <p:cNvPr id="1489" name="Google Shape;1489;p22"/>
            <p:cNvSpPr/>
            <p:nvPr/>
          </p:nvSpPr>
          <p:spPr>
            <a:xfrm>
              <a:off x="0" y="0"/>
              <a:ext cx="2071901" cy="812800"/>
            </a:xfrm>
            <a:custGeom>
              <a:rect b="b" l="l" r="r" t="t"/>
              <a:pathLst>
                <a:path extrusionOk="0" h="812800" w="2071901">
                  <a:moveTo>
                    <a:pt x="0" y="0"/>
                  </a:moveTo>
                  <a:lnTo>
                    <a:pt x="2071901" y="0"/>
                  </a:lnTo>
                  <a:lnTo>
                    <a:pt x="207190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490" name="Google Shape;1490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1" name="Google Shape;1491;p22"/>
          <p:cNvSpPr txBox="1"/>
          <p:nvPr/>
        </p:nvSpPr>
        <p:spPr>
          <a:xfrm>
            <a:off x="1280491" y="2835450"/>
            <a:ext cx="1704560" cy="157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S</a:t>
            </a:r>
            <a:endParaRPr/>
          </a:p>
        </p:txBody>
      </p:sp>
      <p:sp>
        <p:nvSpPr>
          <p:cNvPr id="1492" name="Google Shape;1492;p22"/>
          <p:cNvSpPr txBox="1"/>
          <p:nvPr/>
        </p:nvSpPr>
        <p:spPr>
          <a:xfrm>
            <a:off x="3263031" y="2282683"/>
            <a:ext cx="2518648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STRENGTHS</a:t>
            </a:r>
            <a:endParaRPr/>
          </a:p>
        </p:txBody>
      </p:sp>
      <p:sp>
        <p:nvSpPr>
          <p:cNvPr id="1493" name="Google Shape;1493;p22"/>
          <p:cNvSpPr txBox="1"/>
          <p:nvPr/>
        </p:nvSpPr>
        <p:spPr>
          <a:xfrm>
            <a:off x="3263031" y="2876725"/>
            <a:ext cx="5604509" cy="1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What are you doing well? </a:t>
            </a:r>
            <a:endParaRPr/>
          </a:p>
          <a:p>
            <a:pPr indent="0" lvl="0" marL="0" marR="0" rtl="0" algn="l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What sets you apart? </a:t>
            </a:r>
            <a:endParaRPr/>
          </a:p>
          <a:p>
            <a:pPr indent="0" lvl="0" marL="0" marR="0" rtl="0" algn="l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What are your good qualities?</a:t>
            </a:r>
            <a:endParaRPr/>
          </a:p>
        </p:txBody>
      </p:sp>
      <p:grpSp>
        <p:nvGrpSpPr>
          <p:cNvPr id="1494" name="Google Shape;1494;p22"/>
          <p:cNvGrpSpPr/>
          <p:nvPr/>
        </p:nvGrpSpPr>
        <p:grpSpPr>
          <a:xfrm>
            <a:off x="9332912" y="1733655"/>
            <a:ext cx="7866751" cy="3194596"/>
            <a:chOff x="0" y="-28575"/>
            <a:chExt cx="2071901" cy="841375"/>
          </a:xfrm>
        </p:grpSpPr>
        <p:sp>
          <p:nvSpPr>
            <p:cNvPr id="1495" name="Google Shape;1495;p22"/>
            <p:cNvSpPr/>
            <p:nvPr/>
          </p:nvSpPr>
          <p:spPr>
            <a:xfrm>
              <a:off x="0" y="0"/>
              <a:ext cx="2071901" cy="812800"/>
            </a:xfrm>
            <a:custGeom>
              <a:rect b="b" l="l" r="r" t="t"/>
              <a:pathLst>
                <a:path extrusionOk="0" h="812800" w="2071901">
                  <a:moveTo>
                    <a:pt x="0" y="0"/>
                  </a:moveTo>
                  <a:lnTo>
                    <a:pt x="2071901" y="0"/>
                  </a:lnTo>
                  <a:lnTo>
                    <a:pt x="207190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496" name="Google Shape;1496;p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7" name="Google Shape;1497;p22"/>
          <p:cNvSpPr txBox="1"/>
          <p:nvPr/>
        </p:nvSpPr>
        <p:spPr>
          <a:xfrm>
            <a:off x="14978283" y="2844975"/>
            <a:ext cx="2058291" cy="1568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999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W</a:t>
            </a:r>
            <a:endParaRPr/>
          </a:p>
        </p:txBody>
      </p:sp>
      <p:sp>
        <p:nvSpPr>
          <p:cNvPr id="1498" name="Google Shape;1498;p22"/>
          <p:cNvSpPr txBox="1"/>
          <p:nvPr/>
        </p:nvSpPr>
        <p:spPr>
          <a:xfrm>
            <a:off x="11659928" y="2244900"/>
            <a:ext cx="3042131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WEAKNESSES</a:t>
            </a:r>
            <a:endParaRPr/>
          </a:p>
        </p:txBody>
      </p:sp>
      <p:sp>
        <p:nvSpPr>
          <p:cNvPr id="1499" name="Google Shape;1499;p22"/>
          <p:cNvSpPr txBox="1"/>
          <p:nvPr/>
        </p:nvSpPr>
        <p:spPr>
          <a:xfrm>
            <a:off x="9590974" y="2876725"/>
            <a:ext cx="5111084" cy="1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Where do you need to improve? </a:t>
            </a:r>
            <a:endParaRPr/>
          </a:p>
          <a:p>
            <a:pPr indent="0" lvl="0" marL="0" marR="0" rtl="0" algn="r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Are resources adequate? </a:t>
            </a:r>
            <a:endParaRPr/>
          </a:p>
          <a:p>
            <a:pPr indent="0" lvl="0" marL="0" marR="0" rtl="0" algn="r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What do others do better than you?</a:t>
            </a:r>
            <a:endParaRPr/>
          </a:p>
        </p:txBody>
      </p:sp>
      <p:sp>
        <p:nvSpPr>
          <p:cNvPr id="1500" name="Google Shape;1500;p22"/>
          <p:cNvSpPr txBox="1"/>
          <p:nvPr/>
        </p:nvSpPr>
        <p:spPr>
          <a:xfrm>
            <a:off x="1088338" y="6205680"/>
            <a:ext cx="2213061" cy="157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O</a:t>
            </a:r>
            <a:endParaRPr/>
          </a:p>
        </p:txBody>
      </p:sp>
      <p:sp>
        <p:nvSpPr>
          <p:cNvPr id="1501" name="Google Shape;1501;p22"/>
          <p:cNvSpPr txBox="1"/>
          <p:nvPr/>
        </p:nvSpPr>
        <p:spPr>
          <a:xfrm>
            <a:off x="3301399" y="5799280"/>
            <a:ext cx="3668553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OPPORTUNITIES</a:t>
            </a:r>
            <a:endParaRPr/>
          </a:p>
        </p:txBody>
      </p:sp>
      <p:sp>
        <p:nvSpPr>
          <p:cNvPr id="1502" name="Google Shape;1502;p22"/>
          <p:cNvSpPr txBox="1"/>
          <p:nvPr/>
        </p:nvSpPr>
        <p:spPr>
          <a:xfrm>
            <a:off x="3301399" y="6393322"/>
            <a:ext cx="5237262" cy="1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What are your goals? </a:t>
            </a:r>
            <a:endParaRPr/>
          </a:p>
          <a:p>
            <a:pPr indent="0" lvl="0" marL="0" marR="0" rtl="0" algn="just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Are demands shifting? </a:t>
            </a:r>
            <a:endParaRPr/>
          </a:p>
          <a:p>
            <a:pPr indent="0" lvl="0" marL="0" marR="0" rtl="0" algn="just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How can it be improved?</a:t>
            </a:r>
            <a:endParaRPr/>
          </a:p>
        </p:txBody>
      </p:sp>
      <p:sp>
        <p:nvSpPr>
          <p:cNvPr id="1503" name="Google Shape;1503;p22"/>
          <p:cNvSpPr txBox="1"/>
          <p:nvPr/>
        </p:nvSpPr>
        <p:spPr>
          <a:xfrm>
            <a:off x="14935493" y="6160436"/>
            <a:ext cx="2047347" cy="157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T</a:t>
            </a:r>
            <a:endParaRPr/>
          </a:p>
        </p:txBody>
      </p:sp>
      <p:sp>
        <p:nvSpPr>
          <p:cNvPr id="1504" name="Google Shape;1504;p22"/>
          <p:cNvSpPr txBox="1"/>
          <p:nvPr/>
        </p:nvSpPr>
        <p:spPr>
          <a:xfrm>
            <a:off x="11387358" y="5843730"/>
            <a:ext cx="33147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THREATS</a:t>
            </a:r>
            <a:endParaRPr/>
          </a:p>
        </p:txBody>
      </p:sp>
      <p:sp>
        <p:nvSpPr>
          <p:cNvPr id="1505" name="Google Shape;1505;p22"/>
          <p:cNvSpPr txBox="1"/>
          <p:nvPr/>
        </p:nvSpPr>
        <p:spPr>
          <a:xfrm>
            <a:off x="9332912" y="6393322"/>
            <a:ext cx="5369147" cy="1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What are the blockers you're facing? </a:t>
            </a:r>
            <a:endParaRPr/>
          </a:p>
          <a:p>
            <a:pPr indent="0" lvl="0" marL="0" marR="0" rtl="0" algn="r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What are factors outside </a:t>
            </a:r>
            <a:endParaRPr/>
          </a:p>
          <a:p>
            <a:pPr indent="0" lvl="0" marL="0" marR="0" rtl="0" algn="r">
              <a:lnSpc>
                <a:spcPct val="167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of your control?</a:t>
            </a:r>
            <a:endParaRPr/>
          </a:p>
        </p:txBody>
      </p:sp>
      <p:grpSp>
        <p:nvGrpSpPr>
          <p:cNvPr id="1506" name="Google Shape;1506;p22"/>
          <p:cNvGrpSpPr/>
          <p:nvPr/>
        </p:nvGrpSpPr>
        <p:grpSpPr>
          <a:xfrm>
            <a:off x="160805" y="852526"/>
            <a:ext cx="1855065" cy="1887674"/>
            <a:chOff x="0" y="-43478"/>
            <a:chExt cx="2473420" cy="2516898"/>
          </a:xfrm>
        </p:grpSpPr>
        <p:grpSp>
          <p:nvGrpSpPr>
            <p:cNvPr id="1507" name="Google Shape;1507;p22"/>
            <p:cNvGrpSpPr/>
            <p:nvPr/>
          </p:nvGrpSpPr>
          <p:grpSpPr>
            <a:xfrm>
              <a:off x="0" y="-43478"/>
              <a:ext cx="1236710" cy="1280188"/>
              <a:chOff x="0" y="-28575"/>
              <a:chExt cx="812800" cy="841375"/>
            </a:xfrm>
          </p:grpSpPr>
          <p:sp>
            <p:nvSpPr>
              <p:cNvPr id="1508" name="Google Shape;1508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509" name="Google Shape;1509;p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22"/>
            <p:cNvGrpSpPr/>
            <p:nvPr/>
          </p:nvGrpSpPr>
          <p:grpSpPr>
            <a:xfrm>
              <a:off x="1236710" y="1193232"/>
              <a:ext cx="1236710" cy="1280188"/>
              <a:chOff x="0" y="-28575"/>
              <a:chExt cx="812800" cy="841375"/>
            </a:xfrm>
          </p:grpSpPr>
          <p:sp>
            <p:nvSpPr>
              <p:cNvPr id="1511" name="Google Shape;1511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</p:sp>
          <p:sp>
            <p:nvSpPr>
              <p:cNvPr id="1512" name="Google Shape;1512;p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3" name="Google Shape;1513;p22"/>
          <p:cNvGrpSpPr/>
          <p:nvPr/>
        </p:nvGrpSpPr>
        <p:grpSpPr>
          <a:xfrm>
            <a:off x="16331767" y="7484707"/>
            <a:ext cx="1855065" cy="1887674"/>
            <a:chOff x="0" y="-43478"/>
            <a:chExt cx="2473420" cy="2516898"/>
          </a:xfrm>
        </p:grpSpPr>
        <p:grpSp>
          <p:nvGrpSpPr>
            <p:cNvPr id="1514" name="Google Shape;1514;p22"/>
            <p:cNvGrpSpPr/>
            <p:nvPr/>
          </p:nvGrpSpPr>
          <p:grpSpPr>
            <a:xfrm>
              <a:off x="0" y="-43478"/>
              <a:ext cx="1236710" cy="1280188"/>
              <a:chOff x="0" y="-28575"/>
              <a:chExt cx="812800" cy="841375"/>
            </a:xfrm>
          </p:grpSpPr>
          <p:sp>
            <p:nvSpPr>
              <p:cNvPr id="1515" name="Google Shape;1515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</p:sp>
          <p:sp>
            <p:nvSpPr>
              <p:cNvPr id="1516" name="Google Shape;1516;p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22"/>
            <p:cNvGrpSpPr/>
            <p:nvPr/>
          </p:nvGrpSpPr>
          <p:grpSpPr>
            <a:xfrm>
              <a:off x="1236710" y="1193232"/>
              <a:ext cx="1236710" cy="1280188"/>
              <a:chOff x="0" y="-28575"/>
              <a:chExt cx="812800" cy="841375"/>
            </a:xfrm>
          </p:grpSpPr>
          <p:sp>
            <p:nvSpPr>
              <p:cNvPr id="1518" name="Google Shape;1518;p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519" name="Google Shape;1519;p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23"/>
          <p:cNvGrpSpPr/>
          <p:nvPr/>
        </p:nvGrpSpPr>
        <p:grpSpPr>
          <a:xfrm>
            <a:off x="0" y="-108496"/>
            <a:ext cx="18287996" cy="4336666"/>
            <a:chOff x="0" y="-28575"/>
            <a:chExt cx="4816592" cy="1142167"/>
          </a:xfrm>
        </p:grpSpPr>
        <p:sp>
          <p:nvSpPr>
            <p:cNvPr id="1525" name="Google Shape;1525;p23"/>
            <p:cNvSpPr/>
            <p:nvPr/>
          </p:nvSpPr>
          <p:spPr>
            <a:xfrm>
              <a:off x="0" y="0"/>
              <a:ext cx="4816592" cy="1113592"/>
            </a:xfrm>
            <a:custGeom>
              <a:rect b="b" l="l" r="r" t="t"/>
              <a:pathLst>
                <a:path extrusionOk="0" h="111359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13592"/>
                  </a:lnTo>
                  <a:lnTo>
                    <a:pt x="0" y="1113592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526" name="Google Shape;1526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7" name="Google Shape;1527;p23"/>
          <p:cNvGrpSpPr/>
          <p:nvPr/>
        </p:nvGrpSpPr>
        <p:grpSpPr>
          <a:xfrm>
            <a:off x="7537536" y="4846616"/>
            <a:ext cx="2496468" cy="2540351"/>
            <a:chOff x="0" y="-58511"/>
            <a:chExt cx="3328624" cy="3387135"/>
          </a:xfrm>
        </p:grpSpPr>
        <p:grpSp>
          <p:nvGrpSpPr>
            <p:cNvPr id="1528" name="Google Shape;1528;p23"/>
            <p:cNvGrpSpPr/>
            <p:nvPr/>
          </p:nvGrpSpPr>
          <p:grpSpPr>
            <a:xfrm>
              <a:off x="0" y="-58511"/>
              <a:ext cx="1664312" cy="1722823"/>
              <a:chOff x="0" y="-28575"/>
              <a:chExt cx="812800" cy="841375"/>
            </a:xfrm>
          </p:grpSpPr>
          <p:sp>
            <p:nvSpPr>
              <p:cNvPr id="1529" name="Google Shape;152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530" name="Google Shape;1530;p2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1" name="Google Shape;1531;p23"/>
            <p:cNvGrpSpPr/>
            <p:nvPr/>
          </p:nvGrpSpPr>
          <p:grpSpPr>
            <a:xfrm>
              <a:off x="1664312" y="1605801"/>
              <a:ext cx="1664312" cy="1722823"/>
              <a:chOff x="0" y="-28575"/>
              <a:chExt cx="812800" cy="841375"/>
            </a:xfrm>
          </p:grpSpPr>
          <p:sp>
            <p:nvSpPr>
              <p:cNvPr id="1532" name="Google Shape;153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533" name="Google Shape;1533;p2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4" name="Google Shape;1534;p23"/>
          <p:cNvGrpSpPr/>
          <p:nvPr/>
        </p:nvGrpSpPr>
        <p:grpSpPr>
          <a:xfrm>
            <a:off x="1961070" y="4744925"/>
            <a:ext cx="2227268" cy="2642132"/>
            <a:chOff x="0" y="0"/>
            <a:chExt cx="685176" cy="812800"/>
          </a:xfrm>
        </p:grpSpPr>
        <p:sp>
          <p:nvSpPr>
            <p:cNvPr id="1535" name="Google Shape;1535;p23"/>
            <p:cNvSpPr/>
            <p:nvPr/>
          </p:nvSpPr>
          <p:spPr>
            <a:xfrm>
              <a:off x="0" y="0"/>
              <a:ext cx="685176" cy="748740"/>
            </a:xfrm>
            <a:custGeom>
              <a:rect b="b" l="l" r="r" t="t"/>
              <a:pathLst>
                <a:path extrusionOk="0" h="748740" w="685176">
                  <a:moveTo>
                    <a:pt x="228515" y="19070"/>
                  </a:moveTo>
                  <a:cubicBezTo>
                    <a:pt x="263529" y="7556"/>
                    <a:pt x="303578" y="0"/>
                    <a:pt x="342772" y="0"/>
                  </a:cubicBezTo>
                  <a:cubicBezTo>
                    <a:pt x="381968" y="0"/>
                    <a:pt x="419685" y="6476"/>
                    <a:pt x="454441" y="17990"/>
                  </a:cubicBezTo>
                  <a:cubicBezTo>
                    <a:pt x="455182" y="18350"/>
                    <a:pt x="455921" y="18350"/>
                    <a:pt x="456660" y="18710"/>
                  </a:cubicBezTo>
                  <a:cubicBezTo>
                    <a:pt x="587188" y="64765"/>
                    <a:pt x="683327" y="186379"/>
                    <a:pt x="685176" y="327079"/>
                  </a:cubicBezTo>
                  <a:lnTo>
                    <a:pt x="685176" y="748740"/>
                  </a:lnTo>
                  <a:lnTo>
                    <a:pt x="0" y="748740"/>
                  </a:lnTo>
                  <a:lnTo>
                    <a:pt x="0" y="327392"/>
                  </a:lnTo>
                  <a:cubicBezTo>
                    <a:pt x="1849" y="185660"/>
                    <a:pt x="96509" y="64045"/>
                    <a:pt x="228515" y="19070"/>
                  </a:cubicBez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3"/>
            <p:cNvSpPr txBox="1"/>
            <p:nvPr/>
          </p:nvSpPr>
          <p:spPr>
            <a:xfrm>
              <a:off x="0" y="12700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23"/>
          <p:cNvGrpSpPr/>
          <p:nvPr/>
        </p:nvGrpSpPr>
        <p:grpSpPr>
          <a:xfrm>
            <a:off x="1714268" y="5008187"/>
            <a:ext cx="2176835" cy="2582305"/>
            <a:chOff x="0" y="0"/>
            <a:chExt cx="685176" cy="812800"/>
          </a:xfrm>
        </p:grpSpPr>
        <p:sp>
          <p:nvSpPr>
            <p:cNvPr id="1538" name="Google Shape;1538;p23"/>
            <p:cNvSpPr/>
            <p:nvPr/>
          </p:nvSpPr>
          <p:spPr>
            <a:xfrm>
              <a:off x="0" y="0"/>
              <a:ext cx="685176" cy="748740"/>
            </a:xfrm>
            <a:custGeom>
              <a:rect b="b" l="l" r="r" t="t"/>
              <a:pathLst>
                <a:path extrusionOk="0" h="748740" w="685176">
                  <a:moveTo>
                    <a:pt x="228515" y="19070"/>
                  </a:moveTo>
                  <a:cubicBezTo>
                    <a:pt x="263529" y="7556"/>
                    <a:pt x="303578" y="0"/>
                    <a:pt x="342772" y="0"/>
                  </a:cubicBezTo>
                  <a:cubicBezTo>
                    <a:pt x="381968" y="0"/>
                    <a:pt x="419685" y="6476"/>
                    <a:pt x="454441" y="17990"/>
                  </a:cubicBezTo>
                  <a:cubicBezTo>
                    <a:pt x="455182" y="18350"/>
                    <a:pt x="455921" y="18350"/>
                    <a:pt x="456660" y="18710"/>
                  </a:cubicBezTo>
                  <a:cubicBezTo>
                    <a:pt x="587188" y="64765"/>
                    <a:pt x="683327" y="186379"/>
                    <a:pt x="685176" y="327079"/>
                  </a:cubicBezTo>
                  <a:lnTo>
                    <a:pt x="685176" y="748740"/>
                  </a:lnTo>
                  <a:lnTo>
                    <a:pt x="0" y="748740"/>
                  </a:lnTo>
                  <a:lnTo>
                    <a:pt x="0" y="327392"/>
                  </a:lnTo>
                  <a:cubicBezTo>
                    <a:pt x="1849" y="185660"/>
                    <a:pt x="96509" y="64045"/>
                    <a:pt x="228515" y="19070"/>
                  </a:cubicBez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3"/>
            <p:cNvSpPr txBox="1"/>
            <p:nvPr/>
          </p:nvSpPr>
          <p:spPr>
            <a:xfrm>
              <a:off x="0" y="12700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0" name="Google Shape;1540;p23"/>
          <p:cNvGrpSpPr/>
          <p:nvPr/>
        </p:nvGrpSpPr>
        <p:grpSpPr>
          <a:xfrm>
            <a:off x="13245689" y="5008187"/>
            <a:ext cx="2508764" cy="2508764"/>
            <a:chOff x="0" y="0"/>
            <a:chExt cx="812800" cy="812800"/>
          </a:xfrm>
        </p:grpSpPr>
        <p:sp>
          <p:nvSpPr>
            <p:cNvPr id="1541" name="Google Shape;1541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542" name="Google Shape;1542;p23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3" name="Google Shape;1543;p23"/>
          <p:cNvSpPr txBox="1"/>
          <p:nvPr/>
        </p:nvSpPr>
        <p:spPr>
          <a:xfrm>
            <a:off x="1028700" y="1266360"/>
            <a:ext cx="13805179" cy="168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Unfair Advantage</a:t>
            </a:r>
            <a:endParaRPr/>
          </a:p>
        </p:txBody>
      </p:sp>
      <p:grpSp>
        <p:nvGrpSpPr>
          <p:cNvPr id="1544" name="Google Shape;1544;p23"/>
          <p:cNvGrpSpPr/>
          <p:nvPr/>
        </p:nvGrpSpPr>
        <p:grpSpPr>
          <a:xfrm>
            <a:off x="1028700" y="8033706"/>
            <a:ext cx="4818150" cy="1924820"/>
            <a:chOff x="0" y="0"/>
            <a:chExt cx="6424200" cy="2566425"/>
          </a:xfrm>
        </p:grpSpPr>
        <p:sp>
          <p:nvSpPr>
            <p:cNvPr id="1545" name="Google Shape;1545;p23"/>
            <p:cNvSpPr txBox="1"/>
            <p:nvPr/>
          </p:nvSpPr>
          <p:spPr>
            <a:xfrm>
              <a:off x="0" y="0"/>
              <a:ext cx="591448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Competitive Edge  1</a:t>
              </a:r>
              <a:endParaRPr/>
            </a:p>
          </p:txBody>
        </p:sp>
        <p:sp>
          <p:nvSpPr>
            <p:cNvPr id="1546" name="Google Shape;1546;p23"/>
            <p:cNvSpPr txBox="1"/>
            <p:nvPr/>
          </p:nvSpPr>
          <p:spPr>
            <a:xfrm>
              <a:off x="0" y="1245225"/>
              <a:ext cx="6424200" cy="13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Explain what sets you apart from your competitors.</a:t>
              </a:r>
              <a:endParaRPr/>
            </a:p>
          </p:txBody>
        </p:sp>
      </p:grpSp>
      <p:grpSp>
        <p:nvGrpSpPr>
          <p:cNvPr id="1547" name="Google Shape;1547;p23"/>
          <p:cNvGrpSpPr/>
          <p:nvPr/>
        </p:nvGrpSpPr>
        <p:grpSpPr>
          <a:xfrm>
            <a:off x="6846695" y="8033706"/>
            <a:ext cx="4594610" cy="1834184"/>
            <a:chOff x="0" y="0"/>
            <a:chExt cx="6126147" cy="2445578"/>
          </a:xfrm>
        </p:grpSpPr>
        <p:sp>
          <p:nvSpPr>
            <p:cNvPr id="1548" name="Google Shape;1548;p23"/>
            <p:cNvSpPr txBox="1"/>
            <p:nvPr/>
          </p:nvSpPr>
          <p:spPr>
            <a:xfrm>
              <a:off x="0" y="0"/>
              <a:ext cx="6126147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Competitive Edge  2</a:t>
              </a:r>
              <a:endParaRPr/>
            </a:p>
          </p:txBody>
        </p:sp>
        <p:sp>
          <p:nvSpPr>
            <p:cNvPr id="1549" name="Google Shape;1549;p23"/>
            <p:cNvSpPr txBox="1"/>
            <p:nvPr/>
          </p:nvSpPr>
          <p:spPr>
            <a:xfrm>
              <a:off x="0" y="1245216"/>
              <a:ext cx="6126147" cy="120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Explain what sets you apart from your competitors.</a:t>
              </a:r>
              <a:endParaRPr/>
            </a:p>
          </p:txBody>
        </p:sp>
      </p:grpSp>
      <p:grpSp>
        <p:nvGrpSpPr>
          <p:cNvPr id="1550" name="Google Shape;1550;p23"/>
          <p:cNvGrpSpPr/>
          <p:nvPr/>
        </p:nvGrpSpPr>
        <p:grpSpPr>
          <a:xfrm>
            <a:off x="12822430" y="8033706"/>
            <a:ext cx="4571932" cy="1834184"/>
            <a:chOff x="0" y="0"/>
            <a:chExt cx="6095909" cy="2445578"/>
          </a:xfrm>
        </p:grpSpPr>
        <p:sp>
          <p:nvSpPr>
            <p:cNvPr id="1551" name="Google Shape;1551;p23"/>
            <p:cNvSpPr txBox="1"/>
            <p:nvPr/>
          </p:nvSpPr>
          <p:spPr>
            <a:xfrm>
              <a:off x="0" y="0"/>
              <a:ext cx="6095909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Competitive Edge  3</a:t>
              </a:r>
              <a:endParaRPr/>
            </a:p>
          </p:txBody>
        </p:sp>
        <p:sp>
          <p:nvSpPr>
            <p:cNvPr id="1552" name="Google Shape;1552;p23"/>
            <p:cNvSpPr txBox="1"/>
            <p:nvPr/>
          </p:nvSpPr>
          <p:spPr>
            <a:xfrm>
              <a:off x="0" y="1245216"/>
              <a:ext cx="6095909" cy="120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Explain what sets you apart from your competitors.</a:t>
              </a:r>
              <a:endParaRPr/>
            </a:p>
          </p:txBody>
        </p:sp>
      </p:grpSp>
      <p:grpSp>
        <p:nvGrpSpPr>
          <p:cNvPr id="1553" name="Google Shape;1553;p23"/>
          <p:cNvGrpSpPr/>
          <p:nvPr/>
        </p:nvGrpSpPr>
        <p:grpSpPr>
          <a:xfrm>
            <a:off x="14935175" y="5008187"/>
            <a:ext cx="1638557" cy="1638557"/>
            <a:chOff x="0" y="0"/>
            <a:chExt cx="812800" cy="812800"/>
          </a:xfrm>
        </p:grpSpPr>
        <p:sp>
          <p:nvSpPr>
            <p:cNvPr id="1554" name="Google Shape;1554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555" name="Google Shape;1555;p23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6" name="Google Shape;15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9461" y="152268"/>
            <a:ext cx="3805764" cy="3805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926"/>
        </a:solidFill>
      </p:bgPr>
    </p:bg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24"/>
          <p:cNvGrpSpPr/>
          <p:nvPr/>
        </p:nvGrpSpPr>
        <p:grpSpPr>
          <a:xfrm>
            <a:off x="338770" y="3837244"/>
            <a:ext cx="5563177" cy="6160322"/>
            <a:chOff x="0" y="-28575"/>
            <a:chExt cx="1589424" cy="1760031"/>
          </a:xfrm>
        </p:grpSpPr>
        <p:sp>
          <p:nvSpPr>
            <p:cNvPr id="1562" name="Google Shape;1562;p24"/>
            <p:cNvSpPr/>
            <p:nvPr/>
          </p:nvSpPr>
          <p:spPr>
            <a:xfrm>
              <a:off x="0" y="0"/>
              <a:ext cx="1589424" cy="1731456"/>
            </a:xfrm>
            <a:custGeom>
              <a:rect b="b" l="l" r="r" t="t"/>
              <a:pathLst>
                <a:path extrusionOk="0" h="1731456" w="1589424">
                  <a:moveTo>
                    <a:pt x="0" y="0"/>
                  </a:moveTo>
                  <a:lnTo>
                    <a:pt x="1589424" y="0"/>
                  </a:lnTo>
                  <a:lnTo>
                    <a:pt x="1589424" y="1731456"/>
                  </a:lnTo>
                  <a:lnTo>
                    <a:pt x="0" y="1731456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563" name="Google Shape;1563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4" name="Google Shape;1564;p24"/>
          <p:cNvSpPr/>
          <p:nvPr/>
        </p:nvSpPr>
        <p:spPr>
          <a:xfrm>
            <a:off x="7073525" y="4177271"/>
            <a:ext cx="2621718" cy="262170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24"/>
          <p:cNvSpPr/>
          <p:nvPr/>
        </p:nvSpPr>
        <p:spPr>
          <a:xfrm>
            <a:off x="13122034" y="4177271"/>
            <a:ext cx="2621718" cy="262170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6" name="Google Shape;1566;p24"/>
          <p:cNvGrpSpPr/>
          <p:nvPr/>
        </p:nvGrpSpPr>
        <p:grpSpPr>
          <a:xfrm>
            <a:off x="7073525" y="7215381"/>
            <a:ext cx="4404073" cy="2042919"/>
            <a:chOff x="0" y="-28575"/>
            <a:chExt cx="5872098" cy="2723892"/>
          </a:xfrm>
        </p:grpSpPr>
        <p:sp>
          <p:nvSpPr>
            <p:cNvPr id="1567" name="Google Shape;1567;p24"/>
            <p:cNvSpPr txBox="1"/>
            <p:nvPr/>
          </p:nvSpPr>
          <p:spPr>
            <a:xfrm>
              <a:off x="0" y="-28575"/>
              <a:ext cx="5872098" cy="731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Persona 2</a:t>
              </a:r>
              <a:endParaRPr/>
            </a:p>
          </p:txBody>
        </p:sp>
        <p:sp>
          <p:nvSpPr>
            <p:cNvPr id="1568" name="Google Shape;1568;p24"/>
            <p:cNvSpPr txBox="1"/>
            <p:nvPr/>
          </p:nvSpPr>
          <p:spPr>
            <a:xfrm>
              <a:off x="0" y="1070775"/>
              <a:ext cx="5872098" cy="1624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926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Visualize the ideal customer for which your solutions are intended.</a:t>
              </a:r>
              <a:endParaRPr/>
            </a:p>
          </p:txBody>
        </p:sp>
      </p:grpSp>
      <p:grpSp>
        <p:nvGrpSpPr>
          <p:cNvPr id="1569" name="Google Shape;1569;p24"/>
          <p:cNvGrpSpPr/>
          <p:nvPr/>
        </p:nvGrpSpPr>
        <p:grpSpPr>
          <a:xfrm>
            <a:off x="13122034" y="7215381"/>
            <a:ext cx="4404073" cy="2042919"/>
            <a:chOff x="0" y="-28575"/>
            <a:chExt cx="5872098" cy="2723892"/>
          </a:xfrm>
        </p:grpSpPr>
        <p:sp>
          <p:nvSpPr>
            <p:cNvPr id="1570" name="Google Shape;1570;p24"/>
            <p:cNvSpPr txBox="1"/>
            <p:nvPr/>
          </p:nvSpPr>
          <p:spPr>
            <a:xfrm>
              <a:off x="0" y="-28575"/>
              <a:ext cx="5872098" cy="731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Persona 3</a:t>
              </a:r>
              <a:endParaRPr/>
            </a:p>
          </p:txBody>
        </p:sp>
        <p:sp>
          <p:nvSpPr>
            <p:cNvPr id="1571" name="Google Shape;1571;p24"/>
            <p:cNvSpPr txBox="1"/>
            <p:nvPr/>
          </p:nvSpPr>
          <p:spPr>
            <a:xfrm>
              <a:off x="0" y="1070775"/>
              <a:ext cx="5872098" cy="1624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9874" lvl="1" marL="539749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926"/>
                </a:buClr>
                <a:buSzPts val="2499"/>
                <a:buFont typeface="Arial"/>
                <a:buChar char="•"/>
              </a:pPr>
              <a:r>
                <a:rPr b="0" i="0" lang="en-US" sz="24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Visualize the ideal customer for which your solutions are intended.</a:t>
              </a:r>
              <a:endParaRPr/>
            </a:p>
          </p:txBody>
        </p:sp>
      </p:grpSp>
      <p:grpSp>
        <p:nvGrpSpPr>
          <p:cNvPr id="1572" name="Google Shape;1572;p24"/>
          <p:cNvGrpSpPr/>
          <p:nvPr/>
        </p:nvGrpSpPr>
        <p:grpSpPr>
          <a:xfrm>
            <a:off x="6322943" y="3837244"/>
            <a:ext cx="5589490" cy="6160322"/>
            <a:chOff x="0" y="-28575"/>
            <a:chExt cx="1596942" cy="1760031"/>
          </a:xfrm>
        </p:grpSpPr>
        <p:sp>
          <p:nvSpPr>
            <p:cNvPr id="1573" name="Google Shape;1573;p24"/>
            <p:cNvSpPr/>
            <p:nvPr/>
          </p:nvSpPr>
          <p:spPr>
            <a:xfrm>
              <a:off x="0" y="0"/>
              <a:ext cx="1596942" cy="1731456"/>
            </a:xfrm>
            <a:custGeom>
              <a:rect b="b" l="l" r="r" t="t"/>
              <a:pathLst>
                <a:path extrusionOk="0" h="1731456" w="1596942">
                  <a:moveTo>
                    <a:pt x="0" y="0"/>
                  </a:moveTo>
                  <a:lnTo>
                    <a:pt x="1596942" y="0"/>
                  </a:lnTo>
                  <a:lnTo>
                    <a:pt x="1596942" y="1731456"/>
                  </a:lnTo>
                  <a:lnTo>
                    <a:pt x="0" y="1731456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574" name="Google Shape;1574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5" name="Google Shape;1575;p24"/>
          <p:cNvGrpSpPr/>
          <p:nvPr/>
        </p:nvGrpSpPr>
        <p:grpSpPr>
          <a:xfrm>
            <a:off x="12333429" y="3837244"/>
            <a:ext cx="5563177" cy="6160322"/>
            <a:chOff x="0" y="-28575"/>
            <a:chExt cx="1589424" cy="1760031"/>
          </a:xfrm>
        </p:grpSpPr>
        <p:sp>
          <p:nvSpPr>
            <p:cNvPr id="1576" name="Google Shape;1576;p24"/>
            <p:cNvSpPr/>
            <p:nvPr/>
          </p:nvSpPr>
          <p:spPr>
            <a:xfrm>
              <a:off x="0" y="0"/>
              <a:ext cx="1589424" cy="1731456"/>
            </a:xfrm>
            <a:custGeom>
              <a:rect b="b" l="l" r="r" t="t"/>
              <a:pathLst>
                <a:path extrusionOk="0" h="1731456" w="1589424">
                  <a:moveTo>
                    <a:pt x="0" y="0"/>
                  </a:moveTo>
                  <a:lnTo>
                    <a:pt x="1589424" y="0"/>
                  </a:lnTo>
                  <a:lnTo>
                    <a:pt x="1589424" y="1731456"/>
                  </a:lnTo>
                  <a:lnTo>
                    <a:pt x="0" y="1731456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577" name="Google Shape;1577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8" name="Google Shape;1578;p24"/>
          <p:cNvGrpSpPr/>
          <p:nvPr/>
        </p:nvGrpSpPr>
        <p:grpSpPr>
          <a:xfrm>
            <a:off x="338770" y="341923"/>
            <a:ext cx="17557836" cy="3194596"/>
            <a:chOff x="0" y="-28575"/>
            <a:chExt cx="4624286" cy="841375"/>
          </a:xfrm>
        </p:grpSpPr>
        <p:sp>
          <p:nvSpPr>
            <p:cNvPr id="1579" name="Google Shape;1579;p24"/>
            <p:cNvSpPr/>
            <p:nvPr/>
          </p:nvSpPr>
          <p:spPr>
            <a:xfrm>
              <a:off x="0" y="0"/>
              <a:ext cx="4624286" cy="812800"/>
            </a:xfrm>
            <a:custGeom>
              <a:rect b="b" l="l" r="r" t="t"/>
              <a:pathLst>
                <a:path extrusionOk="0" h="812800" w="4624286">
                  <a:moveTo>
                    <a:pt x="0" y="0"/>
                  </a:moveTo>
                  <a:lnTo>
                    <a:pt x="4624286" y="0"/>
                  </a:lnTo>
                  <a:lnTo>
                    <a:pt x="46242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580" name="Google Shape;1580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1" name="Google Shape;1581;p24"/>
          <p:cNvSpPr txBox="1"/>
          <p:nvPr/>
        </p:nvSpPr>
        <p:spPr>
          <a:xfrm>
            <a:off x="1428216" y="1019175"/>
            <a:ext cx="15431568" cy="168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Consumer Segments</a:t>
            </a:r>
            <a:endParaRPr/>
          </a:p>
        </p:txBody>
      </p:sp>
      <p:grpSp>
        <p:nvGrpSpPr>
          <p:cNvPr id="1582" name="Google Shape;1582;p24"/>
          <p:cNvGrpSpPr/>
          <p:nvPr/>
        </p:nvGrpSpPr>
        <p:grpSpPr>
          <a:xfrm>
            <a:off x="646959" y="7420169"/>
            <a:ext cx="4946799" cy="1633344"/>
            <a:chOff x="0" y="-28575"/>
            <a:chExt cx="6595732" cy="2177792"/>
          </a:xfrm>
        </p:grpSpPr>
        <p:sp>
          <p:nvSpPr>
            <p:cNvPr id="1583" name="Google Shape;1583;p24"/>
            <p:cNvSpPr txBox="1"/>
            <p:nvPr/>
          </p:nvSpPr>
          <p:spPr>
            <a:xfrm>
              <a:off x="0" y="-28575"/>
              <a:ext cx="6595732" cy="731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Persona 1</a:t>
              </a:r>
              <a:endParaRPr/>
            </a:p>
          </p:txBody>
        </p:sp>
        <p:sp>
          <p:nvSpPr>
            <p:cNvPr id="1584" name="Google Shape;1584;p24"/>
            <p:cNvSpPr txBox="1"/>
            <p:nvPr/>
          </p:nvSpPr>
          <p:spPr>
            <a:xfrm>
              <a:off x="0" y="1070775"/>
              <a:ext cx="6595732" cy="1078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Visualize the ideal customer for which your solutions are intended.</a:t>
              </a:r>
              <a:endParaRPr/>
            </a:p>
          </p:txBody>
        </p:sp>
      </p:grpSp>
      <p:pic>
        <p:nvPicPr>
          <p:cNvPr id="1585" name="Google Shape;1585;p24"/>
          <p:cNvPicPr preferRelativeResize="0"/>
          <p:nvPr/>
        </p:nvPicPr>
        <p:blipFill rotWithShape="1">
          <a:blip r:embed="rId3">
            <a:alphaModFix/>
          </a:blip>
          <a:srcRect b="8891" l="0" r="0" t="8892"/>
          <a:stretch/>
        </p:blipFill>
        <p:spPr>
          <a:xfrm>
            <a:off x="338770" y="3937260"/>
            <a:ext cx="5563177" cy="303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24"/>
          <p:cNvPicPr preferRelativeResize="0"/>
          <p:nvPr/>
        </p:nvPicPr>
        <p:blipFill rotWithShape="1">
          <a:blip r:embed="rId4">
            <a:alphaModFix/>
          </a:blip>
          <a:srcRect b="13805" l="0" r="0" t="4492"/>
          <a:stretch/>
        </p:blipFill>
        <p:spPr>
          <a:xfrm>
            <a:off x="6322943" y="3937260"/>
            <a:ext cx="5563177" cy="303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24"/>
          <p:cNvPicPr preferRelativeResize="0"/>
          <p:nvPr/>
        </p:nvPicPr>
        <p:blipFill rotWithShape="1">
          <a:blip r:embed="rId5">
            <a:alphaModFix/>
          </a:blip>
          <a:srcRect b="30379" l="0" r="0" t="30380"/>
          <a:stretch/>
        </p:blipFill>
        <p:spPr>
          <a:xfrm>
            <a:off x="12333429" y="3937260"/>
            <a:ext cx="5563177" cy="3030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8" name="Google Shape;1588;p24"/>
          <p:cNvGrpSpPr/>
          <p:nvPr/>
        </p:nvGrpSpPr>
        <p:grpSpPr>
          <a:xfrm>
            <a:off x="6644288" y="7420169"/>
            <a:ext cx="4946799" cy="1633344"/>
            <a:chOff x="0" y="-28575"/>
            <a:chExt cx="6595732" cy="2177792"/>
          </a:xfrm>
        </p:grpSpPr>
        <p:sp>
          <p:nvSpPr>
            <p:cNvPr id="1589" name="Google Shape;1589;p24"/>
            <p:cNvSpPr txBox="1"/>
            <p:nvPr/>
          </p:nvSpPr>
          <p:spPr>
            <a:xfrm>
              <a:off x="0" y="-28575"/>
              <a:ext cx="6595732" cy="731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Persona 2</a:t>
              </a:r>
              <a:endParaRPr/>
            </a:p>
          </p:txBody>
        </p:sp>
        <p:sp>
          <p:nvSpPr>
            <p:cNvPr id="1590" name="Google Shape;1590;p24"/>
            <p:cNvSpPr txBox="1"/>
            <p:nvPr/>
          </p:nvSpPr>
          <p:spPr>
            <a:xfrm>
              <a:off x="0" y="1070775"/>
              <a:ext cx="6595732" cy="1078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Visualize the ideal customer for which your solutions are intended.</a:t>
              </a:r>
              <a:endParaRPr/>
            </a:p>
          </p:txBody>
        </p:sp>
      </p:grpSp>
      <p:grpSp>
        <p:nvGrpSpPr>
          <p:cNvPr id="1591" name="Google Shape;1591;p24"/>
          <p:cNvGrpSpPr/>
          <p:nvPr/>
        </p:nvGrpSpPr>
        <p:grpSpPr>
          <a:xfrm>
            <a:off x="12641618" y="7420169"/>
            <a:ext cx="4946799" cy="1633344"/>
            <a:chOff x="0" y="-28575"/>
            <a:chExt cx="6595732" cy="2177792"/>
          </a:xfrm>
        </p:grpSpPr>
        <p:sp>
          <p:nvSpPr>
            <p:cNvPr id="1592" name="Google Shape;1592;p24"/>
            <p:cNvSpPr txBox="1"/>
            <p:nvPr/>
          </p:nvSpPr>
          <p:spPr>
            <a:xfrm>
              <a:off x="0" y="-28575"/>
              <a:ext cx="6595732" cy="731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Persona 3</a:t>
              </a:r>
              <a:endParaRPr/>
            </a:p>
          </p:txBody>
        </p:sp>
        <p:sp>
          <p:nvSpPr>
            <p:cNvPr id="1593" name="Google Shape;1593;p24"/>
            <p:cNvSpPr txBox="1"/>
            <p:nvPr/>
          </p:nvSpPr>
          <p:spPr>
            <a:xfrm>
              <a:off x="0" y="1070775"/>
              <a:ext cx="6595732" cy="1078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Visualize the ideal customer for which your solutions are intended.</a:t>
              </a:r>
              <a:endParaRPr/>
            </a:p>
          </p:txBody>
        </p:sp>
      </p:grpSp>
      <p:grpSp>
        <p:nvGrpSpPr>
          <p:cNvPr id="1594" name="Google Shape;1594;p24"/>
          <p:cNvGrpSpPr/>
          <p:nvPr/>
        </p:nvGrpSpPr>
        <p:grpSpPr>
          <a:xfrm>
            <a:off x="15743752" y="9505690"/>
            <a:ext cx="549275" cy="568585"/>
            <a:chOff x="0" y="-28575"/>
            <a:chExt cx="812800" cy="841375"/>
          </a:xfrm>
        </p:grpSpPr>
        <p:sp>
          <p:nvSpPr>
            <p:cNvPr id="1595" name="Google Shape;1595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596" name="Google Shape;1596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7" name="Google Shape;1597;p24"/>
          <p:cNvGrpSpPr/>
          <p:nvPr/>
        </p:nvGrpSpPr>
        <p:grpSpPr>
          <a:xfrm>
            <a:off x="16755195" y="9505690"/>
            <a:ext cx="549275" cy="568585"/>
            <a:chOff x="0" y="-28575"/>
            <a:chExt cx="812800" cy="841375"/>
          </a:xfrm>
        </p:grpSpPr>
        <p:sp>
          <p:nvSpPr>
            <p:cNvPr id="1598" name="Google Shape;1598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599" name="Google Shape;1599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0" name="Google Shape;1600;p24"/>
          <p:cNvGrpSpPr/>
          <p:nvPr/>
        </p:nvGrpSpPr>
        <p:grpSpPr>
          <a:xfrm>
            <a:off x="17766638" y="9505690"/>
            <a:ext cx="549275" cy="568585"/>
            <a:chOff x="0" y="-28575"/>
            <a:chExt cx="812800" cy="841375"/>
          </a:xfrm>
        </p:grpSpPr>
        <p:sp>
          <p:nvSpPr>
            <p:cNvPr id="1601" name="Google Shape;1601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602" name="Google Shape;1602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24"/>
          <p:cNvGrpSpPr/>
          <p:nvPr/>
        </p:nvGrpSpPr>
        <p:grpSpPr>
          <a:xfrm>
            <a:off x="-257381" y="3027232"/>
            <a:ext cx="549275" cy="568585"/>
            <a:chOff x="0" y="-28575"/>
            <a:chExt cx="812800" cy="841375"/>
          </a:xfrm>
        </p:grpSpPr>
        <p:sp>
          <p:nvSpPr>
            <p:cNvPr id="1604" name="Google Shape;1604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605" name="Google Shape;1605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24"/>
          <p:cNvGrpSpPr/>
          <p:nvPr/>
        </p:nvGrpSpPr>
        <p:grpSpPr>
          <a:xfrm>
            <a:off x="754063" y="3027232"/>
            <a:ext cx="549275" cy="568585"/>
            <a:chOff x="0" y="-28575"/>
            <a:chExt cx="812800" cy="841375"/>
          </a:xfrm>
        </p:grpSpPr>
        <p:sp>
          <p:nvSpPr>
            <p:cNvPr id="1607" name="Google Shape;1607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608" name="Google Shape;1608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24"/>
          <p:cNvGrpSpPr/>
          <p:nvPr/>
        </p:nvGrpSpPr>
        <p:grpSpPr>
          <a:xfrm>
            <a:off x="1765506" y="3027232"/>
            <a:ext cx="549275" cy="568585"/>
            <a:chOff x="0" y="-28575"/>
            <a:chExt cx="812800" cy="841375"/>
          </a:xfrm>
        </p:grpSpPr>
        <p:sp>
          <p:nvSpPr>
            <p:cNvPr id="1610" name="Google Shape;1610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611" name="Google Shape;1611;p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6" name="Google Shape;1616;p25"/>
          <p:cNvGrpSpPr/>
          <p:nvPr/>
        </p:nvGrpSpPr>
        <p:grpSpPr>
          <a:xfrm>
            <a:off x="9651419" y="-136820"/>
            <a:ext cx="8636581" cy="10423820"/>
            <a:chOff x="0" y="-28575"/>
            <a:chExt cx="2274655" cy="2745368"/>
          </a:xfrm>
        </p:grpSpPr>
        <p:sp>
          <p:nvSpPr>
            <p:cNvPr id="1617" name="Google Shape;1617;p25"/>
            <p:cNvSpPr/>
            <p:nvPr/>
          </p:nvSpPr>
          <p:spPr>
            <a:xfrm>
              <a:off x="0" y="0"/>
              <a:ext cx="2274655" cy="2716793"/>
            </a:xfrm>
            <a:custGeom>
              <a:rect b="b" l="l" r="r" t="t"/>
              <a:pathLst>
                <a:path extrusionOk="0" h="2716793" w="2274655">
                  <a:moveTo>
                    <a:pt x="0" y="0"/>
                  </a:moveTo>
                  <a:lnTo>
                    <a:pt x="2274655" y="0"/>
                  </a:lnTo>
                  <a:lnTo>
                    <a:pt x="2274655" y="2716793"/>
                  </a:lnTo>
                  <a:lnTo>
                    <a:pt x="0" y="2716793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618" name="Google Shape;1618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25"/>
          <p:cNvGrpSpPr/>
          <p:nvPr/>
        </p:nvGrpSpPr>
        <p:grpSpPr>
          <a:xfrm>
            <a:off x="11043986" y="-171946"/>
            <a:ext cx="6215314" cy="3447745"/>
            <a:chOff x="0" y="-316220"/>
            <a:chExt cx="1636955" cy="908050"/>
          </a:xfrm>
        </p:grpSpPr>
        <p:sp>
          <p:nvSpPr>
            <p:cNvPr id="1620" name="Google Shape;1620;p25"/>
            <p:cNvSpPr/>
            <p:nvPr/>
          </p:nvSpPr>
          <p:spPr>
            <a:xfrm>
              <a:off x="0" y="0"/>
              <a:ext cx="1636955" cy="292341"/>
            </a:xfrm>
            <a:custGeom>
              <a:rect b="b" l="l" r="r" t="t"/>
              <a:pathLst>
                <a:path extrusionOk="0" h="292341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292341"/>
                  </a:lnTo>
                  <a:lnTo>
                    <a:pt x="0" y="292341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621" name="Google Shape;1621;p25"/>
            <p:cNvSpPr txBox="1"/>
            <p:nvPr/>
          </p:nvSpPr>
          <p:spPr>
            <a:xfrm>
              <a:off x="0" y="-316220"/>
              <a:ext cx="1426229" cy="908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Marketing Channel 1</a:t>
              </a:r>
              <a:endParaRPr/>
            </a:p>
          </p:txBody>
        </p:sp>
      </p:grpSp>
      <p:grpSp>
        <p:nvGrpSpPr>
          <p:cNvPr id="1622" name="Google Shape;1622;p25"/>
          <p:cNvGrpSpPr/>
          <p:nvPr/>
        </p:nvGrpSpPr>
        <p:grpSpPr>
          <a:xfrm>
            <a:off x="10967787" y="2960077"/>
            <a:ext cx="6291513" cy="3447745"/>
            <a:chOff x="-20069" y="-307855"/>
            <a:chExt cx="1657024" cy="908050"/>
          </a:xfrm>
        </p:grpSpPr>
        <p:sp>
          <p:nvSpPr>
            <p:cNvPr id="1623" name="Google Shape;1623;p25"/>
            <p:cNvSpPr/>
            <p:nvPr/>
          </p:nvSpPr>
          <p:spPr>
            <a:xfrm>
              <a:off x="0" y="0"/>
              <a:ext cx="1636955" cy="292341"/>
            </a:xfrm>
            <a:custGeom>
              <a:rect b="b" l="l" r="r" t="t"/>
              <a:pathLst>
                <a:path extrusionOk="0" h="292341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292341"/>
                  </a:lnTo>
                  <a:lnTo>
                    <a:pt x="0" y="292341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624" name="Google Shape;1624;p25"/>
            <p:cNvSpPr txBox="1"/>
            <p:nvPr/>
          </p:nvSpPr>
          <p:spPr>
            <a:xfrm>
              <a:off x="-20069" y="-307855"/>
              <a:ext cx="1466367" cy="908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Marketing Channel 2</a:t>
              </a:r>
              <a:endParaRPr/>
            </a:p>
          </p:txBody>
        </p:sp>
      </p:grpSp>
      <p:grpSp>
        <p:nvGrpSpPr>
          <p:cNvPr id="1625" name="Google Shape;1625;p25"/>
          <p:cNvGrpSpPr/>
          <p:nvPr/>
        </p:nvGrpSpPr>
        <p:grpSpPr>
          <a:xfrm>
            <a:off x="11043986" y="6012992"/>
            <a:ext cx="6215314" cy="3447745"/>
            <a:chOff x="0" y="-320325"/>
            <a:chExt cx="1636955" cy="908050"/>
          </a:xfrm>
        </p:grpSpPr>
        <p:sp>
          <p:nvSpPr>
            <p:cNvPr id="1626" name="Google Shape;1626;p25"/>
            <p:cNvSpPr/>
            <p:nvPr/>
          </p:nvSpPr>
          <p:spPr>
            <a:xfrm>
              <a:off x="0" y="0"/>
              <a:ext cx="1636955" cy="292341"/>
            </a:xfrm>
            <a:custGeom>
              <a:rect b="b" l="l" r="r" t="t"/>
              <a:pathLst>
                <a:path extrusionOk="0" h="292341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292341"/>
                  </a:lnTo>
                  <a:lnTo>
                    <a:pt x="0" y="292341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627" name="Google Shape;1627;p25"/>
            <p:cNvSpPr txBox="1"/>
            <p:nvPr/>
          </p:nvSpPr>
          <p:spPr>
            <a:xfrm>
              <a:off x="40928" y="-320325"/>
              <a:ext cx="1345953" cy="908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Marketing Channel 3</a:t>
              </a:r>
              <a:endParaRPr/>
            </a:p>
          </p:txBody>
        </p:sp>
      </p:grpSp>
      <p:sp>
        <p:nvSpPr>
          <p:cNvPr id="1628" name="Google Shape;1628;p25"/>
          <p:cNvSpPr txBox="1"/>
          <p:nvPr/>
        </p:nvSpPr>
        <p:spPr>
          <a:xfrm>
            <a:off x="579449" y="3281237"/>
            <a:ext cx="6922657" cy="168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Channels</a:t>
            </a:r>
            <a:endParaRPr/>
          </a:p>
        </p:txBody>
      </p:sp>
      <p:sp>
        <p:nvSpPr>
          <p:cNvPr id="1629" name="Google Shape;1629;p25"/>
          <p:cNvSpPr txBox="1"/>
          <p:nvPr/>
        </p:nvSpPr>
        <p:spPr>
          <a:xfrm>
            <a:off x="11043986" y="2270375"/>
            <a:ext cx="6215314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How will you reach your target consumers?</a:t>
            </a:r>
            <a:endParaRPr/>
          </a:p>
        </p:txBody>
      </p:sp>
      <p:sp>
        <p:nvSpPr>
          <p:cNvPr id="1630" name="Google Shape;1630;p25"/>
          <p:cNvSpPr txBox="1"/>
          <p:nvPr/>
        </p:nvSpPr>
        <p:spPr>
          <a:xfrm>
            <a:off x="11043986" y="5342063"/>
            <a:ext cx="6215314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How will you reach your target consumers?</a:t>
            </a:r>
            <a:endParaRPr/>
          </a:p>
        </p:txBody>
      </p:sp>
      <p:sp>
        <p:nvSpPr>
          <p:cNvPr id="1631" name="Google Shape;1631;p25"/>
          <p:cNvSpPr txBox="1"/>
          <p:nvPr/>
        </p:nvSpPr>
        <p:spPr>
          <a:xfrm>
            <a:off x="11043986" y="8442325"/>
            <a:ext cx="6215314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How will you reach your target consumers?</a:t>
            </a:r>
            <a:endParaRPr/>
          </a:p>
        </p:txBody>
      </p:sp>
      <p:grpSp>
        <p:nvGrpSpPr>
          <p:cNvPr id="1632" name="Google Shape;1632;p25"/>
          <p:cNvGrpSpPr/>
          <p:nvPr/>
        </p:nvGrpSpPr>
        <p:grpSpPr>
          <a:xfrm>
            <a:off x="3595266" y="7418899"/>
            <a:ext cx="2870733" cy="2859652"/>
            <a:chOff x="0" y="0"/>
            <a:chExt cx="3827644" cy="3812870"/>
          </a:xfrm>
        </p:grpSpPr>
        <p:grpSp>
          <p:nvGrpSpPr>
            <p:cNvPr id="1633" name="Google Shape;1633;p25"/>
            <p:cNvGrpSpPr/>
            <p:nvPr/>
          </p:nvGrpSpPr>
          <p:grpSpPr>
            <a:xfrm>
              <a:off x="0" y="0"/>
              <a:ext cx="1913822" cy="1913822"/>
              <a:chOff x="0" y="0"/>
              <a:chExt cx="812800" cy="812800"/>
            </a:xfrm>
          </p:grpSpPr>
          <p:sp>
            <p:nvSpPr>
              <p:cNvPr id="1634" name="Google Shape;1634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635" name="Google Shape;1635;p25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6" name="Google Shape;1636;p25"/>
            <p:cNvGrpSpPr/>
            <p:nvPr/>
          </p:nvGrpSpPr>
          <p:grpSpPr>
            <a:xfrm>
              <a:off x="1913822" y="1899048"/>
              <a:ext cx="1913822" cy="1913822"/>
              <a:chOff x="0" y="0"/>
              <a:chExt cx="812800" cy="812800"/>
            </a:xfrm>
          </p:grpSpPr>
          <p:sp>
            <p:nvSpPr>
              <p:cNvPr id="1637" name="Google Shape;1637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638" name="Google Shape;1638;p25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9" name="Google Shape;1639;p25"/>
            <p:cNvGrpSpPr/>
            <p:nvPr/>
          </p:nvGrpSpPr>
          <p:grpSpPr>
            <a:xfrm>
              <a:off x="1913822" y="0"/>
              <a:ext cx="1913822" cy="1913822"/>
              <a:chOff x="0" y="0"/>
              <a:chExt cx="812800" cy="812800"/>
            </a:xfrm>
          </p:grpSpPr>
          <p:sp>
            <p:nvSpPr>
              <p:cNvPr id="1640" name="Google Shape;1640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641" name="Google Shape;1641;p25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2" name="Google Shape;1642;p25"/>
            <p:cNvGrpSpPr/>
            <p:nvPr/>
          </p:nvGrpSpPr>
          <p:grpSpPr>
            <a:xfrm>
              <a:off x="0" y="1899048"/>
              <a:ext cx="1913822" cy="1913822"/>
              <a:chOff x="0" y="0"/>
              <a:chExt cx="812800" cy="812800"/>
            </a:xfrm>
          </p:grpSpPr>
          <p:sp>
            <p:nvSpPr>
              <p:cNvPr id="1643" name="Google Shape;1643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644" name="Google Shape;1644;p25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645" name="Google Shape;16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7684" y="7492070"/>
            <a:ext cx="1114482" cy="129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6" name="Google Shape;164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4962" y="8921979"/>
            <a:ext cx="1269359" cy="12693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7" name="Google Shape;1647;p25"/>
          <p:cNvGrpSpPr/>
          <p:nvPr/>
        </p:nvGrpSpPr>
        <p:grpSpPr>
          <a:xfrm>
            <a:off x="406998" y="7418899"/>
            <a:ext cx="2859652" cy="2859652"/>
            <a:chOff x="0" y="0"/>
            <a:chExt cx="812800" cy="812800"/>
          </a:xfrm>
        </p:grpSpPr>
        <p:sp>
          <p:nvSpPr>
            <p:cNvPr id="1648" name="Google Shape;164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649" name="Google Shape;1649;p2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0" name="Google Shape;1650;p25"/>
          <p:cNvGrpSpPr/>
          <p:nvPr/>
        </p:nvGrpSpPr>
        <p:grpSpPr>
          <a:xfrm>
            <a:off x="406998" y="7418899"/>
            <a:ext cx="2859652" cy="2859652"/>
            <a:chOff x="0" y="0"/>
            <a:chExt cx="812800" cy="812800"/>
          </a:xfrm>
        </p:grpSpPr>
        <p:sp>
          <p:nvSpPr>
            <p:cNvPr id="1651" name="Google Shape;1651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652" name="Google Shape;1652;p25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3" name="Google Shape;165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0222" y="8140922"/>
            <a:ext cx="1142780" cy="14156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4" name="Google Shape;1654;p25"/>
          <p:cNvGrpSpPr/>
          <p:nvPr/>
        </p:nvGrpSpPr>
        <p:grpSpPr>
          <a:xfrm>
            <a:off x="6794614" y="7418899"/>
            <a:ext cx="2583404" cy="3064604"/>
            <a:chOff x="0" y="0"/>
            <a:chExt cx="685176" cy="812800"/>
          </a:xfrm>
        </p:grpSpPr>
        <p:sp>
          <p:nvSpPr>
            <p:cNvPr id="1655" name="Google Shape;1655;p25"/>
            <p:cNvSpPr/>
            <p:nvPr/>
          </p:nvSpPr>
          <p:spPr>
            <a:xfrm>
              <a:off x="0" y="0"/>
              <a:ext cx="685176" cy="748740"/>
            </a:xfrm>
            <a:custGeom>
              <a:rect b="b" l="l" r="r" t="t"/>
              <a:pathLst>
                <a:path extrusionOk="0" h="748740" w="685176">
                  <a:moveTo>
                    <a:pt x="228515" y="19070"/>
                  </a:moveTo>
                  <a:cubicBezTo>
                    <a:pt x="263529" y="7556"/>
                    <a:pt x="303578" y="0"/>
                    <a:pt x="342772" y="0"/>
                  </a:cubicBezTo>
                  <a:cubicBezTo>
                    <a:pt x="381968" y="0"/>
                    <a:pt x="419685" y="6476"/>
                    <a:pt x="454441" y="17990"/>
                  </a:cubicBezTo>
                  <a:cubicBezTo>
                    <a:pt x="455182" y="18350"/>
                    <a:pt x="455921" y="18350"/>
                    <a:pt x="456660" y="18710"/>
                  </a:cubicBezTo>
                  <a:cubicBezTo>
                    <a:pt x="587188" y="64765"/>
                    <a:pt x="683327" y="186379"/>
                    <a:pt x="685176" y="327079"/>
                  </a:cubicBezTo>
                  <a:lnTo>
                    <a:pt x="685176" y="748740"/>
                  </a:lnTo>
                  <a:lnTo>
                    <a:pt x="0" y="748740"/>
                  </a:lnTo>
                  <a:lnTo>
                    <a:pt x="0" y="327392"/>
                  </a:lnTo>
                  <a:cubicBezTo>
                    <a:pt x="1849" y="185660"/>
                    <a:pt x="96509" y="64045"/>
                    <a:pt x="228515" y="19070"/>
                  </a:cubicBez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5"/>
            <p:cNvSpPr txBox="1"/>
            <p:nvPr/>
          </p:nvSpPr>
          <p:spPr>
            <a:xfrm>
              <a:off x="0" y="12700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7" name="Google Shape;165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2731" y="7892441"/>
            <a:ext cx="1847170" cy="2103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8" name="Google Shape;1658;p25"/>
          <p:cNvGrpSpPr/>
          <p:nvPr/>
        </p:nvGrpSpPr>
        <p:grpSpPr>
          <a:xfrm>
            <a:off x="694489" y="2251065"/>
            <a:ext cx="549275" cy="568585"/>
            <a:chOff x="0" y="-28575"/>
            <a:chExt cx="812800" cy="841375"/>
          </a:xfrm>
        </p:grpSpPr>
        <p:sp>
          <p:nvSpPr>
            <p:cNvPr id="1659" name="Google Shape;1659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660" name="Google Shape;1660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1" name="Google Shape;1661;p25"/>
          <p:cNvGrpSpPr/>
          <p:nvPr/>
        </p:nvGrpSpPr>
        <p:grpSpPr>
          <a:xfrm>
            <a:off x="1705932" y="2251065"/>
            <a:ext cx="549275" cy="568585"/>
            <a:chOff x="0" y="-28575"/>
            <a:chExt cx="812800" cy="841375"/>
          </a:xfrm>
        </p:grpSpPr>
        <p:sp>
          <p:nvSpPr>
            <p:cNvPr id="1662" name="Google Shape;1662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663" name="Google Shape;1663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4" name="Google Shape;1664;p25"/>
          <p:cNvGrpSpPr/>
          <p:nvPr/>
        </p:nvGrpSpPr>
        <p:grpSpPr>
          <a:xfrm>
            <a:off x="2717375" y="2251065"/>
            <a:ext cx="549275" cy="568585"/>
            <a:chOff x="0" y="-28575"/>
            <a:chExt cx="812800" cy="841375"/>
          </a:xfrm>
        </p:grpSpPr>
        <p:sp>
          <p:nvSpPr>
            <p:cNvPr id="1665" name="Google Shape;1665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666" name="Google Shape;1666;p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2AE8"/>
        </a:solidFill>
      </p:bgPr>
    </p:bg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26"/>
          <p:cNvSpPr txBox="1"/>
          <p:nvPr/>
        </p:nvSpPr>
        <p:spPr>
          <a:xfrm>
            <a:off x="559972" y="6516850"/>
            <a:ext cx="130461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Add a Section Header</a:t>
            </a:r>
            <a:endParaRPr/>
          </a:p>
        </p:txBody>
      </p:sp>
      <p:grpSp>
        <p:nvGrpSpPr>
          <p:cNvPr id="1672" name="Google Shape;1672;p26"/>
          <p:cNvGrpSpPr/>
          <p:nvPr/>
        </p:nvGrpSpPr>
        <p:grpSpPr>
          <a:xfrm rot="5400000">
            <a:off x="14774441" y="6794"/>
            <a:ext cx="3520353" cy="3506765"/>
            <a:chOff x="0" y="0"/>
            <a:chExt cx="4693804" cy="4675687"/>
          </a:xfrm>
        </p:grpSpPr>
        <p:grpSp>
          <p:nvGrpSpPr>
            <p:cNvPr id="1673" name="Google Shape;1673;p26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1674" name="Google Shape;1674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675" name="Google Shape;1675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6" name="Google Shape;1676;p26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1677" name="Google Shape;1677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678" name="Google Shape;1678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9" name="Google Shape;1679;p26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1680" name="Google Shape;1680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681" name="Google Shape;1681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2" name="Google Shape;1682;p26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1683" name="Google Shape;1683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684" name="Google Shape;1684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85" name="Google Shape;1685;p26"/>
          <p:cNvGrpSpPr/>
          <p:nvPr/>
        </p:nvGrpSpPr>
        <p:grpSpPr>
          <a:xfrm rot="5400000">
            <a:off x="14774441" y="3527148"/>
            <a:ext cx="3520353" cy="3506765"/>
            <a:chOff x="0" y="0"/>
            <a:chExt cx="4693804" cy="4675687"/>
          </a:xfrm>
        </p:grpSpPr>
        <p:grpSp>
          <p:nvGrpSpPr>
            <p:cNvPr id="1686" name="Google Shape;1686;p26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1687" name="Google Shape;1687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688" name="Google Shape;1688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9" name="Google Shape;1689;p26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1690" name="Google Shape;1690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691" name="Google Shape;1691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2" name="Google Shape;1692;p26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1693" name="Google Shape;1693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694" name="Google Shape;1694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5" name="Google Shape;1695;p26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1696" name="Google Shape;1696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697" name="Google Shape;1697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98" name="Google Shape;1698;p26"/>
          <p:cNvGrpSpPr/>
          <p:nvPr/>
        </p:nvGrpSpPr>
        <p:grpSpPr>
          <a:xfrm>
            <a:off x="4276241" y="1737194"/>
            <a:ext cx="2873125" cy="2974133"/>
            <a:chOff x="0" y="-28575"/>
            <a:chExt cx="812800" cy="841375"/>
          </a:xfrm>
        </p:grpSpPr>
        <p:sp>
          <p:nvSpPr>
            <p:cNvPr id="1699" name="Google Shape;1699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700" name="Google Shape;1700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26"/>
          <p:cNvGrpSpPr/>
          <p:nvPr/>
        </p:nvGrpSpPr>
        <p:grpSpPr>
          <a:xfrm>
            <a:off x="7988333" y="1737194"/>
            <a:ext cx="2873125" cy="2974133"/>
            <a:chOff x="0" y="-28575"/>
            <a:chExt cx="812800" cy="841375"/>
          </a:xfrm>
        </p:grpSpPr>
        <p:sp>
          <p:nvSpPr>
            <p:cNvPr id="1702" name="Google Shape;1702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703" name="Google Shape;1703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4" name="Google Shape;17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697" y="1985543"/>
            <a:ext cx="2218213" cy="25684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5" name="Google Shape;1705;p26"/>
          <p:cNvGrpSpPr/>
          <p:nvPr/>
        </p:nvGrpSpPr>
        <p:grpSpPr>
          <a:xfrm>
            <a:off x="564150" y="1737194"/>
            <a:ext cx="2873125" cy="2974133"/>
            <a:chOff x="0" y="-28575"/>
            <a:chExt cx="812800" cy="841375"/>
          </a:xfrm>
        </p:grpSpPr>
        <p:sp>
          <p:nvSpPr>
            <p:cNvPr id="1706" name="Google Shape;1706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707" name="Google Shape;1707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8" name="Google Shape;170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810452" y="2079511"/>
            <a:ext cx="2380521" cy="2380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9" name="Google Shape;1709;p26"/>
          <p:cNvGrpSpPr/>
          <p:nvPr/>
        </p:nvGrpSpPr>
        <p:grpSpPr>
          <a:xfrm rot="5400000">
            <a:off x="14774441" y="7047501"/>
            <a:ext cx="3520353" cy="3506765"/>
            <a:chOff x="0" y="0"/>
            <a:chExt cx="4693804" cy="4675687"/>
          </a:xfrm>
        </p:grpSpPr>
        <p:grpSp>
          <p:nvGrpSpPr>
            <p:cNvPr id="1710" name="Google Shape;1710;p26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1711" name="Google Shape;1711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712" name="Google Shape;1712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3" name="Google Shape;1713;p26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1714" name="Google Shape;1714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715" name="Google Shape;1715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6" name="Google Shape;1716;p26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1717" name="Google Shape;1717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718" name="Google Shape;1718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9" name="Google Shape;1719;p26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1720" name="Google Shape;1720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721" name="Google Shape;1721;p2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22" name="Google Shape;172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6365" y="2005841"/>
            <a:ext cx="2057060" cy="254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926"/>
        </a:solidFill>
      </p:bgPr>
    </p:bg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27"/>
          <p:cNvSpPr txBox="1"/>
          <p:nvPr/>
        </p:nvSpPr>
        <p:spPr>
          <a:xfrm>
            <a:off x="1028700" y="371475"/>
            <a:ext cx="10689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Cost Structure and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Revenue Stream</a:t>
            </a:r>
            <a:endParaRPr/>
          </a:p>
        </p:txBody>
      </p:sp>
      <p:graphicFrame>
        <p:nvGraphicFramePr>
          <p:cNvPr id="1728" name="Google Shape;1728;p27"/>
          <p:cNvGraphicFramePr/>
          <p:nvPr/>
        </p:nvGraphicFramePr>
        <p:xfrm>
          <a:off x="1028700" y="28301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{4506A619-4A22-40D7-8C02-6E8432946D0E}</a:tableStyleId>
              </a:tblPr>
              <a:tblGrid>
                <a:gridCol w="8762550"/>
                <a:gridCol w="1867000"/>
                <a:gridCol w="1867000"/>
                <a:gridCol w="1867000"/>
                <a:gridCol w="1867000"/>
              </a:tblGrid>
              <a:tr h="795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1st Quarter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2nd Quarter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3rd Quarter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4th Quarter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</a:tr>
              <a:tr h="67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Income Statement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</a:tr>
              <a:tr h="1127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Revenue 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Add the product of your average sales price and the number of units sold with your other sources of revenue</a:t>
                      </a:r>
                      <a:endParaRPr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Fixed Costs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Add your fixed costs, such as salaries, insurance, and rent, among others</a:t>
                      </a:r>
                      <a:endParaRPr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Variable Costs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Add your variable costs, such as materials, labor, and insurance, among others</a:t>
                      </a:r>
                      <a:endParaRPr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Total Costs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Add your fixed and variable costs</a:t>
                      </a:r>
                      <a:endParaRPr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Profit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Deduct the total costs from your total revenue</a:t>
                      </a:r>
                      <a:endParaRPr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4092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0200">
                      <a:solidFill>
                        <a:srgbClr val="DEC0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29" name="Google Shape;1729;p27"/>
          <p:cNvGrpSpPr/>
          <p:nvPr/>
        </p:nvGrpSpPr>
        <p:grpSpPr>
          <a:xfrm>
            <a:off x="15851069" y="979192"/>
            <a:ext cx="1408231" cy="1457739"/>
            <a:chOff x="0" y="-28575"/>
            <a:chExt cx="812800" cy="841375"/>
          </a:xfrm>
        </p:grpSpPr>
        <p:sp>
          <p:nvSpPr>
            <p:cNvPr id="1730" name="Google Shape;1730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731" name="Google Shape;1731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2" name="Google Shape;1732;p27"/>
          <p:cNvGrpSpPr/>
          <p:nvPr/>
        </p:nvGrpSpPr>
        <p:grpSpPr>
          <a:xfrm>
            <a:off x="-60845" y="9445857"/>
            <a:ext cx="811867" cy="840409"/>
            <a:chOff x="0" y="-28575"/>
            <a:chExt cx="812800" cy="841375"/>
          </a:xfrm>
        </p:grpSpPr>
        <p:sp>
          <p:nvSpPr>
            <p:cNvPr id="1733" name="Google Shape;1733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734" name="Google Shape;1734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5" name="Google Shape;1735;p27"/>
          <p:cNvGrpSpPr/>
          <p:nvPr/>
        </p:nvGrpSpPr>
        <p:grpSpPr>
          <a:xfrm>
            <a:off x="16887159" y="340816"/>
            <a:ext cx="1143000" cy="1183184"/>
            <a:chOff x="0" y="-28575"/>
            <a:chExt cx="812800" cy="841375"/>
          </a:xfrm>
        </p:grpSpPr>
        <p:sp>
          <p:nvSpPr>
            <p:cNvPr id="1736" name="Google Shape;1736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737" name="Google Shape;1737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8" name="Google Shape;1738;p27"/>
          <p:cNvGrpSpPr/>
          <p:nvPr/>
        </p:nvGrpSpPr>
        <p:grpSpPr>
          <a:xfrm>
            <a:off x="536477" y="9077824"/>
            <a:ext cx="658957" cy="682123"/>
            <a:chOff x="0" y="-28575"/>
            <a:chExt cx="812800" cy="841375"/>
          </a:xfrm>
        </p:grpSpPr>
        <p:sp>
          <p:nvSpPr>
            <p:cNvPr id="1739" name="Google Shape;1739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1740" name="Google Shape;1740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926"/>
        </a:solidFill>
      </p:bgPr>
    </p:bg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5" name="Google Shape;1745;p28"/>
          <p:cNvGrpSpPr/>
          <p:nvPr/>
        </p:nvGrpSpPr>
        <p:grpSpPr>
          <a:xfrm>
            <a:off x="9144000" y="1458697"/>
            <a:ext cx="9144000" cy="8828303"/>
            <a:chOff x="0" y="-28575"/>
            <a:chExt cx="2408296" cy="2325150"/>
          </a:xfrm>
        </p:grpSpPr>
        <p:sp>
          <p:nvSpPr>
            <p:cNvPr id="1746" name="Google Shape;1746;p28"/>
            <p:cNvSpPr/>
            <p:nvPr/>
          </p:nvSpPr>
          <p:spPr>
            <a:xfrm>
              <a:off x="0" y="0"/>
              <a:ext cx="2408296" cy="2296575"/>
            </a:xfrm>
            <a:custGeom>
              <a:rect b="b" l="l" r="r" t="t"/>
              <a:pathLst>
                <a:path extrusionOk="0" h="2296575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296575"/>
                  </a:lnTo>
                  <a:lnTo>
                    <a:pt x="0" y="2296575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747" name="Google Shape;1747;p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8" name="Google Shape;1748;p28"/>
          <p:cNvGrpSpPr/>
          <p:nvPr/>
        </p:nvGrpSpPr>
        <p:grpSpPr>
          <a:xfrm>
            <a:off x="10029451" y="2610280"/>
            <a:ext cx="7373098" cy="7174231"/>
            <a:chOff x="0" y="-47625"/>
            <a:chExt cx="9830798" cy="9565640"/>
          </a:xfrm>
        </p:grpSpPr>
        <p:sp>
          <p:nvSpPr>
            <p:cNvPr id="1749" name="Google Shape;1749;p28"/>
            <p:cNvSpPr txBox="1"/>
            <p:nvPr/>
          </p:nvSpPr>
          <p:spPr>
            <a:xfrm>
              <a:off x="3414140" y="-47625"/>
              <a:ext cx="1936647" cy="445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Revenues</a:t>
              </a:r>
              <a:endParaRPr/>
            </a:p>
          </p:txBody>
        </p:sp>
        <p:sp>
          <p:nvSpPr>
            <p:cNvPr id="1750" name="Google Shape;1750;p28"/>
            <p:cNvSpPr txBox="1"/>
            <p:nvPr/>
          </p:nvSpPr>
          <p:spPr>
            <a:xfrm>
              <a:off x="5474083" y="-47625"/>
              <a:ext cx="3196191" cy="445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Costs/Expenses</a:t>
              </a:r>
              <a:endParaRPr/>
            </a:p>
          </p:txBody>
        </p:sp>
        <p:grpSp>
          <p:nvGrpSpPr>
            <p:cNvPr id="1751" name="Google Shape;1751;p28"/>
            <p:cNvGrpSpPr/>
            <p:nvPr/>
          </p:nvGrpSpPr>
          <p:grpSpPr>
            <a:xfrm>
              <a:off x="3167550" y="131516"/>
              <a:ext cx="2183239" cy="123296"/>
              <a:chOff x="2050891" y="-619760"/>
              <a:chExt cx="2698592" cy="152400"/>
            </a:xfrm>
          </p:grpSpPr>
          <p:sp>
            <p:nvSpPr>
              <p:cNvPr id="1752" name="Google Shape;1752;p28"/>
              <p:cNvSpPr/>
              <p:nvPr/>
            </p:nvSpPr>
            <p:spPr>
              <a:xfrm>
                <a:off x="2050891" y="-619760"/>
                <a:ext cx="152400" cy="152400"/>
              </a:xfrm>
              <a:custGeom>
                <a:rect b="b" l="l" r="r" t="t"/>
                <a:pathLst>
                  <a:path extrusionOk="0"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28"/>
              <p:cNvSpPr/>
              <p:nvPr/>
            </p:nvSpPr>
            <p:spPr>
              <a:xfrm>
                <a:off x="4597083" y="-619760"/>
                <a:ext cx="152400" cy="152400"/>
              </a:xfrm>
              <a:custGeom>
                <a:rect b="b" l="l" r="r" t="t"/>
                <a:pathLst>
                  <a:path extrusionOk="0"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3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3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54" name="Google Shape;1754;p28"/>
            <p:cNvSpPr txBox="1"/>
            <p:nvPr/>
          </p:nvSpPr>
          <p:spPr>
            <a:xfrm>
              <a:off x="2220355" y="9072165"/>
              <a:ext cx="713844" cy="445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Q1</a:t>
              </a:r>
              <a:endParaRPr/>
            </a:p>
          </p:txBody>
        </p:sp>
        <p:sp>
          <p:nvSpPr>
            <p:cNvPr id="1755" name="Google Shape;1755;p28"/>
            <p:cNvSpPr txBox="1"/>
            <p:nvPr/>
          </p:nvSpPr>
          <p:spPr>
            <a:xfrm>
              <a:off x="4370328" y="9072166"/>
              <a:ext cx="559699" cy="445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Q2</a:t>
              </a:r>
              <a:endParaRPr/>
            </a:p>
          </p:txBody>
        </p:sp>
        <p:sp>
          <p:nvSpPr>
            <p:cNvPr id="1756" name="Google Shape;1756;p28"/>
            <p:cNvSpPr txBox="1"/>
            <p:nvPr/>
          </p:nvSpPr>
          <p:spPr>
            <a:xfrm>
              <a:off x="6520300" y="9072166"/>
              <a:ext cx="559699" cy="445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Q3</a:t>
              </a:r>
              <a:endParaRPr/>
            </a:p>
          </p:txBody>
        </p:sp>
        <p:sp>
          <p:nvSpPr>
            <p:cNvPr id="1757" name="Google Shape;1757;p28"/>
            <p:cNvSpPr txBox="1"/>
            <p:nvPr/>
          </p:nvSpPr>
          <p:spPr>
            <a:xfrm>
              <a:off x="8670275" y="9072164"/>
              <a:ext cx="559699" cy="445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Q4</a:t>
              </a:r>
              <a:endParaRPr/>
            </a:p>
          </p:txBody>
        </p:sp>
        <p:grpSp>
          <p:nvGrpSpPr>
            <p:cNvPr id="1758" name="Google Shape;1758;p28"/>
            <p:cNvGrpSpPr/>
            <p:nvPr/>
          </p:nvGrpSpPr>
          <p:grpSpPr>
            <a:xfrm>
              <a:off x="1508321" y="627782"/>
              <a:ext cx="8322477" cy="8332752"/>
              <a:chOff x="0" y="-6350"/>
              <a:chExt cx="10287000" cy="10299700"/>
            </a:xfrm>
          </p:grpSpPr>
          <p:sp>
            <p:nvSpPr>
              <p:cNvPr id="1759" name="Google Shape;1759;p28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EC0F1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760" name="Google Shape;1760;p28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EC0F1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761" name="Google Shape;1761;p28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EC0F1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762" name="Google Shape;1762;p28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EC0F1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763" name="Google Shape;1763;p28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EC0F1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764" name="Google Shape;1764;p28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DEC0F1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1765" name="Google Shape;1765;p28"/>
            <p:cNvSpPr txBox="1"/>
            <p:nvPr/>
          </p:nvSpPr>
          <p:spPr>
            <a:xfrm>
              <a:off x="0" y="392131"/>
              <a:ext cx="1343926" cy="43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$12,500 </a:t>
              </a:r>
              <a:endParaRPr/>
            </a:p>
          </p:txBody>
        </p:sp>
        <p:sp>
          <p:nvSpPr>
            <p:cNvPr id="1766" name="Google Shape;1766;p28"/>
            <p:cNvSpPr txBox="1"/>
            <p:nvPr/>
          </p:nvSpPr>
          <p:spPr>
            <a:xfrm>
              <a:off x="0" y="2056626"/>
              <a:ext cx="1343926" cy="43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$10,000 </a:t>
              </a:r>
              <a:endParaRPr/>
            </a:p>
          </p:txBody>
        </p:sp>
        <p:sp>
          <p:nvSpPr>
            <p:cNvPr id="1767" name="Google Shape;1767;p28"/>
            <p:cNvSpPr txBox="1"/>
            <p:nvPr/>
          </p:nvSpPr>
          <p:spPr>
            <a:xfrm>
              <a:off x="197274" y="3721121"/>
              <a:ext cx="1146652" cy="43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$7,500 </a:t>
              </a:r>
              <a:endParaRPr/>
            </a:p>
          </p:txBody>
        </p:sp>
        <p:sp>
          <p:nvSpPr>
            <p:cNvPr id="1768" name="Google Shape;1768;p28"/>
            <p:cNvSpPr txBox="1"/>
            <p:nvPr/>
          </p:nvSpPr>
          <p:spPr>
            <a:xfrm>
              <a:off x="197274" y="5385617"/>
              <a:ext cx="1146652" cy="43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$5,000 </a:t>
              </a:r>
              <a:endParaRPr/>
            </a:p>
          </p:txBody>
        </p:sp>
        <p:sp>
          <p:nvSpPr>
            <p:cNvPr id="1769" name="Google Shape;1769;p28"/>
            <p:cNvSpPr txBox="1"/>
            <p:nvPr/>
          </p:nvSpPr>
          <p:spPr>
            <a:xfrm>
              <a:off x="197274" y="7050112"/>
              <a:ext cx="1146652" cy="43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$2,500 </a:t>
              </a:r>
              <a:endParaRPr/>
            </a:p>
          </p:txBody>
        </p:sp>
        <p:sp>
          <p:nvSpPr>
            <p:cNvPr id="1770" name="Google Shape;1770;p28"/>
            <p:cNvSpPr txBox="1"/>
            <p:nvPr/>
          </p:nvSpPr>
          <p:spPr>
            <a:xfrm>
              <a:off x="864484" y="8714608"/>
              <a:ext cx="479441" cy="43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41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$0 </a:t>
              </a:r>
              <a:endParaRPr/>
            </a:p>
          </p:txBody>
        </p:sp>
        <p:grpSp>
          <p:nvGrpSpPr>
            <p:cNvPr id="1771" name="Google Shape;1771;p28"/>
            <p:cNvGrpSpPr/>
            <p:nvPr/>
          </p:nvGrpSpPr>
          <p:grpSpPr>
            <a:xfrm>
              <a:off x="1508321" y="960681"/>
              <a:ext cx="8322477" cy="7994715"/>
              <a:chOff x="0" y="405130"/>
              <a:chExt cx="10287000" cy="9881870"/>
            </a:xfrm>
          </p:grpSpPr>
          <p:sp>
            <p:nvSpPr>
              <p:cNvPr id="1772" name="Google Shape;1772;p28"/>
              <p:cNvSpPr/>
              <p:nvPr/>
            </p:nvSpPr>
            <p:spPr>
              <a:xfrm>
                <a:off x="0" y="7815189"/>
                <a:ext cx="1144588" cy="2471811"/>
              </a:xfrm>
              <a:custGeom>
                <a:rect b="b" l="l" r="r" t="t"/>
                <a:pathLst>
                  <a:path extrusionOk="0" h="2471811" w="1144588">
                    <a:moveTo>
                      <a:pt x="0" y="2471811"/>
                    </a:moveTo>
                    <a:lnTo>
                      <a:pt x="0" y="91567"/>
                    </a:lnTo>
                    <a:lnTo>
                      <a:pt x="0" y="91567"/>
                    </a:lnTo>
                    <a:cubicBezTo>
                      <a:pt x="0" y="67282"/>
                      <a:pt x="9647" y="43992"/>
                      <a:pt x="26819" y="26819"/>
                    </a:cubicBezTo>
                    <a:cubicBezTo>
                      <a:pt x="43991" y="9647"/>
                      <a:pt x="67282" y="0"/>
                      <a:pt x="91567" y="0"/>
                    </a:cubicBezTo>
                    <a:lnTo>
                      <a:pt x="1053021" y="0"/>
                    </a:lnTo>
                    <a:cubicBezTo>
                      <a:pt x="1077306" y="0"/>
                      <a:pt x="1100596" y="9647"/>
                      <a:pt x="1117768" y="26819"/>
                    </a:cubicBezTo>
                    <a:cubicBezTo>
                      <a:pt x="1134940" y="43992"/>
                      <a:pt x="1144588" y="67282"/>
                      <a:pt x="1144588" y="91567"/>
                    </a:cubicBezTo>
                    <a:lnTo>
                      <a:pt x="1144588" y="2471811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28"/>
              <p:cNvSpPr/>
              <p:nvPr/>
            </p:nvSpPr>
            <p:spPr>
              <a:xfrm>
                <a:off x="2657475" y="5343948"/>
                <a:ext cx="1144588" cy="4943052"/>
              </a:xfrm>
              <a:custGeom>
                <a:rect b="b" l="l" r="r" t="t"/>
                <a:pathLst>
                  <a:path extrusionOk="0" h="4943052" w="1144588">
                    <a:moveTo>
                      <a:pt x="0" y="4943052"/>
                    </a:moveTo>
                    <a:lnTo>
                      <a:pt x="0" y="91568"/>
                    </a:lnTo>
                    <a:cubicBezTo>
                      <a:pt x="0" y="67283"/>
                      <a:pt x="9647" y="43992"/>
                      <a:pt x="26819" y="26820"/>
                    </a:cubicBezTo>
                    <a:cubicBezTo>
                      <a:pt x="43992" y="9647"/>
                      <a:pt x="67282" y="0"/>
                      <a:pt x="91567" y="0"/>
                    </a:cubicBezTo>
                    <a:lnTo>
                      <a:pt x="1053021" y="0"/>
                    </a:lnTo>
                    <a:cubicBezTo>
                      <a:pt x="1077306" y="0"/>
                      <a:pt x="1100596" y="9648"/>
                      <a:pt x="1117768" y="26820"/>
                    </a:cubicBezTo>
                    <a:cubicBezTo>
                      <a:pt x="1134940" y="43992"/>
                      <a:pt x="1144587" y="67283"/>
                      <a:pt x="1144587" y="91568"/>
                    </a:cubicBezTo>
                    <a:lnTo>
                      <a:pt x="1144587" y="4943052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28"/>
              <p:cNvSpPr/>
              <p:nvPr/>
            </p:nvSpPr>
            <p:spPr>
              <a:xfrm>
                <a:off x="5314950" y="2874010"/>
                <a:ext cx="1144588" cy="7412990"/>
              </a:xfrm>
              <a:custGeom>
                <a:rect b="b" l="l" r="r" t="t"/>
                <a:pathLst>
                  <a:path extrusionOk="0" h="7412990" w="1144588">
                    <a:moveTo>
                      <a:pt x="0" y="7412990"/>
                    </a:moveTo>
                    <a:lnTo>
                      <a:pt x="0" y="91567"/>
                    </a:lnTo>
                    <a:cubicBezTo>
                      <a:pt x="0" y="40996"/>
                      <a:pt x="40996" y="0"/>
                      <a:pt x="91567" y="0"/>
                    </a:cubicBezTo>
                    <a:lnTo>
                      <a:pt x="1053021" y="0"/>
                    </a:lnTo>
                    <a:cubicBezTo>
                      <a:pt x="1103592" y="0"/>
                      <a:pt x="1144588" y="40996"/>
                      <a:pt x="1144588" y="91567"/>
                    </a:cubicBezTo>
                    <a:lnTo>
                      <a:pt x="1144588" y="741299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28"/>
              <p:cNvSpPr/>
              <p:nvPr/>
            </p:nvSpPr>
            <p:spPr>
              <a:xfrm>
                <a:off x="7972425" y="405130"/>
                <a:ext cx="1144588" cy="9881870"/>
              </a:xfrm>
              <a:custGeom>
                <a:rect b="b" l="l" r="r" t="t"/>
                <a:pathLst>
                  <a:path extrusionOk="0" h="9881870" w="1144588">
                    <a:moveTo>
                      <a:pt x="0" y="9881870"/>
                    </a:moveTo>
                    <a:lnTo>
                      <a:pt x="0" y="91567"/>
                    </a:lnTo>
                    <a:cubicBezTo>
                      <a:pt x="0" y="67282"/>
                      <a:pt x="9647" y="43991"/>
                      <a:pt x="26819" y="26819"/>
                    </a:cubicBezTo>
                    <a:cubicBezTo>
                      <a:pt x="43992" y="9647"/>
                      <a:pt x="67282" y="0"/>
                      <a:pt x="91567" y="0"/>
                    </a:cubicBezTo>
                    <a:lnTo>
                      <a:pt x="1053020" y="0"/>
                    </a:lnTo>
                    <a:cubicBezTo>
                      <a:pt x="1077306" y="0"/>
                      <a:pt x="1100596" y="9647"/>
                      <a:pt x="1117768" y="26819"/>
                    </a:cubicBezTo>
                    <a:cubicBezTo>
                      <a:pt x="1134940" y="43991"/>
                      <a:pt x="1144587" y="67282"/>
                      <a:pt x="1144587" y="91567"/>
                    </a:cubicBezTo>
                    <a:lnTo>
                      <a:pt x="1144587" y="988187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28"/>
              <p:cNvSpPr/>
              <p:nvPr/>
            </p:nvSpPr>
            <p:spPr>
              <a:xfrm>
                <a:off x="1169987" y="4931410"/>
                <a:ext cx="1144588" cy="5355590"/>
              </a:xfrm>
              <a:custGeom>
                <a:rect b="b" l="l" r="r" t="t"/>
                <a:pathLst>
                  <a:path extrusionOk="0" h="5355590" w="1144588">
                    <a:moveTo>
                      <a:pt x="1" y="5355590"/>
                    </a:moveTo>
                    <a:lnTo>
                      <a:pt x="1" y="91567"/>
                    </a:lnTo>
                    <a:cubicBezTo>
                      <a:pt x="0" y="67282"/>
                      <a:pt x="9648" y="43991"/>
                      <a:pt x="26820" y="26819"/>
                    </a:cubicBezTo>
                    <a:cubicBezTo>
                      <a:pt x="43992" y="9647"/>
                      <a:pt x="67282" y="0"/>
                      <a:pt x="91567" y="0"/>
                    </a:cubicBezTo>
                    <a:lnTo>
                      <a:pt x="1053021" y="0"/>
                    </a:lnTo>
                    <a:cubicBezTo>
                      <a:pt x="1077306" y="0"/>
                      <a:pt x="1100597" y="9647"/>
                      <a:pt x="1117769" y="26820"/>
                    </a:cubicBezTo>
                    <a:cubicBezTo>
                      <a:pt x="1134941" y="43991"/>
                      <a:pt x="1144588" y="67282"/>
                      <a:pt x="1144588" y="91567"/>
                    </a:cubicBezTo>
                    <a:lnTo>
                      <a:pt x="1144588" y="5355590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28"/>
              <p:cNvSpPr/>
              <p:nvPr/>
            </p:nvSpPr>
            <p:spPr>
              <a:xfrm>
                <a:off x="3827462" y="4355338"/>
                <a:ext cx="1144588" cy="5931662"/>
              </a:xfrm>
              <a:custGeom>
                <a:rect b="b" l="l" r="r" t="t"/>
                <a:pathLst>
                  <a:path extrusionOk="0" h="5931662" w="1144588">
                    <a:moveTo>
                      <a:pt x="0" y="5931662"/>
                    </a:moveTo>
                    <a:lnTo>
                      <a:pt x="0" y="91567"/>
                    </a:lnTo>
                    <a:cubicBezTo>
                      <a:pt x="0" y="40996"/>
                      <a:pt x="40996" y="0"/>
                      <a:pt x="91567" y="0"/>
                    </a:cubicBezTo>
                    <a:lnTo>
                      <a:pt x="1053021" y="0"/>
                    </a:lnTo>
                    <a:cubicBezTo>
                      <a:pt x="1103592" y="0"/>
                      <a:pt x="1144588" y="40996"/>
                      <a:pt x="1144588" y="91567"/>
                    </a:cubicBezTo>
                    <a:lnTo>
                      <a:pt x="1144588" y="5931662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28"/>
              <p:cNvSpPr/>
              <p:nvPr/>
            </p:nvSpPr>
            <p:spPr>
              <a:xfrm>
                <a:off x="6484938" y="3862409"/>
                <a:ext cx="1144588" cy="6424591"/>
              </a:xfrm>
              <a:custGeom>
                <a:rect b="b" l="l" r="r" t="t"/>
                <a:pathLst>
                  <a:path extrusionOk="0" h="6424591" w="1144588">
                    <a:moveTo>
                      <a:pt x="0" y="6424591"/>
                    </a:moveTo>
                    <a:lnTo>
                      <a:pt x="0" y="91567"/>
                    </a:lnTo>
                    <a:cubicBezTo>
                      <a:pt x="0" y="67282"/>
                      <a:pt x="9647" y="43991"/>
                      <a:pt x="26819" y="26819"/>
                    </a:cubicBezTo>
                    <a:cubicBezTo>
                      <a:pt x="43991" y="9647"/>
                      <a:pt x="67281" y="0"/>
                      <a:pt x="91567" y="0"/>
                    </a:cubicBezTo>
                    <a:lnTo>
                      <a:pt x="1053020" y="0"/>
                    </a:lnTo>
                    <a:cubicBezTo>
                      <a:pt x="1077305" y="0"/>
                      <a:pt x="1100595" y="9647"/>
                      <a:pt x="1117768" y="26819"/>
                    </a:cubicBezTo>
                    <a:cubicBezTo>
                      <a:pt x="1134940" y="43991"/>
                      <a:pt x="1144587" y="67282"/>
                      <a:pt x="1144587" y="91567"/>
                    </a:cubicBezTo>
                    <a:lnTo>
                      <a:pt x="1144587" y="6424591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28"/>
              <p:cNvSpPr/>
              <p:nvPr/>
            </p:nvSpPr>
            <p:spPr>
              <a:xfrm>
                <a:off x="9142412" y="3369691"/>
                <a:ext cx="1144588" cy="6917309"/>
              </a:xfrm>
              <a:custGeom>
                <a:rect b="b" l="l" r="r" t="t"/>
                <a:pathLst>
                  <a:path extrusionOk="0" h="6917309" w="1144588">
                    <a:moveTo>
                      <a:pt x="0" y="6917309"/>
                    </a:moveTo>
                    <a:lnTo>
                      <a:pt x="0" y="91567"/>
                    </a:lnTo>
                    <a:cubicBezTo>
                      <a:pt x="0" y="67282"/>
                      <a:pt x="9648" y="43991"/>
                      <a:pt x="26820" y="26819"/>
                    </a:cubicBezTo>
                    <a:cubicBezTo>
                      <a:pt x="43992" y="9647"/>
                      <a:pt x="67282" y="0"/>
                      <a:pt x="91568" y="0"/>
                    </a:cubicBezTo>
                    <a:lnTo>
                      <a:pt x="1053021" y="0"/>
                    </a:lnTo>
                    <a:cubicBezTo>
                      <a:pt x="1077306" y="0"/>
                      <a:pt x="1100596" y="9647"/>
                      <a:pt x="1117769" y="26819"/>
                    </a:cubicBezTo>
                    <a:cubicBezTo>
                      <a:pt x="1134941" y="43991"/>
                      <a:pt x="1144588" y="67282"/>
                      <a:pt x="1144588" y="91567"/>
                    </a:cubicBezTo>
                    <a:lnTo>
                      <a:pt x="1144588" y="6917309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80" name="Google Shape;1780;p28"/>
          <p:cNvSpPr txBox="1"/>
          <p:nvPr/>
        </p:nvSpPr>
        <p:spPr>
          <a:xfrm>
            <a:off x="535313" y="1870699"/>
            <a:ext cx="76023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Cost Structure and Revenue Stream</a:t>
            </a:r>
            <a:endParaRPr/>
          </a:p>
        </p:txBody>
      </p:sp>
      <p:sp>
        <p:nvSpPr>
          <p:cNvPr id="1781" name="Google Shape;1781;p28"/>
          <p:cNvSpPr txBox="1"/>
          <p:nvPr/>
        </p:nvSpPr>
        <p:spPr>
          <a:xfrm>
            <a:off x="535313" y="6214411"/>
            <a:ext cx="7602210" cy="1166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what you want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to discuss. </a:t>
            </a:r>
            <a:endParaRPr/>
          </a:p>
        </p:txBody>
      </p:sp>
      <p:grpSp>
        <p:nvGrpSpPr>
          <p:cNvPr id="1782" name="Google Shape;1782;p28"/>
          <p:cNvGrpSpPr/>
          <p:nvPr/>
        </p:nvGrpSpPr>
        <p:grpSpPr>
          <a:xfrm>
            <a:off x="9144000" y="-531640"/>
            <a:ext cx="1887510" cy="1880225"/>
            <a:chOff x="0" y="0"/>
            <a:chExt cx="2516680" cy="2506966"/>
          </a:xfrm>
        </p:grpSpPr>
        <p:grpSp>
          <p:nvGrpSpPr>
            <p:cNvPr id="1783" name="Google Shape;1783;p28"/>
            <p:cNvGrpSpPr/>
            <p:nvPr/>
          </p:nvGrpSpPr>
          <p:grpSpPr>
            <a:xfrm>
              <a:off x="0" y="0"/>
              <a:ext cx="1258340" cy="1258340"/>
              <a:chOff x="0" y="0"/>
              <a:chExt cx="812800" cy="812800"/>
            </a:xfrm>
          </p:grpSpPr>
          <p:sp>
            <p:nvSpPr>
              <p:cNvPr id="1784" name="Google Shape;1784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785" name="Google Shape;1785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6" name="Google Shape;1786;p28"/>
            <p:cNvGrpSpPr/>
            <p:nvPr/>
          </p:nvGrpSpPr>
          <p:grpSpPr>
            <a:xfrm>
              <a:off x="1258340" y="1248626"/>
              <a:ext cx="1258340" cy="1258340"/>
              <a:chOff x="0" y="0"/>
              <a:chExt cx="812800" cy="812800"/>
            </a:xfrm>
          </p:grpSpPr>
          <p:sp>
            <p:nvSpPr>
              <p:cNvPr id="1787" name="Google Shape;1787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788" name="Google Shape;1788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9" name="Google Shape;1789;p28"/>
            <p:cNvGrpSpPr/>
            <p:nvPr/>
          </p:nvGrpSpPr>
          <p:grpSpPr>
            <a:xfrm>
              <a:off x="1258340" y="0"/>
              <a:ext cx="1258340" cy="1258340"/>
              <a:chOff x="0" y="0"/>
              <a:chExt cx="812800" cy="812800"/>
            </a:xfrm>
          </p:grpSpPr>
          <p:sp>
            <p:nvSpPr>
              <p:cNvPr id="1790" name="Google Shape;1790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791" name="Google Shape;1791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2" name="Google Shape;1792;p28"/>
            <p:cNvGrpSpPr/>
            <p:nvPr/>
          </p:nvGrpSpPr>
          <p:grpSpPr>
            <a:xfrm>
              <a:off x="0" y="1248626"/>
              <a:ext cx="1258340" cy="1258340"/>
              <a:chOff x="0" y="0"/>
              <a:chExt cx="812800" cy="812800"/>
            </a:xfrm>
          </p:grpSpPr>
          <p:sp>
            <p:nvSpPr>
              <p:cNvPr id="1793" name="Google Shape;1793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794" name="Google Shape;1794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95" name="Google Shape;17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8385" y="484206"/>
            <a:ext cx="810839" cy="810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6" name="Google Shape;1796;p28"/>
          <p:cNvGrpSpPr/>
          <p:nvPr/>
        </p:nvGrpSpPr>
        <p:grpSpPr>
          <a:xfrm>
            <a:off x="13279233" y="-491661"/>
            <a:ext cx="1915979" cy="1915979"/>
            <a:chOff x="0" y="0"/>
            <a:chExt cx="812800" cy="812800"/>
          </a:xfrm>
        </p:grpSpPr>
        <p:sp>
          <p:nvSpPr>
            <p:cNvPr id="1797" name="Google Shape;1797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798" name="Google Shape;1798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9" name="Google Shape;1799;p28"/>
          <p:cNvGrpSpPr/>
          <p:nvPr/>
        </p:nvGrpSpPr>
        <p:grpSpPr>
          <a:xfrm>
            <a:off x="13279233" y="-491661"/>
            <a:ext cx="1915979" cy="1915979"/>
            <a:chOff x="0" y="0"/>
            <a:chExt cx="812800" cy="812800"/>
          </a:xfrm>
        </p:grpSpPr>
        <p:sp>
          <p:nvSpPr>
            <p:cNvPr id="1800" name="Google Shape;1800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801" name="Google Shape;1801;p28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2" name="Google Shape;180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64297" y="-7903"/>
            <a:ext cx="765667" cy="948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3" name="Google Shape;1803;p28"/>
          <p:cNvGrpSpPr/>
          <p:nvPr/>
        </p:nvGrpSpPr>
        <p:grpSpPr>
          <a:xfrm>
            <a:off x="11279159" y="-567395"/>
            <a:ext cx="1753323" cy="2079907"/>
            <a:chOff x="0" y="0"/>
            <a:chExt cx="685176" cy="812800"/>
          </a:xfrm>
        </p:grpSpPr>
        <p:sp>
          <p:nvSpPr>
            <p:cNvPr id="1804" name="Google Shape;1804;p28"/>
            <p:cNvSpPr/>
            <p:nvPr/>
          </p:nvSpPr>
          <p:spPr>
            <a:xfrm>
              <a:off x="0" y="0"/>
              <a:ext cx="685176" cy="748740"/>
            </a:xfrm>
            <a:custGeom>
              <a:rect b="b" l="l" r="r" t="t"/>
              <a:pathLst>
                <a:path extrusionOk="0" h="748740" w="685176">
                  <a:moveTo>
                    <a:pt x="228515" y="19070"/>
                  </a:moveTo>
                  <a:cubicBezTo>
                    <a:pt x="263529" y="7556"/>
                    <a:pt x="303578" y="0"/>
                    <a:pt x="342772" y="0"/>
                  </a:cubicBezTo>
                  <a:cubicBezTo>
                    <a:pt x="381968" y="0"/>
                    <a:pt x="419685" y="6476"/>
                    <a:pt x="454441" y="17990"/>
                  </a:cubicBezTo>
                  <a:cubicBezTo>
                    <a:pt x="455182" y="18350"/>
                    <a:pt x="455921" y="18350"/>
                    <a:pt x="456660" y="18710"/>
                  </a:cubicBezTo>
                  <a:cubicBezTo>
                    <a:pt x="587188" y="64765"/>
                    <a:pt x="683327" y="186379"/>
                    <a:pt x="685176" y="327079"/>
                  </a:cubicBezTo>
                  <a:lnTo>
                    <a:pt x="685176" y="748740"/>
                  </a:lnTo>
                  <a:lnTo>
                    <a:pt x="0" y="748740"/>
                  </a:lnTo>
                  <a:lnTo>
                    <a:pt x="0" y="327392"/>
                  </a:lnTo>
                  <a:cubicBezTo>
                    <a:pt x="1849" y="185660"/>
                    <a:pt x="96509" y="64045"/>
                    <a:pt x="228515" y="19070"/>
                  </a:cubicBez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8"/>
            <p:cNvSpPr txBox="1"/>
            <p:nvPr/>
          </p:nvSpPr>
          <p:spPr>
            <a:xfrm>
              <a:off x="0" y="12700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6" name="Google Shape;180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8995" y="-246008"/>
            <a:ext cx="1253651" cy="1427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7" name="Google Shape;1807;p28"/>
          <p:cNvGrpSpPr/>
          <p:nvPr/>
        </p:nvGrpSpPr>
        <p:grpSpPr>
          <a:xfrm>
            <a:off x="15442862" y="-551629"/>
            <a:ext cx="1887510" cy="1880225"/>
            <a:chOff x="0" y="0"/>
            <a:chExt cx="2516680" cy="2506966"/>
          </a:xfrm>
        </p:grpSpPr>
        <p:grpSp>
          <p:nvGrpSpPr>
            <p:cNvPr id="1808" name="Google Shape;1808;p28"/>
            <p:cNvGrpSpPr/>
            <p:nvPr/>
          </p:nvGrpSpPr>
          <p:grpSpPr>
            <a:xfrm>
              <a:off x="0" y="0"/>
              <a:ext cx="1258340" cy="1258340"/>
              <a:chOff x="0" y="0"/>
              <a:chExt cx="812800" cy="812800"/>
            </a:xfrm>
          </p:grpSpPr>
          <p:sp>
            <p:nvSpPr>
              <p:cNvPr id="1809" name="Google Shape;1809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810" name="Google Shape;1810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1" name="Google Shape;1811;p28"/>
            <p:cNvGrpSpPr/>
            <p:nvPr/>
          </p:nvGrpSpPr>
          <p:grpSpPr>
            <a:xfrm>
              <a:off x="1258340" y="1248626"/>
              <a:ext cx="1258340" cy="1258340"/>
              <a:chOff x="0" y="0"/>
              <a:chExt cx="812800" cy="812800"/>
            </a:xfrm>
          </p:grpSpPr>
          <p:sp>
            <p:nvSpPr>
              <p:cNvPr id="1812" name="Google Shape;1812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813" name="Google Shape;1813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4" name="Google Shape;1814;p28"/>
            <p:cNvGrpSpPr/>
            <p:nvPr/>
          </p:nvGrpSpPr>
          <p:grpSpPr>
            <a:xfrm>
              <a:off x="1258340" y="0"/>
              <a:ext cx="1258340" cy="1258340"/>
              <a:chOff x="0" y="0"/>
              <a:chExt cx="812800" cy="812800"/>
            </a:xfrm>
          </p:grpSpPr>
          <p:sp>
            <p:nvSpPr>
              <p:cNvPr id="1815" name="Google Shape;1815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816" name="Google Shape;1816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7" name="Google Shape;1817;p28"/>
            <p:cNvGrpSpPr/>
            <p:nvPr/>
          </p:nvGrpSpPr>
          <p:grpSpPr>
            <a:xfrm>
              <a:off x="0" y="1248626"/>
              <a:ext cx="1258340" cy="1258340"/>
              <a:chOff x="0" y="0"/>
              <a:chExt cx="812800" cy="812800"/>
            </a:xfrm>
          </p:grpSpPr>
          <p:sp>
            <p:nvSpPr>
              <p:cNvPr id="1818" name="Google Shape;1818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819" name="Google Shape;1819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20" name="Google Shape;1820;p28"/>
          <p:cNvGrpSpPr/>
          <p:nvPr/>
        </p:nvGrpSpPr>
        <p:grpSpPr>
          <a:xfrm>
            <a:off x="17578022" y="-587384"/>
            <a:ext cx="1753323" cy="2079907"/>
            <a:chOff x="0" y="0"/>
            <a:chExt cx="685176" cy="812800"/>
          </a:xfrm>
        </p:grpSpPr>
        <p:sp>
          <p:nvSpPr>
            <p:cNvPr id="1821" name="Google Shape;1821;p28"/>
            <p:cNvSpPr/>
            <p:nvPr/>
          </p:nvSpPr>
          <p:spPr>
            <a:xfrm>
              <a:off x="0" y="0"/>
              <a:ext cx="685176" cy="748740"/>
            </a:xfrm>
            <a:custGeom>
              <a:rect b="b" l="l" r="r" t="t"/>
              <a:pathLst>
                <a:path extrusionOk="0" h="748740" w="685176">
                  <a:moveTo>
                    <a:pt x="228515" y="19070"/>
                  </a:moveTo>
                  <a:cubicBezTo>
                    <a:pt x="263529" y="7556"/>
                    <a:pt x="303578" y="0"/>
                    <a:pt x="342772" y="0"/>
                  </a:cubicBezTo>
                  <a:cubicBezTo>
                    <a:pt x="381968" y="0"/>
                    <a:pt x="419685" y="6476"/>
                    <a:pt x="454441" y="17990"/>
                  </a:cubicBezTo>
                  <a:cubicBezTo>
                    <a:pt x="455182" y="18350"/>
                    <a:pt x="455921" y="18350"/>
                    <a:pt x="456660" y="18710"/>
                  </a:cubicBezTo>
                  <a:cubicBezTo>
                    <a:pt x="587188" y="64765"/>
                    <a:pt x="683327" y="186379"/>
                    <a:pt x="685176" y="327079"/>
                  </a:cubicBezTo>
                  <a:lnTo>
                    <a:pt x="685176" y="748740"/>
                  </a:lnTo>
                  <a:lnTo>
                    <a:pt x="0" y="748740"/>
                  </a:lnTo>
                  <a:lnTo>
                    <a:pt x="0" y="327392"/>
                  </a:lnTo>
                  <a:cubicBezTo>
                    <a:pt x="1849" y="185660"/>
                    <a:pt x="96509" y="64045"/>
                    <a:pt x="228515" y="19070"/>
                  </a:cubicBez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8"/>
            <p:cNvSpPr txBox="1"/>
            <p:nvPr/>
          </p:nvSpPr>
          <p:spPr>
            <a:xfrm>
              <a:off x="0" y="12700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23" name="Google Shape;182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27858" y="-265997"/>
            <a:ext cx="1253651" cy="142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42862" y="-491661"/>
            <a:ext cx="722024" cy="8360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5" name="Google Shape;1825;p28"/>
          <p:cNvGrpSpPr/>
          <p:nvPr/>
        </p:nvGrpSpPr>
        <p:grpSpPr>
          <a:xfrm>
            <a:off x="-1191361" y="9121514"/>
            <a:ext cx="1887510" cy="1880225"/>
            <a:chOff x="0" y="0"/>
            <a:chExt cx="2516680" cy="2506966"/>
          </a:xfrm>
        </p:grpSpPr>
        <p:grpSp>
          <p:nvGrpSpPr>
            <p:cNvPr id="1826" name="Google Shape;1826;p28"/>
            <p:cNvGrpSpPr/>
            <p:nvPr/>
          </p:nvGrpSpPr>
          <p:grpSpPr>
            <a:xfrm>
              <a:off x="0" y="0"/>
              <a:ext cx="1258340" cy="1258340"/>
              <a:chOff x="0" y="0"/>
              <a:chExt cx="812800" cy="812800"/>
            </a:xfrm>
          </p:grpSpPr>
          <p:sp>
            <p:nvSpPr>
              <p:cNvPr id="1827" name="Google Shape;1827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828" name="Google Shape;1828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9" name="Google Shape;1829;p28"/>
            <p:cNvGrpSpPr/>
            <p:nvPr/>
          </p:nvGrpSpPr>
          <p:grpSpPr>
            <a:xfrm>
              <a:off x="1258340" y="1248626"/>
              <a:ext cx="1258340" cy="1258340"/>
              <a:chOff x="0" y="0"/>
              <a:chExt cx="812800" cy="812800"/>
            </a:xfrm>
          </p:grpSpPr>
          <p:sp>
            <p:nvSpPr>
              <p:cNvPr id="1830" name="Google Shape;1830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831" name="Google Shape;1831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2" name="Google Shape;1832;p28"/>
            <p:cNvGrpSpPr/>
            <p:nvPr/>
          </p:nvGrpSpPr>
          <p:grpSpPr>
            <a:xfrm>
              <a:off x="1258340" y="0"/>
              <a:ext cx="1258340" cy="1258340"/>
              <a:chOff x="0" y="0"/>
              <a:chExt cx="812800" cy="812800"/>
            </a:xfrm>
          </p:grpSpPr>
          <p:sp>
            <p:nvSpPr>
              <p:cNvPr id="1833" name="Google Shape;1833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834" name="Google Shape;1834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5" name="Google Shape;1835;p28"/>
            <p:cNvGrpSpPr/>
            <p:nvPr/>
          </p:nvGrpSpPr>
          <p:grpSpPr>
            <a:xfrm>
              <a:off x="0" y="1248626"/>
              <a:ext cx="1258340" cy="1258340"/>
              <a:chOff x="0" y="0"/>
              <a:chExt cx="812800" cy="812800"/>
            </a:xfrm>
          </p:grpSpPr>
          <p:sp>
            <p:nvSpPr>
              <p:cNvPr id="1836" name="Google Shape;1836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837" name="Google Shape;1837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8" name="Google Shape;1838;p28"/>
          <p:cNvGrpSpPr/>
          <p:nvPr/>
        </p:nvGrpSpPr>
        <p:grpSpPr>
          <a:xfrm>
            <a:off x="2943873" y="9161492"/>
            <a:ext cx="1915979" cy="1915979"/>
            <a:chOff x="0" y="0"/>
            <a:chExt cx="812800" cy="812800"/>
          </a:xfrm>
        </p:grpSpPr>
        <p:sp>
          <p:nvSpPr>
            <p:cNvPr id="1839" name="Google Shape;1839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840" name="Google Shape;1840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1" name="Google Shape;1841;p28"/>
          <p:cNvGrpSpPr/>
          <p:nvPr/>
        </p:nvGrpSpPr>
        <p:grpSpPr>
          <a:xfrm>
            <a:off x="2943873" y="9161492"/>
            <a:ext cx="1915979" cy="1915979"/>
            <a:chOff x="0" y="0"/>
            <a:chExt cx="812800" cy="812800"/>
          </a:xfrm>
        </p:grpSpPr>
        <p:sp>
          <p:nvSpPr>
            <p:cNvPr id="1842" name="Google Shape;1842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843" name="Google Shape;1843;p28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44" name="Google Shape;184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8936" y="9645251"/>
            <a:ext cx="765667" cy="948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5" name="Google Shape;1845;p28"/>
          <p:cNvGrpSpPr/>
          <p:nvPr/>
        </p:nvGrpSpPr>
        <p:grpSpPr>
          <a:xfrm>
            <a:off x="943799" y="9085759"/>
            <a:ext cx="1753323" cy="2079907"/>
            <a:chOff x="0" y="0"/>
            <a:chExt cx="685176" cy="812800"/>
          </a:xfrm>
        </p:grpSpPr>
        <p:sp>
          <p:nvSpPr>
            <p:cNvPr id="1846" name="Google Shape;1846;p28"/>
            <p:cNvSpPr/>
            <p:nvPr/>
          </p:nvSpPr>
          <p:spPr>
            <a:xfrm>
              <a:off x="0" y="0"/>
              <a:ext cx="685176" cy="748740"/>
            </a:xfrm>
            <a:custGeom>
              <a:rect b="b" l="l" r="r" t="t"/>
              <a:pathLst>
                <a:path extrusionOk="0" h="748740" w="685176">
                  <a:moveTo>
                    <a:pt x="228515" y="19070"/>
                  </a:moveTo>
                  <a:cubicBezTo>
                    <a:pt x="263529" y="7556"/>
                    <a:pt x="303578" y="0"/>
                    <a:pt x="342772" y="0"/>
                  </a:cubicBezTo>
                  <a:cubicBezTo>
                    <a:pt x="381968" y="0"/>
                    <a:pt x="419685" y="6476"/>
                    <a:pt x="454441" y="17990"/>
                  </a:cubicBezTo>
                  <a:cubicBezTo>
                    <a:pt x="455182" y="18350"/>
                    <a:pt x="455921" y="18350"/>
                    <a:pt x="456660" y="18710"/>
                  </a:cubicBezTo>
                  <a:cubicBezTo>
                    <a:pt x="587188" y="64765"/>
                    <a:pt x="683327" y="186379"/>
                    <a:pt x="685176" y="327079"/>
                  </a:cubicBezTo>
                  <a:lnTo>
                    <a:pt x="685176" y="748740"/>
                  </a:lnTo>
                  <a:lnTo>
                    <a:pt x="0" y="748740"/>
                  </a:lnTo>
                  <a:lnTo>
                    <a:pt x="0" y="327392"/>
                  </a:lnTo>
                  <a:cubicBezTo>
                    <a:pt x="1849" y="185660"/>
                    <a:pt x="96509" y="64045"/>
                    <a:pt x="228515" y="19070"/>
                  </a:cubicBez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8"/>
            <p:cNvSpPr txBox="1"/>
            <p:nvPr/>
          </p:nvSpPr>
          <p:spPr>
            <a:xfrm>
              <a:off x="0" y="12700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48" name="Google Shape;184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3635" y="9407145"/>
            <a:ext cx="1253651" cy="1427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9" name="Google Shape;1849;p28"/>
          <p:cNvGrpSpPr/>
          <p:nvPr/>
        </p:nvGrpSpPr>
        <p:grpSpPr>
          <a:xfrm>
            <a:off x="5107502" y="9101525"/>
            <a:ext cx="1887510" cy="1880225"/>
            <a:chOff x="0" y="0"/>
            <a:chExt cx="2516680" cy="2506966"/>
          </a:xfrm>
        </p:grpSpPr>
        <p:grpSp>
          <p:nvGrpSpPr>
            <p:cNvPr id="1850" name="Google Shape;1850;p28"/>
            <p:cNvGrpSpPr/>
            <p:nvPr/>
          </p:nvGrpSpPr>
          <p:grpSpPr>
            <a:xfrm>
              <a:off x="0" y="0"/>
              <a:ext cx="1258340" cy="1258340"/>
              <a:chOff x="0" y="0"/>
              <a:chExt cx="812800" cy="812800"/>
            </a:xfrm>
          </p:grpSpPr>
          <p:sp>
            <p:nvSpPr>
              <p:cNvPr id="1851" name="Google Shape;1851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852" name="Google Shape;1852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3" name="Google Shape;1853;p28"/>
            <p:cNvGrpSpPr/>
            <p:nvPr/>
          </p:nvGrpSpPr>
          <p:grpSpPr>
            <a:xfrm>
              <a:off x="1258340" y="1248626"/>
              <a:ext cx="1258340" cy="1258340"/>
              <a:chOff x="0" y="0"/>
              <a:chExt cx="812800" cy="812800"/>
            </a:xfrm>
          </p:grpSpPr>
          <p:sp>
            <p:nvSpPr>
              <p:cNvPr id="1854" name="Google Shape;1854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855" name="Google Shape;1855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6" name="Google Shape;1856;p28"/>
            <p:cNvGrpSpPr/>
            <p:nvPr/>
          </p:nvGrpSpPr>
          <p:grpSpPr>
            <a:xfrm>
              <a:off x="1258340" y="0"/>
              <a:ext cx="1258340" cy="1258340"/>
              <a:chOff x="0" y="0"/>
              <a:chExt cx="812800" cy="812800"/>
            </a:xfrm>
          </p:grpSpPr>
          <p:sp>
            <p:nvSpPr>
              <p:cNvPr id="1857" name="Google Shape;1857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858" name="Google Shape;1858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9" name="Google Shape;1859;p28"/>
            <p:cNvGrpSpPr/>
            <p:nvPr/>
          </p:nvGrpSpPr>
          <p:grpSpPr>
            <a:xfrm>
              <a:off x="0" y="1248626"/>
              <a:ext cx="1258340" cy="1258340"/>
              <a:chOff x="0" y="0"/>
              <a:chExt cx="812800" cy="812800"/>
            </a:xfrm>
          </p:grpSpPr>
          <p:sp>
            <p:nvSpPr>
              <p:cNvPr id="1860" name="Google Shape;1860;p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861" name="Google Shape;1861;p2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62" name="Google Shape;1862;p28"/>
          <p:cNvGrpSpPr/>
          <p:nvPr/>
        </p:nvGrpSpPr>
        <p:grpSpPr>
          <a:xfrm>
            <a:off x="7242661" y="9065769"/>
            <a:ext cx="1753323" cy="2079907"/>
            <a:chOff x="0" y="0"/>
            <a:chExt cx="685176" cy="812800"/>
          </a:xfrm>
        </p:grpSpPr>
        <p:sp>
          <p:nvSpPr>
            <p:cNvPr id="1863" name="Google Shape;1863;p28"/>
            <p:cNvSpPr/>
            <p:nvPr/>
          </p:nvSpPr>
          <p:spPr>
            <a:xfrm>
              <a:off x="0" y="0"/>
              <a:ext cx="685176" cy="748740"/>
            </a:xfrm>
            <a:custGeom>
              <a:rect b="b" l="l" r="r" t="t"/>
              <a:pathLst>
                <a:path extrusionOk="0" h="748740" w="685176">
                  <a:moveTo>
                    <a:pt x="228515" y="19070"/>
                  </a:moveTo>
                  <a:cubicBezTo>
                    <a:pt x="263529" y="7556"/>
                    <a:pt x="303578" y="0"/>
                    <a:pt x="342772" y="0"/>
                  </a:cubicBezTo>
                  <a:cubicBezTo>
                    <a:pt x="381968" y="0"/>
                    <a:pt x="419685" y="6476"/>
                    <a:pt x="454441" y="17990"/>
                  </a:cubicBezTo>
                  <a:cubicBezTo>
                    <a:pt x="455182" y="18350"/>
                    <a:pt x="455921" y="18350"/>
                    <a:pt x="456660" y="18710"/>
                  </a:cubicBezTo>
                  <a:cubicBezTo>
                    <a:pt x="587188" y="64765"/>
                    <a:pt x="683327" y="186379"/>
                    <a:pt x="685176" y="327079"/>
                  </a:cubicBezTo>
                  <a:lnTo>
                    <a:pt x="685176" y="748740"/>
                  </a:lnTo>
                  <a:lnTo>
                    <a:pt x="0" y="748740"/>
                  </a:lnTo>
                  <a:lnTo>
                    <a:pt x="0" y="327392"/>
                  </a:lnTo>
                  <a:cubicBezTo>
                    <a:pt x="1849" y="185660"/>
                    <a:pt x="96509" y="64045"/>
                    <a:pt x="228515" y="19070"/>
                  </a:cubicBez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8"/>
            <p:cNvSpPr txBox="1"/>
            <p:nvPr/>
          </p:nvSpPr>
          <p:spPr>
            <a:xfrm>
              <a:off x="0" y="127000"/>
              <a:ext cx="6604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65" name="Google Shape;186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2497" y="9387156"/>
            <a:ext cx="1253651" cy="142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6" name="Google Shape;186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7502" y="9161492"/>
            <a:ext cx="722024" cy="83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1" name="Google Shape;1871;p29"/>
          <p:cNvGrpSpPr/>
          <p:nvPr/>
        </p:nvGrpSpPr>
        <p:grpSpPr>
          <a:xfrm>
            <a:off x="8212611" y="1664012"/>
            <a:ext cx="9413632" cy="8129608"/>
            <a:chOff x="0" y="-38100"/>
            <a:chExt cx="12551508" cy="10839476"/>
          </a:xfrm>
        </p:grpSpPr>
        <p:sp>
          <p:nvSpPr>
            <p:cNvPr id="1872" name="Google Shape;1872;p29"/>
            <p:cNvSpPr txBox="1"/>
            <p:nvPr/>
          </p:nvSpPr>
          <p:spPr>
            <a:xfrm>
              <a:off x="2439950" y="-38100"/>
              <a:ext cx="1843901" cy="510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Revenue</a:t>
              </a:r>
              <a:endParaRPr/>
            </a:p>
          </p:txBody>
        </p:sp>
        <p:sp>
          <p:nvSpPr>
            <p:cNvPr id="1873" name="Google Shape;1873;p29"/>
            <p:cNvSpPr txBox="1"/>
            <p:nvPr/>
          </p:nvSpPr>
          <p:spPr>
            <a:xfrm>
              <a:off x="4594267" y="-38100"/>
              <a:ext cx="2229521" cy="47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Variable Cost</a:t>
              </a:r>
              <a:endParaRPr/>
            </a:p>
          </p:txBody>
        </p:sp>
        <p:sp>
          <p:nvSpPr>
            <p:cNvPr id="1874" name="Google Shape;1874;p29"/>
            <p:cNvSpPr txBox="1"/>
            <p:nvPr/>
          </p:nvSpPr>
          <p:spPr>
            <a:xfrm>
              <a:off x="7522013" y="-38100"/>
              <a:ext cx="1759964" cy="47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Fixed Cost</a:t>
              </a:r>
              <a:endParaRPr/>
            </a:p>
          </p:txBody>
        </p:sp>
        <p:sp>
          <p:nvSpPr>
            <p:cNvPr id="1875" name="Google Shape;1875;p29"/>
            <p:cNvSpPr txBox="1"/>
            <p:nvPr/>
          </p:nvSpPr>
          <p:spPr>
            <a:xfrm>
              <a:off x="9980203" y="-38100"/>
              <a:ext cx="1700033" cy="47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Total Cost</a:t>
              </a:r>
              <a:endParaRPr/>
            </a:p>
          </p:txBody>
        </p:sp>
        <p:grpSp>
          <p:nvGrpSpPr>
            <p:cNvPr id="1876" name="Google Shape;1876;p29"/>
            <p:cNvGrpSpPr/>
            <p:nvPr/>
          </p:nvGrpSpPr>
          <p:grpSpPr>
            <a:xfrm>
              <a:off x="2160661" y="148955"/>
              <a:ext cx="7679897" cy="139645"/>
              <a:chOff x="493652" y="-619760"/>
              <a:chExt cx="8381365" cy="152400"/>
            </a:xfrm>
          </p:grpSpPr>
          <p:sp>
            <p:nvSpPr>
              <p:cNvPr id="1877" name="Google Shape;1877;p29"/>
              <p:cNvSpPr/>
              <p:nvPr/>
            </p:nvSpPr>
            <p:spPr>
              <a:xfrm>
                <a:off x="493652" y="-619760"/>
                <a:ext cx="152400" cy="152400"/>
              </a:xfrm>
              <a:custGeom>
                <a:rect b="b" l="l" r="r" t="t"/>
                <a:pathLst>
                  <a:path extrusionOk="0"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29"/>
              <p:cNvSpPr/>
              <p:nvPr/>
            </p:nvSpPr>
            <p:spPr>
              <a:xfrm>
                <a:off x="2844739" y="-619760"/>
                <a:ext cx="152400" cy="152400"/>
              </a:xfrm>
              <a:custGeom>
                <a:rect b="b" l="l" r="r" t="t"/>
                <a:pathLst>
                  <a:path extrusionOk="0"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29"/>
              <p:cNvSpPr/>
              <p:nvPr/>
            </p:nvSpPr>
            <p:spPr>
              <a:xfrm>
                <a:off x="6039901" y="-619760"/>
                <a:ext cx="152400" cy="152400"/>
              </a:xfrm>
              <a:custGeom>
                <a:rect b="b" l="l" r="r" t="t"/>
                <a:pathLst>
                  <a:path extrusionOk="0"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29"/>
              <p:cNvSpPr/>
              <p:nvPr/>
            </p:nvSpPr>
            <p:spPr>
              <a:xfrm>
                <a:off x="8722617" y="-619760"/>
                <a:ext cx="152400" cy="152400"/>
              </a:xfrm>
              <a:custGeom>
                <a:rect b="b" l="l" r="r" t="t"/>
                <a:pathLst>
                  <a:path extrusionOk="0"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81" name="Google Shape;1881;p29"/>
            <p:cNvSpPr txBox="1"/>
            <p:nvPr/>
          </p:nvSpPr>
          <p:spPr>
            <a:xfrm>
              <a:off x="1922032" y="10290980"/>
              <a:ext cx="1802001" cy="510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100 units</a:t>
              </a:r>
              <a:endParaRPr/>
            </a:p>
          </p:txBody>
        </p:sp>
        <p:sp>
          <p:nvSpPr>
            <p:cNvPr id="1882" name="Google Shape;1882;p29"/>
            <p:cNvSpPr txBox="1"/>
            <p:nvPr/>
          </p:nvSpPr>
          <p:spPr>
            <a:xfrm>
              <a:off x="4131330" y="10290980"/>
              <a:ext cx="1690286" cy="510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300 units</a:t>
              </a:r>
              <a:endParaRPr/>
            </a:p>
          </p:txBody>
        </p:sp>
        <p:sp>
          <p:nvSpPr>
            <p:cNvPr id="1883" name="Google Shape;1883;p29"/>
            <p:cNvSpPr txBox="1"/>
            <p:nvPr/>
          </p:nvSpPr>
          <p:spPr>
            <a:xfrm>
              <a:off x="6340630" y="10290980"/>
              <a:ext cx="1690285" cy="510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500 units</a:t>
              </a:r>
              <a:endParaRPr/>
            </a:p>
          </p:txBody>
        </p:sp>
        <p:sp>
          <p:nvSpPr>
            <p:cNvPr id="1884" name="Google Shape;1884;p29"/>
            <p:cNvSpPr txBox="1"/>
            <p:nvPr/>
          </p:nvSpPr>
          <p:spPr>
            <a:xfrm>
              <a:off x="8549927" y="10290980"/>
              <a:ext cx="1792281" cy="510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700 units</a:t>
              </a:r>
              <a:endParaRPr/>
            </a:p>
          </p:txBody>
        </p:sp>
        <p:sp>
          <p:nvSpPr>
            <p:cNvPr id="1885" name="Google Shape;1885;p29"/>
            <p:cNvSpPr txBox="1"/>
            <p:nvPr/>
          </p:nvSpPr>
          <p:spPr>
            <a:xfrm>
              <a:off x="10647511" y="10290980"/>
              <a:ext cx="1903997" cy="510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1000 units</a:t>
              </a:r>
              <a:endParaRPr/>
            </a:p>
          </p:txBody>
        </p:sp>
        <p:grpSp>
          <p:nvGrpSpPr>
            <p:cNvPr id="1886" name="Google Shape;1886;p29"/>
            <p:cNvGrpSpPr/>
            <p:nvPr/>
          </p:nvGrpSpPr>
          <p:grpSpPr>
            <a:xfrm>
              <a:off x="1708325" y="711026"/>
              <a:ext cx="10843183" cy="9437679"/>
              <a:chOff x="0" y="-6350"/>
              <a:chExt cx="11833580" cy="10299700"/>
            </a:xfrm>
          </p:grpSpPr>
          <p:sp>
            <p:nvSpPr>
              <p:cNvPr id="1887" name="Google Shape;1887;p29"/>
              <p:cNvSpPr/>
              <p:nvPr/>
            </p:nvSpPr>
            <p:spPr>
              <a:xfrm>
                <a:off x="0" y="-6350"/>
                <a:ext cx="11833580" cy="12700"/>
              </a:xfrm>
              <a:custGeom>
                <a:rect b="b" l="l" r="r" t="t"/>
                <a:pathLst>
                  <a:path extrusionOk="0" h="12700" w="11833580">
                    <a:moveTo>
                      <a:pt x="0" y="0"/>
                    </a:moveTo>
                    <a:lnTo>
                      <a:pt x="11833580" y="0"/>
                    </a:lnTo>
                    <a:lnTo>
                      <a:pt x="118335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40926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888" name="Google Shape;1888;p29"/>
              <p:cNvSpPr/>
              <p:nvPr/>
            </p:nvSpPr>
            <p:spPr>
              <a:xfrm>
                <a:off x="0" y="2051050"/>
                <a:ext cx="11833580" cy="12700"/>
              </a:xfrm>
              <a:custGeom>
                <a:rect b="b" l="l" r="r" t="t"/>
                <a:pathLst>
                  <a:path extrusionOk="0" h="12700" w="11833580">
                    <a:moveTo>
                      <a:pt x="0" y="0"/>
                    </a:moveTo>
                    <a:lnTo>
                      <a:pt x="11833580" y="0"/>
                    </a:lnTo>
                    <a:lnTo>
                      <a:pt x="118335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40926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889" name="Google Shape;1889;p29"/>
              <p:cNvSpPr/>
              <p:nvPr/>
            </p:nvSpPr>
            <p:spPr>
              <a:xfrm>
                <a:off x="0" y="4108450"/>
                <a:ext cx="11833580" cy="12700"/>
              </a:xfrm>
              <a:custGeom>
                <a:rect b="b" l="l" r="r" t="t"/>
                <a:pathLst>
                  <a:path extrusionOk="0" h="12700" w="11833580">
                    <a:moveTo>
                      <a:pt x="0" y="0"/>
                    </a:moveTo>
                    <a:lnTo>
                      <a:pt x="11833580" y="0"/>
                    </a:lnTo>
                    <a:lnTo>
                      <a:pt x="118335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40926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890" name="Google Shape;1890;p29"/>
              <p:cNvSpPr/>
              <p:nvPr/>
            </p:nvSpPr>
            <p:spPr>
              <a:xfrm>
                <a:off x="0" y="6165850"/>
                <a:ext cx="11833580" cy="12700"/>
              </a:xfrm>
              <a:custGeom>
                <a:rect b="b" l="l" r="r" t="t"/>
                <a:pathLst>
                  <a:path extrusionOk="0" h="12700" w="11833580">
                    <a:moveTo>
                      <a:pt x="0" y="0"/>
                    </a:moveTo>
                    <a:lnTo>
                      <a:pt x="11833580" y="0"/>
                    </a:lnTo>
                    <a:lnTo>
                      <a:pt x="118335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40926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891" name="Google Shape;1891;p29"/>
              <p:cNvSpPr/>
              <p:nvPr/>
            </p:nvSpPr>
            <p:spPr>
              <a:xfrm>
                <a:off x="0" y="8223250"/>
                <a:ext cx="11833580" cy="12700"/>
              </a:xfrm>
              <a:custGeom>
                <a:rect b="b" l="l" r="r" t="t"/>
                <a:pathLst>
                  <a:path extrusionOk="0" h="12700" w="11833580">
                    <a:moveTo>
                      <a:pt x="0" y="0"/>
                    </a:moveTo>
                    <a:lnTo>
                      <a:pt x="11833580" y="0"/>
                    </a:lnTo>
                    <a:lnTo>
                      <a:pt x="118335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40926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1892" name="Google Shape;1892;p29"/>
              <p:cNvSpPr/>
              <p:nvPr/>
            </p:nvSpPr>
            <p:spPr>
              <a:xfrm>
                <a:off x="0" y="10280650"/>
                <a:ext cx="11833580" cy="12700"/>
              </a:xfrm>
              <a:custGeom>
                <a:rect b="b" l="l" r="r" t="t"/>
                <a:pathLst>
                  <a:path extrusionOk="0" h="12700" w="11833580">
                    <a:moveTo>
                      <a:pt x="0" y="0"/>
                    </a:moveTo>
                    <a:lnTo>
                      <a:pt x="11833580" y="0"/>
                    </a:lnTo>
                    <a:lnTo>
                      <a:pt x="1183358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40926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1893" name="Google Shape;1893;p29"/>
            <p:cNvSpPr txBox="1"/>
            <p:nvPr/>
          </p:nvSpPr>
          <p:spPr>
            <a:xfrm>
              <a:off x="0" y="459967"/>
              <a:ext cx="1522131" cy="47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$12,500 </a:t>
              </a:r>
              <a:endParaRPr/>
            </a:p>
          </p:txBody>
        </p:sp>
        <p:sp>
          <p:nvSpPr>
            <p:cNvPr id="1894" name="Google Shape;1894;p29"/>
            <p:cNvSpPr txBox="1"/>
            <p:nvPr/>
          </p:nvSpPr>
          <p:spPr>
            <a:xfrm>
              <a:off x="0" y="2345176"/>
              <a:ext cx="1522131" cy="47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$10,000 </a:t>
              </a:r>
              <a:endParaRPr/>
            </a:p>
          </p:txBody>
        </p:sp>
        <p:sp>
          <p:nvSpPr>
            <p:cNvPr id="1895" name="Google Shape;1895;p29"/>
            <p:cNvSpPr txBox="1"/>
            <p:nvPr/>
          </p:nvSpPr>
          <p:spPr>
            <a:xfrm>
              <a:off x="223432" y="4230384"/>
              <a:ext cx="1298699" cy="47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$7,500 </a:t>
              </a:r>
              <a:endParaRPr/>
            </a:p>
          </p:txBody>
        </p:sp>
        <p:sp>
          <p:nvSpPr>
            <p:cNvPr id="1896" name="Google Shape;1896;p29"/>
            <p:cNvSpPr txBox="1"/>
            <p:nvPr/>
          </p:nvSpPr>
          <p:spPr>
            <a:xfrm>
              <a:off x="223432" y="6115592"/>
              <a:ext cx="1298699" cy="47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$5,000 </a:t>
              </a:r>
              <a:endParaRPr/>
            </a:p>
          </p:txBody>
        </p:sp>
        <p:sp>
          <p:nvSpPr>
            <p:cNvPr id="1897" name="Google Shape;1897;p29"/>
            <p:cNvSpPr txBox="1"/>
            <p:nvPr/>
          </p:nvSpPr>
          <p:spPr>
            <a:xfrm>
              <a:off x="223432" y="8000801"/>
              <a:ext cx="1298699" cy="47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$2,500 </a:t>
              </a:r>
              <a:endParaRPr/>
            </a:p>
          </p:txBody>
        </p:sp>
        <p:sp>
          <p:nvSpPr>
            <p:cNvPr id="1898" name="Google Shape;1898;p29"/>
            <p:cNvSpPr txBox="1"/>
            <p:nvPr/>
          </p:nvSpPr>
          <p:spPr>
            <a:xfrm>
              <a:off x="979116" y="9886009"/>
              <a:ext cx="543016" cy="475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$0 </a:t>
              </a:r>
              <a:endParaRPr/>
            </a:p>
          </p:txBody>
        </p:sp>
        <p:grpSp>
          <p:nvGrpSpPr>
            <p:cNvPr id="1899" name="Google Shape;1899;p29"/>
            <p:cNvGrpSpPr/>
            <p:nvPr/>
          </p:nvGrpSpPr>
          <p:grpSpPr>
            <a:xfrm>
              <a:off x="1708325" y="1088068"/>
              <a:ext cx="10843183" cy="9054819"/>
              <a:chOff x="0" y="405130"/>
              <a:chExt cx="11833580" cy="9881870"/>
            </a:xfrm>
          </p:grpSpPr>
          <p:sp>
            <p:nvSpPr>
              <p:cNvPr id="1900" name="Google Shape;1900;p29"/>
              <p:cNvSpPr/>
              <p:nvPr/>
            </p:nvSpPr>
            <p:spPr>
              <a:xfrm>
                <a:off x="0" y="8639096"/>
                <a:ext cx="528253" cy="1647904"/>
              </a:xfrm>
              <a:custGeom>
                <a:rect b="b" l="l" r="r" t="t"/>
                <a:pathLst>
                  <a:path extrusionOk="0" h="1647904" w="528253">
                    <a:moveTo>
                      <a:pt x="0" y="1647904"/>
                    </a:moveTo>
                    <a:lnTo>
                      <a:pt x="0" y="42260"/>
                    </a:lnTo>
                    <a:lnTo>
                      <a:pt x="0" y="42260"/>
                    </a:lnTo>
                    <a:cubicBezTo>
                      <a:pt x="0" y="18920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3" y="0"/>
                      <a:pt x="528253" y="18920"/>
                      <a:pt x="528253" y="42260"/>
                    </a:cubicBezTo>
                    <a:lnTo>
                      <a:pt x="528253" y="1647904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29"/>
              <p:cNvSpPr/>
              <p:nvPr/>
            </p:nvSpPr>
            <p:spPr>
              <a:xfrm>
                <a:off x="2411092" y="7815189"/>
                <a:ext cx="528253" cy="2471811"/>
              </a:xfrm>
              <a:custGeom>
                <a:rect b="b" l="l" r="r" t="t"/>
                <a:pathLst>
                  <a:path extrusionOk="0" h="2471811" w="528253">
                    <a:moveTo>
                      <a:pt x="0" y="2471811"/>
                    </a:moveTo>
                    <a:lnTo>
                      <a:pt x="0" y="42261"/>
                    </a:lnTo>
                    <a:cubicBezTo>
                      <a:pt x="0" y="31052"/>
                      <a:pt x="4452" y="20303"/>
                      <a:pt x="12378" y="12378"/>
                    </a:cubicBezTo>
                    <a:cubicBezTo>
                      <a:pt x="20303" y="4452"/>
                      <a:pt x="31052" y="0"/>
                      <a:pt x="42260" y="0"/>
                    </a:cubicBezTo>
                    <a:lnTo>
                      <a:pt x="485993" y="0"/>
                    </a:lnTo>
                    <a:cubicBezTo>
                      <a:pt x="497201" y="0"/>
                      <a:pt x="507950" y="4452"/>
                      <a:pt x="515875" y="12378"/>
                    </a:cubicBezTo>
                    <a:cubicBezTo>
                      <a:pt x="523801" y="20303"/>
                      <a:pt x="528253" y="31052"/>
                      <a:pt x="528253" y="42261"/>
                    </a:cubicBezTo>
                    <a:lnTo>
                      <a:pt x="528253" y="2471811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29"/>
              <p:cNvSpPr/>
              <p:nvPr/>
            </p:nvSpPr>
            <p:spPr>
              <a:xfrm>
                <a:off x="4822184" y="5343948"/>
                <a:ext cx="528253" cy="4943052"/>
              </a:xfrm>
              <a:custGeom>
                <a:rect b="b" l="l" r="r" t="t"/>
                <a:pathLst>
                  <a:path extrusionOk="0" h="4943052" w="528253">
                    <a:moveTo>
                      <a:pt x="0" y="4943052"/>
                    </a:moveTo>
                    <a:lnTo>
                      <a:pt x="0" y="42260"/>
                    </a:lnTo>
                    <a:cubicBezTo>
                      <a:pt x="0" y="18921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2" y="0"/>
                      <a:pt x="528253" y="18921"/>
                      <a:pt x="528253" y="42260"/>
                    </a:cubicBezTo>
                    <a:lnTo>
                      <a:pt x="528253" y="4943052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29"/>
              <p:cNvSpPr/>
              <p:nvPr/>
            </p:nvSpPr>
            <p:spPr>
              <a:xfrm>
                <a:off x="7233276" y="2874010"/>
                <a:ext cx="528254" cy="7412990"/>
              </a:xfrm>
              <a:custGeom>
                <a:rect b="b" l="l" r="r" t="t"/>
                <a:pathLst>
                  <a:path extrusionOk="0" h="7412990" w="528254">
                    <a:moveTo>
                      <a:pt x="0" y="7412990"/>
                    </a:moveTo>
                    <a:lnTo>
                      <a:pt x="0" y="42260"/>
                    </a:lnTo>
                    <a:cubicBezTo>
                      <a:pt x="0" y="18921"/>
                      <a:pt x="18920" y="0"/>
                      <a:pt x="42260" y="0"/>
                    </a:cubicBezTo>
                    <a:lnTo>
                      <a:pt x="485992" y="0"/>
                    </a:lnTo>
                    <a:cubicBezTo>
                      <a:pt x="497201" y="0"/>
                      <a:pt x="507950" y="4452"/>
                      <a:pt x="515875" y="12378"/>
                    </a:cubicBezTo>
                    <a:cubicBezTo>
                      <a:pt x="523801" y="20303"/>
                      <a:pt x="528253" y="31052"/>
                      <a:pt x="528253" y="42260"/>
                    </a:cubicBezTo>
                    <a:lnTo>
                      <a:pt x="528253" y="741299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29"/>
              <p:cNvSpPr/>
              <p:nvPr/>
            </p:nvSpPr>
            <p:spPr>
              <a:xfrm>
                <a:off x="9644368" y="405130"/>
                <a:ext cx="528253" cy="9881870"/>
              </a:xfrm>
              <a:custGeom>
                <a:rect b="b" l="l" r="r" t="t"/>
                <a:pathLst>
                  <a:path extrusionOk="0" h="9881870" w="528253">
                    <a:moveTo>
                      <a:pt x="0" y="9881870"/>
                    </a:moveTo>
                    <a:lnTo>
                      <a:pt x="0" y="42260"/>
                    </a:lnTo>
                    <a:cubicBezTo>
                      <a:pt x="0" y="18921"/>
                      <a:pt x="18920" y="0"/>
                      <a:pt x="42260" y="0"/>
                    </a:cubicBezTo>
                    <a:lnTo>
                      <a:pt x="485993" y="0"/>
                    </a:lnTo>
                    <a:cubicBezTo>
                      <a:pt x="509332" y="0"/>
                      <a:pt x="528253" y="18921"/>
                      <a:pt x="528253" y="42260"/>
                    </a:cubicBezTo>
                    <a:lnTo>
                      <a:pt x="528253" y="988187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29"/>
              <p:cNvSpPr/>
              <p:nvPr/>
            </p:nvSpPr>
            <p:spPr>
              <a:xfrm>
                <a:off x="553653" y="9133467"/>
                <a:ext cx="528253" cy="1153533"/>
              </a:xfrm>
              <a:custGeom>
                <a:rect b="b" l="l" r="r" t="t"/>
                <a:pathLst>
                  <a:path extrusionOk="0" h="1153533" w="528253">
                    <a:moveTo>
                      <a:pt x="0" y="1153533"/>
                    </a:moveTo>
                    <a:lnTo>
                      <a:pt x="0" y="42261"/>
                    </a:lnTo>
                    <a:cubicBezTo>
                      <a:pt x="0" y="18921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3" y="0"/>
                      <a:pt x="528253" y="18921"/>
                      <a:pt x="528253" y="42261"/>
                    </a:cubicBezTo>
                    <a:lnTo>
                      <a:pt x="528253" y="1153533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29"/>
              <p:cNvSpPr/>
              <p:nvPr/>
            </p:nvSpPr>
            <p:spPr>
              <a:xfrm>
                <a:off x="2964745" y="9051095"/>
                <a:ext cx="528253" cy="1235905"/>
              </a:xfrm>
              <a:custGeom>
                <a:rect b="b" l="l" r="r" t="t"/>
                <a:pathLst>
                  <a:path extrusionOk="0" h="1235905" w="528253">
                    <a:moveTo>
                      <a:pt x="0" y="1235905"/>
                    </a:moveTo>
                    <a:lnTo>
                      <a:pt x="0" y="42260"/>
                    </a:lnTo>
                    <a:cubicBezTo>
                      <a:pt x="0" y="18920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2" y="0"/>
                      <a:pt x="528253" y="18920"/>
                      <a:pt x="528253" y="42260"/>
                    </a:cubicBezTo>
                    <a:lnTo>
                      <a:pt x="528253" y="1235905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29"/>
              <p:cNvSpPr/>
              <p:nvPr/>
            </p:nvSpPr>
            <p:spPr>
              <a:xfrm>
                <a:off x="5375837" y="8639316"/>
                <a:ext cx="528253" cy="1647684"/>
              </a:xfrm>
              <a:custGeom>
                <a:rect b="b" l="l" r="r" t="t"/>
                <a:pathLst>
                  <a:path extrusionOk="0" h="1647684" w="528253">
                    <a:moveTo>
                      <a:pt x="0" y="1647684"/>
                    </a:moveTo>
                    <a:lnTo>
                      <a:pt x="0" y="42260"/>
                    </a:lnTo>
                    <a:cubicBezTo>
                      <a:pt x="0" y="18921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2" y="0"/>
                      <a:pt x="528253" y="18921"/>
                      <a:pt x="528253" y="42260"/>
                    </a:cubicBezTo>
                    <a:lnTo>
                      <a:pt x="528253" y="1647684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29"/>
              <p:cNvSpPr/>
              <p:nvPr/>
            </p:nvSpPr>
            <p:spPr>
              <a:xfrm>
                <a:off x="7786929" y="8227836"/>
                <a:ext cx="528253" cy="2059164"/>
              </a:xfrm>
              <a:custGeom>
                <a:rect b="b" l="l" r="r" t="t"/>
                <a:pathLst>
                  <a:path extrusionOk="0" h="2059164" w="528253">
                    <a:moveTo>
                      <a:pt x="0" y="2059164"/>
                    </a:moveTo>
                    <a:lnTo>
                      <a:pt x="0" y="42260"/>
                    </a:lnTo>
                    <a:cubicBezTo>
                      <a:pt x="0" y="18920"/>
                      <a:pt x="18921" y="0"/>
                      <a:pt x="42261" y="0"/>
                    </a:cubicBezTo>
                    <a:lnTo>
                      <a:pt x="485993" y="0"/>
                    </a:lnTo>
                    <a:cubicBezTo>
                      <a:pt x="509333" y="0"/>
                      <a:pt x="528253" y="18920"/>
                      <a:pt x="528253" y="42260"/>
                    </a:cubicBezTo>
                    <a:lnTo>
                      <a:pt x="528253" y="2059164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29"/>
              <p:cNvSpPr/>
              <p:nvPr/>
            </p:nvSpPr>
            <p:spPr>
              <a:xfrm>
                <a:off x="10198021" y="7816532"/>
                <a:ext cx="528253" cy="2470468"/>
              </a:xfrm>
              <a:custGeom>
                <a:rect b="b" l="l" r="r" t="t"/>
                <a:pathLst>
                  <a:path extrusionOk="0" h="2470468" w="528253">
                    <a:moveTo>
                      <a:pt x="0" y="2470468"/>
                    </a:moveTo>
                    <a:lnTo>
                      <a:pt x="0" y="42260"/>
                    </a:lnTo>
                    <a:cubicBezTo>
                      <a:pt x="0" y="18921"/>
                      <a:pt x="18920" y="0"/>
                      <a:pt x="42260" y="0"/>
                    </a:cubicBezTo>
                    <a:lnTo>
                      <a:pt x="485993" y="0"/>
                    </a:lnTo>
                    <a:cubicBezTo>
                      <a:pt x="509332" y="0"/>
                      <a:pt x="528253" y="18921"/>
                      <a:pt x="528253" y="42260"/>
                    </a:cubicBezTo>
                    <a:lnTo>
                      <a:pt x="528253" y="2470468"/>
                    </a:lnTo>
                    <a:close/>
                  </a:path>
                </a:pathLst>
              </a:custGeom>
              <a:solidFill>
                <a:srgbClr val="DEC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29"/>
              <p:cNvSpPr/>
              <p:nvPr/>
            </p:nvSpPr>
            <p:spPr>
              <a:xfrm>
                <a:off x="1107306" y="6167239"/>
                <a:ext cx="528253" cy="4119761"/>
              </a:xfrm>
              <a:custGeom>
                <a:rect b="b" l="l" r="r" t="t"/>
                <a:pathLst>
                  <a:path extrusionOk="0" h="4119761" w="528253">
                    <a:moveTo>
                      <a:pt x="0" y="4119761"/>
                    </a:moveTo>
                    <a:lnTo>
                      <a:pt x="0" y="42260"/>
                    </a:lnTo>
                    <a:cubicBezTo>
                      <a:pt x="0" y="31052"/>
                      <a:pt x="4453" y="20303"/>
                      <a:pt x="12378" y="12378"/>
                    </a:cubicBezTo>
                    <a:cubicBezTo>
                      <a:pt x="20303" y="4453"/>
                      <a:pt x="31052" y="0"/>
                      <a:pt x="42260" y="0"/>
                    </a:cubicBezTo>
                    <a:lnTo>
                      <a:pt x="485993" y="0"/>
                    </a:lnTo>
                    <a:cubicBezTo>
                      <a:pt x="497201" y="0"/>
                      <a:pt x="507950" y="4453"/>
                      <a:pt x="515876" y="12378"/>
                    </a:cubicBezTo>
                    <a:cubicBezTo>
                      <a:pt x="523801" y="20303"/>
                      <a:pt x="528253" y="31052"/>
                      <a:pt x="528253" y="42260"/>
                    </a:cubicBezTo>
                    <a:lnTo>
                      <a:pt x="528253" y="4119761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29"/>
              <p:cNvSpPr/>
              <p:nvPr/>
            </p:nvSpPr>
            <p:spPr>
              <a:xfrm>
                <a:off x="3518398" y="6167315"/>
                <a:ext cx="528253" cy="4119685"/>
              </a:xfrm>
              <a:custGeom>
                <a:rect b="b" l="l" r="r" t="t"/>
                <a:pathLst>
                  <a:path extrusionOk="0" h="4119685" w="528253">
                    <a:moveTo>
                      <a:pt x="0" y="4119685"/>
                    </a:moveTo>
                    <a:lnTo>
                      <a:pt x="0" y="42261"/>
                    </a:lnTo>
                    <a:cubicBezTo>
                      <a:pt x="0" y="18921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3" y="0"/>
                      <a:pt x="528253" y="18921"/>
                      <a:pt x="528253" y="42261"/>
                    </a:cubicBezTo>
                    <a:lnTo>
                      <a:pt x="528253" y="4119685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29"/>
              <p:cNvSpPr/>
              <p:nvPr/>
            </p:nvSpPr>
            <p:spPr>
              <a:xfrm>
                <a:off x="5929490" y="6003022"/>
                <a:ext cx="528253" cy="4283978"/>
              </a:xfrm>
              <a:custGeom>
                <a:rect b="b" l="l" r="r" t="t"/>
                <a:pathLst>
                  <a:path extrusionOk="0" h="4283978" w="528253">
                    <a:moveTo>
                      <a:pt x="0" y="4283978"/>
                    </a:moveTo>
                    <a:lnTo>
                      <a:pt x="0" y="42260"/>
                    </a:lnTo>
                    <a:cubicBezTo>
                      <a:pt x="0" y="18921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2" y="0"/>
                      <a:pt x="528253" y="18921"/>
                      <a:pt x="528253" y="42260"/>
                    </a:cubicBezTo>
                    <a:lnTo>
                      <a:pt x="528253" y="4283978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29"/>
              <p:cNvSpPr/>
              <p:nvPr/>
            </p:nvSpPr>
            <p:spPr>
              <a:xfrm>
                <a:off x="8340582" y="5921573"/>
                <a:ext cx="528253" cy="4365427"/>
              </a:xfrm>
              <a:custGeom>
                <a:rect b="b" l="l" r="r" t="t"/>
                <a:pathLst>
                  <a:path extrusionOk="0" h="4365427" w="528253">
                    <a:moveTo>
                      <a:pt x="0" y="4365427"/>
                    </a:moveTo>
                    <a:lnTo>
                      <a:pt x="0" y="42260"/>
                    </a:lnTo>
                    <a:cubicBezTo>
                      <a:pt x="0" y="18920"/>
                      <a:pt x="18921" y="0"/>
                      <a:pt x="42261" y="0"/>
                    </a:cubicBezTo>
                    <a:lnTo>
                      <a:pt x="485993" y="0"/>
                    </a:lnTo>
                    <a:cubicBezTo>
                      <a:pt x="509333" y="0"/>
                      <a:pt x="528253" y="18920"/>
                      <a:pt x="528253" y="42260"/>
                    </a:cubicBezTo>
                    <a:lnTo>
                      <a:pt x="528253" y="4365427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29"/>
              <p:cNvSpPr/>
              <p:nvPr/>
            </p:nvSpPr>
            <p:spPr>
              <a:xfrm>
                <a:off x="10751674" y="5840159"/>
                <a:ext cx="528253" cy="4446841"/>
              </a:xfrm>
              <a:custGeom>
                <a:rect b="b" l="l" r="r" t="t"/>
                <a:pathLst>
                  <a:path extrusionOk="0" h="4446841" w="528253">
                    <a:moveTo>
                      <a:pt x="0" y="4446841"/>
                    </a:moveTo>
                    <a:lnTo>
                      <a:pt x="0" y="42260"/>
                    </a:lnTo>
                    <a:cubicBezTo>
                      <a:pt x="0" y="18920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2" y="0"/>
                      <a:pt x="528253" y="18920"/>
                      <a:pt x="528253" y="42260"/>
                    </a:cubicBezTo>
                    <a:lnTo>
                      <a:pt x="528253" y="4446841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29"/>
              <p:cNvSpPr/>
              <p:nvPr/>
            </p:nvSpPr>
            <p:spPr>
              <a:xfrm>
                <a:off x="1660959" y="5013706"/>
                <a:ext cx="528253" cy="5273294"/>
              </a:xfrm>
              <a:custGeom>
                <a:rect b="b" l="l" r="r" t="t"/>
                <a:pathLst>
                  <a:path extrusionOk="0" h="5273294" w="528253">
                    <a:moveTo>
                      <a:pt x="0" y="5273294"/>
                    </a:moveTo>
                    <a:lnTo>
                      <a:pt x="0" y="42260"/>
                    </a:lnTo>
                    <a:cubicBezTo>
                      <a:pt x="0" y="18921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3" y="0"/>
                      <a:pt x="528253" y="18921"/>
                      <a:pt x="528253" y="42260"/>
                    </a:cubicBezTo>
                    <a:lnTo>
                      <a:pt x="528253" y="52732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29"/>
              <p:cNvSpPr/>
              <p:nvPr/>
            </p:nvSpPr>
            <p:spPr>
              <a:xfrm>
                <a:off x="4072051" y="4931410"/>
                <a:ext cx="528253" cy="5355590"/>
              </a:xfrm>
              <a:custGeom>
                <a:rect b="b" l="l" r="r" t="t"/>
                <a:pathLst>
                  <a:path extrusionOk="0" h="5355590" w="528253">
                    <a:moveTo>
                      <a:pt x="0" y="5355590"/>
                    </a:moveTo>
                    <a:lnTo>
                      <a:pt x="0" y="42260"/>
                    </a:lnTo>
                    <a:cubicBezTo>
                      <a:pt x="0" y="31052"/>
                      <a:pt x="4453" y="20303"/>
                      <a:pt x="12378" y="12378"/>
                    </a:cubicBezTo>
                    <a:cubicBezTo>
                      <a:pt x="20303" y="4452"/>
                      <a:pt x="31052" y="0"/>
                      <a:pt x="42261" y="0"/>
                    </a:cubicBezTo>
                    <a:lnTo>
                      <a:pt x="485993" y="0"/>
                    </a:lnTo>
                    <a:cubicBezTo>
                      <a:pt x="497201" y="0"/>
                      <a:pt x="507950" y="4452"/>
                      <a:pt x="515876" y="12378"/>
                    </a:cubicBezTo>
                    <a:cubicBezTo>
                      <a:pt x="523801" y="20303"/>
                      <a:pt x="528253" y="31052"/>
                      <a:pt x="528253" y="42260"/>
                    </a:cubicBezTo>
                    <a:lnTo>
                      <a:pt x="528253" y="5355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29"/>
              <p:cNvSpPr/>
              <p:nvPr/>
            </p:nvSpPr>
            <p:spPr>
              <a:xfrm>
                <a:off x="6483143" y="4355338"/>
                <a:ext cx="528253" cy="5931662"/>
              </a:xfrm>
              <a:custGeom>
                <a:rect b="b" l="l" r="r" t="t"/>
                <a:pathLst>
                  <a:path extrusionOk="0" h="5931662" w="528253">
                    <a:moveTo>
                      <a:pt x="0" y="5931662"/>
                    </a:moveTo>
                    <a:lnTo>
                      <a:pt x="0" y="42260"/>
                    </a:lnTo>
                    <a:cubicBezTo>
                      <a:pt x="0" y="18921"/>
                      <a:pt x="18921" y="0"/>
                      <a:pt x="42260" y="0"/>
                    </a:cubicBezTo>
                    <a:lnTo>
                      <a:pt x="485993" y="0"/>
                    </a:lnTo>
                    <a:cubicBezTo>
                      <a:pt x="509333" y="0"/>
                      <a:pt x="528253" y="18921"/>
                      <a:pt x="528253" y="42260"/>
                    </a:cubicBezTo>
                    <a:lnTo>
                      <a:pt x="528253" y="59316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29"/>
              <p:cNvSpPr/>
              <p:nvPr/>
            </p:nvSpPr>
            <p:spPr>
              <a:xfrm>
                <a:off x="8894235" y="3862409"/>
                <a:ext cx="528253" cy="6424591"/>
              </a:xfrm>
              <a:custGeom>
                <a:rect b="b" l="l" r="r" t="t"/>
                <a:pathLst>
                  <a:path extrusionOk="0" h="6424591" w="528253">
                    <a:moveTo>
                      <a:pt x="0" y="6424591"/>
                    </a:moveTo>
                    <a:lnTo>
                      <a:pt x="0" y="42260"/>
                    </a:lnTo>
                    <a:cubicBezTo>
                      <a:pt x="0" y="18920"/>
                      <a:pt x="18921" y="0"/>
                      <a:pt x="42261" y="0"/>
                    </a:cubicBezTo>
                    <a:lnTo>
                      <a:pt x="485993" y="0"/>
                    </a:lnTo>
                    <a:cubicBezTo>
                      <a:pt x="509333" y="0"/>
                      <a:pt x="528253" y="18920"/>
                      <a:pt x="528253" y="42260"/>
                    </a:cubicBezTo>
                    <a:lnTo>
                      <a:pt x="528253" y="64245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29"/>
              <p:cNvSpPr/>
              <p:nvPr/>
            </p:nvSpPr>
            <p:spPr>
              <a:xfrm>
                <a:off x="11305327" y="3369691"/>
                <a:ext cx="528253" cy="6917309"/>
              </a:xfrm>
              <a:custGeom>
                <a:rect b="b" l="l" r="r" t="t"/>
                <a:pathLst>
                  <a:path extrusionOk="0" h="6917309" w="528253">
                    <a:moveTo>
                      <a:pt x="0" y="6917309"/>
                    </a:moveTo>
                    <a:lnTo>
                      <a:pt x="0" y="42260"/>
                    </a:lnTo>
                    <a:cubicBezTo>
                      <a:pt x="0" y="31052"/>
                      <a:pt x="4452" y="20303"/>
                      <a:pt x="12378" y="12378"/>
                    </a:cubicBezTo>
                    <a:cubicBezTo>
                      <a:pt x="20303" y="4452"/>
                      <a:pt x="31052" y="0"/>
                      <a:pt x="42260" y="0"/>
                    </a:cubicBezTo>
                    <a:lnTo>
                      <a:pt x="485993" y="0"/>
                    </a:lnTo>
                    <a:cubicBezTo>
                      <a:pt x="497201" y="0"/>
                      <a:pt x="507950" y="4452"/>
                      <a:pt x="515875" y="12378"/>
                    </a:cubicBezTo>
                    <a:cubicBezTo>
                      <a:pt x="523801" y="20303"/>
                      <a:pt x="528253" y="31052"/>
                      <a:pt x="528253" y="42260"/>
                    </a:cubicBezTo>
                    <a:lnTo>
                      <a:pt x="528253" y="69173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20" name="Google Shape;1920;p29"/>
          <p:cNvGrpSpPr/>
          <p:nvPr/>
        </p:nvGrpSpPr>
        <p:grpSpPr>
          <a:xfrm>
            <a:off x="2513840" y="1633049"/>
            <a:ext cx="1693532" cy="1753070"/>
            <a:chOff x="0" y="-28575"/>
            <a:chExt cx="812800" cy="841375"/>
          </a:xfrm>
        </p:grpSpPr>
        <p:sp>
          <p:nvSpPr>
            <p:cNvPr id="1921" name="Google Shape;1921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922" name="Google Shape;1922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3" name="Google Shape;1923;p29"/>
          <p:cNvGrpSpPr/>
          <p:nvPr/>
        </p:nvGrpSpPr>
        <p:grpSpPr>
          <a:xfrm>
            <a:off x="4433101" y="1633049"/>
            <a:ext cx="1693532" cy="1753070"/>
            <a:chOff x="0" y="-28575"/>
            <a:chExt cx="812800" cy="841375"/>
          </a:xfrm>
        </p:grpSpPr>
        <p:sp>
          <p:nvSpPr>
            <p:cNvPr id="1924" name="Google Shape;1924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925" name="Google Shape;1925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6" name="Google Shape;1926;p29"/>
          <p:cNvGrpSpPr/>
          <p:nvPr/>
        </p:nvGrpSpPr>
        <p:grpSpPr>
          <a:xfrm>
            <a:off x="594579" y="1633049"/>
            <a:ext cx="1693532" cy="1753070"/>
            <a:chOff x="0" y="-28575"/>
            <a:chExt cx="812800" cy="841375"/>
          </a:xfrm>
        </p:grpSpPr>
        <p:sp>
          <p:nvSpPr>
            <p:cNvPr id="1927" name="Google Shape;1927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928" name="Google Shape;1928;p2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29" name="Google Shape;19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412" y="1828460"/>
            <a:ext cx="1165865" cy="142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0" name="Google Shape;193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6643" y="1828460"/>
            <a:ext cx="1248587" cy="142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1" name="Google Shape;193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5914" y="1828460"/>
            <a:ext cx="1227907" cy="142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932" name="Google Shape;1932;p29"/>
          <p:cNvSpPr txBox="1"/>
          <p:nvPr/>
        </p:nvSpPr>
        <p:spPr>
          <a:xfrm>
            <a:off x="594575" y="4006050"/>
            <a:ext cx="74505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Cost</a:t>
            </a:r>
            <a:r>
              <a:rPr lang="en-US" sz="7500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b="0" i="0" lang="en-US" sz="75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Structure and Revenue Stream</a:t>
            </a:r>
            <a:endParaRPr/>
          </a:p>
        </p:txBody>
      </p:sp>
      <p:sp>
        <p:nvSpPr>
          <p:cNvPr id="1933" name="Google Shape;1933;p29"/>
          <p:cNvSpPr txBox="1"/>
          <p:nvPr/>
        </p:nvSpPr>
        <p:spPr>
          <a:xfrm>
            <a:off x="594579" y="8131175"/>
            <a:ext cx="5837199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7D2AE8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what you want to discuss.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2AE8"/>
        </a:solidFill>
      </p:bgPr>
    </p:bg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8" name="Google Shape;1938;p30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383623" y="534578"/>
            <a:ext cx="9580035" cy="958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30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10185174" y="534578"/>
            <a:ext cx="9580035" cy="9580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0" name="Google Shape;1940;p30"/>
          <p:cNvGrpSpPr/>
          <p:nvPr/>
        </p:nvGrpSpPr>
        <p:grpSpPr>
          <a:xfrm>
            <a:off x="3336346" y="1171687"/>
            <a:ext cx="14951654" cy="7835130"/>
            <a:chOff x="0" y="-28575"/>
            <a:chExt cx="3937884" cy="2063573"/>
          </a:xfrm>
        </p:grpSpPr>
        <p:sp>
          <p:nvSpPr>
            <p:cNvPr id="1941" name="Google Shape;1941;p30"/>
            <p:cNvSpPr/>
            <p:nvPr/>
          </p:nvSpPr>
          <p:spPr>
            <a:xfrm>
              <a:off x="0" y="0"/>
              <a:ext cx="3937884" cy="2034998"/>
            </a:xfrm>
            <a:custGeom>
              <a:rect b="b" l="l" r="r" t="t"/>
              <a:pathLst>
                <a:path extrusionOk="0" h="2034998" w="3937884">
                  <a:moveTo>
                    <a:pt x="0" y="0"/>
                  </a:moveTo>
                  <a:lnTo>
                    <a:pt x="3937884" y="0"/>
                  </a:lnTo>
                  <a:lnTo>
                    <a:pt x="3937884" y="2034998"/>
                  </a:lnTo>
                  <a:lnTo>
                    <a:pt x="0" y="2034998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942" name="Google Shape;1942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3" name="Google Shape;1943;p30"/>
          <p:cNvGrpSpPr/>
          <p:nvPr/>
        </p:nvGrpSpPr>
        <p:grpSpPr>
          <a:xfrm>
            <a:off x="3748344" y="548253"/>
            <a:ext cx="6215314" cy="4062559"/>
            <a:chOff x="0" y="-300099"/>
            <a:chExt cx="1636955" cy="1069975"/>
          </a:xfrm>
        </p:grpSpPr>
        <p:sp>
          <p:nvSpPr>
            <p:cNvPr id="1944" name="Google Shape;1944;p30"/>
            <p:cNvSpPr/>
            <p:nvPr/>
          </p:nvSpPr>
          <p:spPr>
            <a:xfrm>
              <a:off x="0" y="0"/>
              <a:ext cx="1636955" cy="523303"/>
            </a:xfrm>
            <a:custGeom>
              <a:rect b="b" l="l" r="r" t="t"/>
              <a:pathLst>
                <a:path extrusionOk="0" h="523303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23303"/>
                  </a:lnTo>
                  <a:lnTo>
                    <a:pt x="0" y="523303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945" name="Google Shape;1945;p30"/>
            <p:cNvSpPr txBox="1"/>
            <p:nvPr/>
          </p:nvSpPr>
          <p:spPr>
            <a:xfrm>
              <a:off x="0" y="-300099"/>
              <a:ext cx="1612727" cy="1069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DEC0F1"/>
                  </a:solidFill>
                  <a:latin typeface="Russo One"/>
                  <a:ea typeface="Russo One"/>
                  <a:cs typeface="Russo One"/>
                  <a:sym typeface="Russo One"/>
                </a:rPr>
                <a:t>2 out of 5</a:t>
              </a:r>
              <a:endParaRPr/>
            </a:p>
          </p:txBody>
        </p:sp>
      </p:grpSp>
      <p:grpSp>
        <p:nvGrpSpPr>
          <p:cNvPr id="1946" name="Google Shape;1946;p30"/>
          <p:cNvGrpSpPr/>
          <p:nvPr/>
        </p:nvGrpSpPr>
        <p:grpSpPr>
          <a:xfrm>
            <a:off x="3748344" y="2987040"/>
            <a:ext cx="6215314" cy="4062559"/>
            <a:chOff x="0" y="-306091"/>
            <a:chExt cx="1636955" cy="1069975"/>
          </a:xfrm>
        </p:grpSpPr>
        <p:sp>
          <p:nvSpPr>
            <p:cNvPr id="1947" name="Google Shape;1947;p30"/>
            <p:cNvSpPr/>
            <p:nvPr/>
          </p:nvSpPr>
          <p:spPr>
            <a:xfrm>
              <a:off x="0" y="0"/>
              <a:ext cx="1636955" cy="523303"/>
            </a:xfrm>
            <a:custGeom>
              <a:rect b="b" l="l" r="r" t="t"/>
              <a:pathLst>
                <a:path extrusionOk="0" h="523303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23303"/>
                  </a:lnTo>
                  <a:lnTo>
                    <a:pt x="0" y="523303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948" name="Google Shape;1948;p30"/>
            <p:cNvSpPr txBox="1"/>
            <p:nvPr/>
          </p:nvSpPr>
          <p:spPr>
            <a:xfrm>
              <a:off x="0" y="-306091"/>
              <a:ext cx="812800" cy="1069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DEC0F1"/>
                  </a:solidFill>
                  <a:latin typeface="Russo One"/>
                  <a:ea typeface="Russo One"/>
                  <a:cs typeface="Russo One"/>
                  <a:sym typeface="Russo One"/>
                </a:rPr>
                <a:t>95%</a:t>
              </a:r>
              <a:endParaRPr/>
            </a:p>
          </p:txBody>
        </p:sp>
      </p:grpSp>
      <p:grpSp>
        <p:nvGrpSpPr>
          <p:cNvPr id="1949" name="Google Shape;1949;p30"/>
          <p:cNvGrpSpPr/>
          <p:nvPr/>
        </p:nvGrpSpPr>
        <p:grpSpPr>
          <a:xfrm>
            <a:off x="3351935" y="5372662"/>
            <a:ext cx="6620798" cy="4062559"/>
            <a:chOff x="-104404" y="-326514"/>
            <a:chExt cx="1743749" cy="1069975"/>
          </a:xfrm>
        </p:grpSpPr>
        <p:sp>
          <p:nvSpPr>
            <p:cNvPr id="1950" name="Google Shape;1950;p30"/>
            <p:cNvSpPr/>
            <p:nvPr/>
          </p:nvSpPr>
          <p:spPr>
            <a:xfrm>
              <a:off x="0" y="0"/>
              <a:ext cx="1636955" cy="523303"/>
            </a:xfrm>
            <a:custGeom>
              <a:rect b="b" l="l" r="r" t="t"/>
              <a:pathLst>
                <a:path extrusionOk="0" h="523303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23303"/>
                  </a:lnTo>
                  <a:lnTo>
                    <a:pt x="0" y="523303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951" name="Google Shape;1951;p30"/>
            <p:cNvSpPr txBox="1"/>
            <p:nvPr/>
          </p:nvSpPr>
          <p:spPr>
            <a:xfrm>
              <a:off x="-104404" y="-326514"/>
              <a:ext cx="1743749" cy="1069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DEC0F1"/>
                  </a:solidFill>
                  <a:latin typeface="Russo One"/>
                  <a:ea typeface="Russo One"/>
                  <a:cs typeface="Russo One"/>
                  <a:sym typeface="Russo One"/>
                </a:rPr>
                <a:t>12 million</a:t>
              </a:r>
              <a:endParaRPr/>
            </a:p>
          </p:txBody>
        </p:sp>
      </p:grpSp>
      <p:sp>
        <p:nvSpPr>
          <p:cNvPr id="1952" name="Google Shape;1952;p30"/>
          <p:cNvSpPr txBox="1"/>
          <p:nvPr/>
        </p:nvSpPr>
        <p:spPr>
          <a:xfrm>
            <a:off x="10812173" y="2419211"/>
            <a:ext cx="738383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the featured statistic.</a:t>
            </a:r>
            <a:endParaRPr/>
          </a:p>
        </p:txBody>
      </p:sp>
      <p:sp>
        <p:nvSpPr>
          <p:cNvPr id="1953" name="Google Shape;1953;p30"/>
          <p:cNvSpPr txBox="1"/>
          <p:nvPr/>
        </p:nvSpPr>
        <p:spPr>
          <a:xfrm>
            <a:off x="10904161" y="4841142"/>
            <a:ext cx="738383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the featured statistic.</a:t>
            </a:r>
            <a:endParaRPr/>
          </a:p>
        </p:txBody>
      </p:sp>
      <p:sp>
        <p:nvSpPr>
          <p:cNvPr id="1954" name="Google Shape;1954;p30"/>
          <p:cNvSpPr txBox="1"/>
          <p:nvPr/>
        </p:nvSpPr>
        <p:spPr>
          <a:xfrm>
            <a:off x="10812173" y="7429379"/>
            <a:ext cx="738383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the featured statistic.</a:t>
            </a:r>
            <a:endParaRPr/>
          </a:p>
        </p:txBody>
      </p:sp>
      <p:grpSp>
        <p:nvGrpSpPr>
          <p:cNvPr id="1955" name="Google Shape;1955;p30"/>
          <p:cNvGrpSpPr/>
          <p:nvPr/>
        </p:nvGrpSpPr>
        <p:grpSpPr>
          <a:xfrm>
            <a:off x="9963657" y="2444057"/>
            <a:ext cx="443033" cy="458608"/>
            <a:chOff x="0" y="-28575"/>
            <a:chExt cx="812800" cy="841375"/>
          </a:xfrm>
        </p:grpSpPr>
        <p:sp>
          <p:nvSpPr>
            <p:cNvPr id="1956" name="Google Shape;1956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957" name="Google Shape;1957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8" name="Google Shape;1958;p30"/>
          <p:cNvGrpSpPr/>
          <p:nvPr/>
        </p:nvGrpSpPr>
        <p:grpSpPr>
          <a:xfrm>
            <a:off x="9963657" y="4865987"/>
            <a:ext cx="443033" cy="458608"/>
            <a:chOff x="0" y="-28575"/>
            <a:chExt cx="812800" cy="841375"/>
          </a:xfrm>
        </p:grpSpPr>
        <p:sp>
          <p:nvSpPr>
            <p:cNvPr id="1959" name="Google Shape;1959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960" name="Google Shape;1960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1" name="Google Shape;1961;p30"/>
          <p:cNvGrpSpPr/>
          <p:nvPr/>
        </p:nvGrpSpPr>
        <p:grpSpPr>
          <a:xfrm>
            <a:off x="9963657" y="7413804"/>
            <a:ext cx="443033" cy="458608"/>
            <a:chOff x="0" y="-28575"/>
            <a:chExt cx="812800" cy="841375"/>
          </a:xfrm>
        </p:grpSpPr>
        <p:sp>
          <p:nvSpPr>
            <p:cNvPr id="1962" name="Google Shape;1962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963" name="Google Shape;1963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926"/>
        </a:solidFill>
      </p:bgPr>
    </p:bg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31"/>
          <p:cNvGrpSpPr/>
          <p:nvPr/>
        </p:nvGrpSpPr>
        <p:grpSpPr>
          <a:xfrm>
            <a:off x="14767646" y="7013532"/>
            <a:ext cx="3520353" cy="3506765"/>
            <a:chOff x="0" y="0"/>
            <a:chExt cx="4693804" cy="4675687"/>
          </a:xfrm>
        </p:grpSpPr>
        <p:grpSp>
          <p:nvGrpSpPr>
            <p:cNvPr id="1969" name="Google Shape;1969;p31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1970" name="Google Shape;1970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971" name="Google Shape;1971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2" name="Google Shape;1972;p31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1973" name="Google Shape;1973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974" name="Google Shape;1974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5" name="Google Shape;1975;p31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1976" name="Google Shape;1976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977" name="Google Shape;1977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8" name="Google Shape;1978;p31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1979" name="Google Shape;1979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980" name="Google Shape;1980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81" name="Google Shape;1981;p31"/>
          <p:cNvGrpSpPr/>
          <p:nvPr/>
        </p:nvGrpSpPr>
        <p:grpSpPr>
          <a:xfrm>
            <a:off x="14767646" y="3506766"/>
            <a:ext cx="3520353" cy="3506765"/>
            <a:chOff x="0" y="0"/>
            <a:chExt cx="4693804" cy="4675687"/>
          </a:xfrm>
        </p:grpSpPr>
        <p:grpSp>
          <p:nvGrpSpPr>
            <p:cNvPr id="1982" name="Google Shape;1982;p31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1983" name="Google Shape;1983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984" name="Google Shape;1984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5" name="Google Shape;1985;p31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1986" name="Google Shape;1986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1987" name="Google Shape;1987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8" name="Google Shape;1988;p31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1989" name="Google Shape;1989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990" name="Google Shape;1990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1" name="Google Shape;1991;p31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1992" name="Google Shape;1992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1993" name="Google Shape;1993;p31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94" name="Google Shape;19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8250" y="7118121"/>
            <a:ext cx="1327763" cy="153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Google Shape;19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31419" y="8884070"/>
            <a:ext cx="1512278" cy="1512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6" name="Google Shape;1996;p31"/>
          <p:cNvGrpSpPr/>
          <p:nvPr/>
        </p:nvGrpSpPr>
        <p:grpSpPr>
          <a:xfrm>
            <a:off x="14767646" y="0"/>
            <a:ext cx="1760177" cy="1760177"/>
            <a:chOff x="0" y="0"/>
            <a:chExt cx="812800" cy="812800"/>
          </a:xfrm>
        </p:grpSpPr>
        <p:sp>
          <p:nvSpPr>
            <p:cNvPr id="1997" name="Google Shape;1997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998" name="Google Shape;1998;p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9" name="Google Shape;199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73058" y="5395168"/>
            <a:ext cx="1378923" cy="13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0" name="Google Shape;2000;p31"/>
          <p:cNvPicPr preferRelativeResize="0"/>
          <p:nvPr/>
        </p:nvPicPr>
        <p:blipFill rotWithShape="1">
          <a:blip r:embed="rId6">
            <a:alphaModFix amt="23000"/>
          </a:blip>
          <a:srcRect b="0" l="0" r="0" t="0"/>
          <a:stretch/>
        </p:blipFill>
        <p:spPr>
          <a:xfrm>
            <a:off x="-768631" y="7631340"/>
            <a:ext cx="4381360" cy="5073154"/>
          </a:xfrm>
          <a:prstGeom prst="rect">
            <a:avLst/>
          </a:prstGeom>
          <a:noFill/>
          <a:ln>
            <a:noFill/>
          </a:ln>
        </p:spPr>
      </p:pic>
      <p:sp>
        <p:nvSpPr>
          <p:cNvPr id="2001" name="Google Shape;2001;p31"/>
          <p:cNvSpPr txBox="1"/>
          <p:nvPr/>
        </p:nvSpPr>
        <p:spPr>
          <a:xfrm>
            <a:off x="1028700" y="6421665"/>
            <a:ext cx="11070707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what you want to discuss. </a:t>
            </a:r>
            <a:endParaRPr/>
          </a:p>
        </p:txBody>
      </p:sp>
      <p:sp>
        <p:nvSpPr>
          <p:cNvPr id="2002" name="Google Shape;2002;p31"/>
          <p:cNvSpPr txBox="1"/>
          <p:nvPr/>
        </p:nvSpPr>
        <p:spPr>
          <a:xfrm>
            <a:off x="1028700" y="3170010"/>
            <a:ext cx="8628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Write Your Big Topic or Idea</a:t>
            </a:r>
            <a:endParaRPr/>
          </a:p>
        </p:txBody>
      </p:sp>
      <p:pic>
        <p:nvPicPr>
          <p:cNvPr id="2003" name="Google Shape;2003;p31"/>
          <p:cNvPicPr preferRelativeResize="0"/>
          <p:nvPr/>
        </p:nvPicPr>
        <p:blipFill rotWithShape="1">
          <a:blip r:embed="rId6">
            <a:alphaModFix amt="23000"/>
          </a:blip>
          <a:srcRect b="0" l="0" r="0" t="0"/>
          <a:stretch/>
        </p:blipFill>
        <p:spPr>
          <a:xfrm rot="2814985">
            <a:off x="11477979" y="-2226461"/>
            <a:ext cx="4819157" cy="5580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4" name="Google Shape;2004;p31"/>
          <p:cNvGrpSpPr/>
          <p:nvPr/>
        </p:nvGrpSpPr>
        <p:grpSpPr>
          <a:xfrm>
            <a:off x="13007469" y="7006738"/>
            <a:ext cx="1760177" cy="1760177"/>
            <a:chOff x="0" y="0"/>
            <a:chExt cx="812800" cy="812800"/>
          </a:xfrm>
        </p:grpSpPr>
        <p:sp>
          <p:nvSpPr>
            <p:cNvPr id="2005" name="Google Shape;2005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006" name="Google Shape;2006;p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7" name="Google Shape;2007;p31"/>
          <p:cNvGrpSpPr/>
          <p:nvPr/>
        </p:nvGrpSpPr>
        <p:grpSpPr>
          <a:xfrm>
            <a:off x="11247293" y="8760121"/>
            <a:ext cx="1760177" cy="1760177"/>
            <a:chOff x="0" y="0"/>
            <a:chExt cx="812800" cy="812800"/>
          </a:xfrm>
        </p:grpSpPr>
        <p:sp>
          <p:nvSpPr>
            <p:cNvPr id="2008" name="Google Shape;2008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009" name="Google Shape;2009;p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926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6716744" y="4370472"/>
            <a:ext cx="4851795" cy="5916528"/>
            <a:chOff x="0" y="-28575"/>
            <a:chExt cx="1277839" cy="1558262"/>
          </a:xfrm>
        </p:grpSpPr>
        <p:sp>
          <p:nvSpPr>
            <p:cNvPr id="123" name="Google Shape;123;p14"/>
            <p:cNvSpPr/>
            <p:nvPr/>
          </p:nvSpPr>
          <p:spPr>
            <a:xfrm>
              <a:off x="0" y="0"/>
              <a:ext cx="1277839" cy="1529687"/>
            </a:xfrm>
            <a:custGeom>
              <a:rect b="b" l="l" r="r" t="t"/>
              <a:pathLst>
                <a:path extrusionOk="0" h="1529687" w="1277839">
                  <a:moveTo>
                    <a:pt x="0" y="0"/>
                  </a:moveTo>
                  <a:lnTo>
                    <a:pt x="1277839" y="0"/>
                  </a:lnTo>
                  <a:lnTo>
                    <a:pt x="1277839" y="1529687"/>
                  </a:lnTo>
                  <a:lnTo>
                    <a:pt x="0" y="1529687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24" name="Google Shape;124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12187664" y="4370472"/>
            <a:ext cx="4851795" cy="5916528"/>
            <a:chOff x="0" y="-28575"/>
            <a:chExt cx="1277839" cy="1558262"/>
          </a:xfrm>
        </p:grpSpPr>
        <p:sp>
          <p:nvSpPr>
            <p:cNvPr id="126" name="Google Shape;126;p14"/>
            <p:cNvSpPr/>
            <p:nvPr/>
          </p:nvSpPr>
          <p:spPr>
            <a:xfrm>
              <a:off x="0" y="0"/>
              <a:ext cx="1277839" cy="1529687"/>
            </a:xfrm>
            <a:custGeom>
              <a:rect b="b" l="l" r="r" t="t"/>
              <a:pathLst>
                <a:path extrusionOk="0" h="1529687" w="1277839">
                  <a:moveTo>
                    <a:pt x="0" y="0"/>
                  </a:moveTo>
                  <a:lnTo>
                    <a:pt x="1277839" y="0"/>
                  </a:lnTo>
                  <a:lnTo>
                    <a:pt x="1277839" y="1529687"/>
                  </a:lnTo>
                  <a:lnTo>
                    <a:pt x="0" y="1529687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27" name="Google Shape;127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1248541" y="4370472"/>
            <a:ext cx="4851795" cy="5916528"/>
            <a:chOff x="0" y="-28575"/>
            <a:chExt cx="1277839" cy="1558262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0"/>
              <a:ext cx="1277839" cy="1529687"/>
            </a:xfrm>
            <a:custGeom>
              <a:rect b="b" l="l" r="r" t="t"/>
              <a:pathLst>
                <a:path extrusionOk="0" h="1529687" w="1277839">
                  <a:moveTo>
                    <a:pt x="0" y="0"/>
                  </a:moveTo>
                  <a:lnTo>
                    <a:pt x="1277839" y="0"/>
                  </a:lnTo>
                  <a:lnTo>
                    <a:pt x="1277839" y="1529687"/>
                  </a:lnTo>
                  <a:lnTo>
                    <a:pt x="0" y="1529687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30" name="Google Shape;130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9289" y="-728246"/>
            <a:ext cx="3787936" cy="378793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 txBox="1"/>
          <p:nvPr/>
        </p:nvSpPr>
        <p:spPr>
          <a:xfrm>
            <a:off x="1248541" y="526093"/>
            <a:ext cx="131607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6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How to Use This Presentation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12425789" y="5593225"/>
            <a:ext cx="4425900" cy="3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Click on the "Canva" button under this presentation preview. 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Start editing your presentation.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You need to sign in to your Canva account.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1248541" y="5578585"/>
            <a:ext cx="48519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Click on the "Google Slides" button below this presentation preview. 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Click on "Make a copy."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Start editing your presentation.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You need to sign in to your Google account.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1842254" y="4699000"/>
            <a:ext cx="3759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Google Slides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6849213" y="5593225"/>
            <a:ext cx="4554600" cy="46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Click on the "PowerPoint" button below this presentation preview. 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Start editing your presentation.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7275067" y="4699000"/>
            <a:ext cx="3735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PowerPoint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12992680" y="4699000"/>
            <a:ext cx="3241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Canva</a:t>
            </a:r>
            <a:endParaRPr/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68407" y="1165722"/>
            <a:ext cx="2371775" cy="23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926"/>
        </a:solidFill>
      </p:bgPr>
    </p:bg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4" name="Google Shape;2014;p32"/>
          <p:cNvPicPr preferRelativeResize="0"/>
          <p:nvPr/>
        </p:nvPicPr>
        <p:blipFill rotWithShape="1">
          <a:blip r:embed="rId3">
            <a:alphaModFix/>
          </a:blip>
          <a:srcRect b="0" l="14950" r="14951" t="0"/>
          <a:stretch/>
        </p:blipFill>
        <p:spPr>
          <a:xfrm>
            <a:off x="5104047" y="1028700"/>
            <a:ext cx="4007928" cy="381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5" name="Google Shape;2015;p32"/>
          <p:cNvPicPr preferRelativeResize="0"/>
          <p:nvPr/>
        </p:nvPicPr>
        <p:blipFill rotWithShape="1">
          <a:blip r:embed="rId4">
            <a:alphaModFix/>
          </a:blip>
          <a:srcRect b="0" l="14940" r="14939" t="0"/>
          <a:stretch/>
        </p:blipFill>
        <p:spPr>
          <a:xfrm>
            <a:off x="1028700" y="1028700"/>
            <a:ext cx="4007928" cy="381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6" name="Google Shape;2016;p32"/>
          <p:cNvPicPr preferRelativeResize="0"/>
          <p:nvPr/>
        </p:nvPicPr>
        <p:blipFill rotWithShape="1">
          <a:blip r:embed="rId5">
            <a:alphaModFix/>
          </a:blip>
          <a:srcRect b="0" l="14995" r="14995" t="0"/>
          <a:stretch/>
        </p:blipFill>
        <p:spPr>
          <a:xfrm>
            <a:off x="5104047" y="4901729"/>
            <a:ext cx="4007928" cy="3811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7" name="Google Shape;2017;p32"/>
          <p:cNvGrpSpPr/>
          <p:nvPr/>
        </p:nvGrpSpPr>
        <p:grpSpPr>
          <a:xfrm>
            <a:off x="1028700" y="4820678"/>
            <a:ext cx="4007928" cy="3892825"/>
            <a:chOff x="0" y="-28575"/>
            <a:chExt cx="1413024" cy="1372444"/>
          </a:xfrm>
        </p:grpSpPr>
        <p:sp>
          <p:nvSpPr>
            <p:cNvPr id="2018" name="Google Shape;2018;p32"/>
            <p:cNvSpPr/>
            <p:nvPr/>
          </p:nvSpPr>
          <p:spPr>
            <a:xfrm>
              <a:off x="0" y="0"/>
              <a:ext cx="1413024" cy="1343869"/>
            </a:xfrm>
            <a:custGeom>
              <a:rect b="b" l="l" r="r" t="t"/>
              <a:pathLst>
                <a:path extrusionOk="0" h="1343869" w="1413024">
                  <a:moveTo>
                    <a:pt x="0" y="0"/>
                  </a:moveTo>
                  <a:lnTo>
                    <a:pt x="1413024" y="0"/>
                  </a:lnTo>
                  <a:lnTo>
                    <a:pt x="1413024" y="1343869"/>
                  </a:lnTo>
                  <a:lnTo>
                    <a:pt x="0" y="1343869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2019" name="Google Shape;2019;p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0" name="Google Shape;2020;p32"/>
          <p:cNvSpPr txBox="1"/>
          <p:nvPr/>
        </p:nvSpPr>
        <p:spPr>
          <a:xfrm>
            <a:off x="10395801" y="8918257"/>
            <a:ext cx="6863499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Write a caption for the photos.</a:t>
            </a:r>
            <a:endParaRPr/>
          </a:p>
        </p:txBody>
      </p:sp>
      <p:pic>
        <p:nvPicPr>
          <p:cNvPr id="2021" name="Google Shape;2021;p32"/>
          <p:cNvPicPr preferRelativeResize="0"/>
          <p:nvPr/>
        </p:nvPicPr>
        <p:blipFill rotWithShape="1">
          <a:blip r:embed="rId6">
            <a:alphaModFix/>
          </a:blip>
          <a:srcRect b="0" l="14950" r="14951" t="0"/>
          <a:stretch/>
        </p:blipFill>
        <p:spPr>
          <a:xfrm>
            <a:off x="9178650" y="4901729"/>
            <a:ext cx="4007928" cy="381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2" name="Google Shape;2022;p32"/>
          <p:cNvPicPr preferRelativeResize="0"/>
          <p:nvPr/>
        </p:nvPicPr>
        <p:blipFill rotWithShape="1">
          <a:blip r:embed="rId7">
            <a:alphaModFix/>
          </a:blip>
          <a:srcRect b="0" l="14940" r="14939" t="0"/>
          <a:stretch/>
        </p:blipFill>
        <p:spPr>
          <a:xfrm>
            <a:off x="13251372" y="1028700"/>
            <a:ext cx="4007928" cy="381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3" name="Google Shape;2023;p32"/>
          <p:cNvPicPr preferRelativeResize="0"/>
          <p:nvPr/>
        </p:nvPicPr>
        <p:blipFill rotWithShape="1">
          <a:blip r:embed="rId8">
            <a:alphaModFix/>
          </a:blip>
          <a:srcRect b="0" l="14940" r="14939" t="0"/>
          <a:stretch/>
        </p:blipFill>
        <p:spPr>
          <a:xfrm>
            <a:off x="13251372" y="4901729"/>
            <a:ext cx="4007928" cy="3811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>
            <a:off x="9177709" y="947649"/>
            <a:ext cx="4007928" cy="3892825"/>
            <a:chOff x="0" y="-28575"/>
            <a:chExt cx="1413024" cy="1372444"/>
          </a:xfrm>
        </p:grpSpPr>
        <p:sp>
          <p:nvSpPr>
            <p:cNvPr id="2025" name="Google Shape;2025;p32"/>
            <p:cNvSpPr/>
            <p:nvPr/>
          </p:nvSpPr>
          <p:spPr>
            <a:xfrm>
              <a:off x="0" y="0"/>
              <a:ext cx="1413024" cy="1343869"/>
            </a:xfrm>
            <a:custGeom>
              <a:rect b="b" l="l" r="r" t="t"/>
              <a:pathLst>
                <a:path extrusionOk="0" h="1343869" w="1413024">
                  <a:moveTo>
                    <a:pt x="0" y="0"/>
                  </a:moveTo>
                  <a:lnTo>
                    <a:pt x="1413024" y="0"/>
                  </a:lnTo>
                  <a:lnTo>
                    <a:pt x="1413024" y="1343869"/>
                  </a:lnTo>
                  <a:lnTo>
                    <a:pt x="0" y="1343869"/>
                  </a:lnTo>
                  <a:close/>
                </a:path>
              </a:pathLst>
            </a:custGeom>
            <a:solidFill>
              <a:srgbClr val="DEC0F1"/>
            </a:solidFill>
            <a:ln>
              <a:noFill/>
            </a:ln>
          </p:spPr>
        </p:sp>
        <p:sp>
          <p:nvSpPr>
            <p:cNvPr id="2026" name="Google Shape;2026;p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3"/>
          <p:cNvGrpSpPr/>
          <p:nvPr/>
        </p:nvGrpSpPr>
        <p:grpSpPr>
          <a:xfrm>
            <a:off x="0" y="-108496"/>
            <a:ext cx="18287996" cy="5522409"/>
            <a:chOff x="0" y="-28575"/>
            <a:chExt cx="4816592" cy="1454462"/>
          </a:xfrm>
        </p:grpSpPr>
        <p:sp>
          <p:nvSpPr>
            <p:cNvPr id="2032" name="Google Shape;2032;p33"/>
            <p:cNvSpPr/>
            <p:nvPr/>
          </p:nvSpPr>
          <p:spPr>
            <a:xfrm>
              <a:off x="0" y="0"/>
              <a:ext cx="4816592" cy="1425887"/>
            </a:xfrm>
            <a:custGeom>
              <a:rect b="b" l="l" r="r" t="t"/>
              <a:pathLst>
                <a:path extrusionOk="0" h="142588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25887"/>
                  </a:lnTo>
                  <a:lnTo>
                    <a:pt x="0" y="1425887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033" name="Google Shape;2033;p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4" name="Google Shape;2034;p33"/>
          <p:cNvSpPr txBox="1"/>
          <p:nvPr/>
        </p:nvSpPr>
        <p:spPr>
          <a:xfrm>
            <a:off x="3729073" y="2139976"/>
            <a:ext cx="10829854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6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  <p:sp>
        <p:nvSpPr>
          <p:cNvPr id="2035" name="Google Shape;2035;p33"/>
          <p:cNvSpPr txBox="1"/>
          <p:nvPr/>
        </p:nvSpPr>
        <p:spPr>
          <a:xfrm>
            <a:off x="5927472" y="6982876"/>
            <a:ext cx="6433055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Write a closing statement or call-to-action here.</a:t>
            </a:r>
            <a:endParaRPr/>
          </a:p>
        </p:txBody>
      </p:sp>
      <p:grpSp>
        <p:nvGrpSpPr>
          <p:cNvPr id="2036" name="Google Shape;2036;p33"/>
          <p:cNvGrpSpPr/>
          <p:nvPr/>
        </p:nvGrpSpPr>
        <p:grpSpPr>
          <a:xfrm>
            <a:off x="6982916" y="4578376"/>
            <a:ext cx="1671075" cy="1671075"/>
            <a:chOff x="0" y="0"/>
            <a:chExt cx="812800" cy="812800"/>
          </a:xfrm>
        </p:grpSpPr>
        <p:sp>
          <p:nvSpPr>
            <p:cNvPr id="2037" name="Google Shape;2037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038" name="Google Shape;2038;p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9" name="Google Shape;2039;p33"/>
          <p:cNvGrpSpPr/>
          <p:nvPr/>
        </p:nvGrpSpPr>
        <p:grpSpPr>
          <a:xfrm>
            <a:off x="4219083" y="4578376"/>
            <a:ext cx="1671075" cy="1671075"/>
            <a:chOff x="0" y="0"/>
            <a:chExt cx="812800" cy="812800"/>
          </a:xfrm>
        </p:grpSpPr>
        <p:sp>
          <p:nvSpPr>
            <p:cNvPr id="2040" name="Google Shape;2040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041" name="Google Shape;2041;p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2" name="Google Shape;2042;p33"/>
          <p:cNvGrpSpPr/>
          <p:nvPr/>
        </p:nvGrpSpPr>
        <p:grpSpPr>
          <a:xfrm>
            <a:off x="9746748" y="4578376"/>
            <a:ext cx="1671075" cy="1671075"/>
            <a:chOff x="0" y="0"/>
            <a:chExt cx="812800" cy="812800"/>
          </a:xfrm>
        </p:grpSpPr>
        <p:sp>
          <p:nvSpPr>
            <p:cNvPr id="2043" name="Google Shape;2043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044" name="Google Shape;2044;p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45" name="Google Shape;20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7504" y="4722790"/>
            <a:ext cx="1260550" cy="145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6" name="Google Shape;204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8459" y="4718924"/>
            <a:ext cx="1435725" cy="14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7" name="Google Shape;204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3381" y="4751098"/>
            <a:ext cx="1070145" cy="1325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8" name="Google Shape;2048;p33"/>
          <p:cNvGrpSpPr/>
          <p:nvPr/>
        </p:nvGrpSpPr>
        <p:grpSpPr>
          <a:xfrm>
            <a:off x="12397842" y="4578376"/>
            <a:ext cx="1671075" cy="1671075"/>
            <a:chOff x="0" y="0"/>
            <a:chExt cx="812800" cy="812800"/>
          </a:xfrm>
        </p:grpSpPr>
        <p:sp>
          <p:nvSpPr>
            <p:cNvPr id="2049" name="Google Shape;2049;p3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050" name="Google Shape;2050;p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1" name="Google Shape;205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17688" y="4674533"/>
            <a:ext cx="1231383" cy="1402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34"/>
          <p:cNvSpPr txBox="1"/>
          <p:nvPr/>
        </p:nvSpPr>
        <p:spPr>
          <a:xfrm>
            <a:off x="1028700" y="1069400"/>
            <a:ext cx="113529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6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Get In Touch</a:t>
            </a:r>
            <a:endParaRPr/>
          </a:p>
        </p:txBody>
      </p:sp>
      <p:grpSp>
        <p:nvGrpSpPr>
          <p:cNvPr id="2057" name="Google Shape;2057;p34"/>
          <p:cNvGrpSpPr/>
          <p:nvPr/>
        </p:nvGrpSpPr>
        <p:grpSpPr>
          <a:xfrm>
            <a:off x="1028700" y="3351884"/>
            <a:ext cx="8115300" cy="1041241"/>
            <a:chOff x="0" y="-66675"/>
            <a:chExt cx="10820400" cy="1388322"/>
          </a:xfrm>
        </p:grpSpPr>
        <p:sp>
          <p:nvSpPr>
            <p:cNvPr id="2058" name="Google Shape;2058;p34"/>
            <p:cNvSpPr txBox="1"/>
            <p:nvPr/>
          </p:nvSpPr>
          <p:spPr>
            <a:xfrm>
              <a:off x="0" y="-66675"/>
              <a:ext cx="10820400" cy="554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7D2AE8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Email </a:t>
              </a:r>
              <a:endParaRPr/>
            </a:p>
          </p:txBody>
        </p:sp>
        <p:sp>
          <p:nvSpPr>
            <p:cNvPr id="2059" name="Google Shape;2059;p34"/>
            <p:cNvSpPr txBox="1"/>
            <p:nvPr/>
          </p:nvSpPr>
          <p:spPr>
            <a:xfrm>
              <a:off x="0" y="548005"/>
              <a:ext cx="10820400" cy="773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hello@reallygreatsite.com</a:t>
              </a:r>
              <a:endParaRPr/>
            </a:p>
          </p:txBody>
        </p:sp>
      </p:grpSp>
      <p:grpSp>
        <p:nvGrpSpPr>
          <p:cNvPr id="2060" name="Google Shape;2060;p34"/>
          <p:cNvGrpSpPr/>
          <p:nvPr/>
        </p:nvGrpSpPr>
        <p:grpSpPr>
          <a:xfrm>
            <a:off x="1028700" y="5509053"/>
            <a:ext cx="8115300" cy="1041241"/>
            <a:chOff x="0" y="-66675"/>
            <a:chExt cx="10820400" cy="1388322"/>
          </a:xfrm>
        </p:grpSpPr>
        <p:sp>
          <p:nvSpPr>
            <p:cNvPr id="2061" name="Google Shape;2061;p34"/>
            <p:cNvSpPr txBox="1"/>
            <p:nvPr/>
          </p:nvSpPr>
          <p:spPr>
            <a:xfrm>
              <a:off x="0" y="-66675"/>
              <a:ext cx="10820400" cy="554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7D2AE8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Social Media </a:t>
              </a:r>
              <a:endParaRPr/>
            </a:p>
          </p:txBody>
        </p:sp>
        <p:sp>
          <p:nvSpPr>
            <p:cNvPr id="2062" name="Google Shape;2062;p34"/>
            <p:cNvSpPr txBox="1"/>
            <p:nvPr/>
          </p:nvSpPr>
          <p:spPr>
            <a:xfrm>
              <a:off x="0" y="548005"/>
              <a:ext cx="10820400" cy="773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@reallygreatsite</a:t>
              </a:r>
              <a:endParaRPr/>
            </a:p>
          </p:txBody>
        </p:sp>
      </p:grpSp>
      <p:grpSp>
        <p:nvGrpSpPr>
          <p:cNvPr id="2063" name="Google Shape;2063;p34"/>
          <p:cNvGrpSpPr/>
          <p:nvPr/>
        </p:nvGrpSpPr>
        <p:grpSpPr>
          <a:xfrm>
            <a:off x="1028700" y="7666221"/>
            <a:ext cx="8115300" cy="1041241"/>
            <a:chOff x="0" y="-66675"/>
            <a:chExt cx="10820400" cy="1388322"/>
          </a:xfrm>
        </p:grpSpPr>
        <p:sp>
          <p:nvSpPr>
            <p:cNvPr id="2064" name="Google Shape;2064;p34"/>
            <p:cNvSpPr txBox="1"/>
            <p:nvPr/>
          </p:nvSpPr>
          <p:spPr>
            <a:xfrm>
              <a:off x="0" y="-66675"/>
              <a:ext cx="10820400" cy="554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7D2AE8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Call us </a:t>
              </a:r>
              <a:endParaRPr/>
            </a:p>
          </p:txBody>
        </p:sp>
        <p:sp>
          <p:nvSpPr>
            <p:cNvPr id="2065" name="Google Shape;2065;p34"/>
            <p:cNvSpPr txBox="1"/>
            <p:nvPr/>
          </p:nvSpPr>
          <p:spPr>
            <a:xfrm>
              <a:off x="0" y="548005"/>
              <a:ext cx="10820400" cy="773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123-456-7890</a:t>
              </a:r>
              <a:endParaRPr/>
            </a:p>
          </p:txBody>
        </p:sp>
      </p:grpSp>
      <p:pic>
        <p:nvPicPr>
          <p:cNvPr id="2066" name="Google Shape;206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1520" y="25899"/>
            <a:ext cx="10261101" cy="1026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Google Shape;206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0770" y="7418017"/>
            <a:ext cx="4978150" cy="4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Google Shape;2072;p35"/>
          <p:cNvPicPr preferRelativeResize="0"/>
          <p:nvPr/>
        </p:nvPicPr>
        <p:blipFill rotWithShape="1">
          <a:blip r:embed="rId3">
            <a:alphaModFix/>
          </a:blip>
          <a:srcRect b="29565" l="0" r="0" t="4524"/>
          <a:stretch/>
        </p:blipFill>
        <p:spPr>
          <a:xfrm>
            <a:off x="2340355" y="4624838"/>
            <a:ext cx="3086100" cy="304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35"/>
          <p:cNvPicPr preferRelativeResize="0"/>
          <p:nvPr/>
        </p:nvPicPr>
        <p:blipFill rotWithShape="1">
          <a:blip r:embed="rId4">
            <a:alphaModFix/>
          </a:blip>
          <a:srcRect b="0" l="16623" r="16623" t="0"/>
          <a:stretch/>
        </p:blipFill>
        <p:spPr>
          <a:xfrm>
            <a:off x="6303876" y="4624838"/>
            <a:ext cx="30861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35"/>
          <p:cNvPicPr preferRelativeResize="0"/>
          <p:nvPr/>
        </p:nvPicPr>
        <p:blipFill rotWithShape="1">
          <a:blip r:embed="rId5">
            <a:alphaModFix/>
          </a:blip>
          <a:srcRect b="0" l="27727" r="4672" t="0"/>
          <a:stretch/>
        </p:blipFill>
        <p:spPr>
          <a:xfrm>
            <a:off x="10266276" y="4624838"/>
            <a:ext cx="3086100" cy="304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5"/>
          <p:cNvPicPr preferRelativeResize="0"/>
          <p:nvPr/>
        </p:nvPicPr>
        <p:blipFill rotWithShape="1">
          <a:blip r:embed="rId6">
            <a:alphaModFix/>
          </a:blip>
          <a:srcRect b="15008" l="38344" r="5150" t="1471"/>
          <a:stretch/>
        </p:blipFill>
        <p:spPr>
          <a:xfrm>
            <a:off x="14228676" y="4624838"/>
            <a:ext cx="3024614" cy="29842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6" name="Google Shape;2076;p35"/>
          <p:cNvGrpSpPr/>
          <p:nvPr/>
        </p:nvGrpSpPr>
        <p:grpSpPr>
          <a:xfrm>
            <a:off x="740080" y="7157221"/>
            <a:ext cx="2346020" cy="2428497"/>
            <a:chOff x="0" y="-28575"/>
            <a:chExt cx="812800" cy="841375"/>
          </a:xfrm>
        </p:grpSpPr>
        <p:sp>
          <p:nvSpPr>
            <p:cNvPr id="2077" name="Google Shape;2077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078" name="Google Shape;2078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9" name="Google Shape;2079;p35"/>
          <p:cNvSpPr txBox="1"/>
          <p:nvPr/>
        </p:nvSpPr>
        <p:spPr>
          <a:xfrm>
            <a:off x="7435033" y="456546"/>
            <a:ext cx="9804900" cy="27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63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Add a Team Members Page</a:t>
            </a:r>
            <a:endParaRPr/>
          </a:p>
        </p:txBody>
      </p:sp>
      <p:sp>
        <p:nvSpPr>
          <p:cNvPr id="2080" name="Google Shape;2080;p35"/>
          <p:cNvSpPr txBox="1"/>
          <p:nvPr/>
        </p:nvSpPr>
        <p:spPr>
          <a:xfrm>
            <a:off x="5190015" y="3545715"/>
            <a:ext cx="12050066" cy="45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1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what you want to discuss. </a:t>
            </a:r>
            <a:endParaRPr/>
          </a:p>
        </p:txBody>
      </p:sp>
      <p:grpSp>
        <p:nvGrpSpPr>
          <p:cNvPr id="2081" name="Google Shape;2081;p35"/>
          <p:cNvGrpSpPr/>
          <p:nvPr/>
        </p:nvGrpSpPr>
        <p:grpSpPr>
          <a:xfrm>
            <a:off x="932585" y="7813578"/>
            <a:ext cx="1961010" cy="1198260"/>
            <a:chOff x="0" y="0"/>
            <a:chExt cx="2614680" cy="1597680"/>
          </a:xfrm>
        </p:grpSpPr>
        <p:sp>
          <p:nvSpPr>
            <p:cNvPr id="2082" name="Google Shape;2082;p35"/>
            <p:cNvSpPr txBox="1"/>
            <p:nvPr/>
          </p:nvSpPr>
          <p:spPr>
            <a:xfrm>
              <a:off x="0" y="0"/>
              <a:ext cx="261468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88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NAME</a:t>
              </a:r>
              <a:endParaRPr/>
            </a:p>
          </p:txBody>
        </p:sp>
        <p:sp>
          <p:nvSpPr>
            <p:cNvPr id="2083" name="Google Shape;2083;p35"/>
            <p:cNvSpPr txBox="1"/>
            <p:nvPr/>
          </p:nvSpPr>
          <p:spPr>
            <a:xfrm>
              <a:off x="0" y="708680"/>
              <a:ext cx="261468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88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Title or Position</a:t>
              </a:r>
              <a:endParaRPr/>
            </a:p>
          </p:txBody>
        </p:sp>
      </p:grpSp>
      <p:grpSp>
        <p:nvGrpSpPr>
          <p:cNvPr id="2084" name="Google Shape;2084;p35"/>
          <p:cNvGrpSpPr/>
          <p:nvPr/>
        </p:nvGrpSpPr>
        <p:grpSpPr>
          <a:xfrm>
            <a:off x="5089013" y="7150475"/>
            <a:ext cx="2346020" cy="2428497"/>
            <a:chOff x="0" y="-28575"/>
            <a:chExt cx="812800" cy="841375"/>
          </a:xfrm>
        </p:grpSpPr>
        <p:sp>
          <p:nvSpPr>
            <p:cNvPr id="2085" name="Google Shape;2085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086" name="Google Shape;2086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7" name="Google Shape;2087;p35"/>
          <p:cNvGrpSpPr/>
          <p:nvPr/>
        </p:nvGrpSpPr>
        <p:grpSpPr>
          <a:xfrm>
            <a:off x="9093266" y="7143730"/>
            <a:ext cx="2346020" cy="2428497"/>
            <a:chOff x="0" y="-28575"/>
            <a:chExt cx="812800" cy="841375"/>
          </a:xfrm>
        </p:grpSpPr>
        <p:sp>
          <p:nvSpPr>
            <p:cNvPr id="2088" name="Google Shape;2088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089" name="Google Shape;2089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0" name="Google Shape;2090;p35"/>
          <p:cNvGrpSpPr/>
          <p:nvPr/>
        </p:nvGrpSpPr>
        <p:grpSpPr>
          <a:xfrm>
            <a:off x="9285772" y="7813578"/>
            <a:ext cx="1961010" cy="1198260"/>
            <a:chOff x="0" y="0"/>
            <a:chExt cx="2614680" cy="1597680"/>
          </a:xfrm>
        </p:grpSpPr>
        <p:sp>
          <p:nvSpPr>
            <p:cNvPr id="2091" name="Google Shape;2091;p35"/>
            <p:cNvSpPr txBox="1"/>
            <p:nvPr/>
          </p:nvSpPr>
          <p:spPr>
            <a:xfrm>
              <a:off x="0" y="0"/>
              <a:ext cx="261468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88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NAME</a:t>
              </a:r>
              <a:endParaRPr/>
            </a:p>
          </p:txBody>
        </p:sp>
        <p:sp>
          <p:nvSpPr>
            <p:cNvPr id="2092" name="Google Shape;2092;p35"/>
            <p:cNvSpPr txBox="1"/>
            <p:nvPr/>
          </p:nvSpPr>
          <p:spPr>
            <a:xfrm>
              <a:off x="0" y="708680"/>
              <a:ext cx="261468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88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Title or Position</a:t>
              </a:r>
              <a:endParaRPr/>
            </a:p>
          </p:txBody>
        </p:sp>
      </p:grpSp>
      <p:grpSp>
        <p:nvGrpSpPr>
          <p:cNvPr id="2093" name="Google Shape;2093;p35"/>
          <p:cNvGrpSpPr/>
          <p:nvPr/>
        </p:nvGrpSpPr>
        <p:grpSpPr>
          <a:xfrm>
            <a:off x="5281518" y="7813578"/>
            <a:ext cx="1961010" cy="1198260"/>
            <a:chOff x="0" y="0"/>
            <a:chExt cx="2614680" cy="1597680"/>
          </a:xfrm>
        </p:grpSpPr>
        <p:sp>
          <p:nvSpPr>
            <p:cNvPr id="2094" name="Google Shape;2094;p35"/>
            <p:cNvSpPr txBox="1"/>
            <p:nvPr/>
          </p:nvSpPr>
          <p:spPr>
            <a:xfrm>
              <a:off x="0" y="0"/>
              <a:ext cx="261468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88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NAME</a:t>
              </a:r>
              <a:endParaRPr/>
            </a:p>
          </p:txBody>
        </p:sp>
        <p:sp>
          <p:nvSpPr>
            <p:cNvPr id="2095" name="Google Shape;2095;p35"/>
            <p:cNvSpPr txBox="1"/>
            <p:nvPr/>
          </p:nvSpPr>
          <p:spPr>
            <a:xfrm>
              <a:off x="0" y="708680"/>
              <a:ext cx="261468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88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Title or Position</a:t>
              </a:r>
              <a:endParaRPr/>
            </a:p>
          </p:txBody>
        </p:sp>
      </p:grpSp>
      <p:grpSp>
        <p:nvGrpSpPr>
          <p:cNvPr id="2096" name="Google Shape;2096;p35"/>
          <p:cNvGrpSpPr/>
          <p:nvPr/>
        </p:nvGrpSpPr>
        <p:grpSpPr>
          <a:xfrm>
            <a:off x="13055666" y="7130239"/>
            <a:ext cx="2346020" cy="2428497"/>
            <a:chOff x="0" y="-28575"/>
            <a:chExt cx="812800" cy="841375"/>
          </a:xfrm>
        </p:grpSpPr>
        <p:sp>
          <p:nvSpPr>
            <p:cNvPr id="2097" name="Google Shape;2097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098" name="Google Shape;2098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9" name="Google Shape;2099;p35"/>
          <p:cNvGrpSpPr/>
          <p:nvPr/>
        </p:nvGrpSpPr>
        <p:grpSpPr>
          <a:xfrm>
            <a:off x="13248172" y="7813578"/>
            <a:ext cx="1961010" cy="1198260"/>
            <a:chOff x="0" y="0"/>
            <a:chExt cx="2614680" cy="1597680"/>
          </a:xfrm>
        </p:grpSpPr>
        <p:sp>
          <p:nvSpPr>
            <p:cNvPr id="2100" name="Google Shape;2100;p35"/>
            <p:cNvSpPr txBox="1"/>
            <p:nvPr/>
          </p:nvSpPr>
          <p:spPr>
            <a:xfrm>
              <a:off x="0" y="0"/>
              <a:ext cx="261468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88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NAME</a:t>
              </a:r>
              <a:endParaRPr/>
            </a:p>
          </p:txBody>
        </p:sp>
        <p:sp>
          <p:nvSpPr>
            <p:cNvPr id="2101" name="Google Shape;2101;p35"/>
            <p:cNvSpPr txBox="1"/>
            <p:nvPr/>
          </p:nvSpPr>
          <p:spPr>
            <a:xfrm>
              <a:off x="0" y="708680"/>
              <a:ext cx="261468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88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Title or Position</a:t>
              </a:r>
              <a:endParaRPr/>
            </a:p>
          </p:txBody>
        </p:sp>
      </p:grpSp>
      <p:grpSp>
        <p:nvGrpSpPr>
          <p:cNvPr id="2102" name="Google Shape;2102;p35"/>
          <p:cNvGrpSpPr/>
          <p:nvPr/>
        </p:nvGrpSpPr>
        <p:grpSpPr>
          <a:xfrm>
            <a:off x="4773263" y="4602637"/>
            <a:ext cx="631501" cy="653702"/>
            <a:chOff x="0" y="-28575"/>
            <a:chExt cx="812800" cy="841375"/>
          </a:xfrm>
        </p:grpSpPr>
        <p:sp>
          <p:nvSpPr>
            <p:cNvPr id="2103" name="Google Shape;2103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104" name="Google Shape;2104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5" name="Google Shape;2105;p35"/>
          <p:cNvGrpSpPr/>
          <p:nvPr/>
        </p:nvGrpSpPr>
        <p:grpSpPr>
          <a:xfrm>
            <a:off x="12720876" y="4602637"/>
            <a:ext cx="631501" cy="653702"/>
            <a:chOff x="0" y="-28575"/>
            <a:chExt cx="812800" cy="841375"/>
          </a:xfrm>
        </p:grpSpPr>
        <p:sp>
          <p:nvSpPr>
            <p:cNvPr id="2106" name="Google Shape;2106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107" name="Google Shape;2107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8" name="Google Shape;2108;p35"/>
          <p:cNvGrpSpPr/>
          <p:nvPr/>
        </p:nvGrpSpPr>
        <p:grpSpPr>
          <a:xfrm>
            <a:off x="8758476" y="4602637"/>
            <a:ext cx="631501" cy="653702"/>
            <a:chOff x="0" y="-28575"/>
            <a:chExt cx="812800" cy="841375"/>
          </a:xfrm>
        </p:grpSpPr>
        <p:sp>
          <p:nvSpPr>
            <p:cNvPr id="2109" name="Google Shape;2109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110" name="Google Shape;2110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1" name="Google Shape;2111;p35"/>
          <p:cNvGrpSpPr/>
          <p:nvPr/>
        </p:nvGrpSpPr>
        <p:grpSpPr>
          <a:xfrm>
            <a:off x="16608580" y="4602637"/>
            <a:ext cx="631501" cy="653702"/>
            <a:chOff x="0" y="-28575"/>
            <a:chExt cx="812800" cy="841375"/>
          </a:xfrm>
        </p:grpSpPr>
        <p:sp>
          <p:nvSpPr>
            <p:cNvPr id="2112" name="Google Shape;2112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113" name="Google Shape;2113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4" name="Google Shape;2114;p35"/>
          <p:cNvGrpSpPr/>
          <p:nvPr/>
        </p:nvGrpSpPr>
        <p:grpSpPr>
          <a:xfrm>
            <a:off x="2340355" y="1284950"/>
            <a:ext cx="961628" cy="995435"/>
            <a:chOff x="0" y="-28575"/>
            <a:chExt cx="812800" cy="841375"/>
          </a:xfrm>
        </p:grpSpPr>
        <p:sp>
          <p:nvSpPr>
            <p:cNvPr id="2115" name="Google Shape;2115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116" name="Google Shape;2116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7" name="Google Shape;2117;p35"/>
          <p:cNvGrpSpPr/>
          <p:nvPr/>
        </p:nvGrpSpPr>
        <p:grpSpPr>
          <a:xfrm>
            <a:off x="4111110" y="1284950"/>
            <a:ext cx="961628" cy="995435"/>
            <a:chOff x="0" y="-28575"/>
            <a:chExt cx="812800" cy="841375"/>
          </a:xfrm>
        </p:grpSpPr>
        <p:sp>
          <p:nvSpPr>
            <p:cNvPr id="2118" name="Google Shape;2118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119" name="Google Shape;2119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0" name="Google Shape;2120;p35"/>
          <p:cNvGrpSpPr/>
          <p:nvPr/>
        </p:nvGrpSpPr>
        <p:grpSpPr>
          <a:xfrm>
            <a:off x="5881865" y="1284950"/>
            <a:ext cx="961628" cy="995435"/>
            <a:chOff x="0" y="-28575"/>
            <a:chExt cx="812800" cy="841375"/>
          </a:xfrm>
        </p:grpSpPr>
        <p:sp>
          <p:nvSpPr>
            <p:cNvPr id="2121" name="Google Shape;2121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122" name="Google Shape;2122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23" name="Google Shape;2123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50634" y="1418028"/>
            <a:ext cx="755601" cy="75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4" name="Google Shape;2124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73756" y="1418028"/>
            <a:ext cx="773524" cy="77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5" name="Google Shape;2125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14123" y="1426990"/>
            <a:ext cx="755601" cy="75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oogle Shape;2130;p36"/>
          <p:cNvGrpSpPr/>
          <p:nvPr/>
        </p:nvGrpSpPr>
        <p:grpSpPr>
          <a:xfrm>
            <a:off x="0" y="-108496"/>
            <a:ext cx="5016400" cy="10415426"/>
            <a:chOff x="0" y="-144661"/>
            <a:chExt cx="6688533" cy="13887234"/>
          </a:xfrm>
        </p:grpSpPr>
        <p:grpSp>
          <p:nvGrpSpPr>
            <p:cNvPr id="2131" name="Google Shape;2131;p36"/>
            <p:cNvGrpSpPr/>
            <p:nvPr/>
          </p:nvGrpSpPr>
          <p:grpSpPr>
            <a:xfrm>
              <a:off x="0" y="-144661"/>
              <a:ext cx="6688533" cy="13887234"/>
              <a:chOff x="0" y="-28575"/>
              <a:chExt cx="1321192" cy="2743157"/>
            </a:xfrm>
          </p:grpSpPr>
          <p:sp>
            <p:nvSpPr>
              <p:cNvPr id="2132" name="Google Shape;2132;p36"/>
              <p:cNvSpPr/>
              <p:nvPr/>
            </p:nvSpPr>
            <p:spPr>
              <a:xfrm>
                <a:off x="0" y="0"/>
                <a:ext cx="1321192" cy="2714582"/>
              </a:xfrm>
              <a:custGeom>
                <a:rect b="b" l="l" r="r" t="t"/>
                <a:pathLst>
                  <a:path extrusionOk="0" h="2714582" w="1321192">
                    <a:moveTo>
                      <a:pt x="0" y="0"/>
                    </a:moveTo>
                    <a:lnTo>
                      <a:pt x="1321192" y="0"/>
                    </a:lnTo>
                    <a:lnTo>
                      <a:pt x="1321192" y="2714582"/>
                    </a:lnTo>
                    <a:lnTo>
                      <a:pt x="0" y="2714582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133" name="Google Shape;2133;p3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4" name="Google Shape;2134;p36"/>
            <p:cNvGrpSpPr/>
            <p:nvPr/>
          </p:nvGrpSpPr>
          <p:grpSpPr>
            <a:xfrm>
              <a:off x="0" y="6949377"/>
              <a:ext cx="6688533" cy="6688533"/>
              <a:chOff x="0" y="0"/>
              <a:chExt cx="812800" cy="812800"/>
            </a:xfrm>
          </p:grpSpPr>
          <p:sp>
            <p:nvSpPr>
              <p:cNvPr id="2135" name="Google Shape;2135;p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40616" y="82374"/>
                    </a:lnTo>
                    <a:lnTo>
                      <a:pt x="693768" y="119032"/>
                    </a:lnTo>
                    <a:lnTo>
                      <a:pt x="730427" y="272184"/>
                    </a:lnTo>
                    <a:lnTo>
                      <a:pt x="812800" y="406400"/>
                    </a:lnTo>
                    <a:lnTo>
                      <a:pt x="730427" y="540616"/>
                    </a:lnTo>
                    <a:lnTo>
                      <a:pt x="693768" y="693768"/>
                    </a:lnTo>
                    <a:lnTo>
                      <a:pt x="540616" y="730427"/>
                    </a:lnTo>
                    <a:lnTo>
                      <a:pt x="406400" y="812800"/>
                    </a:lnTo>
                    <a:lnTo>
                      <a:pt x="272184" y="730427"/>
                    </a:lnTo>
                    <a:lnTo>
                      <a:pt x="119032" y="693768"/>
                    </a:lnTo>
                    <a:lnTo>
                      <a:pt x="82374" y="540616"/>
                    </a:lnTo>
                    <a:lnTo>
                      <a:pt x="0" y="406400"/>
                    </a:lnTo>
                    <a:lnTo>
                      <a:pt x="82374" y="272184"/>
                    </a:lnTo>
                    <a:lnTo>
                      <a:pt x="119032" y="119032"/>
                    </a:lnTo>
                    <a:lnTo>
                      <a:pt x="272184" y="82374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136" name="Google Shape;2136;p36"/>
              <p:cNvSpPr txBox="1"/>
              <p:nvPr/>
            </p:nvSpPr>
            <p:spPr>
              <a:xfrm>
                <a:off x="139700" y="1397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7" name="Google Shape;2137;p36"/>
            <p:cNvGrpSpPr/>
            <p:nvPr/>
          </p:nvGrpSpPr>
          <p:grpSpPr>
            <a:xfrm>
              <a:off x="0" y="78090"/>
              <a:ext cx="6688533" cy="6688533"/>
              <a:chOff x="0" y="0"/>
              <a:chExt cx="812800" cy="812800"/>
            </a:xfrm>
          </p:grpSpPr>
          <p:sp>
            <p:nvSpPr>
              <p:cNvPr id="2138" name="Google Shape;2138;p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40616" y="82374"/>
                    </a:lnTo>
                    <a:lnTo>
                      <a:pt x="693768" y="119032"/>
                    </a:lnTo>
                    <a:lnTo>
                      <a:pt x="730427" y="272184"/>
                    </a:lnTo>
                    <a:lnTo>
                      <a:pt x="812800" y="406400"/>
                    </a:lnTo>
                    <a:lnTo>
                      <a:pt x="730427" y="540616"/>
                    </a:lnTo>
                    <a:lnTo>
                      <a:pt x="693768" y="693768"/>
                    </a:lnTo>
                    <a:lnTo>
                      <a:pt x="540616" y="730427"/>
                    </a:lnTo>
                    <a:lnTo>
                      <a:pt x="406400" y="812800"/>
                    </a:lnTo>
                    <a:lnTo>
                      <a:pt x="272184" y="730427"/>
                    </a:lnTo>
                    <a:lnTo>
                      <a:pt x="119032" y="693768"/>
                    </a:lnTo>
                    <a:lnTo>
                      <a:pt x="82374" y="540616"/>
                    </a:lnTo>
                    <a:lnTo>
                      <a:pt x="0" y="406400"/>
                    </a:lnTo>
                    <a:lnTo>
                      <a:pt x="82374" y="272184"/>
                    </a:lnTo>
                    <a:lnTo>
                      <a:pt x="119032" y="119032"/>
                    </a:lnTo>
                    <a:lnTo>
                      <a:pt x="272184" y="82374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139" name="Google Shape;2139;p36"/>
              <p:cNvSpPr txBox="1"/>
              <p:nvPr/>
            </p:nvSpPr>
            <p:spPr>
              <a:xfrm>
                <a:off x="139700" y="1397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40" name="Google Shape;2140;p36"/>
          <p:cNvSpPr txBox="1"/>
          <p:nvPr/>
        </p:nvSpPr>
        <p:spPr>
          <a:xfrm>
            <a:off x="5016400" y="1642470"/>
            <a:ext cx="82552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6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Credits</a:t>
            </a:r>
            <a:endParaRPr/>
          </a:p>
        </p:txBody>
      </p:sp>
      <p:sp>
        <p:nvSpPr>
          <p:cNvPr id="2141" name="Google Shape;2141;p36"/>
          <p:cNvSpPr txBox="1"/>
          <p:nvPr/>
        </p:nvSpPr>
        <p:spPr>
          <a:xfrm>
            <a:off x="5447646" y="4289865"/>
            <a:ext cx="7392708" cy="169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This presentation template is free for everyone to use thanks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to the following:</a:t>
            </a:r>
            <a:endParaRPr/>
          </a:p>
        </p:txBody>
      </p:sp>
      <p:sp>
        <p:nvSpPr>
          <p:cNvPr id="2142" name="Google Shape;2142;p36"/>
          <p:cNvSpPr txBox="1"/>
          <p:nvPr/>
        </p:nvSpPr>
        <p:spPr>
          <a:xfrm>
            <a:off x="5533989" y="6633594"/>
            <a:ext cx="7220023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Pexels for the photos</a:t>
            </a:r>
            <a:endParaRPr/>
          </a:p>
        </p:txBody>
      </p:sp>
      <p:sp>
        <p:nvSpPr>
          <p:cNvPr id="2143" name="Google Shape;2143;p36"/>
          <p:cNvSpPr txBox="1"/>
          <p:nvPr/>
        </p:nvSpPr>
        <p:spPr>
          <a:xfrm>
            <a:off x="6480168" y="8465569"/>
            <a:ext cx="5327664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7D2AE8"/>
                </a:solidFill>
                <a:latin typeface="Nunito Sans"/>
                <a:ea typeface="Nunito Sans"/>
                <a:cs typeface="Nunito Sans"/>
                <a:sym typeface="Nunito Sans"/>
              </a:rPr>
              <a:t>Happy designing! </a:t>
            </a:r>
            <a:endParaRPr/>
          </a:p>
        </p:txBody>
      </p:sp>
      <p:grpSp>
        <p:nvGrpSpPr>
          <p:cNvPr id="2144" name="Google Shape;2144;p36"/>
          <p:cNvGrpSpPr/>
          <p:nvPr/>
        </p:nvGrpSpPr>
        <p:grpSpPr>
          <a:xfrm>
            <a:off x="13271600" y="-108496"/>
            <a:ext cx="5016400" cy="10415426"/>
            <a:chOff x="0" y="-144661"/>
            <a:chExt cx="6688533" cy="13887234"/>
          </a:xfrm>
        </p:grpSpPr>
        <p:grpSp>
          <p:nvGrpSpPr>
            <p:cNvPr id="2145" name="Google Shape;2145;p36"/>
            <p:cNvGrpSpPr/>
            <p:nvPr/>
          </p:nvGrpSpPr>
          <p:grpSpPr>
            <a:xfrm>
              <a:off x="0" y="-144661"/>
              <a:ext cx="6688533" cy="13887234"/>
              <a:chOff x="0" y="-28575"/>
              <a:chExt cx="1321192" cy="2743157"/>
            </a:xfrm>
          </p:grpSpPr>
          <p:sp>
            <p:nvSpPr>
              <p:cNvPr id="2146" name="Google Shape;2146;p36"/>
              <p:cNvSpPr/>
              <p:nvPr/>
            </p:nvSpPr>
            <p:spPr>
              <a:xfrm>
                <a:off x="0" y="0"/>
                <a:ext cx="1321192" cy="2714582"/>
              </a:xfrm>
              <a:custGeom>
                <a:rect b="b" l="l" r="r" t="t"/>
                <a:pathLst>
                  <a:path extrusionOk="0" h="2714582" w="1321192">
                    <a:moveTo>
                      <a:pt x="0" y="0"/>
                    </a:moveTo>
                    <a:lnTo>
                      <a:pt x="1321192" y="0"/>
                    </a:lnTo>
                    <a:lnTo>
                      <a:pt x="1321192" y="2714582"/>
                    </a:lnTo>
                    <a:lnTo>
                      <a:pt x="0" y="2714582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147" name="Google Shape;2147;p3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8" name="Google Shape;2148;p36"/>
            <p:cNvGrpSpPr/>
            <p:nvPr/>
          </p:nvGrpSpPr>
          <p:grpSpPr>
            <a:xfrm>
              <a:off x="0" y="6949377"/>
              <a:ext cx="6688533" cy="6688533"/>
              <a:chOff x="0" y="0"/>
              <a:chExt cx="812800" cy="812800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40616" y="82374"/>
                    </a:lnTo>
                    <a:lnTo>
                      <a:pt x="693768" y="119032"/>
                    </a:lnTo>
                    <a:lnTo>
                      <a:pt x="730427" y="272184"/>
                    </a:lnTo>
                    <a:lnTo>
                      <a:pt x="812800" y="406400"/>
                    </a:lnTo>
                    <a:lnTo>
                      <a:pt x="730427" y="540616"/>
                    </a:lnTo>
                    <a:lnTo>
                      <a:pt x="693768" y="693768"/>
                    </a:lnTo>
                    <a:lnTo>
                      <a:pt x="540616" y="730427"/>
                    </a:lnTo>
                    <a:lnTo>
                      <a:pt x="406400" y="812800"/>
                    </a:lnTo>
                    <a:lnTo>
                      <a:pt x="272184" y="730427"/>
                    </a:lnTo>
                    <a:lnTo>
                      <a:pt x="119032" y="693768"/>
                    </a:lnTo>
                    <a:lnTo>
                      <a:pt x="82374" y="540616"/>
                    </a:lnTo>
                    <a:lnTo>
                      <a:pt x="0" y="406400"/>
                    </a:lnTo>
                    <a:lnTo>
                      <a:pt x="82374" y="272184"/>
                    </a:lnTo>
                    <a:lnTo>
                      <a:pt x="119032" y="119032"/>
                    </a:lnTo>
                    <a:lnTo>
                      <a:pt x="272184" y="82374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150" name="Google Shape;2150;p36"/>
              <p:cNvSpPr txBox="1"/>
              <p:nvPr/>
            </p:nvSpPr>
            <p:spPr>
              <a:xfrm>
                <a:off x="139700" y="1397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0" y="78090"/>
              <a:ext cx="6688533" cy="6688533"/>
              <a:chOff x="0" y="0"/>
              <a:chExt cx="812800" cy="812800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40616" y="82374"/>
                    </a:lnTo>
                    <a:lnTo>
                      <a:pt x="693768" y="119032"/>
                    </a:lnTo>
                    <a:lnTo>
                      <a:pt x="730427" y="272184"/>
                    </a:lnTo>
                    <a:lnTo>
                      <a:pt x="812800" y="406400"/>
                    </a:lnTo>
                    <a:lnTo>
                      <a:pt x="730427" y="540616"/>
                    </a:lnTo>
                    <a:lnTo>
                      <a:pt x="693768" y="693768"/>
                    </a:lnTo>
                    <a:lnTo>
                      <a:pt x="540616" y="730427"/>
                    </a:lnTo>
                    <a:lnTo>
                      <a:pt x="406400" y="812800"/>
                    </a:lnTo>
                    <a:lnTo>
                      <a:pt x="272184" y="730427"/>
                    </a:lnTo>
                    <a:lnTo>
                      <a:pt x="119032" y="693768"/>
                    </a:lnTo>
                    <a:lnTo>
                      <a:pt x="82374" y="540616"/>
                    </a:lnTo>
                    <a:lnTo>
                      <a:pt x="0" y="406400"/>
                    </a:lnTo>
                    <a:lnTo>
                      <a:pt x="82374" y="272184"/>
                    </a:lnTo>
                    <a:lnTo>
                      <a:pt x="119032" y="119032"/>
                    </a:lnTo>
                    <a:lnTo>
                      <a:pt x="272184" y="82374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153" name="Google Shape;2153;p36"/>
              <p:cNvSpPr txBox="1"/>
              <p:nvPr/>
            </p:nvSpPr>
            <p:spPr>
              <a:xfrm>
                <a:off x="139700" y="1397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154" name="Google Shape;21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6683" y="6253219"/>
            <a:ext cx="3206235" cy="320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Google Shape;215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644" y="922114"/>
            <a:ext cx="3117112" cy="311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6" name="Google Shape;215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7831" y="548701"/>
            <a:ext cx="3863938" cy="386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7" name="Google Shape;2157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9644" y="6189644"/>
            <a:ext cx="2823927" cy="3269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37"/>
          <p:cNvGrpSpPr/>
          <p:nvPr/>
        </p:nvGrpSpPr>
        <p:grpSpPr>
          <a:xfrm>
            <a:off x="0" y="5182034"/>
            <a:ext cx="12953837" cy="5104966"/>
            <a:chOff x="0" y="-28575"/>
            <a:chExt cx="3411710" cy="1344518"/>
          </a:xfrm>
        </p:grpSpPr>
        <p:sp>
          <p:nvSpPr>
            <p:cNvPr id="2163" name="Google Shape;2163;p37"/>
            <p:cNvSpPr/>
            <p:nvPr/>
          </p:nvSpPr>
          <p:spPr>
            <a:xfrm>
              <a:off x="0" y="0"/>
              <a:ext cx="3411710" cy="1315943"/>
            </a:xfrm>
            <a:custGeom>
              <a:rect b="b" l="l" r="r" t="t"/>
              <a:pathLst>
                <a:path extrusionOk="0" h="1315943" w="3411710">
                  <a:moveTo>
                    <a:pt x="0" y="0"/>
                  </a:moveTo>
                  <a:lnTo>
                    <a:pt x="3411710" y="0"/>
                  </a:lnTo>
                  <a:lnTo>
                    <a:pt x="3411710" y="1315943"/>
                  </a:lnTo>
                  <a:lnTo>
                    <a:pt x="0" y="1315943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164" name="Google Shape;2164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5" name="Google Shape;2165;p37"/>
          <p:cNvGrpSpPr/>
          <p:nvPr/>
        </p:nvGrpSpPr>
        <p:grpSpPr>
          <a:xfrm>
            <a:off x="13271600" y="0"/>
            <a:ext cx="5016401" cy="4997038"/>
            <a:chOff x="0" y="0"/>
            <a:chExt cx="6688534" cy="6662717"/>
          </a:xfrm>
        </p:grpSpPr>
        <p:grpSp>
          <p:nvGrpSpPr>
            <p:cNvPr id="2166" name="Google Shape;2166;p37"/>
            <p:cNvGrpSpPr/>
            <p:nvPr/>
          </p:nvGrpSpPr>
          <p:grpSpPr>
            <a:xfrm>
              <a:off x="0" y="0"/>
              <a:ext cx="3344267" cy="3344267"/>
              <a:chOff x="0" y="0"/>
              <a:chExt cx="812800" cy="812800"/>
            </a:xfrm>
          </p:grpSpPr>
          <p:sp>
            <p:nvSpPr>
              <p:cNvPr id="2167" name="Google Shape;2167;p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168" name="Google Shape;2168;p3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9" name="Google Shape;2169;p37"/>
            <p:cNvGrpSpPr/>
            <p:nvPr/>
          </p:nvGrpSpPr>
          <p:grpSpPr>
            <a:xfrm>
              <a:off x="3344267" y="3318450"/>
              <a:ext cx="3344267" cy="3344267"/>
              <a:chOff x="0" y="0"/>
              <a:chExt cx="812800" cy="812800"/>
            </a:xfrm>
          </p:grpSpPr>
          <p:sp>
            <p:nvSpPr>
              <p:cNvPr id="2170" name="Google Shape;2170;p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171" name="Google Shape;2171;p3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2" name="Google Shape;2172;p37"/>
            <p:cNvGrpSpPr/>
            <p:nvPr/>
          </p:nvGrpSpPr>
          <p:grpSpPr>
            <a:xfrm>
              <a:off x="3344267" y="0"/>
              <a:ext cx="3344267" cy="3344267"/>
              <a:chOff x="0" y="0"/>
              <a:chExt cx="812800" cy="812800"/>
            </a:xfrm>
          </p:grpSpPr>
          <p:sp>
            <p:nvSpPr>
              <p:cNvPr id="2173" name="Google Shape;2173;p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174" name="Google Shape;2174;p3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5" name="Google Shape;2175;p37"/>
            <p:cNvGrpSpPr/>
            <p:nvPr/>
          </p:nvGrpSpPr>
          <p:grpSpPr>
            <a:xfrm>
              <a:off x="0" y="3318450"/>
              <a:ext cx="3344267" cy="3344267"/>
              <a:chOff x="0" y="0"/>
              <a:chExt cx="812800" cy="812800"/>
            </a:xfrm>
          </p:grpSpPr>
          <p:sp>
            <p:nvSpPr>
              <p:cNvPr id="2176" name="Google Shape;2176;p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177" name="Google Shape;2177;p3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178" name="Google Shape;21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6762" y="127861"/>
            <a:ext cx="1947478" cy="225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9" name="Google Shape;217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28337" y="2626525"/>
            <a:ext cx="2218113" cy="2218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0" name="Google Shape;2180;p37"/>
          <p:cNvGrpSpPr/>
          <p:nvPr/>
        </p:nvGrpSpPr>
        <p:grpSpPr>
          <a:xfrm>
            <a:off x="13271600" y="5290530"/>
            <a:ext cx="5016400" cy="5016400"/>
            <a:chOff x="0" y="0"/>
            <a:chExt cx="812800" cy="812800"/>
          </a:xfrm>
        </p:grpSpPr>
        <p:sp>
          <p:nvSpPr>
            <p:cNvPr id="2181" name="Google Shape;2181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182" name="Google Shape;2182;p3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3" name="Google Shape;2183;p37"/>
          <p:cNvGrpSpPr/>
          <p:nvPr/>
        </p:nvGrpSpPr>
        <p:grpSpPr>
          <a:xfrm>
            <a:off x="13271600" y="5290530"/>
            <a:ext cx="5016400" cy="5016400"/>
            <a:chOff x="0" y="0"/>
            <a:chExt cx="812800" cy="812800"/>
          </a:xfrm>
        </p:grpSpPr>
        <p:sp>
          <p:nvSpPr>
            <p:cNvPr id="2184" name="Google Shape;2184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185" name="Google Shape;2185;p37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6" name="Google Shape;218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03409" y="6557103"/>
            <a:ext cx="2004664" cy="2483254"/>
          </a:xfrm>
          <a:prstGeom prst="rect">
            <a:avLst/>
          </a:prstGeom>
          <a:noFill/>
          <a:ln>
            <a:noFill/>
          </a:ln>
        </p:spPr>
      </p:pic>
      <p:sp>
        <p:nvSpPr>
          <p:cNvPr id="2187" name="Google Shape;2187;p37"/>
          <p:cNvSpPr txBox="1"/>
          <p:nvPr/>
        </p:nvSpPr>
        <p:spPr>
          <a:xfrm>
            <a:off x="559983" y="8680450"/>
            <a:ext cx="11843345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You can find these fonts online too.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Happy designing! </a:t>
            </a:r>
            <a:endParaRPr/>
          </a:p>
        </p:txBody>
      </p:sp>
      <p:grpSp>
        <p:nvGrpSpPr>
          <p:cNvPr id="2188" name="Google Shape;2188;p37"/>
          <p:cNvGrpSpPr/>
          <p:nvPr/>
        </p:nvGrpSpPr>
        <p:grpSpPr>
          <a:xfrm>
            <a:off x="9144000" y="9238990"/>
            <a:ext cx="549275" cy="568585"/>
            <a:chOff x="0" y="-28575"/>
            <a:chExt cx="812800" cy="841375"/>
          </a:xfrm>
        </p:grpSpPr>
        <p:sp>
          <p:nvSpPr>
            <p:cNvPr id="2189" name="Google Shape;2189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190" name="Google Shape;2190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1" name="Google Shape;2191;p37"/>
          <p:cNvGrpSpPr/>
          <p:nvPr/>
        </p:nvGrpSpPr>
        <p:grpSpPr>
          <a:xfrm>
            <a:off x="10155443" y="9238990"/>
            <a:ext cx="549275" cy="568585"/>
            <a:chOff x="0" y="-28575"/>
            <a:chExt cx="812800" cy="841375"/>
          </a:xfrm>
        </p:grpSpPr>
        <p:sp>
          <p:nvSpPr>
            <p:cNvPr id="2192" name="Google Shape;2192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193" name="Google Shape;2193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4" name="Google Shape;2194;p37"/>
          <p:cNvSpPr txBox="1"/>
          <p:nvPr/>
        </p:nvSpPr>
        <p:spPr>
          <a:xfrm>
            <a:off x="559975" y="5699575"/>
            <a:ext cx="11843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This presentation template uses the following free fonts:</a:t>
            </a:r>
            <a:endParaRPr/>
          </a:p>
        </p:txBody>
      </p:sp>
      <p:sp>
        <p:nvSpPr>
          <p:cNvPr id="2195" name="Google Shape;2195;p37"/>
          <p:cNvSpPr txBox="1"/>
          <p:nvPr/>
        </p:nvSpPr>
        <p:spPr>
          <a:xfrm>
            <a:off x="555246" y="6809015"/>
            <a:ext cx="11843345" cy="1298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Titles: Russo One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Headers: Nunito Sans Regular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EC0F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Body Copy: Nunito Sans Regular</a:t>
            </a:r>
            <a:endParaRPr/>
          </a:p>
        </p:txBody>
      </p:sp>
      <p:sp>
        <p:nvSpPr>
          <p:cNvPr id="2196" name="Google Shape;2196;p37"/>
          <p:cNvSpPr txBox="1"/>
          <p:nvPr/>
        </p:nvSpPr>
        <p:spPr>
          <a:xfrm>
            <a:off x="559983" y="822119"/>
            <a:ext cx="103935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6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Fonts In this Presentation</a:t>
            </a:r>
            <a:endParaRPr/>
          </a:p>
        </p:txBody>
      </p:sp>
      <p:grpSp>
        <p:nvGrpSpPr>
          <p:cNvPr id="2197" name="Google Shape;2197;p37"/>
          <p:cNvGrpSpPr/>
          <p:nvPr/>
        </p:nvGrpSpPr>
        <p:grpSpPr>
          <a:xfrm>
            <a:off x="11166886" y="9238990"/>
            <a:ext cx="549275" cy="568585"/>
            <a:chOff x="0" y="-28575"/>
            <a:chExt cx="812800" cy="841375"/>
          </a:xfrm>
        </p:grpSpPr>
        <p:sp>
          <p:nvSpPr>
            <p:cNvPr id="2198" name="Google Shape;2198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199" name="Google Shape;2199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4" name="Google Shape;2204;p38"/>
          <p:cNvGrpSpPr/>
          <p:nvPr/>
        </p:nvGrpSpPr>
        <p:grpSpPr>
          <a:xfrm>
            <a:off x="0" y="4468513"/>
            <a:ext cx="18287996" cy="3194596"/>
            <a:chOff x="0" y="-28575"/>
            <a:chExt cx="4816592" cy="841375"/>
          </a:xfrm>
        </p:grpSpPr>
        <p:sp>
          <p:nvSpPr>
            <p:cNvPr id="2205" name="Google Shape;2205;p38"/>
            <p:cNvSpPr/>
            <p:nvPr/>
          </p:nvSpPr>
          <p:spPr>
            <a:xfrm>
              <a:off x="0" y="0"/>
              <a:ext cx="4816592" cy="416720"/>
            </a:xfrm>
            <a:custGeom>
              <a:rect b="b" l="l" r="r" t="t"/>
              <a:pathLst>
                <a:path extrusionOk="0" h="41672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16720"/>
                  </a:lnTo>
                  <a:lnTo>
                    <a:pt x="0" y="41672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206" name="Google Shape;2206;p3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7" name="Google Shape;220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507" y="3382132"/>
            <a:ext cx="1478905" cy="190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8" name="Google Shape;220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5292" y="3382132"/>
            <a:ext cx="1478905" cy="190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9" name="Google Shape;22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9076" y="3382132"/>
            <a:ext cx="1478905" cy="190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2860" y="3382132"/>
            <a:ext cx="1478905" cy="1909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1" name="Google Shape;2211;p38"/>
          <p:cNvGrpSpPr/>
          <p:nvPr/>
        </p:nvGrpSpPr>
        <p:grpSpPr>
          <a:xfrm>
            <a:off x="2156553" y="5291516"/>
            <a:ext cx="468813" cy="470914"/>
            <a:chOff x="1813" y="0"/>
            <a:chExt cx="809173" cy="812800"/>
          </a:xfrm>
        </p:grpSpPr>
        <p:sp>
          <p:nvSpPr>
            <p:cNvPr id="2212" name="Google Shape;2212;p3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4" name="Google Shape;2214;p38"/>
          <p:cNvSpPr txBox="1"/>
          <p:nvPr/>
        </p:nvSpPr>
        <p:spPr>
          <a:xfrm>
            <a:off x="1028700" y="1009650"/>
            <a:ext cx="16230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Add a Timeline Page</a:t>
            </a:r>
            <a:endParaRPr/>
          </a:p>
        </p:txBody>
      </p:sp>
      <p:grpSp>
        <p:nvGrpSpPr>
          <p:cNvPr id="2215" name="Google Shape;2215;p38"/>
          <p:cNvGrpSpPr/>
          <p:nvPr/>
        </p:nvGrpSpPr>
        <p:grpSpPr>
          <a:xfrm>
            <a:off x="0" y="6050747"/>
            <a:ext cx="18287996" cy="4236253"/>
            <a:chOff x="0" y="-28575"/>
            <a:chExt cx="4816592" cy="1115721"/>
          </a:xfrm>
        </p:grpSpPr>
        <p:sp>
          <p:nvSpPr>
            <p:cNvPr id="2216" name="Google Shape;2216;p38"/>
            <p:cNvSpPr/>
            <p:nvPr/>
          </p:nvSpPr>
          <p:spPr>
            <a:xfrm>
              <a:off x="0" y="0"/>
              <a:ext cx="4816592" cy="1087146"/>
            </a:xfrm>
            <a:custGeom>
              <a:rect b="b" l="l" r="r" t="t"/>
              <a:pathLst>
                <a:path extrusionOk="0" h="108714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87146"/>
                  </a:lnTo>
                  <a:lnTo>
                    <a:pt x="0" y="1087146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217" name="Google Shape;2217;p3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8" name="Google Shape;2218;p38"/>
          <p:cNvSpPr txBox="1"/>
          <p:nvPr/>
        </p:nvSpPr>
        <p:spPr>
          <a:xfrm>
            <a:off x="1028700" y="6839508"/>
            <a:ext cx="33649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Add a main point</a:t>
            </a:r>
            <a:endParaRPr/>
          </a:p>
        </p:txBody>
      </p:sp>
      <p:sp>
        <p:nvSpPr>
          <p:cNvPr id="2219" name="Google Shape;2219;p38"/>
          <p:cNvSpPr txBox="1"/>
          <p:nvPr/>
        </p:nvSpPr>
        <p:spPr>
          <a:xfrm>
            <a:off x="1028700" y="7643037"/>
            <a:ext cx="3364925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what you want to discuss. </a:t>
            </a:r>
            <a:endParaRPr/>
          </a:p>
        </p:txBody>
      </p:sp>
      <p:sp>
        <p:nvSpPr>
          <p:cNvPr id="2220" name="Google Shape;2220;p38"/>
          <p:cNvSpPr txBox="1"/>
          <p:nvPr/>
        </p:nvSpPr>
        <p:spPr>
          <a:xfrm>
            <a:off x="5317258" y="6839508"/>
            <a:ext cx="33649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Add a main point</a:t>
            </a:r>
            <a:endParaRPr/>
          </a:p>
        </p:txBody>
      </p:sp>
      <p:sp>
        <p:nvSpPr>
          <p:cNvPr id="2221" name="Google Shape;2221;p38"/>
          <p:cNvSpPr txBox="1"/>
          <p:nvPr/>
        </p:nvSpPr>
        <p:spPr>
          <a:xfrm>
            <a:off x="5317258" y="7643037"/>
            <a:ext cx="3364925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what you want to discuss. </a:t>
            </a:r>
            <a:endParaRPr/>
          </a:p>
        </p:txBody>
      </p:sp>
      <p:sp>
        <p:nvSpPr>
          <p:cNvPr id="2222" name="Google Shape;2222;p38"/>
          <p:cNvSpPr txBox="1"/>
          <p:nvPr/>
        </p:nvSpPr>
        <p:spPr>
          <a:xfrm>
            <a:off x="13894375" y="6839508"/>
            <a:ext cx="33649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Add a main point</a:t>
            </a:r>
            <a:endParaRPr/>
          </a:p>
        </p:txBody>
      </p:sp>
      <p:sp>
        <p:nvSpPr>
          <p:cNvPr id="2223" name="Google Shape;2223;p38"/>
          <p:cNvSpPr txBox="1"/>
          <p:nvPr/>
        </p:nvSpPr>
        <p:spPr>
          <a:xfrm>
            <a:off x="13894375" y="7643037"/>
            <a:ext cx="3364925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what you want to discuss. </a:t>
            </a:r>
            <a:endParaRPr/>
          </a:p>
        </p:txBody>
      </p:sp>
      <p:sp>
        <p:nvSpPr>
          <p:cNvPr id="2224" name="Google Shape;2224;p38"/>
          <p:cNvSpPr txBox="1"/>
          <p:nvPr/>
        </p:nvSpPr>
        <p:spPr>
          <a:xfrm>
            <a:off x="9605817" y="6839508"/>
            <a:ext cx="33649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Add a main point</a:t>
            </a:r>
            <a:endParaRPr/>
          </a:p>
        </p:txBody>
      </p:sp>
      <p:sp>
        <p:nvSpPr>
          <p:cNvPr id="2225" name="Google Shape;2225;p38"/>
          <p:cNvSpPr txBox="1"/>
          <p:nvPr/>
        </p:nvSpPr>
        <p:spPr>
          <a:xfrm>
            <a:off x="9605817" y="7643037"/>
            <a:ext cx="3364925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Elaborate on what you want to discuss. </a:t>
            </a:r>
            <a:endParaRPr/>
          </a:p>
        </p:txBody>
      </p:sp>
      <p:grpSp>
        <p:nvGrpSpPr>
          <p:cNvPr id="2226" name="Google Shape;2226;p38"/>
          <p:cNvGrpSpPr/>
          <p:nvPr/>
        </p:nvGrpSpPr>
        <p:grpSpPr>
          <a:xfrm>
            <a:off x="6420337" y="5291516"/>
            <a:ext cx="468813" cy="470914"/>
            <a:chOff x="1813" y="0"/>
            <a:chExt cx="809173" cy="812800"/>
          </a:xfrm>
        </p:grpSpPr>
        <p:sp>
          <p:nvSpPr>
            <p:cNvPr id="2227" name="Google Shape;2227;p3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9" name="Google Shape;2229;p38"/>
          <p:cNvGrpSpPr/>
          <p:nvPr/>
        </p:nvGrpSpPr>
        <p:grpSpPr>
          <a:xfrm>
            <a:off x="10684121" y="5291516"/>
            <a:ext cx="468813" cy="470914"/>
            <a:chOff x="1813" y="0"/>
            <a:chExt cx="809173" cy="812800"/>
          </a:xfrm>
        </p:grpSpPr>
        <p:sp>
          <p:nvSpPr>
            <p:cNvPr id="2230" name="Google Shape;2230;p3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2" name="Google Shape;2232;p38"/>
          <p:cNvGrpSpPr/>
          <p:nvPr/>
        </p:nvGrpSpPr>
        <p:grpSpPr>
          <a:xfrm>
            <a:off x="14947906" y="5291516"/>
            <a:ext cx="468813" cy="470914"/>
            <a:chOff x="1813" y="0"/>
            <a:chExt cx="809173" cy="812800"/>
          </a:xfrm>
        </p:grpSpPr>
        <p:sp>
          <p:nvSpPr>
            <p:cNvPr id="2233" name="Google Shape;2233;p3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35" name="Google Shape;2235;p38"/>
          <p:cNvCxnSpPr/>
          <p:nvPr/>
        </p:nvCxnSpPr>
        <p:spPr>
          <a:xfrm rot="5399999">
            <a:off x="3663432" y="8050707"/>
            <a:ext cx="2125490" cy="0"/>
          </a:xfrm>
          <a:prstGeom prst="straightConnector1">
            <a:avLst/>
          </a:prstGeom>
          <a:noFill/>
          <a:ln cap="flat" cmpd="sng" w="38100">
            <a:solidFill>
              <a:srgbClr val="DEC0F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6" name="Google Shape;2236;p38"/>
          <p:cNvCxnSpPr/>
          <p:nvPr/>
        </p:nvCxnSpPr>
        <p:spPr>
          <a:xfrm rot="5399999">
            <a:off x="8100305" y="8050707"/>
            <a:ext cx="2125490" cy="0"/>
          </a:xfrm>
          <a:prstGeom prst="straightConnector1">
            <a:avLst/>
          </a:prstGeom>
          <a:noFill/>
          <a:ln cap="flat" cmpd="sng" w="38100">
            <a:solidFill>
              <a:srgbClr val="DEC0F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7" name="Google Shape;2237;p38"/>
          <p:cNvCxnSpPr/>
          <p:nvPr/>
        </p:nvCxnSpPr>
        <p:spPr>
          <a:xfrm rot="5399999">
            <a:off x="12332885" y="8050707"/>
            <a:ext cx="2125490" cy="0"/>
          </a:xfrm>
          <a:prstGeom prst="straightConnector1">
            <a:avLst/>
          </a:prstGeom>
          <a:noFill/>
          <a:ln cap="flat" cmpd="sng" w="38100">
            <a:solidFill>
              <a:srgbClr val="DEC0F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38" name="Google Shape;2238;p38"/>
          <p:cNvGrpSpPr/>
          <p:nvPr/>
        </p:nvGrpSpPr>
        <p:grpSpPr>
          <a:xfrm>
            <a:off x="17380130" y="855891"/>
            <a:ext cx="887077" cy="918263"/>
            <a:chOff x="0" y="-28575"/>
            <a:chExt cx="812800" cy="841375"/>
          </a:xfrm>
        </p:grpSpPr>
        <p:sp>
          <p:nvSpPr>
            <p:cNvPr id="2239" name="Google Shape;2239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240" name="Google Shape;2240;p3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00" lIns="36100" spcFirstLastPara="1" rIns="36100" wrap="square" tIns="361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1" name="Google Shape;2241;p38"/>
          <p:cNvGrpSpPr/>
          <p:nvPr/>
        </p:nvGrpSpPr>
        <p:grpSpPr>
          <a:xfrm>
            <a:off x="16493053" y="1742968"/>
            <a:ext cx="887077" cy="918263"/>
            <a:chOff x="0" y="-28575"/>
            <a:chExt cx="812800" cy="841375"/>
          </a:xfrm>
        </p:grpSpPr>
        <p:sp>
          <p:nvSpPr>
            <p:cNvPr id="2242" name="Google Shape;2242;p3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243" name="Google Shape;2243;p3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4" name="Google Shape;2244;p38"/>
          <p:cNvGrpSpPr/>
          <p:nvPr/>
        </p:nvGrpSpPr>
        <p:grpSpPr>
          <a:xfrm>
            <a:off x="0" y="-29477"/>
            <a:ext cx="1676904" cy="1706381"/>
            <a:chOff x="0" y="-39302"/>
            <a:chExt cx="2235872" cy="2275174"/>
          </a:xfrm>
        </p:grpSpPr>
        <p:grpSp>
          <p:nvGrpSpPr>
            <p:cNvPr id="2245" name="Google Shape;2245;p38"/>
            <p:cNvGrpSpPr/>
            <p:nvPr/>
          </p:nvGrpSpPr>
          <p:grpSpPr>
            <a:xfrm>
              <a:off x="0" y="-39302"/>
              <a:ext cx="1117936" cy="1157238"/>
              <a:chOff x="0" y="-28575"/>
              <a:chExt cx="812800" cy="841375"/>
            </a:xfrm>
          </p:grpSpPr>
          <p:sp>
            <p:nvSpPr>
              <p:cNvPr id="2246" name="Google Shape;2246;p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247" name="Google Shape;2247;p3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8" name="Google Shape;2248;p38"/>
            <p:cNvGrpSpPr/>
            <p:nvPr/>
          </p:nvGrpSpPr>
          <p:grpSpPr>
            <a:xfrm>
              <a:off x="1117936" y="1078634"/>
              <a:ext cx="1117936" cy="1157238"/>
              <a:chOff x="0" y="-28575"/>
              <a:chExt cx="812800" cy="841375"/>
            </a:xfrm>
          </p:grpSpPr>
          <p:sp>
            <p:nvSpPr>
              <p:cNvPr id="2249" name="Google Shape;2249;p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250" name="Google Shape;2250;p3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254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" name="Google Shape;2255;p39"/>
          <p:cNvGrpSpPr/>
          <p:nvPr/>
        </p:nvGrpSpPr>
        <p:grpSpPr>
          <a:xfrm>
            <a:off x="11529461" y="5561659"/>
            <a:ext cx="4329012" cy="4430479"/>
            <a:chOff x="0" y="-19050"/>
            <a:chExt cx="812800" cy="831850"/>
          </a:xfrm>
        </p:grpSpPr>
        <p:sp>
          <p:nvSpPr>
            <p:cNvPr id="2256" name="Google Shape;2256;p39"/>
            <p:cNvSpPr/>
            <p:nvPr/>
          </p:nvSpPr>
          <p:spPr>
            <a:xfrm>
              <a:off x="0" y="0"/>
              <a:ext cx="466811" cy="175881"/>
            </a:xfrm>
            <a:custGeom>
              <a:rect b="b" l="l" r="r" t="t"/>
              <a:pathLst>
                <a:path extrusionOk="0" h="17588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5881"/>
                  </a:lnTo>
                  <a:lnTo>
                    <a:pt x="0" y="175881"/>
                  </a:lnTo>
                  <a:close/>
                </a:path>
              </a:pathLst>
            </a:custGeom>
            <a:solidFill>
              <a:srgbClr val="7D2AE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7" name="Google Shape;2257;p3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Job Title</a:t>
              </a:r>
              <a:endParaRPr/>
            </a:p>
          </p:txBody>
        </p:sp>
      </p:grpSp>
      <p:grpSp>
        <p:nvGrpSpPr>
          <p:cNvPr id="2258" name="Google Shape;2258;p39"/>
          <p:cNvGrpSpPr/>
          <p:nvPr/>
        </p:nvGrpSpPr>
        <p:grpSpPr>
          <a:xfrm>
            <a:off x="13955659" y="7151994"/>
            <a:ext cx="4329012" cy="4430479"/>
            <a:chOff x="0" y="-19050"/>
            <a:chExt cx="812800" cy="831850"/>
          </a:xfrm>
        </p:grpSpPr>
        <p:sp>
          <p:nvSpPr>
            <p:cNvPr id="2259" name="Google Shape;2259;p39"/>
            <p:cNvSpPr/>
            <p:nvPr/>
          </p:nvSpPr>
          <p:spPr>
            <a:xfrm>
              <a:off x="0" y="0"/>
              <a:ext cx="466811" cy="175881"/>
            </a:xfrm>
            <a:custGeom>
              <a:rect b="b" l="l" r="r" t="t"/>
              <a:pathLst>
                <a:path extrusionOk="0" h="17588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5881"/>
                  </a:lnTo>
                  <a:lnTo>
                    <a:pt x="0" y="175881"/>
                  </a:lnTo>
                  <a:close/>
                </a:path>
              </a:pathLst>
            </a:custGeom>
            <a:solidFill>
              <a:srgbClr val="7D2AE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0" name="Google Shape;2260;p3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Job Title</a:t>
              </a:r>
              <a:endParaRPr/>
            </a:p>
          </p:txBody>
        </p:sp>
      </p:grpSp>
      <p:grpSp>
        <p:nvGrpSpPr>
          <p:cNvPr id="2261" name="Google Shape;2261;p39"/>
          <p:cNvGrpSpPr/>
          <p:nvPr/>
        </p:nvGrpSpPr>
        <p:grpSpPr>
          <a:xfrm>
            <a:off x="10101143" y="7151994"/>
            <a:ext cx="4329012" cy="4430479"/>
            <a:chOff x="0" y="-19050"/>
            <a:chExt cx="812800" cy="831850"/>
          </a:xfrm>
        </p:grpSpPr>
        <p:sp>
          <p:nvSpPr>
            <p:cNvPr id="2262" name="Google Shape;2262;p39"/>
            <p:cNvSpPr/>
            <p:nvPr/>
          </p:nvSpPr>
          <p:spPr>
            <a:xfrm>
              <a:off x="0" y="0"/>
              <a:ext cx="466811" cy="175881"/>
            </a:xfrm>
            <a:custGeom>
              <a:rect b="b" l="l" r="r" t="t"/>
              <a:pathLst>
                <a:path extrusionOk="0" h="17588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5881"/>
                  </a:lnTo>
                  <a:lnTo>
                    <a:pt x="0" y="175881"/>
                  </a:lnTo>
                  <a:close/>
                </a:path>
              </a:pathLst>
            </a:custGeom>
            <a:solidFill>
              <a:srgbClr val="7D2AE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3" name="Google Shape;2263;p3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Job Title</a:t>
              </a:r>
              <a:endParaRPr/>
            </a:p>
          </p:txBody>
        </p:sp>
      </p:grpSp>
      <p:grpSp>
        <p:nvGrpSpPr>
          <p:cNvPr id="2264" name="Google Shape;2264;p39"/>
          <p:cNvGrpSpPr/>
          <p:nvPr/>
        </p:nvGrpSpPr>
        <p:grpSpPr>
          <a:xfrm>
            <a:off x="6533827" y="7151994"/>
            <a:ext cx="4329012" cy="4430479"/>
            <a:chOff x="0" y="-19050"/>
            <a:chExt cx="812800" cy="831850"/>
          </a:xfrm>
        </p:grpSpPr>
        <p:sp>
          <p:nvSpPr>
            <p:cNvPr id="2265" name="Google Shape;2265;p39"/>
            <p:cNvSpPr/>
            <p:nvPr/>
          </p:nvSpPr>
          <p:spPr>
            <a:xfrm>
              <a:off x="0" y="0"/>
              <a:ext cx="466811" cy="175881"/>
            </a:xfrm>
            <a:custGeom>
              <a:rect b="b" l="l" r="r" t="t"/>
              <a:pathLst>
                <a:path extrusionOk="0" h="17588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5881"/>
                  </a:lnTo>
                  <a:lnTo>
                    <a:pt x="0" y="175881"/>
                  </a:lnTo>
                  <a:close/>
                </a:path>
              </a:pathLst>
            </a:custGeom>
            <a:solidFill>
              <a:srgbClr val="7D2AE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6" name="Google Shape;2266;p3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Job Title</a:t>
              </a:r>
              <a:endParaRPr/>
            </a:p>
          </p:txBody>
        </p:sp>
      </p:grpSp>
      <p:grpSp>
        <p:nvGrpSpPr>
          <p:cNvPr id="2267" name="Google Shape;2267;p39"/>
          <p:cNvGrpSpPr/>
          <p:nvPr/>
        </p:nvGrpSpPr>
        <p:grpSpPr>
          <a:xfrm>
            <a:off x="2710057" y="7151994"/>
            <a:ext cx="4329012" cy="4430479"/>
            <a:chOff x="0" y="-19050"/>
            <a:chExt cx="812800" cy="831850"/>
          </a:xfrm>
        </p:grpSpPr>
        <p:sp>
          <p:nvSpPr>
            <p:cNvPr id="2268" name="Google Shape;2268;p39"/>
            <p:cNvSpPr/>
            <p:nvPr/>
          </p:nvSpPr>
          <p:spPr>
            <a:xfrm>
              <a:off x="0" y="0"/>
              <a:ext cx="466811" cy="175881"/>
            </a:xfrm>
            <a:custGeom>
              <a:rect b="b" l="l" r="r" t="t"/>
              <a:pathLst>
                <a:path extrusionOk="0" h="17588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5881"/>
                  </a:lnTo>
                  <a:lnTo>
                    <a:pt x="0" y="175881"/>
                  </a:lnTo>
                  <a:close/>
                </a:path>
              </a:pathLst>
            </a:custGeom>
            <a:solidFill>
              <a:srgbClr val="7D2AE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9" name="Google Shape;2269;p3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Job Title</a:t>
              </a:r>
              <a:endParaRPr/>
            </a:p>
          </p:txBody>
        </p:sp>
      </p:grpSp>
      <p:grpSp>
        <p:nvGrpSpPr>
          <p:cNvPr id="2270" name="Google Shape;2270;p39"/>
          <p:cNvGrpSpPr/>
          <p:nvPr/>
        </p:nvGrpSpPr>
        <p:grpSpPr>
          <a:xfrm>
            <a:off x="2702773" y="5532056"/>
            <a:ext cx="4329012" cy="4430479"/>
            <a:chOff x="-271936" y="-24608"/>
            <a:chExt cx="812800" cy="831850"/>
          </a:xfrm>
        </p:grpSpPr>
        <p:sp>
          <p:nvSpPr>
            <p:cNvPr id="2271" name="Google Shape;2271;p39"/>
            <p:cNvSpPr/>
            <p:nvPr/>
          </p:nvSpPr>
          <p:spPr>
            <a:xfrm>
              <a:off x="0" y="0"/>
              <a:ext cx="466811" cy="175881"/>
            </a:xfrm>
            <a:custGeom>
              <a:rect b="b" l="l" r="r" t="t"/>
              <a:pathLst>
                <a:path extrusionOk="0" h="17588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5881"/>
                  </a:lnTo>
                  <a:lnTo>
                    <a:pt x="0" y="175881"/>
                  </a:lnTo>
                  <a:close/>
                </a:path>
              </a:pathLst>
            </a:custGeom>
            <a:solidFill>
              <a:srgbClr val="7D2AE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2" name="Google Shape;2272;p39"/>
            <p:cNvSpPr txBox="1"/>
            <p:nvPr/>
          </p:nvSpPr>
          <p:spPr>
            <a:xfrm>
              <a:off x="-271936" y="-24608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Job Title</a:t>
              </a:r>
              <a:endParaRPr/>
            </a:p>
          </p:txBody>
        </p:sp>
      </p:grpSp>
      <p:grpSp>
        <p:nvGrpSpPr>
          <p:cNvPr id="2273" name="Google Shape;2273;p39"/>
          <p:cNvGrpSpPr/>
          <p:nvPr/>
        </p:nvGrpSpPr>
        <p:grpSpPr>
          <a:xfrm>
            <a:off x="8045875" y="3975239"/>
            <a:ext cx="4329012" cy="4430479"/>
            <a:chOff x="0" y="-19050"/>
            <a:chExt cx="812800" cy="831850"/>
          </a:xfrm>
        </p:grpSpPr>
        <p:sp>
          <p:nvSpPr>
            <p:cNvPr id="2274" name="Google Shape;2274;p39"/>
            <p:cNvSpPr/>
            <p:nvPr/>
          </p:nvSpPr>
          <p:spPr>
            <a:xfrm>
              <a:off x="0" y="0"/>
              <a:ext cx="466811" cy="175881"/>
            </a:xfrm>
            <a:custGeom>
              <a:rect b="b" l="l" r="r" t="t"/>
              <a:pathLst>
                <a:path extrusionOk="0" h="17588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5881"/>
                  </a:lnTo>
                  <a:lnTo>
                    <a:pt x="0" y="175881"/>
                  </a:lnTo>
                  <a:close/>
                </a:path>
              </a:pathLst>
            </a:custGeom>
            <a:solidFill>
              <a:srgbClr val="7D2AE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5" name="Google Shape;2275;p3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DEC0F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Job Title</a:t>
              </a:r>
              <a:endParaRPr/>
            </a:p>
          </p:txBody>
        </p:sp>
      </p:grpSp>
      <p:cxnSp>
        <p:nvCxnSpPr>
          <p:cNvPr id="2276" name="Google Shape;2276;p39"/>
          <p:cNvCxnSpPr/>
          <p:nvPr/>
        </p:nvCxnSpPr>
        <p:spPr>
          <a:xfrm rot="-5445924">
            <a:off x="9004964" y="5154994"/>
            <a:ext cx="28183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7" name="Google Shape;2277;p39"/>
          <p:cNvCxnSpPr/>
          <p:nvPr/>
        </p:nvCxnSpPr>
        <p:spPr>
          <a:xfrm rot="10800000">
            <a:off x="5377679" y="5291221"/>
            <a:ext cx="740443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8" name="Google Shape;2278;p39"/>
          <p:cNvCxnSpPr/>
          <p:nvPr/>
        </p:nvCxnSpPr>
        <p:spPr>
          <a:xfrm rot="-5400000">
            <a:off x="12596166" y="5477170"/>
            <a:ext cx="35284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9" name="Google Shape;2279;p39"/>
          <p:cNvCxnSpPr/>
          <p:nvPr/>
        </p:nvCxnSpPr>
        <p:spPr>
          <a:xfrm rot="-5468555">
            <a:off x="5214110" y="5477015"/>
            <a:ext cx="35322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0" name="Google Shape;2280;p39"/>
          <p:cNvCxnSpPr/>
          <p:nvPr/>
        </p:nvCxnSpPr>
        <p:spPr>
          <a:xfrm rot="10800000">
            <a:off x="4170167" y="6941385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1" name="Google Shape;2281;p39"/>
          <p:cNvCxnSpPr/>
          <p:nvPr/>
        </p:nvCxnSpPr>
        <p:spPr>
          <a:xfrm rot="-5400000">
            <a:off x="5213964" y="6770628"/>
            <a:ext cx="36056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2" name="Google Shape;2282;p39"/>
          <p:cNvCxnSpPr/>
          <p:nvPr/>
        </p:nvCxnSpPr>
        <p:spPr>
          <a:xfrm rot="-5400000">
            <a:off x="4004608" y="7087895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3" name="Google Shape;2283;p39"/>
          <p:cNvCxnSpPr/>
          <p:nvPr/>
        </p:nvCxnSpPr>
        <p:spPr>
          <a:xfrm rot="10800000">
            <a:off x="11548511" y="6938069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4" name="Google Shape;2284;p39"/>
          <p:cNvCxnSpPr/>
          <p:nvPr/>
        </p:nvCxnSpPr>
        <p:spPr>
          <a:xfrm rot="-5399999">
            <a:off x="12593966" y="6768970"/>
            <a:ext cx="35724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85" name="Google Shape;2285;p39"/>
          <p:cNvGrpSpPr/>
          <p:nvPr/>
        </p:nvGrpSpPr>
        <p:grpSpPr>
          <a:xfrm>
            <a:off x="-19050" y="-108496"/>
            <a:ext cx="3086098" cy="10395496"/>
            <a:chOff x="0" y="-28575"/>
            <a:chExt cx="812800" cy="2737908"/>
          </a:xfrm>
        </p:grpSpPr>
        <p:sp>
          <p:nvSpPr>
            <p:cNvPr id="2286" name="Google Shape;2286;p39"/>
            <p:cNvSpPr/>
            <p:nvPr/>
          </p:nvSpPr>
          <p:spPr>
            <a:xfrm>
              <a:off x="0" y="0"/>
              <a:ext cx="463491" cy="2709333"/>
            </a:xfrm>
            <a:custGeom>
              <a:rect b="b" l="l" r="r" t="t"/>
              <a:pathLst>
                <a:path extrusionOk="0" h="2709333" w="463491">
                  <a:moveTo>
                    <a:pt x="0" y="0"/>
                  </a:moveTo>
                  <a:lnTo>
                    <a:pt x="463491" y="0"/>
                  </a:lnTo>
                  <a:lnTo>
                    <a:pt x="46349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287" name="Google Shape;2287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8" name="Google Shape;2288;p39"/>
          <p:cNvSpPr txBox="1"/>
          <p:nvPr/>
        </p:nvSpPr>
        <p:spPr>
          <a:xfrm>
            <a:off x="1846083" y="971550"/>
            <a:ext cx="14595833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6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Add a Chart Page</a:t>
            </a:r>
            <a:endParaRPr/>
          </a:p>
        </p:txBody>
      </p:sp>
      <p:grpSp>
        <p:nvGrpSpPr>
          <p:cNvPr id="2289" name="Google Shape;2289;p39"/>
          <p:cNvGrpSpPr/>
          <p:nvPr/>
        </p:nvGrpSpPr>
        <p:grpSpPr>
          <a:xfrm>
            <a:off x="16528184" y="-108496"/>
            <a:ext cx="3086098" cy="10395496"/>
            <a:chOff x="0" y="-28575"/>
            <a:chExt cx="812800" cy="2737908"/>
          </a:xfrm>
        </p:grpSpPr>
        <p:sp>
          <p:nvSpPr>
            <p:cNvPr id="2290" name="Google Shape;2290;p39"/>
            <p:cNvSpPr/>
            <p:nvPr/>
          </p:nvSpPr>
          <p:spPr>
            <a:xfrm>
              <a:off x="0" y="0"/>
              <a:ext cx="463491" cy="2709333"/>
            </a:xfrm>
            <a:custGeom>
              <a:rect b="b" l="l" r="r" t="t"/>
              <a:pathLst>
                <a:path extrusionOk="0" h="2709333" w="463491">
                  <a:moveTo>
                    <a:pt x="0" y="0"/>
                  </a:moveTo>
                  <a:lnTo>
                    <a:pt x="463491" y="0"/>
                  </a:lnTo>
                  <a:lnTo>
                    <a:pt x="46349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291" name="Google Shape;2291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2" name="Google Shape;2292;p39"/>
          <p:cNvGrpSpPr/>
          <p:nvPr/>
        </p:nvGrpSpPr>
        <p:grpSpPr>
          <a:xfrm>
            <a:off x="7178634" y="4046125"/>
            <a:ext cx="863974" cy="973529"/>
            <a:chOff x="0" y="-28575"/>
            <a:chExt cx="812800" cy="909843"/>
          </a:xfrm>
        </p:grpSpPr>
        <p:sp>
          <p:nvSpPr>
            <p:cNvPr id="2293" name="Google Shape;2293;p39"/>
            <p:cNvSpPr/>
            <p:nvPr/>
          </p:nvSpPr>
          <p:spPr>
            <a:xfrm>
              <a:off x="0" y="0"/>
              <a:ext cx="812800" cy="881268"/>
            </a:xfrm>
            <a:custGeom>
              <a:rect b="b" l="l" r="r" t="t"/>
              <a:pathLst>
                <a:path extrusionOk="0" h="88126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81268"/>
                  </a:lnTo>
                  <a:lnTo>
                    <a:pt x="0" y="881268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294" name="Google Shape;2294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5" name="Google Shape;2295;p39"/>
          <p:cNvGrpSpPr/>
          <p:nvPr/>
        </p:nvGrpSpPr>
        <p:grpSpPr>
          <a:xfrm>
            <a:off x="3296669" y="5632936"/>
            <a:ext cx="863974" cy="967126"/>
            <a:chOff x="0" y="-28575"/>
            <a:chExt cx="812800" cy="909843"/>
          </a:xfrm>
        </p:grpSpPr>
        <p:sp>
          <p:nvSpPr>
            <p:cNvPr id="2296" name="Google Shape;2296;p39"/>
            <p:cNvSpPr/>
            <p:nvPr/>
          </p:nvSpPr>
          <p:spPr>
            <a:xfrm>
              <a:off x="0" y="0"/>
              <a:ext cx="812800" cy="881268"/>
            </a:xfrm>
            <a:custGeom>
              <a:rect b="b" l="l" r="r" t="t"/>
              <a:pathLst>
                <a:path extrusionOk="0" h="88126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81268"/>
                  </a:lnTo>
                  <a:lnTo>
                    <a:pt x="0" y="881268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297" name="Google Shape;2297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8" name="Google Shape;2298;p39"/>
          <p:cNvGrpSpPr/>
          <p:nvPr/>
        </p:nvGrpSpPr>
        <p:grpSpPr>
          <a:xfrm>
            <a:off x="10684537" y="5632936"/>
            <a:ext cx="863974" cy="967126"/>
            <a:chOff x="0" y="-28575"/>
            <a:chExt cx="812800" cy="909843"/>
          </a:xfrm>
        </p:grpSpPr>
        <p:sp>
          <p:nvSpPr>
            <p:cNvPr id="2299" name="Google Shape;2299;p39"/>
            <p:cNvSpPr/>
            <p:nvPr/>
          </p:nvSpPr>
          <p:spPr>
            <a:xfrm>
              <a:off x="0" y="0"/>
              <a:ext cx="812800" cy="881268"/>
            </a:xfrm>
            <a:custGeom>
              <a:rect b="b" l="l" r="r" t="t"/>
              <a:pathLst>
                <a:path extrusionOk="0" h="88126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81268"/>
                  </a:lnTo>
                  <a:lnTo>
                    <a:pt x="0" y="881268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300" name="Google Shape;2300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1" name="Google Shape;2301;p39"/>
          <p:cNvGrpSpPr/>
          <p:nvPr/>
        </p:nvGrpSpPr>
        <p:grpSpPr>
          <a:xfrm>
            <a:off x="1846083" y="7223081"/>
            <a:ext cx="863974" cy="967126"/>
            <a:chOff x="0" y="-28575"/>
            <a:chExt cx="812800" cy="909843"/>
          </a:xfrm>
        </p:grpSpPr>
        <p:sp>
          <p:nvSpPr>
            <p:cNvPr id="2302" name="Google Shape;2302;p39"/>
            <p:cNvSpPr/>
            <p:nvPr/>
          </p:nvSpPr>
          <p:spPr>
            <a:xfrm>
              <a:off x="0" y="0"/>
              <a:ext cx="812800" cy="881268"/>
            </a:xfrm>
            <a:custGeom>
              <a:rect b="b" l="l" r="r" t="t"/>
              <a:pathLst>
                <a:path extrusionOk="0" h="88126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81268"/>
                  </a:lnTo>
                  <a:lnTo>
                    <a:pt x="0" y="881268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303" name="Google Shape;2303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4" name="Google Shape;2304;p39"/>
          <p:cNvGrpSpPr/>
          <p:nvPr/>
        </p:nvGrpSpPr>
        <p:grpSpPr>
          <a:xfrm>
            <a:off x="5669853" y="7223081"/>
            <a:ext cx="863974" cy="967126"/>
            <a:chOff x="0" y="-28575"/>
            <a:chExt cx="812800" cy="909843"/>
          </a:xfrm>
        </p:grpSpPr>
        <p:sp>
          <p:nvSpPr>
            <p:cNvPr id="2305" name="Google Shape;2305;p39"/>
            <p:cNvSpPr/>
            <p:nvPr/>
          </p:nvSpPr>
          <p:spPr>
            <a:xfrm>
              <a:off x="0" y="0"/>
              <a:ext cx="812800" cy="881268"/>
            </a:xfrm>
            <a:custGeom>
              <a:rect b="b" l="l" r="r" t="t"/>
              <a:pathLst>
                <a:path extrusionOk="0" h="88126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81268"/>
                  </a:lnTo>
                  <a:lnTo>
                    <a:pt x="0" y="881268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306" name="Google Shape;2306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7" name="Google Shape;2307;p39"/>
          <p:cNvGrpSpPr/>
          <p:nvPr/>
        </p:nvGrpSpPr>
        <p:grpSpPr>
          <a:xfrm>
            <a:off x="9289004" y="7223081"/>
            <a:ext cx="863974" cy="967126"/>
            <a:chOff x="0" y="-28575"/>
            <a:chExt cx="812800" cy="909843"/>
          </a:xfrm>
        </p:grpSpPr>
        <p:sp>
          <p:nvSpPr>
            <p:cNvPr id="2308" name="Google Shape;2308;p39"/>
            <p:cNvSpPr/>
            <p:nvPr/>
          </p:nvSpPr>
          <p:spPr>
            <a:xfrm>
              <a:off x="0" y="0"/>
              <a:ext cx="812800" cy="881268"/>
            </a:xfrm>
            <a:custGeom>
              <a:rect b="b" l="l" r="r" t="t"/>
              <a:pathLst>
                <a:path extrusionOk="0" h="88126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81268"/>
                  </a:lnTo>
                  <a:lnTo>
                    <a:pt x="0" y="881268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309" name="Google Shape;2309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0" name="Google Shape;2310;p39"/>
          <p:cNvGrpSpPr/>
          <p:nvPr/>
        </p:nvGrpSpPr>
        <p:grpSpPr>
          <a:xfrm>
            <a:off x="13091685" y="7223081"/>
            <a:ext cx="863974" cy="967126"/>
            <a:chOff x="0" y="-28575"/>
            <a:chExt cx="812800" cy="909843"/>
          </a:xfrm>
        </p:grpSpPr>
        <p:sp>
          <p:nvSpPr>
            <p:cNvPr id="2311" name="Google Shape;2311;p39"/>
            <p:cNvSpPr/>
            <p:nvPr/>
          </p:nvSpPr>
          <p:spPr>
            <a:xfrm>
              <a:off x="0" y="0"/>
              <a:ext cx="812800" cy="881268"/>
            </a:xfrm>
            <a:custGeom>
              <a:rect b="b" l="l" r="r" t="t"/>
              <a:pathLst>
                <a:path extrusionOk="0" h="88126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81268"/>
                  </a:lnTo>
                  <a:lnTo>
                    <a:pt x="0" y="881268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312" name="Google Shape;2312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13" name="Google Shape;231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3565" y="4180830"/>
            <a:ext cx="661553" cy="66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4" name="Google Shape;231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0140" y="5775111"/>
            <a:ext cx="712769" cy="7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5" name="Google Shape;231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5485" y="7303335"/>
            <a:ext cx="692711" cy="80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6" name="Google Shape;231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62868" y="7389176"/>
            <a:ext cx="716246" cy="71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7" name="Google Shape;2317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4476" y="5775111"/>
            <a:ext cx="588359" cy="7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8" name="Google Shape;2318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39602" y="7361879"/>
            <a:ext cx="676937" cy="77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9" name="Google Shape;2319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261917" y="7346255"/>
            <a:ext cx="523511" cy="71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0" name="Google Shape;23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6455" y="408205"/>
            <a:ext cx="2803091" cy="280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1" name="Google Shape;23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5657" y="274114"/>
            <a:ext cx="2803091" cy="280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2" name="Google Shape;23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6455" y="3741955"/>
            <a:ext cx="2803091" cy="280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3" name="Google Shape;23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5657" y="3607864"/>
            <a:ext cx="2803091" cy="280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4" name="Google Shape;23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6455" y="7075705"/>
            <a:ext cx="2803091" cy="280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5" name="Google Shape;23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5657" y="6941614"/>
            <a:ext cx="2803091" cy="2803091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39"/>
          <p:cNvSpPr txBox="1"/>
          <p:nvPr/>
        </p:nvSpPr>
        <p:spPr>
          <a:xfrm>
            <a:off x="6555627" y="5532056"/>
            <a:ext cx="4329012" cy="4430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/>
          </a:p>
        </p:txBody>
      </p:sp>
      <p:sp>
        <p:nvSpPr>
          <p:cNvPr id="2327" name="Google Shape;2327;p39"/>
          <p:cNvSpPr txBox="1"/>
          <p:nvPr/>
        </p:nvSpPr>
        <p:spPr>
          <a:xfrm>
            <a:off x="10172667" y="5501830"/>
            <a:ext cx="4329012" cy="4430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/>
          </a:p>
        </p:txBody>
      </p:sp>
      <p:sp>
        <p:nvSpPr>
          <p:cNvPr id="2328" name="Google Shape;2328;p39"/>
          <p:cNvSpPr txBox="1"/>
          <p:nvPr/>
        </p:nvSpPr>
        <p:spPr>
          <a:xfrm>
            <a:off x="14025243" y="5532056"/>
            <a:ext cx="4329012" cy="4430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/>
          </a:p>
        </p:txBody>
      </p:sp>
      <p:sp>
        <p:nvSpPr>
          <p:cNvPr id="2329" name="Google Shape;2329;p39"/>
          <p:cNvSpPr txBox="1"/>
          <p:nvPr/>
        </p:nvSpPr>
        <p:spPr>
          <a:xfrm>
            <a:off x="4211986" y="3937139"/>
            <a:ext cx="4329012" cy="4430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/>
          </a:p>
        </p:txBody>
      </p:sp>
      <p:sp>
        <p:nvSpPr>
          <p:cNvPr id="2330" name="Google Shape;2330;p39"/>
          <p:cNvSpPr txBox="1"/>
          <p:nvPr/>
        </p:nvSpPr>
        <p:spPr>
          <a:xfrm>
            <a:off x="11572595" y="3935243"/>
            <a:ext cx="4329012" cy="4430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/>
          </a:p>
        </p:txBody>
      </p:sp>
      <p:sp>
        <p:nvSpPr>
          <p:cNvPr id="2331" name="Google Shape;2331;p39"/>
          <p:cNvSpPr txBox="1"/>
          <p:nvPr/>
        </p:nvSpPr>
        <p:spPr>
          <a:xfrm>
            <a:off x="8099160" y="2328966"/>
            <a:ext cx="4329012" cy="4430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Name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Job Title</a:t>
            </a:r>
            <a:endParaRPr/>
          </a:p>
        </p:txBody>
      </p:sp>
      <p:cxnSp>
        <p:nvCxnSpPr>
          <p:cNvPr id="2332" name="Google Shape;2332;p39"/>
          <p:cNvCxnSpPr/>
          <p:nvPr/>
        </p:nvCxnSpPr>
        <p:spPr>
          <a:xfrm flipH="1" rot="5354076">
            <a:off x="14123918" y="7103010"/>
            <a:ext cx="313073" cy="2898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3" name="Google Shape;2333;p39"/>
          <p:cNvCxnSpPr/>
          <p:nvPr/>
        </p:nvCxnSpPr>
        <p:spPr>
          <a:xfrm flipH="1" rot="5354076">
            <a:off x="11401353" y="7095536"/>
            <a:ext cx="313073" cy="2898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4" name="Google Shape;2334;p39"/>
          <p:cNvCxnSpPr/>
          <p:nvPr/>
        </p:nvCxnSpPr>
        <p:spPr>
          <a:xfrm rot="-5400000">
            <a:off x="6751517" y="7092657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338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9" name="Google Shape;2339;p40"/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0" name="Google Shape;2340;p40"/>
          <p:cNvSpPr txBox="1"/>
          <p:nvPr/>
        </p:nvSpPr>
        <p:spPr>
          <a:xfrm>
            <a:off x="782007" y="1028700"/>
            <a:ext cx="5552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Page</a:t>
            </a:r>
            <a:endParaRPr/>
          </a:p>
        </p:txBody>
      </p:sp>
      <p:sp>
        <p:nvSpPr>
          <p:cNvPr id="2341" name="Google Shape;2341;p40"/>
          <p:cNvSpPr txBox="1"/>
          <p:nvPr/>
        </p:nvSpPr>
        <p:spPr>
          <a:xfrm>
            <a:off x="782007" y="6926580"/>
            <a:ext cx="5059131" cy="2331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4092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Don't forget to delete this page before presenting. </a:t>
            </a:r>
            <a:endParaRPr/>
          </a:p>
        </p:txBody>
      </p:sp>
      <p:pic>
        <p:nvPicPr>
          <p:cNvPr id="2342" name="Google Shape;23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719" y="1152207"/>
            <a:ext cx="847097" cy="7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3" name="Google Shape;234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526" y="1100458"/>
            <a:ext cx="579376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4" name="Google Shape;234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09671" y="1100458"/>
            <a:ext cx="832001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5" name="Google Shape;2345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64756" y="1203956"/>
            <a:ext cx="1017021" cy="62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6" name="Google Shape;2346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053630" y="1144779"/>
            <a:ext cx="743360" cy="74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7" name="Google Shape;2347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268845" y="1144779"/>
            <a:ext cx="822632" cy="74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8" name="Google Shape;2348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563331" y="1144779"/>
            <a:ext cx="496024" cy="74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9" name="Google Shape;2349;p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531209" y="1100458"/>
            <a:ext cx="602067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0" name="Google Shape;2350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069676" y="2942563"/>
            <a:ext cx="743360" cy="74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1" name="Google Shape;2351;p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10038" y="2942563"/>
            <a:ext cx="743360" cy="74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2" name="Google Shape;2352;p4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004888" y="2898242"/>
            <a:ext cx="827463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3" name="Google Shape;2353;p4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570062" y="2898242"/>
            <a:ext cx="871621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4" name="Google Shape;2354;p4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471543" y="2898242"/>
            <a:ext cx="682241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" name="Google Shape;2355;p4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229315" y="2898242"/>
            <a:ext cx="825951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" name="Google Shape;2356;p4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857961" y="2898242"/>
            <a:ext cx="730649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7" name="Google Shape;2357;p4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248629" y="3013798"/>
            <a:ext cx="1010671" cy="60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4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417536" y="4696027"/>
            <a:ext cx="832001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9" name="Google Shape;2359;p4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910038" y="4696027"/>
            <a:ext cx="967444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0" name="Google Shape;2360;p4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789592" y="4696027"/>
            <a:ext cx="832001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1" name="Google Shape;2361;p4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161648" y="4696027"/>
            <a:ext cx="830489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4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532191" y="4696027"/>
            <a:ext cx="904349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4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976595" y="4699633"/>
            <a:ext cx="665830" cy="82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4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248629" y="4838890"/>
            <a:ext cx="950796" cy="54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4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854737" y="6499730"/>
            <a:ext cx="931977" cy="8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4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245092" y="6493811"/>
            <a:ext cx="601346" cy="82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4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304816" y="6503336"/>
            <a:ext cx="773802" cy="82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4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1536996" y="6555972"/>
            <a:ext cx="525902" cy="7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4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521275" y="6632760"/>
            <a:ext cx="940385" cy="56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4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920038" y="6555972"/>
            <a:ext cx="911831" cy="7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4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290247" y="6555972"/>
            <a:ext cx="719517" cy="7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40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468142" y="6555972"/>
            <a:ext cx="719517" cy="7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40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0364717" y="8370674"/>
            <a:ext cx="703404" cy="81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4" name="Google Shape;2374;p40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066589" y="8297514"/>
            <a:ext cx="744172" cy="9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5" name="Google Shape;2375;p40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995556" y="8297514"/>
            <a:ext cx="517077" cy="9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6" name="Google Shape;2376;p40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622076" y="8370674"/>
            <a:ext cx="410195" cy="81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40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586227" y="8477768"/>
            <a:ext cx="600279" cy="6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8" name="Google Shape;2378;p40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740462" y="8477768"/>
            <a:ext cx="733674" cy="6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9" name="Google Shape;2379;p40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028092" y="8477768"/>
            <a:ext cx="857541" cy="6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0" name="Google Shape;2380;p40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439589" y="8370674"/>
            <a:ext cx="712289" cy="81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" name="Google Shape;238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2029" y="841748"/>
            <a:ext cx="3775424" cy="896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6" name="Google Shape;2386;p41"/>
          <p:cNvGrpSpPr/>
          <p:nvPr/>
        </p:nvGrpSpPr>
        <p:grpSpPr>
          <a:xfrm>
            <a:off x="0" y="6453688"/>
            <a:ext cx="4367956" cy="3833312"/>
            <a:chOff x="0" y="-28575"/>
            <a:chExt cx="1207019" cy="1059278"/>
          </a:xfrm>
        </p:grpSpPr>
        <p:sp>
          <p:nvSpPr>
            <p:cNvPr id="2387" name="Google Shape;2387;p41"/>
            <p:cNvSpPr/>
            <p:nvPr/>
          </p:nvSpPr>
          <p:spPr>
            <a:xfrm>
              <a:off x="0" y="0"/>
              <a:ext cx="1207019" cy="1030703"/>
            </a:xfrm>
            <a:custGeom>
              <a:rect b="b" l="l" r="r" t="t"/>
              <a:pathLst>
                <a:path extrusionOk="0" h="1030703" w="1207019">
                  <a:moveTo>
                    <a:pt x="0" y="0"/>
                  </a:moveTo>
                  <a:lnTo>
                    <a:pt x="1207019" y="0"/>
                  </a:lnTo>
                  <a:lnTo>
                    <a:pt x="1207019" y="1030703"/>
                  </a:lnTo>
                  <a:lnTo>
                    <a:pt x="0" y="1030703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388" name="Google Shape;2388;p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9" name="Google Shape;2389;p41"/>
          <p:cNvGrpSpPr/>
          <p:nvPr/>
        </p:nvGrpSpPr>
        <p:grpSpPr>
          <a:xfrm>
            <a:off x="4639437" y="6453688"/>
            <a:ext cx="4367956" cy="3833312"/>
            <a:chOff x="0" y="-28575"/>
            <a:chExt cx="1207019" cy="1059278"/>
          </a:xfrm>
        </p:grpSpPr>
        <p:sp>
          <p:nvSpPr>
            <p:cNvPr id="2390" name="Google Shape;2390;p41"/>
            <p:cNvSpPr/>
            <p:nvPr/>
          </p:nvSpPr>
          <p:spPr>
            <a:xfrm>
              <a:off x="0" y="0"/>
              <a:ext cx="1207019" cy="1030703"/>
            </a:xfrm>
            <a:custGeom>
              <a:rect b="b" l="l" r="r" t="t"/>
              <a:pathLst>
                <a:path extrusionOk="0" h="1030703" w="1207019">
                  <a:moveTo>
                    <a:pt x="0" y="0"/>
                  </a:moveTo>
                  <a:lnTo>
                    <a:pt x="1207019" y="0"/>
                  </a:lnTo>
                  <a:lnTo>
                    <a:pt x="1207019" y="1030703"/>
                  </a:lnTo>
                  <a:lnTo>
                    <a:pt x="0" y="1030703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391" name="Google Shape;2391;p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9279741" y="6430470"/>
            <a:ext cx="4367956" cy="3833312"/>
            <a:chOff x="0" y="-28575"/>
            <a:chExt cx="1207019" cy="1059278"/>
          </a:xfrm>
        </p:grpSpPr>
        <p:sp>
          <p:nvSpPr>
            <p:cNvPr id="2393" name="Google Shape;2393;p41"/>
            <p:cNvSpPr/>
            <p:nvPr/>
          </p:nvSpPr>
          <p:spPr>
            <a:xfrm>
              <a:off x="0" y="0"/>
              <a:ext cx="1207019" cy="1030703"/>
            </a:xfrm>
            <a:custGeom>
              <a:rect b="b" l="l" r="r" t="t"/>
              <a:pathLst>
                <a:path extrusionOk="0" h="1030703" w="1207019">
                  <a:moveTo>
                    <a:pt x="0" y="0"/>
                  </a:moveTo>
                  <a:lnTo>
                    <a:pt x="1207019" y="0"/>
                  </a:lnTo>
                  <a:lnTo>
                    <a:pt x="1207019" y="1030703"/>
                  </a:lnTo>
                  <a:lnTo>
                    <a:pt x="0" y="1030703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394" name="Google Shape;2394;p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5" name="Google Shape;2395;p41"/>
          <p:cNvGrpSpPr/>
          <p:nvPr/>
        </p:nvGrpSpPr>
        <p:grpSpPr>
          <a:xfrm>
            <a:off x="13920044" y="6430470"/>
            <a:ext cx="4367956" cy="3833312"/>
            <a:chOff x="0" y="-28575"/>
            <a:chExt cx="1207019" cy="1059278"/>
          </a:xfrm>
        </p:grpSpPr>
        <p:sp>
          <p:nvSpPr>
            <p:cNvPr id="2396" name="Google Shape;2396;p41"/>
            <p:cNvSpPr/>
            <p:nvPr/>
          </p:nvSpPr>
          <p:spPr>
            <a:xfrm>
              <a:off x="0" y="0"/>
              <a:ext cx="1207019" cy="1030703"/>
            </a:xfrm>
            <a:custGeom>
              <a:rect b="b" l="l" r="r" t="t"/>
              <a:pathLst>
                <a:path extrusionOk="0" h="1030703" w="1207019">
                  <a:moveTo>
                    <a:pt x="0" y="0"/>
                  </a:moveTo>
                  <a:lnTo>
                    <a:pt x="1207019" y="0"/>
                  </a:lnTo>
                  <a:lnTo>
                    <a:pt x="1207019" y="1030703"/>
                  </a:lnTo>
                  <a:lnTo>
                    <a:pt x="0" y="1030703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397" name="Google Shape;2397;p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98" name="Google Shape;23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0632" y="5617194"/>
            <a:ext cx="1026691" cy="153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9" name="Google Shape;23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5338" y="5617194"/>
            <a:ext cx="1026691" cy="153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0" name="Google Shape;240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0373" y="5617194"/>
            <a:ext cx="1026691" cy="153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1" name="Google Shape;240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47946" y="5617194"/>
            <a:ext cx="1026691" cy="1538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2" name="Google Shape;2402;p41"/>
          <p:cNvGrpSpPr/>
          <p:nvPr/>
        </p:nvGrpSpPr>
        <p:grpSpPr>
          <a:xfrm>
            <a:off x="513345" y="349646"/>
            <a:ext cx="1248234" cy="1292117"/>
            <a:chOff x="0" y="-28575"/>
            <a:chExt cx="812800" cy="841375"/>
          </a:xfrm>
        </p:grpSpPr>
        <p:sp>
          <p:nvSpPr>
            <p:cNvPr id="2403" name="Google Shape;2403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404" name="Google Shape;2404;p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5" name="Google Shape;2405;p41"/>
          <p:cNvGrpSpPr/>
          <p:nvPr/>
        </p:nvGrpSpPr>
        <p:grpSpPr>
          <a:xfrm>
            <a:off x="1310006" y="1275158"/>
            <a:ext cx="873972" cy="904698"/>
            <a:chOff x="0" y="-28575"/>
            <a:chExt cx="812800" cy="841375"/>
          </a:xfrm>
        </p:grpSpPr>
        <p:sp>
          <p:nvSpPr>
            <p:cNvPr id="2406" name="Google Shape;2406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407" name="Google Shape;2407;p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8" name="Google Shape;2408;p41"/>
          <p:cNvSpPr txBox="1"/>
          <p:nvPr/>
        </p:nvSpPr>
        <p:spPr>
          <a:xfrm>
            <a:off x="1887324" y="2400300"/>
            <a:ext cx="14513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Free templates for all your presentation needs</a:t>
            </a:r>
            <a:endParaRPr/>
          </a:p>
        </p:txBody>
      </p:sp>
      <p:sp>
        <p:nvSpPr>
          <p:cNvPr id="2409" name="Google Shape;2409;p41"/>
          <p:cNvSpPr txBox="1"/>
          <p:nvPr/>
        </p:nvSpPr>
        <p:spPr>
          <a:xfrm>
            <a:off x="264457" y="7639050"/>
            <a:ext cx="38391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For PowerPoint, Google Slides, </a:t>
            </a:r>
            <a:endParaRPr b="0" i="0" sz="2970" u="none" cap="none" strike="noStrike">
              <a:solidFill>
                <a:srgbClr val="DEC0F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and Canva</a:t>
            </a:r>
            <a:endParaRPr/>
          </a:p>
        </p:txBody>
      </p:sp>
      <p:sp>
        <p:nvSpPr>
          <p:cNvPr id="2410" name="Google Shape;2410;p41"/>
          <p:cNvSpPr txBox="1"/>
          <p:nvPr/>
        </p:nvSpPr>
        <p:spPr>
          <a:xfrm>
            <a:off x="4903894" y="7639050"/>
            <a:ext cx="3839042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100% free for personal or commercial use</a:t>
            </a:r>
            <a:endParaRPr/>
          </a:p>
        </p:txBody>
      </p:sp>
      <p:sp>
        <p:nvSpPr>
          <p:cNvPr id="2411" name="Google Shape;2411;p41"/>
          <p:cNvSpPr txBox="1"/>
          <p:nvPr/>
        </p:nvSpPr>
        <p:spPr>
          <a:xfrm>
            <a:off x="9627975" y="7639050"/>
            <a:ext cx="3839042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Ready to use, professional, and customizable</a:t>
            </a:r>
            <a:endParaRPr/>
          </a:p>
        </p:txBody>
      </p:sp>
      <p:sp>
        <p:nvSpPr>
          <p:cNvPr id="2412" name="Google Shape;2412;p41"/>
          <p:cNvSpPr txBox="1"/>
          <p:nvPr/>
        </p:nvSpPr>
        <p:spPr>
          <a:xfrm>
            <a:off x="14184501" y="7639050"/>
            <a:ext cx="3839042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Blow your audience away with attractive visuals</a:t>
            </a:r>
            <a:endParaRPr/>
          </a:p>
        </p:txBody>
      </p:sp>
      <p:grpSp>
        <p:nvGrpSpPr>
          <p:cNvPr id="2413" name="Google Shape;2413;p41"/>
          <p:cNvGrpSpPr/>
          <p:nvPr/>
        </p:nvGrpSpPr>
        <p:grpSpPr>
          <a:xfrm>
            <a:off x="15851069" y="600267"/>
            <a:ext cx="1774288" cy="1836665"/>
            <a:chOff x="0" y="-28575"/>
            <a:chExt cx="812800" cy="841375"/>
          </a:xfrm>
        </p:grpSpPr>
        <p:sp>
          <p:nvSpPr>
            <p:cNvPr id="2414" name="Google Shape;2414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415" name="Google Shape;2415;p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6" name="Google Shape;2416;p41"/>
          <p:cNvGrpSpPr/>
          <p:nvPr/>
        </p:nvGrpSpPr>
        <p:grpSpPr>
          <a:xfrm>
            <a:off x="17156481" y="-204049"/>
            <a:ext cx="1440112" cy="1490741"/>
            <a:chOff x="0" y="-28575"/>
            <a:chExt cx="812800" cy="841375"/>
          </a:xfrm>
        </p:grpSpPr>
        <p:sp>
          <p:nvSpPr>
            <p:cNvPr id="2417" name="Google Shape;2417;p4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418" name="Google Shape;2418;p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5"/>
          <p:cNvGrpSpPr/>
          <p:nvPr/>
        </p:nvGrpSpPr>
        <p:grpSpPr>
          <a:xfrm>
            <a:off x="10910894" y="-108496"/>
            <a:ext cx="7377102" cy="10395496"/>
            <a:chOff x="0" y="-28575"/>
            <a:chExt cx="1942941" cy="2737908"/>
          </a:xfrm>
        </p:grpSpPr>
        <p:sp>
          <p:nvSpPr>
            <p:cNvPr id="145" name="Google Shape;145;p15"/>
            <p:cNvSpPr/>
            <p:nvPr/>
          </p:nvSpPr>
          <p:spPr>
            <a:xfrm>
              <a:off x="0" y="0"/>
              <a:ext cx="1942941" cy="2709333"/>
            </a:xfrm>
            <a:custGeom>
              <a:rect b="b" l="l" r="r" t="t"/>
              <a:pathLst>
                <a:path extrusionOk="0" h="2709333" w="1942941">
                  <a:moveTo>
                    <a:pt x="0" y="0"/>
                  </a:moveTo>
                  <a:lnTo>
                    <a:pt x="1942941" y="0"/>
                  </a:lnTo>
                  <a:lnTo>
                    <a:pt x="19429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46" name="Google Shape;146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53650" y="282250"/>
            <a:ext cx="10180603" cy="101806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5"/>
          <p:cNvGrpSpPr/>
          <p:nvPr/>
        </p:nvGrpSpPr>
        <p:grpSpPr>
          <a:xfrm>
            <a:off x="658660" y="4882470"/>
            <a:ext cx="493387" cy="510733"/>
            <a:chOff x="0" y="-28575"/>
            <a:chExt cx="812800" cy="841375"/>
          </a:xfrm>
        </p:grpSpPr>
        <p:sp>
          <p:nvSpPr>
            <p:cNvPr id="149" name="Google Shape;14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50" name="Google Shape;150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5"/>
          <p:cNvSpPr txBox="1"/>
          <p:nvPr/>
        </p:nvSpPr>
        <p:spPr>
          <a:xfrm>
            <a:off x="658660" y="585051"/>
            <a:ext cx="97605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6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Add an </a:t>
            </a:r>
            <a:endParaRPr/>
          </a:p>
          <a:p>
            <a:pPr indent="0" lvl="0" marL="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6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Agenda Page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1515695" y="4844639"/>
            <a:ext cx="915659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Write an agenda here.</a:t>
            </a:r>
            <a:endParaRPr/>
          </a:p>
        </p:txBody>
      </p:sp>
      <p:grpSp>
        <p:nvGrpSpPr>
          <p:cNvPr id="153" name="Google Shape;153;p15"/>
          <p:cNvGrpSpPr/>
          <p:nvPr/>
        </p:nvGrpSpPr>
        <p:grpSpPr>
          <a:xfrm>
            <a:off x="658660" y="5922966"/>
            <a:ext cx="493387" cy="510733"/>
            <a:chOff x="0" y="-28575"/>
            <a:chExt cx="812800" cy="841375"/>
          </a:xfrm>
        </p:grpSpPr>
        <p:sp>
          <p:nvSpPr>
            <p:cNvPr id="154" name="Google Shape;15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55" name="Google Shape;15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5"/>
          <p:cNvSpPr txBox="1"/>
          <p:nvPr/>
        </p:nvSpPr>
        <p:spPr>
          <a:xfrm>
            <a:off x="1515695" y="5885135"/>
            <a:ext cx="915659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Write an agenda here.</a:t>
            </a:r>
            <a:endParaRPr/>
          </a:p>
        </p:txBody>
      </p:sp>
      <p:grpSp>
        <p:nvGrpSpPr>
          <p:cNvPr id="157" name="Google Shape;157;p15"/>
          <p:cNvGrpSpPr/>
          <p:nvPr/>
        </p:nvGrpSpPr>
        <p:grpSpPr>
          <a:xfrm>
            <a:off x="658660" y="6963462"/>
            <a:ext cx="493387" cy="510733"/>
            <a:chOff x="0" y="-28575"/>
            <a:chExt cx="812800" cy="841375"/>
          </a:xfrm>
        </p:grpSpPr>
        <p:sp>
          <p:nvSpPr>
            <p:cNvPr id="158" name="Google Shape;15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59" name="Google Shape;159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5"/>
          <p:cNvSpPr txBox="1"/>
          <p:nvPr/>
        </p:nvSpPr>
        <p:spPr>
          <a:xfrm>
            <a:off x="1515695" y="6925632"/>
            <a:ext cx="915659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Write an agenda here.</a:t>
            </a:r>
            <a:endParaRPr/>
          </a:p>
        </p:txBody>
      </p:sp>
      <p:grpSp>
        <p:nvGrpSpPr>
          <p:cNvPr id="161" name="Google Shape;161;p15"/>
          <p:cNvGrpSpPr/>
          <p:nvPr/>
        </p:nvGrpSpPr>
        <p:grpSpPr>
          <a:xfrm>
            <a:off x="658660" y="8003959"/>
            <a:ext cx="493387" cy="510733"/>
            <a:chOff x="0" y="-28575"/>
            <a:chExt cx="812800" cy="841375"/>
          </a:xfrm>
        </p:grpSpPr>
        <p:sp>
          <p:nvSpPr>
            <p:cNvPr id="162" name="Google Shape;16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63" name="Google Shape;163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5"/>
          <p:cNvSpPr txBox="1"/>
          <p:nvPr/>
        </p:nvSpPr>
        <p:spPr>
          <a:xfrm>
            <a:off x="1515695" y="7966128"/>
            <a:ext cx="915659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Write an agenda here.</a:t>
            </a:r>
            <a:endParaRPr/>
          </a:p>
        </p:txBody>
      </p:sp>
      <p:grpSp>
        <p:nvGrpSpPr>
          <p:cNvPr id="165" name="Google Shape;165;p15"/>
          <p:cNvGrpSpPr/>
          <p:nvPr/>
        </p:nvGrpSpPr>
        <p:grpSpPr>
          <a:xfrm>
            <a:off x="658660" y="9044455"/>
            <a:ext cx="493387" cy="510733"/>
            <a:chOff x="0" y="-28575"/>
            <a:chExt cx="812800" cy="841375"/>
          </a:xfrm>
        </p:grpSpPr>
        <p:sp>
          <p:nvSpPr>
            <p:cNvPr id="166" name="Google Shape;16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67" name="Google Shape;167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5"/>
          <p:cNvSpPr txBox="1"/>
          <p:nvPr/>
        </p:nvSpPr>
        <p:spPr>
          <a:xfrm>
            <a:off x="1515695" y="9006624"/>
            <a:ext cx="915659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Write an agenda here.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 b="0" l="33084" r="23985" t="0"/>
          <a:stretch/>
        </p:blipFill>
        <p:spPr>
          <a:xfrm>
            <a:off x="2839407" y="0"/>
            <a:ext cx="651829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6"/>
          <p:cNvGrpSpPr/>
          <p:nvPr/>
        </p:nvGrpSpPr>
        <p:grpSpPr>
          <a:xfrm>
            <a:off x="0" y="-108496"/>
            <a:ext cx="3086101" cy="10395496"/>
            <a:chOff x="0" y="-28575"/>
            <a:chExt cx="812800" cy="2737908"/>
          </a:xfrm>
        </p:grpSpPr>
        <p:sp>
          <p:nvSpPr>
            <p:cNvPr id="175" name="Google Shape;175;p16"/>
            <p:cNvSpPr/>
            <p:nvPr/>
          </p:nvSpPr>
          <p:spPr>
            <a:xfrm>
              <a:off x="0" y="0"/>
              <a:ext cx="747827" cy="2709333"/>
            </a:xfrm>
            <a:custGeom>
              <a:rect b="b" l="l" r="r" t="t"/>
              <a:pathLst>
                <a:path extrusionOk="0" h="2709333" w="747827">
                  <a:moveTo>
                    <a:pt x="0" y="0"/>
                  </a:moveTo>
                  <a:lnTo>
                    <a:pt x="747827" y="0"/>
                  </a:lnTo>
                  <a:lnTo>
                    <a:pt x="74782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76" name="Google Shape;176;p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6"/>
          <p:cNvSpPr txBox="1"/>
          <p:nvPr/>
        </p:nvSpPr>
        <p:spPr>
          <a:xfrm rot="-5400000">
            <a:off x="-2947018" y="5082078"/>
            <a:ext cx="8723919" cy="168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DEC0F1"/>
                </a:solidFill>
                <a:latin typeface="Russo One"/>
                <a:ea typeface="Russo One"/>
                <a:cs typeface="Russo One"/>
                <a:sym typeface="Russo One"/>
              </a:rPr>
              <a:t>Hello there!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10290935" y="4565650"/>
            <a:ext cx="7243758" cy="112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I'm Rain, and I'll be sharing with you our business plan.</a:t>
            </a:r>
            <a:endParaRPr/>
          </a:p>
        </p:txBody>
      </p:sp>
      <p:sp>
        <p:nvSpPr>
          <p:cNvPr id="179" name="Google Shape;179;p16"/>
          <p:cNvSpPr txBox="1"/>
          <p:nvPr/>
        </p:nvSpPr>
        <p:spPr>
          <a:xfrm>
            <a:off x="11115611" y="8596175"/>
            <a:ext cx="55944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Follow us at @reallygreatsite </a:t>
            </a:r>
            <a:endParaRPr/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to learn more. </a:t>
            </a:r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3077277" y="1028700"/>
            <a:ext cx="1671075" cy="1671075"/>
            <a:chOff x="0" y="0"/>
            <a:chExt cx="812800" cy="8128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82" name="Google Shape;18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6"/>
          <p:cNvGrpSpPr/>
          <p:nvPr/>
        </p:nvGrpSpPr>
        <p:grpSpPr>
          <a:xfrm>
            <a:off x="10313444" y="1028700"/>
            <a:ext cx="1671075" cy="1671075"/>
            <a:chOff x="0" y="0"/>
            <a:chExt cx="812800" cy="812800"/>
          </a:xfrm>
        </p:grpSpPr>
        <p:sp>
          <p:nvSpPr>
            <p:cNvPr id="184" name="Google Shape;18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85" name="Google Shape;185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6"/>
          <p:cNvGrpSpPr/>
          <p:nvPr/>
        </p:nvGrpSpPr>
        <p:grpSpPr>
          <a:xfrm>
            <a:off x="15841109" y="1028700"/>
            <a:ext cx="1671075" cy="1671075"/>
            <a:chOff x="0" y="0"/>
            <a:chExt cx="812800" cy="812800"/>
          </a:xfrm>
        </p:grpSpPr>
        <p:sp>
          <p:nvSpPr>
            <p:cNvPr id="187" name="Google Shape;18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88" name="Google Shape;18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9" name="Google Shape;18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1865" y="1173114"/>
            <a:ext cx="1260550" cy="145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72820" y="1169249"/>
            <a:ext cx="1435725" cy="14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77742" y="1201422"/>
            <a:ext cx="1070145" cy="132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7"/>
          <p:cNvGrpSpPr/>
          <p:nvPr/>
        </p:nvGrpSpPr>
        <p:grpSpPr>
          <a:xfrm>
            <a:off x="0" y="2832059"/>
            <a:ext cx="18287996" cy="7454941"/>
            <a:chOff x="0" y="-28575"/>
            <a:chExt cx="4816592" cy="1963441"/>
          </a:xfrm>
        </p:grpSpPr>
        <p:sp>
          <p:nvSpPr>
            <p:cNvPr id="197" name="Google Shape;197;p17"/>
            <p:cNvSpPr/>
            <p:nvPr/>
          </p:nvSpPr>
          <p:spPr>
            <a:xfrm>
              <a:off x="0" y="0"/>
              <a:ext cx="4816592" cy="1934866"/>
            </a:xfrm>
            <a:custGeom>
              <a:rect b="b" l="l" r="r" t="t"/>
              <a:pathLst>
                <a:path extrusionOk="0" h="19348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934866"/>
                  </a:lnTo>
                  <a:lnTo>
                    <a:pt x="0" y="1934866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98" name="Google Shape;198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99" name="Google Shape;199;p17"/>
          <p:cNvGraphicFramePr/>
          <p:nvPr/>
        </p:nvGraphicFramePr>
        <p:xfrm>
          <a:off x="1395930" y="35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{4506A619-4A22-40D7-8C02-6E8432946D0E}</a:tableStyleId>
              </a:tblPr>
              <a:tblGrid>
                <a:gridCol w="7748075"/>
                <a:gridCol w="7748075"/>
              </a:tblGrid>
              <a:tr h="20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Write the problem here and elaborate on it.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Discuss an existing alternative people use to address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problem.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</a:tr>
              <a:tr h="20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Write the problem here and elaborate on it.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Discuss an existing alternative people use to address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problem.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</a:tr>
              <a:tr h="20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Write the problem here and elaborate on it.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Discuss an existing alternative people use to address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DEC0F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problem.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409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D2AE8"/>
                    </a:solidFill>
                  </a:tcPr>
                </a:tc>
              </a:tr>
            </a:tbl>
          </a:graphicData>
        </a:graphic>
      </p:graphicFrame>
      <p:sp>
        <p:nvSpPr>
          <p:cNvPr id="200" name="Google Shape;200;p17"/>
          <p:cNvSpPr txBox="1"/>
          <p:nvPr/>
        </p:nvSpPr>
        <p:spPr>
          <a:xfrm>
            <a:off x="1395930" y="348998"/>
            <a:ext cx="12579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Problems and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Existing Alternatives</a:t>
            </a:r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16324390" y="-34517"/>
            <a:ext cx="1963611" cy="1998127"/>
            <a:chOff x="0" y="-46022"/>
            <a:chExt cx="2618148" cy="2664170"/>
          </a:xfrm>
        </p:grpSpPr>
        <p:grpSp>
          <p:nvGrpSpPr>
            <p:cNvPr id="202" name="Google Shape;202;p17"/>
            <p:cNvGrpSpPr/>
            <p:nvPr/>
          </p:nvGrpSpPr>
          <p:grpSpPr>
            <a:xfrm>
              <a:off x="0" y="-46022"/>
              <a:ext cx="1309074" cy="1355096"/>
              <a:chOff x="0" y="-28575"/>
              <a:chExt cx="812800" cy="841375"/>
            </a:xfrm>
          </p:grpSpPr>
          <p:sp>
            <p:nvSpPr>
              <p:cNvPr id="203" name="Google Shape;203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04" name="Google Shape;204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17"/>
            <p:cNvGrpSpPr/>
            <p:nvPr/>
          </p:nvGrpSpPr>
          <p:grpSpPr>
            <a:xfrm>
              <a:off x="1309074" y="1263052"/>
              <a:ext cx="1309074" cy="1355096"/>
              <a:chOff x="0" y="-28575"/>
              <a:chExt cx="812800" cy="841375"/>
            </a:xfrm>
          </p:grpSpPr>
          <p:sp>
            <p:nvSpPr>
              <p:cNvPr id="206" name="Google Shape;206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07" name="Google Shape;207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" name="Google Shape;208;p17"/>
          <p:cNvGrpSpPr/>
          <p:nvPr/>
        </p:nvGrpSpPr>
        <p:grpSpPr>
          <a:xfrm>
            <a:off x="14360779" y="-34517"/>
            <a:ext cx="1963611" cy="1998127"/>
            <a:chOff x="0" y="-46022"/>
            <a:chExt cx="2618148" cy="2664170"/>
          </a:xfrm>
        </p:grpSpPr>
        <p:grpSp>
          <p:nvGrpSpPr>
            <p:cNvPr id="209" name="Google Shape;209;p17"/>
            <p:cNvGrpSpPr/>
            <p:nvPr/>
          </p:nvGrpSpPr>
          <p:grpSpPr>
            <a:xfrm>
              <a:off x="0" y="-46022"/>
              <a:ext cx="1309074" cy="1355096"/>
              <a:chOff x="0" y="-28575"/>
              <a:chExt cx="812800" cy="841375"/>
            </a:xfrm>
          </p:grpSpPr>
          <p:sp>
            <p:nvSpPr>
              <p:cNvPr id="210" name="Google Shape;210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11" name="Google Shape;211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7"/>
            <p:cNvGrpSpPr/>
            <p:nvPr/>
          </p:nvGrpSpPr>
          <p:grpSpPr>
            <a:xfrm>
              <a:off x="1309074" y="1263052"/>
              <a:ext cx="1309074" cy="1355096"/>
              <a:chOff x="0" y="-28575"/>
              <a:chExt cx="812800" cy="841375"/>
            </a:xfrm>
          </p:grpSpPr>
          <p:sp>
            <p:nvSpPr>
              <p:cNvPr id="213" name="Google Shape;213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14" name="Google Shape;214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5" name="Google Shape;215;p17"/>
          <p:cNvGrpSpPr/>
          <p:nvPr/>
        </p:nvGrpSpPr>
        <p:grpSpPr>
          <a:xfrm>
            <a:off x="16324390" y="1929093"/>
            <a:ext cx="1963611" cy="1998127"/>
            <a:chOff x="0" y="-46022"/>
            <a:chExt cx="2618148" cy="2664170"/>
          </a:xfrm>
        </p:grpSpPr>
        <p:grpSp>
          <p:nvGrpSpPr>
            <p:cNvPr id="216" name="Google Shape;216;p17"/>
            <p:cNvGrpSpPr/>
            <p:nvPr/>
          </p:nvGrpSpPr>
          <p:grpSpPr>
            <a:xfrm>
              <a:off x="0" y="-46022"/>
              <a:ext cx="1309074" cy="1355096"/>
              <a:chOff x="0" y="-28575"/>
              <a:chExt cx="812800" cy="841375"/>
            </a:xfrm>
          </p:grpSpPr>
          <p:sp>
            <p:nvSpPr>
              <p:cNvPr id="217" name="Google Shape;217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18" name="Google Shape;218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7"/>
            <p:cNvGrpSpPr/>
            <p:nvPr/>
          </p:nvGrpSpPr>
          <p:grpSpPr>
            <a:xfrm>
              <a:off x="1309074" y="1263052"/>
              <a:ext cx="1309074" cy="1355096"/>
              <a:chOff x="0" y="-28575"/>
              <a:chExt cx="812800" cy="841375"/>
            </a:xfrm>
          </p:grpSpPr>
          <p:sp>
            <p:nvSpPr>
              <p:cNvPr id="220" name="Google Shape;220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21" name="Google Shape;221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2" name="Google Shape;222;p17"/>
          <p:cNvGrpSpPr/>
          <p:nvPr/>
        </p:nvGrpSpPr>
        <p:grpSpPr>
          <a:xfrm>
            <a:off x="14360779" y="1929093"/>
            <a:ext cx="981805" cy="1016322"/>
            <a:chOff x="0" y="-28575"/>
            <a:chExt cx="812800" cy="841375"/>
          </a:xfrm>
        </p:grpSpPr>
        <p:sp>
          <p:nvSpPr>
            <p:cNvPr id="223" name="Google Shape;22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24" name="Google Shape;224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8"/>
          <p:cNvPicPr preferRelativeResize="0"/>
          <p:nvPr/>
        </p:nvPicPr>
        <p:blipFill rotWithShape="1">
          <a:blip r:embed="rId3">
            <a:alphaModFix/>
          </a:blip>
          <a:srcRect b="0" l="10796" r="10795" t="0"/>
          <a:stretch/>
        </p:blipFill>
        <p:spPr>
          <a:xfrm>
            <a:off x="0" y="5537748"/>
            <a:ext cx="5583813" cy="47492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18"/>
          <p:cNvGrpSpPr/>
          <p:nvPr/>
        </p:nvGrpSpPr>
        <p:grpSpPr>
          <a:xfrm>
            <a:off x="0" y="0"/>
            <a:ext cx="5583813" cy="5562261"/>
            <a:chOff x="0" y="0"/>
            <a:chExt cx="7445084" cy="7416347"/>
          </a:xfrm>
        </p:grpSpPr>
        <p:grpSp>
          <p:nvGrpSpPr>
            <p:cNvPr id="231" name="Google Shape;231;p18"/>
            <p:cNvGrpSpPr/>
            <p:nvPr/>
          </p:nvGrpSpPr>
          <p:grpSpPr>
            <a:xfrm>
              <a:off x="0" y="0"/>
              <a:ext cx="3722542" cy="3722542"/>
              <a:chOff x="0" y="0"/>
              <a:chExt cx="812800" cy="812800"/>
            </a:xfrm>
          </p:grpSpPr>
          <p:sp>
            <p:nvSpPr>
              <p:cNvPr id="232" name="Google Shape;23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33" name="Google Shape;233;p1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18"/>
            <p:cNvGrpSpPr/>
            <p:nvPr/>
          </p:nvGrpSpPr>
          <p:grpSpPr>
            <a:xfrm>
              <a:off x="3722542" y="3693805"/>
              <a:ext cx="3722542" cy="3722542"/>
              <a:chOff x="0" y="0"/>
              <a:chExt cx="812800" cy="812800"/>
            </a:xfrm>
          </p:grpSpPr>
          <p:sp>
            <p:nvSpPr>
              <p:cNvPr id="235" name="Google Shape;23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36" name="Google Shape;236;p1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18"/>
            <p:cNvGrpSpPr/>
            <p:nvPr/>
          </p:nvGrpSpPr>
          <p:grpSpPr>
            <a:xfrm>
              <a:off x="3722542" y="0"/>
              <a:ext cx="3722542" cy="3722542"/>
              <a:chOff x="0" y="0"/>
              <a:chExt cx="812800" cy="812800"/>
            </a:xfrm>
          </p:grpSpPr>
          <p:sp>
            <p:nvSpPr>
              <p:cNvPr id="238" name="Google Shape;23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39" name="Google Shape;239;p1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18"/>
            <p:cNvGrpSpPr/>
            <p:nvPr/>
          </p:nvGrpSpPr>
          <p:grpSpPr>
            <a:xfrm>
              <a:off x="0" y="3693805"/>
              <a:ext cx="3722542" cy="3722542"/>
              <a:chOff x="0" y="0"/>
              <a:chExt cx="812800" cy="812800"/>
            </a:xfrm>
          </p:grpSpPr>
          <p:sp>
            <p:nvSpPr>
              <p:cNvPr id="241" name="Google Shape;24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42" name="Google Shape;242;p1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43" name="Google Shape;2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6584" y="241276"/>
            <a:ext cx="2106033" cy="243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052" y="3005172"/>
            <a:ext cx="2398702" cy="2398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8"/>
          <p:cNvGrpSpPr/>
          <p:nvPr/>
        </p:nvGrpSpPr>
        <p:grpSpPr>
          <a:xfrm>
            <a:off x="16715511" y="-72399"/>
            <a:ext cx="2756617" cy="10359399"/>
            <a:chOff x="0" y="-28575"/>
            <a:chExt cx="812800" cy="3054512"/>
          </a:xfrm>
        </p:grpSpPr>
        <p:sp>
          <p:nvSpPr>
            <p:cNvPr id="246" name="Google Shape;246;p18"/>
            <p:cNvSpPr/>
            <p:nvPr/>
          </p:nvSpPr>
          <p:spPr>
            <a:xfrm>
              <a:off x="0" y="0"/>
              <a:ext cx="463655" cy="3025937"/>
            </a:xfrm>
            <a:custGeom>
              <a:rect b="b" l="l" r="r" t="t"/>
              <a:pathLst>
                <a:path extrusionOk="0" h="3025937" w="463655">
                  <a:moveTo>
                    <a:pt x="0" y="0"/>
                  </a:moveTo>
                  <a:lnTo>
                    <a:pt x="463655" y="0"/>
                  </a:lnTo>
                  <a:lnTo>
                    <a:pt x="463655" y="3025937"/>
                  </a:lnTo>
                  <a:lnTo>
                    <a:pt x="0" y="3025937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47" name="Google Shape;247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8"/>
          <p:cNvSpPr txBox="1"/>
          <p:nvPr/>
        </p:nvSpPr>
        <p:spPr>
          <a:xfrm>
            <a:off x="6813710" y="700122"/>
            <a:ext cx="63559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Solution</a:t>
            </a:r>
            <a:endParaRPr/>
          </a:p>
        </p:txBody>
      </p:sp>
      <p:grpSp>
        <p:nvGrpSpPr>
          <p:cNvPr id="249" name="Google Shape;249;p18"/>
          <p:cNvGrpSpPr/>
          <p:nvPr/>
        </p:nvGrpSpPr>
        <p:grpSpPr>
          <a:xfrm>
            <a:off x="6813710" y="2983741"/>
            <a:ext cx="7559277" cy="1683438"/>
            <a:chOff x="0" y="-28575"/>
            <a:chExt cx="10079035" cy="2244584"/>
          </a:xfrm>
        </p:grpSpPr>
        <p:sp>
          <p:nvSpPr>
            <p:cNvPr id="250" name="Google Shape;250;p18"/>
            <p:cNvSpPr txBox="1"/>
            <p:nvPr/>
          </p:nvSpPr>
          <p:spPr>
            <a:xfrm>
              <a:off x="0" y="1015647"/>
              <a:ext cx="10079035" cy="120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2260" lvl="1" marL="604519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926"/>
                </a:buClr>
                <a:buSzPts val="2799"/>
                <a:buFont typeface="Arial"/>
                <a:buChar char="•"/>
              </a:pPr>
              <a:r>
                <a:rPr b="0" i="0" lang="en-US" sz="27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Write the proposed business solution here and elaborate on it.</a:t>
              </a:r>
              <a:endParaRPr/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0" y="-28575"/>
              <a:ext cx="10079035" cy="672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Solution 1</a:t>
              </a:r>
              <a:endParaRPr/>
            </a:p>
          </p:txBody>
        </p:sp>
      </p:grpSp>
      <p:grpSp>
        <p:nvGrpSpPr>
          <p:cNvPr id="252" name="Google Shape;252;p18"/>
          <p:cNvGrpSpPr/>
          <p:nvPr/>
        </p:nvGrpSpPr>
        <p:grpSpPr>
          <a:xfrm>
            <a:off x="6813710" y="5581738"/>
            <a:ext cx="7559277" cy="1683438"/>
            <a:chOff x="0" y="-28575"/>
            <a:chExt cx="10079035" cy="2244584"/>
          </a:xfrm>
        </p:grpSpPr>
        <p:sp>
          <p:nvSpPr>
            <p:cNvPr id="253" name="Google Shape;253;p18"/>
            <p:cNvSpPr txBox="1"/>
            <p:nvPr/>
          </p:nvSpPr>
          <p:spPr>
            <a:xfrm>
              <a:off x="0" y="1015647"/>
              <a:ext cx="10079035" cy="120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2260" lvl="1" marL="604519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926"/>
                </a:buClr>
                <a:buSzPts val="2799"/>
                <a:buFont typeface="Arial"/>
                <a:buChar char="•"/>
              </a:pPr>
              <a:r>
                <a:rPr b="0" i="0" lang="en-US" sz="27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Write the proposed business solution here and elaborate on it.</a:t>
              </a:r>
              <a:endParaRPr/>
            </a:p>
          </p:txBody>
        </p:sp>
        <p:sp>
          <p:nvSpPr>
            <p:cNvPr id="254" name="Google Shape;254;p18"/>
            <p:cNvSpPr txBox="1"/>
            <p:nvPr/>
          </p:nvSpPr>
          <p:spPr>
            <a:xfrm>
              <a:off x="0" y="-28575"/>
              <a:ext cx="10079035" cy="672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Solution 2</a:t>
              </a:r>
              <a:endParaRPr/>
            </a:p>
          </p:txBody>
        </p:sp>
      </p:grpSp>
      <p:grpSp>
        <p:nvGrpSpPr>
          <p:cNvPr id="255" name="Google Shape;255;p18"/>
          <p:cNvGrpSpPr/>
          <p:nvPr/>
        </p:nvGrpSpPr>
        <p:grpSpPr>
          <a:xfrm>
            <a:off x="6813710" y="8093082"/>
            <a:ext cx="7559277" cy="1683438"/>
            <a:chOff x="0" y="-28575"/>
            <a:chExt cx="10079035" cy="2244584"/>
          </a:xfrm>
        </p:grpSpPr>
        <p:sp>
          <p:nvSpPr>
            <p:cNvPr id="256" name="Google Shape;256;p18"/>
            <p:cNvSpPr txBox="1"/>
            <p:nvPr/>
          </p:nvSpPr>
          <p:spPr>
            <a:xfrm>
              <a:off x="0" y="1015647"/>
              <a:ext cx="10079035" cy="120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2260" lvl="1" marL="604519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0926"/>
                </a:buClr>
                <a:buSzPts val="2799"/>
                <a:buFont typeface="Arial"/>
                <a:buChar char="•"/>
              </a:pPr>
              <a:r>
                <a:rPr b="0" i="0" lang="en-US" sz="2799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Write the proposed business solution here and elaborate on it.</a:t>
              </a:r>
              <a:endParaRPr/>
            </a:p>
          </p:txBody>
        </p:sp>
        <p:sp>
          <p:nvSpPr>
            <p:cNvPr id="257" name="Google Shape;257;p18"/>
            <p:cNvSpPr txBox="1"/>
            <p:nvPr/>
          </p:nvSpPr>
          <p:spPr>
            <a:xfrm>
              <a:off x="0" y="-28575"/>
              <a:ext cx="10079035" cy="672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04092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Solution 3</a:t>
              </a:r>
              <a:endParaRPr/>
            </a:p>
          </p:txBody>
        </p:sp>
      </p:grpSp>
      <p:pic>
        <p:nvPicPr>
          <p:cNvPr id="258" name="Google Shape;25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97648" y="2556015"/>
            <a:ext cx="1435725" cy="1435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18"/>
          <p:cNvCxnSpPr/>
          <p:nvPr/>
        </p:nvCxnSpPr>
        <p:spPr>
          <a:xfrm>
            <a:off x="9067258" y="3207203"/>
            <a:ext cx="6492240" cy="0"/>
          </a:xfrm>
          <a:prstGeom prst="straightConnector1">
            <a:avLst/>
          </a:prstGeom>
          <a:noFill/>
          <a:ln cap="flat" cmpd="sng" w="66675">
            <a:solidFill>
              <a:srgbClr val="7D2AE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0" name="Google Shape;26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97648" y="5143500"/>
            <a:ext cx="1435725" cy="1435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8"/>
          <p:cNvCxnSpPr/>
          <p:nvPr/>
        </p:nvCxnSpPr>
        <p:spPr>
          <a:xfrm>
            <a:off x="9067258" y="5794688"/>
            <a:ext cx="6492240" cy="0"/>
          </a:xfrm>
          <a:prstGeom prst="straightConnector1">
            <a:avLst/>
          </a:prstGeom>
          <a:noFill/>
          <a:ln cap="flat" cmpd="sng" w="66675">
            <a:solidFill>
              <a:srgbClr val="7D2AE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2" name="Google Shape;26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97648" y="7674750"/>
            <a:ext cx="1435725" cy="1435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18"/>
          <p:cNvCxnSpPr/>
          <p:nvPr/>
        </p:nvCxnSpPr>
        <p:spPr>
          <a:xfrm>
            <a:off x="9067258" y="8325938"/>
            <a:ext cx="6492240" cy="0"/>
          </a:xfrm>
          <a:prstGeom prst="straightConnector1">
            <a:avLst/>
          </a:prstGeom>
          <a:noFill/>
          <a:ln cap="flat" cmpd="sng" w="66675">
            <a:solidFill>
              <a:srgbClr val="7D2AE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19"/>
          <p:cNvGrpSpPr/>
          <p:nvPr/>
        </p:nvGrpSpPr>
        <p:grpSpPr>
          <a:xfrm>
            <a:off x="2945415" y="2910898"/>
            <a:ext cx="981805" cy="1016322"/>
            <a:chOff x="0" y="-28575"/>
            <a:chExt cx="812800" cy="841375"/>
          </a:xfrm>
        </p:grpSpPr>
        <p:sp>
          <p:nvSpPr>
            <p:cNvPr id="269" name="Google Shape;26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70" name="Google Shape;270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9"/>
          <p:cNvGrpSpPr/>
          <p:nvPr/>
        </p:nvGrpSpPr>
        <p:grpSpPr>
          <a:xfrm>
            <a:off x="1004819" y="2910898"/>
            <a:ext cx="981805" cy="1016322"/>
            <a:chOff x="0" y="-28575"/>
            <a:chExt cx="812800" cy="841375"/>
          </a:xfrm>
        </p:grpSpPr>
        <p:sp>
          <p:nvSpPr>
            <p:cNvPr id="272" name="Google Shape;27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73" name="Google Shape;27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9"/>
          <p:cNvGrpSpPr/>
          <p:nvPr/>
        </p:nvGrpSpPr>
        <p:grpSpPr>
          <a:xfrm>
            <a:off x="0" y="2990449"/>
            <a:ext cx="18288007" cy="6121016"/>
            <a:chOff x="0" y="-28575"/>
            <a:chExt cx="2513810" cy="841375"/>
          </a:xfrm>
        </p:grpSpPr>
        <p:sp>
          <p:nvSpPr>
            <p:cNvPr id="275" name="Google Shape;275;p19"/>
            <p:cNvSpPr/>
            <p:nvPr/>
          </p:nvSpPr>
          <p:spPr>
            <a:xfrm>
              <a:off x="0" y="0"/>
              <a:ext cx="2513810" cy="812800"/>
            </a:xfrm>
            <a:custGeom>
              <a:rect b="b" l="l" r="r" t="t"/>
              <a:pathLst>
                <a:path extrusionOk="0" h="812800" w="2513810">
                  <a:moveTo>
                    <a:pt x="0" y="0"/>
                  </a:moveTo>
                  <a:lnTo>
                    <a:pt x="2513810" y="0"/>
                  </a:lnTo>
                  <a:lnTo>
                    <a:pt x="251381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276" name="Google Shape;27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9"/>
          <p:cNvGrpSpPr/>
          <p:nvPr/>
        </p:nvGrpSpPr>
        <p:grpSpPr>
          <a:xfrm>
            <a:off x="642462" y="3576198"/>
            <a:ext cx="5157402" cy="5157402"/>
            <a:chOff x="0" y="0"/>
            <a:chExt cx="812800" cy="812800"/>
          </a:xfrm>
        </p:grpSpPr>
        <p:sp>
          <p:nvSpPr>
            <p:cNvPr id="278" name="Google Shape;27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79" name="Google Shape;279;p19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6565299" y="3576198"/>
            <a:ext cx="5157402" cy="5157402"/>
            <a:chOff x="0" y="0"/>
            <a:chExt cx="812800" cy="812800"/>
          </a:xfrm>
        </p:grpSpPr>
        <p:sp>
          <p:nvSpPr>
            <p:cNvPr id="281" name="Google Shape;28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82" name="Google Shape;282;p19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12488137" y="3576198"/>
            <a:ext cx="5157402" cy="5157402"/>
            <a:chOff x="0" y="0"/>
            <a:chExt cx="812800" cy="812800"/>
          </a:xfrm>
        </p:grpSpPr>
        <p:sp>
          <p:nvSpPr>
            <p:cNvPr id="284" name="Google Shape;284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285" name="Google Shape;285;p19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9"/>
          <p:cNvGrpSpPr/>
          <p:nvPr/>
        </p:nvGrpSpPr>
        <p:grpSpPr>
          <a:xfrm>
            <a:off x="1963610" y="-34517"/>
            <a:ext cx="1963611" cy="1998127"/>
            <a:chOff x="0" y="-46022"/>
            <a:chExt cx="2618148" cy="2664170"/>
          </a:xfrm>
        </p:grpSpPr>
        <p:grpSp>
          <p:nvGrpSpPr>
            <p:cNvPr id="287" name="Google Shape;287;p19"/>
            <p:cNvGrpSpPr/>
            <p:nvPr/>
          </p:nvGrpSpPr>
          <p:grpSpPr>
            <a:xfrm>
              <a:off x="0" y="-46022"/>
              <a:ext cx="1309074" cy="1355096"/>
              <a:chOff x="0" y="-28575"/>
              <a:chExt cx="812800" cy="841375"/>
            </a:xfrm>
          </p:grpSpPr>
          <p:sp>
            <p:nvSpPr>
              <p:cNvPr id="288" name="Google Shape;28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89" name="Google Shape;289;p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19"/>
            <p:cNvGrpSpPr/>
            <p:nvPr/>
          </p:nvGrpSpPr>
          <p:grpSpPr>
            <a:xfrm>
              <a:off x="1309074" y="1263052"/>
              <a:ext cx="1309074" cy="1355096"/>
              <a:chOff x="0" y="-28575"/>
              <a:chExt cx="812800" cy="841375"/>
            </a:xfrm>
          </p:grpSpPr>
          <p:sp>
            <p:nvSpPr>
              <p:cNvPr id="291" name="Google Shape;29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92" name="Google Shape;292;p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" name="Google Shape;293;p19"/>
          <p:cNvGrpSpPr/>
          <p:nvPr/>
        </p:nvGrpSpPr>
        <p:grpSpPr>
          <a:xfrm>
            <a:off x="16619593" y="9076947"/>
            <a:ext cx="1963611" cy="1998127"/>
            <a:chOff x="0" y="-46022"/>
            <a:chExt cx="2618148" cy="2664170"/>
          </a:xfrm>
        </p:grpSpPr>
        <p:grpSp>
          <p:nvGrpSpPr>
            <p:cNvPr id="294" name="Google Shape;294;p19"/>
            <p:cNvGrpSpPr/>
            <p:nvPr/>
          </p:nvGrpSpPr>
          <p:grpSpPr>
            <a:xfrm>
              <a:off x="0" y="-46022"/>
              <a:ext cx="1309074" cy="1355096"/>
              <a:chOff x="0" y="-28575"/>
              <a:chExt cx="812800" cy="841375"/>
            </a:xfrm>
          </p:grpSpPr>
          <p:sp>
            <p:nvSpPr>
              <p:cNvPr id="295" name="Google Shape;29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296" name="Google Shape;296;p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19"/>
            <p:cNvGrpSpPr/>
            <p:nvPr/>
          </p:nvGrpSpPr>
          <p:grpSpPr>
            <a:xfrm>
              <a:off x="1309074" y="1263052"/>
              <a:ext cx="1309074" cy="1355096"/>
              <a:chOff x="0" y="-28575"/>
              <a:chExt cx="812800" cy="841375"/>
            </a:xfrm>
          </p:grpSpPr>
          <p:sp>
            <p:nvSpPr>
              <p:cNvPr id="298" name="Google Shape;29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299" name="Google Shape;299;p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0" name="Google Shape;300;p19"/>
          <p:cNvGrpSpPr/>
          <p:nvPr/>
        </p:nvGrpSpPr>
        <p:grpSpPr>
          <a:xfrm>
            <a:off x="0" y="-34517"/>
            <a:ext cx="1963611" cy="1998127"/>
            <a:chOff x="0" y="-46022"/>
            <a:chExt cx="2618148" cy="2664170"/>
          </a:xfrm>
        </p:grpSpPr>
        <p:grpSp>
          <p:nvGrpSpPr>
            <p:cNvPr id="301" name="Google Shape;301;p19"/>
            <p:cNvGrpSpPr/>
            <p:nvPr/>
          </p:nvGrpSpPr>
          <p:grpSpPr>
            <a:xfrm>
              <a:off x="0" y="-46022"/>
              <a:ext cx="1309074" cy="1355096"/>
              <a:chOff x="0" y="-28575"/>
              <a:chExt cx="812800" cy="841375"/>
            </a:xfrm>
          </p:grpSpPr>
          <p:sp>
            <p:nvSpPr>
              <p:cNvPr id="302" name="Google Shape;30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03" name="Google Shape;303;p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19"/>
            <p:cNvGrpSpPr/>
            <p:nvPr/>
          </p:nvGrpSpPr>
          <p:grpSpPr>
            <a:xfrm>
              <a:off x="1309074" y="1263052"/>
              <a:ext cx="1309074" cy="1355096"/>
              <a:chOff x="0" y="-28575"/>
              <a:chExt cx="812800" cy="841375"/>
            </a:xfrm>
          </p:grpSpPr>
          <p:sp>
            <p:nvSpPr>
              <p:cNvPr id="305" name="Google Shape;30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06" name="Google Shape;306;p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7" name="Google Shape;307;p19"/>
          <p:cNvGrpSpPr/>
          <p:nvPr/>
        </p:nvGrpSpPr>
        <p:grpSpPr>
          <a:xfrm>
            <a:off x="14655983" y="9076947"/>
            <a:ext cx="1963611" cy="1998127"/>
            <a:chOff x="0" y="-46022"/>
            <a:chExt cx="2618148" cy="2664170"/>
          </a:xfrm>
        </p:grpSpPr>
        <p:grpSp>
          <p:nvGrpSpPr>
            <p:cNvPr id="308" name="Google Shape;308;p19"/>
            <p:cNvGrpSpPr/>
            <p:nvPr/>
          </p:nvGrpSpPr>
          <p:grpSpPr>
            <a:xfrm>
              <a:off x="0" y="-46022"/>
              <a:ext cx="1309074" cy="1355096"/>
              <a:chOff x="0" y="-28575"/>
              <a:chExt cx="812800" cy="841375"/>
            </a:xfrm>
          </p:grpSpPr>
          <p:sp>
            <p:nvSpPr>
              <p:cNvPr id="309" name="Google Shape;30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10" name="Google Shape;310;p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19"/>
            <p:cNvGrpSpPr/>
            <p:nvPr/>
          </p:nvGrpSpPr>
          <p:grpSpPr>
            <a:xfrm>
              <a:off x="1309074" y="1263052"/>
              <a:ext cx="1309074" cy="1355096"/>
              <a:chOff x="0" y="-28575"/>
              <a:chExt cx="812800" cy="841375"/>
            </a:xfrm>
          </p:grpSpPr>
          <p:sp>
            <p:nvSpPr>
              <p:cNvPr id="312" name="Google Shape;31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13" name="Google Shape;313;p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4" name="Google Shape;314;p19"/>
          <p:cNvGrpSpPr/>
          <p:nvPr/>
        </p:nvGrpSpPr>
        <p:grpSpPr>
          <a:xfrm>
            <a:off x="1963610" y="1929093"/>
            <a:ext cx="981805" cy="1016322"/>
            <a:chOff x="0" y="-28575"/>
            <a:chExt cx="812800" cy="841375"/>
          </a:xfrm>
        </p:grpSpPr>
        <p:sp>
          <p:nvSpPr>
            <p:cNvPr id="315" name="Google Shape;31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316" name="Google Shape;31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9"/>
          <p:cNvGrpSpPr/>
          <p:nvPr/>
        </p:nvGrpSpPr>
        <p:grpSpPr>
          <a:xfrm>
            <a:off x="0" y="1929093"/>
            <a:ext cx="981805" cy="1016322"/>
            <a:chOff x="0" y="-28575"/>
            <a:chExt cx="812800" cy="841375"/>
          </a:xfrm>
        </p:grpSpPr>
        <p:sp>
          <p:nvSpPr>
            <p:cNvPr id="318" name="Google Shape;31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319" name="Google Shape;319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9"/>
          <p:cNvSpPr txBox="1"/>
          <p:nvPr/>
        </p:nvSpPr>
        <p:spPr>
          <a:xfrm>
            <a:off x="8026322" y="768588"/>
            <a:ext cx="9619216" cy="168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Key Metrics</a:t>
            </a: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1495721" y="5630989"/>
            <a:ext cx="3450882" cy="1821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Write the measure of success for your business product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or service.</a:t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>
            <a:off x="1668407" y="4609040"/>
            <a:ext cx="3105512" cy="511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Key Metric 1</a:t>
            </a:r>
            <a:endParaRPr/>
          </a:p>
        </p:txBody>
      </p:sp>
      <p:sp>
        <p:nvSpPr>
          <p:cNvPr id="323" name="Google Shape;323;p19"/>
          <p:cNvSpPr txBox="1"/>
          <p:nvPr/>
        </p:nvSpPr>
        <p:spPr>
          <a:xfrm>
            <a:off x="7418559" y="5630989"/>
            <a:ext cx="3450882" cy="1821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Write the measure of success for your business product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or service.</a:t>
            </a:r>
            <a:endParaRPr/>
          </a:p>
        </p:txBody>
      </p:sp>
      <p:sp>
        <p:nvSpPr>
          <p:cNvPr id="324" name="Google Shape;324;p19"/>
          <p:cNvSpPr txBox="1"/>
          <p:nvPr/>
        </p:nvSpPr>
        <p:spPr>
          <a:xfrm>
            <a:off x="7591244" y="4609040"/>
            <a:ext cx="3105512" cy="511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Key Metric 2</a:t>
            </a:r>
            <a:endParaRPr/>
          </a:p>
        </p:txBody>
      </p:sp>
      <p:sp>
        <p:nvSpPr>
          <p:cNvPr id="325" name="Google Shape;325;p19"/>
          <p:cNvSpPr txBox="1"/>
          <p:nvPr/>
        </p:nvSpPr>
        <p:spPr>
          <a:xfrm>
            <a:off x="13341396" y="5630989"/>
            <a:ext cx="3450882" cy="1821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Write the measure of success for your business product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or service.</a:t>
            </a: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13514082" y="4609040"/>
            <a:ext cx="3105512" cy="511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Key Metric 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0"/>
          <p:cNvGrpSpPr/>
          <p:nvPr/>
        </p:nvGrpSpPr>
        <p:grpSpPr>
          <a:xfrm>
            <a:off x="0" y="0"/>
            <a:ext cx="3520353" cy="3506765"/>
            <a:chOff x="0" y="0"/>
            <a:chExt cx="4693804" cy="4675687"/>
          </a:xfrm>
        </p:grpSpPr>
        <p:grpSp>
          <p:nvGrpSpPr>
            <p:cNvPr id="332" name="Google Shape;332;p20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333" name="Google Shape;33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34" name="Google Shape;334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20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336" name="Google Shape;33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37" name="Google Shape;337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20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339" name="Google Shape;33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40" name="Google Shape;340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20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342" name="Google Shape;34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43" name="Google Shape;343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4" name="Google Shape;344;p20"/>
          <p:cNvGrpSpPr/>
          <p:nvPr/>
        </p:nvGrpSpPr>
        <p:grpSpPr>
          <a:xfrm>
            <a:off x="3520354" y="0"/>
            <a:ext cx="3520353" cy="3506765"/>
            <a:chOff x="0" y="0"/>
            <a:chExt cx="4693804" cy="4675687"/>
          </a:xfrm>
        </p:grpSpPr>
        <p:grpSp>
          <p:nvGrpSpPr>
            <p:cNvPr id="345" name="Google Shape;345;p20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346" name="Google Shape;34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47" name="Google Shape;347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" name="Google Shape;348;p20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349" name="Google Shape;34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50" name="Google Shape;350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20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352" name="Google Shape;35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53" name="Google Shape;353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20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355" name="Google Shape;35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56" name="Google Shape;356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950" y="111198"/>
            <a:ext cx="1327763" cy="153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734" y="1894632"/>
            <a:ext cx="1512278" cy="1512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20"/>
          <p:cNvGrpSpPr/>
          <p:nvPr/>
        </p:nvGrpSpPr>
        <p:grpSpPr>
          <a:xfrm>
            <a:off x="7040707" y="0"/>
            <a:ext cx="3520353" cy="3506765"/>
            <a:chOff x="0" y="0"/>
            <a:chExt cx="4693804" cy="4675687"/>
          </a:xfrm>
        </p:grpSpPr>
        <p:grpSp>
          <p:nvGrpSpPr>
            <p:cNvPr id="360" name="Google Shape;360;p20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361" name="Google Shape;36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62" name="Google Shape;362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p20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364" name="Google Shape;36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65" name="Google Shape;365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0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367" name="Google Shape;36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68" name="Google Shape;368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0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370" name="Google Shape;37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71" name="Google Shape;371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20"/>
          <p:cNvGrpSpPr/>
          <p:nvPr/>
        </p:nvGrpSpPr>
        <p:grpSpPr>
          <a:xfrm>
            <a:off x="10561061" y="0"/>
            <a:ext cx="3520353" cy="3506765"/>
            <a:chOff x="0" y="0"/>
            <a:chExt cx="4693804" cy="4675687"/>
          </a:xfrm>
        </p:grpSpPr>
        <p:grpSp>
          <p:nvGrpSpPr>
            <p:cNvPr id="373" name="Google Shape;373;p20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374" name="Google Shape;37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75" name="Google Shape;375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20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377" name="Google Shape;37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78" name="Google Shape;378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20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380" name="Google Shape;38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81" name="Google Shape;381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20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383" name="Google Shape;38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84" name="Google Shape;384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0"/>
          <p:cNvGrpSpPr/>
          <p:nvPr/>
        </p:nvGrpSpPr>
        <p:grpSpPr>
          <a:xfrm>
            <a:off x="14081415" y="0"/>
            <a:ext cx="3520353" cy="3506765"/>
            <a:chOff x="0" y="0"/>
            <a:chExt cx="4693804" cy="4675687"/>
          </a:xfrm>
        </p:grpSpPr>
        <p:grpSp>
          <p:nvGrpSpPr>
            <p:cNvPr id="386" name="Google Shape;386;p20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387" name="Google Shape;38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88" name="Google Shape;388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" name="Google Shape;389;p20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390" name="Google Shape;39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391" name="Google Shape;391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20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393" name="Google Shape;39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94" name="Google Shape;394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20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396" name="Google Shape;39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397" name="Google Shape;397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" name="Google Shape;398;p20"/>
          <p:cNvGrpSpPr/>
          <p:nvPr/>
        </p:nvGrpSpPr>
        <p:grpSpPr>
          <a:xfrm>
            <a:off x="17601768" y="0"/>
            <a:ext cx="3520353" cy="3506765"/>
            <a:chOff x="0" y="0"/>
            <a:chExt cx="4693804" cy="4675687"/>
          </a:xfrm>
        </p:grpSpPr>
        <p:grpSp>
          <p:nvGrpSpPr>
            <p:cNvPr id="399" name="Google Shape;399;p20"/>
            <p:cNvGrpSpPr/>
            <p:nvPr/>
          </p:nvGrpSpPr>
          <p:grpSpPr>
            <a:xfrm>
              <a:off x="0" y="0"/>
              <a:ext cx="2346902" cy="2346902"/>
              <a:chOff x="0" y="0"/>
              <a:chExt cx="812800" cy="812800"/>
            </a:xfrm>
          </p:grpSpPr>
          <p:sp>
            <p:nvSpPr>
              <p:cNvPr id="400" name="Google Shape;40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401" name="Google Shape;401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" name="Google Shape;402;p20"/>
            <p:cNvGrpSpPr/>
            <p:nvPr/>
          </p:nvGrpSpPr>
          <p:grpSpPr>
            <a:xfrm>
              <a:off x="2346902" y="2328785"/>
              <a:ext cx="2346902" cy="2346902"/>
              <a:chOff x="0" y="0"/>
              <a:chExt cx="812800" cy="812800"/>
            </a:xfrm>
          </p:grpSpPr>
          <p:sp>
            <p:nvSpPr>
              <p:cNvPr id="403" name="Google Shape;40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40926"/>
              </a:solidFill>
              <a:ln>
                <a:noFill/>
              </a:ln>
            </p:spPr>
          </p:sp>
          <p:sp>
            <p:nvSpPr>
              <p:cNvPr id="404" name="Google Shape;404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405;p20"/>
            <p:cNvGrpSpPr/>
            <p:nvPr/>
          </p:nvGrpSpPr>
          <p:grpSpPr>
            <a:xfrm>
              <a:off x="2346902" y="0"/>
              <a:ext cx="2346902" cy="2346902"/>
              <a:chOff x="0" y="0"/>
              <a:chExt cx="812800" cy="812800"/>
            </a:xfrm>
          </p:grpSpPr>
          <p:sp>
            <p:nvSpPr>
              <p:cNvPr id="406" name="Google Shape;40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407" name="Google Shape;407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" name="Google Shape;408;p20"/>
            <p:cNvGrpSpPr/>
            <p:nvPr/>
          </p:nvGrpSpPr>
          <p:grpSpPr>
            <a:xfrm>
              <a:off x="0" y="2328785"/>
              <a:ext cx="2346902" cy="2346902"/>
              <a:chOff x="0" y="0"/>
              <a:chExt cx="812800" cy="812800"/>
            </a:xfrm>
          </p:grpSpPr>
          <p:sp>
            <p:nvSpPr>
              <p:cNvPr id="409" name="Google Shape;40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D2AE8"/>
              </a:solidFill>
              <a:ln>
                <a:noFill/>
              </a:ln>
            </p:spPr>
          </p:sp>
          <p:sp>
            <p:nvSpPr>
              <p:cNvPr id="410" name="Google Shape;410;p20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7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11" name="Google Shape;41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03607" y="1894632"/>
            <a:ext cx="1378923" cy="13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70836" y="143604"/>
            <a:ext cx="1276479" cy="145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14990" y="1913682"/>
            <a:ext cx="1411632" cy="141163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0"/>
          <p:cNvSpPr txBox="1"/>
          <p:nvPr/>
        </p:nvSpPr>
        <p:spPr>
          <a:xfrm>
            <a:off x="1760177" y="4503762"/>
            <a:ext cx="15124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Write the company's unique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40926"/>
                </a:solidFill>
                <a:latin typeface="Russo One"/>
                <a:ea typeface="Russo One"/>
                <a:cs typeface="Russo One"/>
                <a:sym typeface="Russo One"/>
              </a:rPr>
              <a:t>value proposition.</a:t>
            </a:r>
            <a:endParaRPr/>
          </a:p>
        </p:txBody>
      </p:sp>
      <p:sp>
        <p:nvSpPr>
          <p:cNvPr id="415" name="Google Shape;415;p20"/>
          <p:cNvSpPr txBox="1"/>
          <p:nvPr/>
        </p:nvSpPr>
        <p:spPr>
          <a:xfrm>
            <a:off x="2554574" y="8350885"/>
            <a:ext cx="13535893" cy="907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40926"/>
                </a:solidFill>
                <a:latin typeface="Nunito Sans"/>
                <a:ea typeface="Nunito Sans"/>
                <a:cs typeface="Nunito Sans"/>
                <a:sym typeface="Nunito Sans"/>
              </a:rPr>
              <a:t>Turn an unaware visitor into an interested customer by expounding on your company’s compelling, unique value proposition here.</a:t>
            </a:r>
            <a:endParaRPr/>
          </a:p>
        </p:txBody>
      </p:sp>
      <p:grpSp>
        <p:nvGrpSpPr>
          <p:cNvPr id="416" name="Google Shape;416;p20"/>
          <p:cNvGrpSpPr/>
          <p:nvPr/>
        </p:nvGrpSpPr>
        <p:grpSpPr>
          <a:xfrm>
            <a:off x="7980972" y="7485087"/>
            <a:ext cx="206422" cy="206422"/>
            <a:chOff x="0" y="0"/>
            <a:chExt cx="812800" cy="812800"/>
          </a:xfrm>
        </p:grpSpPr>
        <p:sp>
          <p:nvSpPr>
            <p:cNvPr id="417" name="Google Shape;417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418" name="Google Shape;418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0"/>
          <p:cNvGrpSpPr/>
          <p:nvPr/>
        </p:nvGrpSpPr>
        <p:grpSpPr>
          <a:xfrm>
            <a:off x="9040789" y="7485087"/>
            <a:ext cx="206422" cy="206422"/>
            <a:chOff x="0" y="0"/>
            <a:chExt cx="812800" cy="812800"/>
          </a:xfrm>
        </p:grpSpPr>
        <p:sp>
          <p:nvSpPr>
            <p:cNvPr id="420" name="Google Shape;420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421" name="Google Shape;421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0100606" y="7485087"/>
            <a:ext cx="206422" cy="206422"/>
            <a:chOff x="0" y="0"/>
            <a:chExt cx="812800" cy="812800"/>
          </a:xfrm>
        </p:grpSpPr>
        <p:sp>
          <p:nvSpPr>
            <p:cNvPr id="423" name="Google Shape;423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424" name="Google Shape;424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800" lIns="68800" spcFirstLastPara="1" rIns="68800" wrap="square" tIns="68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C0F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21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21"/>
          <p:cNvGrpSpPr/>
          <p:nvPr/>
        </p:nvGrpSpPr>
        <p:grpSpPr>
          <a:xfrm>
            <a:off x="11108790" y="5817087"/>
            <a:ext cx="9765327" cy="4469912"/>
            <a:chOff x="1253" y="0"/>
            <a:chExt cx="13020436" cy="5959883"/>
          </a:xfrm>
        </p:grpSpPr>
        <p:grpSp>
          <p:nvGrpSpPr>
            <p:cNvPr id="431" name="Google Shape;431;p21"/>
            <p:cNvGrpSpPr/>
            <p:nvPr/>
          </p:nvGrpSpPr>
          <p:grpSpPr>
            <a:xfrm>
              <a:off x="6650737" y="5398073"/>
              <a:ext cx="559303" cy="561810"/>
              <a:chOff x="1813" y="0"/>
              <a:chExt cx="809173" cy="812800"/>
            </a:xfrm>
          </p:grpSpPr>
          <p:sp>
            <p:nvSpPr>
              <p:cNvPr id="432" name="Google Shape;43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21"/>
            <p:cNvGrpSpPr/>
            <p:nvPr/>
          </p:nvGrpSpPr>
          <p:grpSpPr>
            <a:xfrm>
              <a:off x="6650737" y="4504109"/>
              <a:ext cx="559303" cy="561810"/>
              <a:chOff x="1813" y="0"/>
              <a:chExt cx="809173" cy="812800"/>
            </a:xfrm>
          </p:grpSpPr>
          <p:sp>
            <p:nvSpPr>
              <p:cNvPr id="435" name="Google Shape;43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21"/>
            <p:cNvGrpSpPr/>
            <p:nvPr/>
          </p:nvGrpSpPr>
          <p:grpSpPr>
            <a:xfrm>
              <a:off x="6650737" y="3610145"/>
              <a:ext cx="559303" cy="561810"/>
              <a:chOff x="1813" y="0"/>
              <a:chExt cx="809173" cy="812800"/>
            </a:xfrm>
          </p:grpSpPr>
          <p:sp>
            <p:nvSpPr>
              <p:cNvPr id="438" name="Google Shape;43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21"/>
            <p:cNvGrpSpPr/>
            <p:nvPr/>
          </p:nvGrpSpPr>
          <p:grpSpPr>
            <a:xfrm>
              <a:off x="6650737" y="2716181"/>
              <a:ext cx="559303" cy="561810"/>
              <a:chOff x="1813" y="0"/>
              <a:chExt cx="809173" cy="812800"/>
            </a:xfrm>
          </p:grpSpPr>
          <p:sp>
            <p:nvSpPr>
              <p:cNvPr id="441" name="Google Shape;44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21"/>
            <p:cNvGrpSpPr/>
            <p:nvPr/>
          </p:nvGrpSpPr>
          <p:grpSpPr>
            <a:xfrm>
              <a:off x="6650737" y="1822217"/>
              <a:ext cx="559303" cy="561810"/>
              <a:chOff x="1813" y="0"/>
              <a:chExt cx="809173" cy="812800"/>
            </a:xfrm>
          </p:grpSpPr>
          <p:sp>
            <p:nvSpPr>
              <p:cNvPr id="444" name="Google Shape;44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21"/>
            <p:cNvGrpSpPr/>
            <p:nvPr/>
          </p:nvGrpSpPr>
          <p:grpSpPr>
            <a:xfrm>
              <a:off x="6650737" y="928253"/>
              <a:ext cx="559303" cy="561810"/>
              <a:chOff x="1813" y="0"/>
              <a:chExt cx="809173" cy="812800"/>
            </a:xfrm>
          </p:grpSpPr>
          <p:sp>
            <p:nvSpPr>
              <p:cNvPr id="447" name="Google Shape;44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21"/>
            <p:cNvGrpSpPr/>
            <p:nvPr/>
          </p:nvGrpSpPr>
          <p:grpSpPr>
            <a:xfrm>
              <a:off x="6650737" y="34289"/>
              <a:ext cx="559303" cy="561810"/>
              <a:chOff x="1813" y="0"/>
              <a:chExt cx="809173" cy="812800"/>
            </a:xfrm>
          </p:grpSpPr>
          <p:sp>
            <p:nvSpPr>
              <p:cNvPr id="450" name="Google Shape;45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21"/>
            <p:cNvGrpSpPr/>
            <p:nvPr/>
          </p:nvGrpSpPr>
          <p:grpSpPr>
            <a:xfrm>
              <a:off x="7480973" y="5398073"/>
              <a:ext cx="559303" cy="561810"/>
              <a:chOff x="1813" y="0"/>
              <a:chExt cx="809173" cy="812800"/>
            </a:xfrm>
          </p:grpSpPr>
          <p:sp>
            <p:nvSpPr>
              <p:cNvPr id="453" name="Google Shape;45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21"/>
            <p:cNvGrpSpPr/>
            <p:nvPr/>
          </p:nvGrpSpPr>
          <p:grpSpPr>
            <a:xfrm>
              <a:off x="7480973" y="4504109"/>
              <a:ext cx="559303" cy="561810"/>
              <a:chOff x="1813" y="0"/>
              <a:chExt cx="809173" cy="812800"/>
            </a:xfrm>
          </p:grpSpPr>
          <p:sp>
            <p:nvSpPr>
              <p:cNvPr id="456" name="Google Shape;45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21"/>
            <p:cNvGrpSpPr/>
            <p:nvPr/>
          </p:nvGrpSpPr>
          <p:grpSpPr>
            <a:xfrm>
              <a:off x="7480973" y="3610145"/>
              <a:ext cx="559303" cy="561810"/>
              <a:chOff x="1813" y="0"/>
              <a:chExt cx="809173" cy="812800"/>
            </a:xfrm>
          </p:grpSpPr>
          <p:sp>
            <p:nvSpPr>
              <p:cNvPr id="459" name="Google Shape;45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21"/>
            <p:cNvGrpSpPr/>
            <p:nvPr/>
          </p:nvGrpSpPr>
          <p:grpSpPr>
            <a:xfrm>
              <a:off x="7480973" y="2716181"/>
              <a:ext cx="559303" cy="561810"/>
              <a:chOff x="1813" y="0"/>
              <a:chExt cx="809173" cy="812800"/>
            </a:xfrm>
          </p:grpSpPr>
          <p:sp>
            <p:nvSpPr>
              <p:cNvPr id="462" name="Google Shape;46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21"/>
            <p:cNvGrpSpPr/>
            <p:nvPr/>
          </p:nvGrpSpPr>
          <p:grpSpPr>
            <a:xfrm>
              <a:off x="7480973" y="1822217"/>
              <a:ext cx="559303" cy="561810"/>
              <a:chOff x="1813" y="0"/>
              <a:chExt cx="809173" cy="812800"/>
            </a:xfrm>
          </p:grpSpPr>
          <p:sp>
            <p:nvSpPr>
              <p:cNvPr id="465" name="Google Shape;46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21"/>
            <p:cNvGrpSpPr/>
            <p:nvPr/>
          </p:nvGrpSpPr>
          <p:grpSpPr>
            <a:xfrm>
              <a:off x="7480973" y="928253"/>
              <a:ext cx="559303" cy="561810"/>
              <a:chOff x="1813" y="0"/>
              <a:chExt cx="809173" cy="812800"/>
            </a:xfrm>
          </p:grpSpPr>
          <p:sp>
            <p:nvSpPr>
              <p:cNvPr id="468" name="Google Shape;46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21"/>
            <p:cNvGrpSpPr/>
            <p:nvPr/>
          </p:nvGrpSpPr>
          <p:grpSpPr>
            <a:xfrm>
              <a:off x="7480973" y="34289"/>
              <a:ext cx="559303" cy="561810"/>
              <a:chOff x="1813" y="0"/>
              <a:chExt cx="809173" cy="812800"/>
            </a:xfrm>
          </p:grpSpPr>
          <p:sp>
            <p:nvSpPr>
              <p:cNvPr id="471" name="Google Shape;47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21"/>
            <p:cNvGrpSpPr/>
            <p:nvPr/>
          </p:nvGrpSpPr>
          <p:grpSpPr>
            <a:xfrm>
              <a:off x="8311208" y="5398073"/>
              <a:ext cx="559303" cy="561810"/>
              <a:chOff x="1813" y="0"/>
              <a:chExt cx="809173" cy="812800"/>
            </a:xfrm>
          </p:grpSpPr>
          <p:sp>
            <p:nvSpPr>
              <p:cNvPr id="474" name="Google Shape;47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6" name="Google Shape;476;p21"/>
            <p:cNvGrpSpPr/>
            <p:nvPr/>
          </p:nvGrpSpPr>
          <p:grpSpPr>
            <a:xfrm>
              <a:off x="8311208" y="4504109"/>
              <a:ext cx="559303" cy="561810"/>
              <a:chOff x="1813" y="0"/>
              <a:chExt cx="809173" cy="812800"/>
            </a:xfrm>
          </p:grpSpPr>
          <p:sp>
            <p:nvSpPr>
              <p:cNvPr id="477" name="Google Shape;47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21"/>
            <p:cNvGrpSpPr/>
            <p:nvPr/>
          </p:nvGrpSpPr>
          <p:grpSpPr>
            <a:xfrm>
              <a:off x="8311208" y="3610145"/>
              <a:ext cx="559303" cy="561810"/>
              <a:chOff x="1813" y="0"/>
              <a:chExt cx="809173" cy="812800"/>
            </a:xfrm>
          </p:grpSpPr>
          <p:sp>
            <p:nvSpPr>
              <p:cNvPr id="480" name="Google Shape;48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2" name="Google Shape;482;p21"/>
            <p:cNvGrpSpPr/>
            <p:nvPr/>
          </p:nvGrpSpPr>
          <p:grpSpPr>
            <a:xfrm>
              <a:off x="8311208" y="2716181"/>
              <a:ext cx="559303" cy="561810"/>
              <a:chOff x="1813" y="0"/>
              <a:chExt cx="809173" cy="812800"/>
            </a:xfrm>
          </p:grpSpPr>
          <p:sp>
            <p:nvSpPr>
              <p:cNvPr id="483" name="Google Shape;48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21"/>
            <p:cNvGrpSpPr/>
            <p:nvPr/>
          </p:nvGrpSpPr>
          <p:grpSpPr>
            <a:xfrm>
              <a:off x="8311208" y="1822217"/>
              <a:ext cx="559303" cy="561810"/>
              <a:chOff x="1813" y="0"/>
              <a:chExt cx="809173" cy="812800"/>
            </a:xfrm>
          </p:grpSpPr>
          <p:sp>
            <p:nvSpPr>
              <p:cNvPr id="486" name="Google Shape;48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21"/>
            <p:cNvGrpSpPr/>
            <p:nvPr/>
          </p:nvGrpSpPr>
          <p:grpSpPr>
            <a:xfrm>
              <a:off x="8311208" y="928253"/>
              <a:ext cx="559303" cy="561810"/>
              <a:chOff x="1813" y="0"/>
              <a:chExt cx="809173" cy="812800"/>
            </a:xfrm>
          </p:grpSpPr>
          <p:sp>
            <p:nvSpPr>
              <p:cNvPr id="489" name="Google Shape;48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1" name="Google Shape;491;p21"/>
            <p:cNvGrpSpPr/>
            <p:nvPr/>
          </p:nvGrpSpPr>
          <p:grpSpPr>
            <a:xfrm>
              <a:off x="8311208" y="34289"/>
              <a:ext cx="559303" cy="561810"/>
              <a:chOff x="1813" y="0"/>
              <a:chExt cx="809173" cy="812800"/>
            </a:xfrm>
          </p:grpSpPr>
          <p:sp>
            <p:nvSpPr>
              <p:cNvPr id="492" name="Google Shape;49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" name="Google Shape;494;p21"/>
            <p:cNvGrpSpPr/>
            <p:nvPr/>
          </p:nvGrpSpPr>
          <p:grpSpPr>
            <a:xfrm>
              <a:off x="9141444" y="5398073"/>
              <a:ext cx="559303" cy="561810"/>
              <a:chOff x="1813" y="0"/>
              <a:chExt cx="809173" cy="812800"/>
            </a:xfrm>
          </p:grpSpPr>
          <p:sp>
            <p:nvSpPr>
              <p:cNvPr id="495" name="Google Shape;49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21"/>
            <p:cNvGrpSpPr/>
            <p:nvPr/>
          </p:nvGrpSpPr>
          <p:grpSpPr>
            <a:xfrm>
              <a:off x="9141444" y="4504109"/>
              <a:ext cx="559303" cy="561810"/>
              <a:chOff x="1813" y="0"/>
              <a:chExt cx="809173" cy="812800"/>
            </a:xfrm>
          </p:grpSpPr>
          <p:sp>
            <p:nvSpPr>
              <p:cNvPr id="498" name="Google Shape;49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0" name="Google Shape;500;p21"/>
            <p:cNvGrpSpPr/>
            <p:nvPr/>
          </p:nvGrpSpPr>
          <p:grpSpPr>
            <a:xfrm>
              <a:off x="9141444" y="3610145"/>
              <a:ext cx="559303" cy="561810"/>
              <a:chOff x="1813" y="0"/>
              <a:chExt cx="809173" cy="812800"/>
            </a:xfrm>
          </p:grpSpPr>
          <p:sp>
            <p:nvSpPr>
              <p:cNvPr id="501" name="Google Shape;50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21"/>
            <p:cNvGrpSpPr/>
            <p:nvPr/>
          </p:nvGrpSpPr>
          <p:grpSpPr>
            <a:xfrm>
              <a:off x="9141444" y="2716181"/>
              <a:ext cx="559303" cy="561810"/>
              <a:chOff x="1813" y="0"/>
              <a:chExt cx="809173" cy="812800"/>
            </a:xfrm>
          </p:grpSpPr>
          <p:sp>
            <p:nvSpPr>
              <p:cNvPr id="504" name="Google Shape;50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6" name="Google Shape;506;p21"/>
            <p:cNvGrpSpPr/>
            <p:nvPr/>
          </p:nvGrpSpPr>
          <p:grpSpPr>
            <a:xfrm>
              <a:off x="9141444" y="1822217"/>
              <a:ext cx="559303" cy="561810"/>
              <a:chOff x="1813" y="0"/>
              <a:chExt cx="809173" cy="812800"/>
            </a:xfrm>
          </p:grpSpPr>
          <p:sp>
            <p:nvSpPr>
              <p:cNvPr id="507" name="Google Shape;50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21"/>
            <p:cNvGrpSpPr/>
            <p:nvPr/>
          </p:nvGrpSpPr>
          <p:grpSpPr>
            <a:xfrm>
              <a:off x="9141444" y="928253"/>
              <a:ext cx="559303" cy="561810"/>
              <a:chOff x="1813" y="0"/>
              <a:chExt cx="809173" cy="812800"/>
            </a:xfrm>
          </p:grpSpPr>
          <p:sp>
            <p:nvSpPr>
              <p:cNvPr id="510" name="Google Shape;51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21"/>
            <p:cNvGrpSpPr/>
            <p:nvPr/>
          </p:nvGrpSpPr>
          <p:grpSpPr>
            <a:xfrm>
              <a:off x="9141444" y="34289"/>
              <a:ext cx="559303" cy="561810"/>
              <a:chOff x="1813" y="0"/>
              <a:chExt cx="809173" cy="812800"/>
            </a:xfrm>
          </p:grpSpPr>
          <p:sp>
            <p:nvSpPr>
              <p:cNvPr id="513" name="Google Shape;51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1"/>
            <p:cNvGrpSpPr/>
            <p:nvPr/>
          </p:nvGrpSpPr>
          <p:grpSpPr>
            <a:xfrm>
              <a:off x="9971680" y="5398073"/>
              <a:ext cx="559303" cy="561810"/>
              <a:chOff x="1813" y="0"/>
              <a:chExt cx="809173" cy="812800"/>
            </a:xfrm>
          </p:grpSpPr>
          <p:sp>
            <p:nvSpPr>
              <p:cNvPr id="516" name="Google Shape;51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21"/>
            <p:cNvGrpSpPr/>
            <p:nvPr/>
          </p:nvGrpSpPr>
          <p:grpSpPr>
            <a:xfrm>
              <a:off x="9971680" y="4504109"/>
              <a:ext cx="559303" cy="561810"/>
              <a:chOff x="1813" y="0"/>
              <a:chExt cx="809173" cy="812800"/>
            </a:xfrm>
          </p:grpSpPr>
          <p:sp>
            <p:nvSpPr>
              <p:cNvPr id="519" name="Google Shape;51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1" name="Google Shape;521;p21"/>
            <p:cNvGrpSpPr/>
            <p:nvPr/>
          </p:nvGrpSpPr>
          <p:grpSpPr>
            <a:xfrm>
              <a:off x="9971680" y="3610145"/>
              <a:ext cx="559303" cy="561810"/>
              <a:chOff x="1813" y="0"/>
              <a:chExt cx="809173" cy="812800"/>
            </a:xfrm>
          </p:grpSpPr>
          <p:sp>
            <p:nvSpPr>
              <p:cNvPr id="522" name="Google Shape;52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4" name="Google Shape;524;p21"/>
            <p:cNvGrpSpPr/>
            <p:nvPr/>
          </p:nvGrpSpPr>
          <p:grpSpPr>
            <a:xfrm>
              <a:off x="9971680" y="2716181"/>
              <a:ext cx="559303" cy="561810"/>
              <a:chOff x="1813" y="0"/>
              <a:chExt cx="809173" cy="812800"/>
            </a:xfrm>
          </p:grpSpPr>
          <p:sp>
            <p:nvSpPr>
              <p:cNvPr id="525" name="Google Shape;52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p21"/>
            <p:cNvGrpSpPr/>
            <p:nvPr/>
          </p:nvGrpSpPr>
          <p:grpSpPr>
            <a:xfrm>
              <a:off x="9971680" y="1822217"/>
              <a:ext cx="559303" cy="561810"/>
              <a:chOff x="1813" y="0"/>
              <a:chExt cx="809173" cy="812800"/>
            </a:xfrm>
          </p:grpSpPr>
          <p:sp>
            <p:nvSpPr>
              <p:cNvPr id="528" name="Google Shape;52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0" name="Google Shape;530;p21"/>
            <p:cNvGrpSpPr/>
            <p:nvPr/>
          </p:nvGrpSpPr>
          <p:grpSpPr>
            <a:xfrm>
              <a:off x="9971680" y="928253"/>
              <a:ext cx="559303" cy="561810"/>
              <a:chOff x="1813" y="0"/>
              <a:chExt cx="809173" cy="812800"/>
            </a:xfrm>
          </p:grpSpPr>
          <p:sp>
            <p:nvSpPr>
              <p:cNvPr id="531" name="Google Shape;53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3" name="Google Shape;533;p21"/>
            <p:cNvGrpSpPr/>
            <p:nvPr/>
          </p:nvGrpSpPr>
          <p:grpSpPr>
            <a:xfrm>
              <a:off x="9971680" y="34289"/>
              <a:ext cx="559303" cy="561810"/>
              <a:chOff x="1813" y="0"/>
              <a:chExt cx="809173" cy="812800"/>
            </a:xfrm>
          </p:grpSpPr>
          <p:sp>
            <p:nvSpPr>
              <p:cNvPr id="534" name="Google Shape;53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21"/>
            <p:cNvGrpSpPr/>
            <p:nvPr/>
          </p:nvGrpSpPr>
          <p:grpSpPr>
            <a:xfrm>
              <a:off x="10801915" y="5398073"/>
              <a:ext cx="559303" cy="561810"/>
              <a:chOff x="1813" y="0"/>
              <a:chExt cx="809173" cy="812800"/>
            </a:xfrm>
          </p:grpSpPr>
          <p:sp>
            <p:nvSpPr>
              <p:cNvPr id="537" name="Google Shape;53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21"/>
            <p:cNvGrpSpPr/>
            <p:nvPr/>
          </p:nvGrpSpPr>
          <p:grpSpPr>
            <a:xfrm>
              <a:off x="10801915" y="4504109"/>
              <a:ext cx="559303" cy="561810"/>
              <a:chOff x="1813" y="0"/>
              <a:chExt cx="809173" cy="812800"/>
            </a:xfrm>
          </p:grpSpPr>
          <p:sp>
            <p:nvSpPr>
              <p:cNvPr id="540" name="Google Shape;54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21"/>
            <p:cNvGrpSpPr/>
            <p:nvPr/>
          </p:nvGrpSpPr>
          <p:grpSpPr>
            <a:xfrm>
              <a:off x="10801915" y="3610145"/>
              <a:ext cx="559303" cy="561810"/>
              <a:chOff x="1813" y="0"/>
              <a:chExt cx="809173" cy="812800"/>
            </a:xfrm>
          </p:grpSpPr>
          <p:sp>
            <p:nvSpPr>
              <p:cNvPr id="543" name="Google Shape;54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21"/>
            <p:cNvGrpSpPr/>
            <p:nvPr/>
          </p:nvGrpSpPr>
          <p:grpSpPr>
            <a:xfrm>
              <a:off x="10801915" y="2716181"/>
              <a:ext cx="559303" cy="561810"/>
              <a:chOff x="1813" y="0"/>
              <a:chExt cx="809173" cy="812800"/>
            </a:xfrm>
          </p:grpSpPr>
          <p:sp>
            <p:nvSpPr>
              <p:cNvPr id="546" name="Google Shape;54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21"/>
            <p:cNvGrpSpPr/>
            <p:nvPr/>
          </p:nvGrpSpPr>
          <p:grpSpPr>
            <a:xfrm>
              <a:off x="10801915" y="1822217"/>
              <a:ext cx="559303" cy="561810"/>
              <a:chOff x="1813" y="0"/>
              <a:chExt cx="809173" cy="812800"/>
            </a:xfrm>
          </p:grpSpPr>
          <p:sp>
            <p:nvSpPr>
              <p:cNvPr id="549" name="Google Shape;54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21"/>
            <p:cNvGrpSpPr/>
            <p:nvPr/>
          </p:nvGrpSpPr>
          <p:grpSpPr>
            <a:xfrm>
              <a:off x="10801915" y="928253"/>
              <a:ext cx="559303" cy="561810"/>
              <a:chOff x="1813" y="0"/>
              <a:chExt cx="809173" cy="812800"/>
            </a:xfrm>
          </p:grpSpPr>
          <p:sp>
            <p:nvSpPr>
              <p:cNvPr id="552" name="Google Shape;55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21"/>
            <p:cNvGrpSpPr/>
            <p:nvPr/>
          </p:nvGrpSpPr>
          <p:grpSpPr>
            <a:xfrm>
              <a:off x="10801915" y="34289"/>
              <a:ext cx="559303" cy="561810"/>
              <a:chOff x="1813" y="0"/>
              <a:chExt cx="809173" cy="812800"/>
            </a:xfrm>
          </p:grpSpPr>
          <p:sp>
            <p:nvSpPr>
              <p:cNvPr id="555" name="Google Shape;55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21"/>
            <p:cNvGrpSpPr/>
            <p:nvPr/>
          </p:nvGrpSpPr>
          <p:grpSpPr>
            <a:xfrm>
              <a:off x="11632151" y="5398073"/>
              <a:ext cx="559303" cy="561810"/>
              <a:chOff x="1813" y="0"/>
              <a:chExt cx="809173" cy="812800"/>
            </a:xfrm>
          </p:grpSpPr>
          <p:sp>
            <p:nvSpPr>
              <p:cNvPr id="558" name="Google Shape;55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p21"/>
            <p:cNvGrpSpPr/>
            <p:nvPr/>
          </p:nvGrpSpPr>
          <p:grpSpPr>
            <a:xfrm>
              <a:off x="11632151" y="4504109"/>
              <a:ext cx="559303" cy="561810"/>
              <a:chOff x="1813" y="0"/>
              <a:chExt cx="809173" cy="812800"/>
            </a:xfrm>
          </p:grpSpPr>
          <p:sp>
            <p:nvSpPr>
              <p:cNvPr id="561" name="Google Shape;56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21"/>
            <p:cNvGrpSpPr/>
            <p:nvPr/>
          </p:nvGrpSpPr>
          <p:grpSpPr>
            <a:xfrm>
              <a:off x="11632151" y="3610145"/>
              <a:ext cx="559303" cy="561810"/>
              <a:chOff x="1813" y="0"/>
              <a:chExt cx="809173" cy="812800"/>
            </a:xfrm>
          </p:grpSpPr>
          <p:sp>
            <p:nvSpPr>
              <p:cNvPr id="564" name="Google Shape;56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p21"/>
            <p:cNvGrpSpPr/>
            <p:nvPr/>
          </p:nvGrpSpPr>
          <p:grpSpPr>
            <a:xfrm>
              <a:off x="11632151" y="2716181"/>
              <a:ext cx="559303" cy="561810"/>
              <a:chOff x="1813" y="0"/>
              <a:chExt cx="809173" cy="812800"/>
            </a:xfrm>
          </p:grpSpPr>
          <p:sp>
            <p:nvSpPr>
              <p:cNvPr id="567" name="Google Shape;56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21"/>
            <p:cNvGrpSpPr/>
            <p:nvPr/>
          </p:nvGrpSpPr>
          <p:grpSpPr>
            <a:xfrm>
              <a:off x="11632151" y="1822217"/>
              <a:ext cx="559303" cy="561810"/>
              <a:chOff x="1813" y="0"/>
              <a:chExt cx="809173" cy="812800"/>
            </a:xfrm>
          </p:grpSpPr>
          <p:sp>
            <p:nvSpPr>
              <p:cNvPr id="570" name="Google Shape;57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21"/>
            <p:cNvGrpSpPr/>
            <p:nvPr/>
          </p:nvGrpSpPr>
          <p:grpSpPr>
            <a:xfrm>
              <a:off x="11632151" y="928253"/>
              <a:ext cx="559303" cy="561810"/>
              <a:chOff x="1813" y="0"/>
              <a:chExt cx="809173" cy="812800"/>
            </a:xfrm>
          </p:grpSpPr>
          <p:sp>
            <p:nvSpPr>
              <p:cNvPr id="573" name="Google Shape;57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5" name="Google Shape;575;p21"/>
            <p:cNvGrpSpPr/>
            <p:nvPr/>
          </p:nvGrpSpPr>
          <p:grpSpPr>
            <a:xfrm>
              <a:off x="11632151" y="34289"/>
              <a:ext cx="559303" cy="561810"/>
              <a:chOff x="1813" y="0"/>
              <a:chExt cx="809173" cy="812800"/>
            </a:xfrm>
          </p:grpSpPr>
          <p:sp>
            <p:nvSpPr>
              <p:cNvPr id="576" name="Google Shape;57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8" name="Google Shape;578;p21"/>
            <p:cNvGrpSpPr/>
            <p:nvPr/>
          </p:nvGrpSpPr>
          <p:grpSpPr>
            <a:xfrm>
              <a:off x="12462386" y="5398073"/>
              <a:ext cx="559303" cy="561810"/>
              <a:chOff x="1813" y="0"/>
              <a:chExt cx="809173" cy="812800"/>
            </a:xfrm>
          </p:grpSpPr>
          <p:sp>
            <p:nvSpPr>
              <p:cNvPr id="579" name="Google Shape;57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1" name="Google Shape;581;p21"/>
            <p:cNvGrpSpPr/>
            <p:nvPr/>
          </p:nvGrpSpPr>
          <p:grpSpPr>
            <a:xfrm>
              <a:off x="12462386" y="4504109"/>
              <a:ext cx="559303" cy="561810"/>
              <a:chOff x="1813" y="0"/>
              <a:chExt cx="809173" cy="812800"/>
            </a:xfrm>
          </p:grpSpPr>
          <p:sp>
            <p:nvSpPr>
              <p:cNvPr id="582" name="Google Shape;58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4" name="Google Shape;584;p21"/>
            <p:cNvGrpSpPr/>
            <p:nvPr/>
          </p:nvGrpSpPr>
          <p:grpSpPr>
            <a:xfrm>
              <a:off x="12462386" y="3610145"/>
              <a:ext cx="559303" cy="561810"/>
              <a:chOff x="1813" y="0"/>
              <a:chExt cx="809173" cy="812800"/>
            </a:xfrm>
          </p:grpSpPr>
          <p:sp>
            <p:nvSpPr>
              <p:cNvPr id="585" name="Google Shape;58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7" name="Google Shape;587;p21"/>
            <p:cNvGrpSpPr/>
            <p:nvPr/>
          </p:nvGrpSpPr>
          <p:grpSpPr>
            <a:xfrm>
              <a:off x="12462386" y="2716181"/>
              <a:ext cx="559303" cy="561810"/>
              <a:chOff x="1813" y="0"/>
              <a:chExt cx="809173" cy="812800"/>
            </a:xfrm>
          </p:grpSpPr>
          <p:sp>
            <p:nvSpPr>
              <p:cNvPr id="588" name="Google Shape;58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p21"/>
            <p:cNvGrpSpPr/>
            <p:nvPr/>
          </p:nvGrpSpPr>
          <p:grpSpPr>
            <a:xfrm>
              <a:off x="12462386" y="1822217"/>
              <a:ext cx="559303" cy="561810"/>
              <a:chOff x="1813" y="0"/>
              <a:chExt cx="809173" cy="812800"/>
            </a:xfrm>
          </p:grpSpPr>
          <p:sp>
            <p:nvSpPr>
              <p:cNvPr id="591" name="Google Shape;59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p21"/>
            <p:cNvGrpSpPr/>
            <p:nvPr/>
          </p:nvGrpSpPr>
          <p:grpSpPr>
            <a:xfrm>
              <a:off x="12462386" y="928253"/>
              <a:ext cx="559303" cy="561810"/>
              <a:chOff x="1813" y="0"/>
              <a:chExt cx="809173" cy="812800"/>
            </a:xfrm>
          </p:grpSpPr>
          <p:sp>
            <p:nvSpPr>
              <p:cNvPr id="594" name="Google Shape;59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21"/>
            <p:cNvGrpSpPr/>
            <p:nvPr/>
          </p:nvGrpSpPr>
          <p:grpSpPr>
            <a:xfrm>
              <a:off x="12462386" y="34289"/>
              <a:ext cx="559303" cy="561810"/>
              <a:chOff x="1813" y="0"/>
              <a:chExt cx="809173" cy="812800"/>
            </a:xfrm>
          </p:grpSpPr>
          <p:sp>
            <p:nvSpPr>
              <p:cNvPr id="597" name="Google Shape;59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21"/>
            <p:cNvGrpSpPr/>
            <p:nvPr/>
          </p:nvGrpSpPr>
          <p:grpSpPr>
            <a:xfrm>
              <a:off x="1253" y="5363784"/>
              <a:ext cx="559303" cy="561810"/>
              <a:chOff x="1813" y="0"/>
              <a:chExt cx="809173" cy="812800"/>
            </a:xfrm>
          </p:grpSpPr>
          <p:sp>
            <p:nvSpPr>
              <p:cNvPr id="600" name="Google Shape;60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2" name="Google Shape;602;p21"/>
            <p:cNvGrpSpPr/>
            <p:nvPr/>
          </p:nvGrpSpPr>
          <p:grpSpPr>
            <a:xfrm>
              <a:off x="1253" y="4469820"/>
              <a:ext cx="559303" cy="561810"/>
              <a:chOff x="1813" y="0"/>
              <a:chExt cx="809173" cy="812800"/>
            </a:xfrm>
          </p:grpSpPr>
          <p:sp>
            <p:nvSpPr>
              <p:cNvPr id="603" name="Google Shape;60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21"/>
            <p:cNvGrpSpPr/>
            <p:nvPr/>
          </p:nvGrpSpPr>
          <p:grpSpPr>
            <a:xfrm>
              <a:off x="1253" y="3575856"/>
              <a:ext cx="559303" cy="561810"/>
              <a:chOff x="1813" y="0"/>
              <a:chExt cx="809173" cy="812800"/>
            </a:xfrm>
          </p:grpSpPr>
          <p:sp>
            <p:nvSpPr>
              <p:cNvPr id="606" name="Google Shape;60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21"/>
            <p:cNvGrpSpPr/>
            <p:nvPr/>
          </p:nvGrpSpPr>
          <p:grpSpPr>
            <a:xfrm>
              <a:off x="1253" y="2681892"/>
              <a:ext cx="559303" cy="561810"/>
              <a:chOff x="1813" y="0"/>
              <a:chExt cx="809173" cy="812800"/>
            </a:xfrm>
          </p:grpSpPr>
          <p:sp>
            <p:nvSpPr>
              <p:cNvPr id="609" name="Google Shape;60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21"/>
            <p:cNvGrpSpPr/>
            <p:nvPr/>
          </p:nvGrpSpPr>
          <p:grpSpPr>
            <a:xfrm>
              <a:off x="1253" y="1787928"/>
              <a:ext cx="559303" cy="561810"/>
              <a:chOff x="1813" y="0"/>
              <a:chExt cx="809173" cy="812800"/>
            </a:xfrm>
          </p:grpSpPr>
          <p:sp>
            <p:nvSpPr>
              <p:cNvPr id="612" name="Google Shape;61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21"/>
            <p:cNvGrpSpPr/>
            <p:nvPr/>
          </p:nvGrpSpPr>
          <p:grpSpPr>
            <a:xfrm>
              <a:off x="1253" y="893964"/>
              <a:ext cx="559303" cy="561810"/>
              <a:chOff x="1813" y="0"/>
              <a:chExt cx="809173" cy="812800"/>
            </a:xfrm>
          </p:grpSpPr>
          <p:sp>
            <p:nvSpPr>
              <p:cNvPr id="615" name="Google Shape;61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21"/>
            <p:cNvGrpSpPr/>
            <p:nvPr/>
          </p:nvGrpSpPr>
          <p:grpSpPr>
            <a:xfrm>
              <a:off x="1253" y="0"/>
              <a:ext cx="559303" cy="561810"/>
              <a:chOff x="1813" y="0"/>
              <a:chExt cx="809173" cy="812800"/>
            </a:xfrm>
          </p:grpSpPr>
          <p:sp>
            <p:nvSpPr>
              <p:cNvPr id="618" name="Google Shape;61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21"/>
            <p:cNvGrpSpPr/>
            <p:nvPr/>
          </p:nvGrpSpPr>
          <p:grpSpPr>
            <a:xfrm>
              <a:off x="831489" y="5363784"/>
              <a:ext cx="559303" cy="561810"/>
              <a:chOff x="1813" y="0"/>
              <a:chExt cx="809173" cy="812800"/>
            </a:xfrm>
          </p:grpSpPr>
          <p:sp>
            <p:nvSpPr>
              <p:cNvPr id="621" name="Google Shape;62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21"/>
            <p:cNvGrpSpPr/>
            <p:nvPr/>
          </p:nvGrpSpPr>
          <p:grpSpPr>
            <a:xfrm>
              <a:off x="831489" y="4469820"/>
              <a:ext cx="559303" cy="561810"/>
              <a:chOff x="1813" y="0"/>
              <a:chExt cx="809173" cy="812800"/>
            </a:xfrm>
          </p:grpSpPr>
          <p:sp>
            <p:nvSpPr>
              <p:cNvPr id="624" name="Google Shape;62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21"/>
            <p:cNvGrpSpPr/>
            <p:nvPr/>
          </p:nvGrpSpPr>
          <p:grpSpPr>
            <a:xfrm>
              <a:off x="831489" y="3575856"/>
              <a:ext cx="559303" cy="561810"/>
              <a:chOff x="1813" y="0"/>
              <a:chExt cx="809173" cy="812800"/>
            </a:xfrm>
          </p:grpSpPr>
          <p:sp>
            <p:nvSpPr>
              <p:cNvPr id="627" name="Google Shape;62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21"/>
            <p:cNvGrpSpPr/>
            <p:nvPr/>
          </p:nvGrpSpPr>
          <p:grpSpPr>
            <a:xfrm>
              <a:off x="831489" y="2681892"/>
              <a:ext cx="559303" cy="561810"/>
              <a:chOff x="1813" y="0"/>
              <a:chExt cx="809173" cy="812800"/>
            </a:xfrm>
          </p:grpSpPr>
          <p:sp>
            <p:nvSpPr>
              <p:cNvPr id="630" name="Google Shape;63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21"/>
            <p:cNvGrpSpPr/>
            <p:nvPr/>
          </p:nvGrpSpPr>
          <p:grpSpPr>
            <a:xfrm>
              <a:off x="831489" y="1787928"/>
              <a:ext cx="559303" cy="561810"/>
              <a:chOff x="1813" y="0"/>
              <a:chExt cx="809173" cy="812800"/>
            </a:xfrm>
          </p:grpSpPr>
          <p:sp>
            <p:nvSpPr>
              <p:cNvPr id="633" name="Google Shape;63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5" name="Google Shape;635;p21"/>
            <p:cNvGrpSpPr/>
            <p:nvPr/>
          </p:nvGrpSpPr>
          <p:grpSpPr>
            <a:xfrm>
              <a:off x="831489" y="893964"/>
              <a:ext cx="559303" cy="561810"/>
              <a:chOff x="1813" y="0"/>
              <a:chExt cx="809173" cy="812800"/>
            </a:xfrm>
          </p:grpSpPr>
          <p:sp>
            <p:nvSpPr>
              <p:cNvPr id="636" name="Google Shape;63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8" name="Google Shape;638;p21"/>
            <p:cNvGrpSpPr/>
            <p:nvPr/>
          </p:nvGrpSpPr>
          <p:grpSpPr>
            <a:xfrm>
              <a:off x="831489" y="0"/>
              <a:ext cx="559303" cy="561810"/>
              <a:chOff x="1813" y="0"/>
              <a:chExt cx="809173" cy="812800"/>
            </a:xfrm>
          </p:grpSpPr>
          <p:sp>
            <p:nvSpPr>
              <p:cNvPr id="639" name="Google Shape;63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21"/>
            <p:cNvGrpSpPr/>
            <p:nvPr/>
          </p:nvGrpSpPr>
          <p:grpSpPr>
            <a:xfrm>
              <a:off x="1661724" y="5363784"/>
              <a:ext cx="559303" cy="561810"/>
              <a:chOff x="1813" y="0"/>
              <a:chExt cx="809173" cy="812800"/>
            </a:xfrm>
          </p:grpSpPr>
          <p:sp>
            <p:nvSpPr>
              <p:cNvPr id="642" name="Google Shape;64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21"/>
            <p:cNvGrpSpPr/>
            <p:nvPr/>
          </p:nvGrpSpPr>
          <p:grpSpPr>
            <a:xfrm>
              <a:off x="1661724" y="4469820"/>
              <a:ext cx="559303" cy="561810"/>
              <a:chOff x="1813" y="0"/>
              <a:chExt cx="809173" cy="812800"/>
            </a:xfrm>
          </p:grpSpPr>
          <p:sp>
            <p:nvSpPr>
              <p:cNvPr id="645" name="Google Shape;64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21"/>
            <p:cNvGrpSpPr/>
            <p:nvPr/>
          </p:nvGrpSpPr>
          <p:grpSpPr>
            <a:xfrm>
              <a:off x="1661724" y="3575856"/>
              <a:ext cx="559303" cy="561810"/>
              <a:chOff x="1813" y="0"/>
              <a:chExt cx="809173" cy="812800"/>
            </a:xfrm>
          </p:grpSpPr>
          <p:sp>
            <p:nvSpPr>
              <p:cNvPr id="648" name="Google Shape;64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0" name="Google Shape;650;p21"/>
            <p:cNvGrpSpPr/>
            <p:nvPr/>
          </p:nvGrpSpPr>
          <p:grpSpPr>
            <a:xfrm>
              <a:off x="1661724" y="2681892"/>
              <a:ext cx="559303" cy="561810"/>
              <a:chOff x="1813" y="0"/>
              <a:chExt cx="809173" cy="812800"/>
            </a:xfrm>
          </p:grpSpPr>
          <p:sp>
            <p:nvSpPr>
              <p:cNvPr id="651" name="Google Shape;65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p21"/>
            <p:cNvGrpSpPr/>
            <p:nvPr/>
          </p:nvGrpSpPr>
          <p:grpSpPr>
            <a:xfrm>
              <a:off x="1661724" y="1787928"/>
              <a:ext cx="559303" cy="561810"/>
              <a:chOff x="1813" y="0"/>
              <a:chExt cx="809173" cy="812800"/>
            </a:xfrm>
          </p:grpSpPr>
          <p:sp>
            <p:nvSpPr>
              <p:cNvPr id="654" name="Google Shape;65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6" name="Google Shape;656;p21"/>
            <p:cNvGrpSpPr/>
            <p:nvPr/>
          </p:nvGrpSpPr>
          <p:grpSpPr>
            <a:xfrm>
              <a:off x="1661724" y="893964"/>
              <a:ext cx="559303" cy="561810"/>
              <a:chOff x="1813" y="0"/>
              <a:chExt cx="809173" cy="812800"/>
            </a:xfrm>
          </p:grpSpPr>
          <p:sp>
            <p:nvSpPr>
              <p:cNvPr id="657" name="Google Shape;65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21"/>
            <p:cNvGrpSpPr/>
            <p:nvPr/>
          </p:nvGrpSpPr>
          <p:grpSpPr>
            <a:xfrm>
              <a:off x="1661724" y="0"/>
              <a:ext cx="559303" cy="561810"/>
              <a:chOff x="1813" y="0"/>
              <a:chExt cx="809173" cy="812800"/>
            </a:xfrm>
          </p:grpSpPr>
          <p:sp>
            <p:nvSpPr>
              <p:cNvPr id="660" name="Google Shape;66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p21"/>
            <p:cNvGrpSpPr/>
            <p:nvPr/>
          </p:nvGrpSpPr>
          <p:grpSpPr>
            <a:xfrm>
              <a:off x="2491960" y="5363784"/>
              <a:ext cx="559303" cy="561810"/>
              <a:chOff x="1813" y="0"/>
              <a:chExt cx="809173" cy="812800"/>
            </a:xfrm>
          </p:grpSpPr>
          <p:sp>
            <p:nvSpPr>
              <p:cNvPr id="663" name="Google Shape;66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5" name="Google Shape;665;p21"/>
            <p:cNvGrpSpPr/>
            <p:nvPr/>
          </p:nvGrpSpPr>
          <p:grpSpPr>
            <a:xfrm>
              <a:off x="2491960" y="4469820"/>
              <a:ext cx="559303" cy="561810"/>
              <a:chOff x="1813" y="0"/>
              <a:chExt cx="809173" cy="812800"/>
            </a:xfrm>
          </p:grpSpPr>
          <p:sp>
            <p:nvSpPr>
              <p:cNvPr id="666" name="Google Shape;66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8" name="Google Shape;668;p21"/>
            <p:cNvGrpSpPr/>
            <p:nvPr/>
          </p:nvGrpSpPr>
          <p:grpSpPr>
            <a:xfrm>
              <a:off x="2491960" y="3575856"/>
              <a:ext cx="559303" cy="561810"/>
              <a:chOff x="1813" y="0"/>
              <a:chExt cx="809173" cy="812800"/>
            </a:xfrm>
          </p:grpSpPr>
          <p:sp>
            <p:nvSpPr>
              <p:cNvPr id="669" name="Google Shape;66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21"/>
            <p:cNvGrpSpPr/>
            <p:nvPr/>
          </p:nvGrpSpPr>
          <p:grpSpPr>
            <a:xfrm>
              <a:off x="2491960" y="2681892"/>
              <a:ext cx="559303" cy="561810"/>
              <a:chOff x="1813" y="0"/>
              <a:chExt cx="809173" cy="812800"/>
            </a:xfrm>
          </p:grpSpPr>
          <p:sp>
            <p:nvSpPr>
              <p:cNvPr id="672" name="Google Shape;67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4" name="Google Shape;674;p21"/>
            <p:cNvGrpSpPr/>
            <p:nvPr/>
          </p:nvGrpSpPr>
          <p:grpSpPr>
            <a:xfrm>
              <a:off x="2491960" y="1787928"/>
              <a:ext cx="559303" cy="561810"/>
              <a:chOff x="1813" y="0"/>
              <a:chExt cx="809173" cy="812800"/>
            </a:xfrm>
          </p:grpSpPr>
          <p:sp>
            <p:nvSpPr>
              <p:cNvPr id="675" name="Google Shape;67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7" name="Google Shape;677;p21"/>
            <p:cNvGrpSpPr/>
            <p:nvPr/>
          </p:nvGrpSpPr>
          <p:grpSpPr>
            <a:xfrm>
              <a:off x="2491960" y="893964"/>
              <a:ext cx="559303" cy="561810"/>
              <a:chOff x="1813" y="0"/>
              <a:chExt cx="809173" cy="812800"/>
            </a:xfrm>
          </p:grpSpPr>
          <p:sp>
            <p:nvSpPr>
              <p:cNvPr id="678" name="Google Shape;67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0" name="Google Shape;680;p21"/>
            <p:cNvGrpSpPr/>
            <p:nvPr/>
          </p:nvGrpSpPr>
          <p:grpSpPr>
            <a:xfrm>
              <a:off x="2491960" y="0"/>
              <a:ext cx="559303" cy="561810"/>
              <a:chOff x="1813" y="0"/>
              <a:chExt cx="809173" cy="812800"/>
            </a:xfrm>
          </p:grpSpPr>
          <p:sp>
            <p:nvSpPr>
              <p:cNvPr id="681" name="Google Shape;68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21"/>
            <p:cNvGrpSpPr/>
            <p:nvPr/>
          </p:nvGrpSpPr>
          <p:grpSpPr>
            <a:xfrm>
              <a:off x="3322195" y="5363784"/>
              <a:ext cx="559303" cy="561810"/>
              <a:chOff x="1813" y="0"/>
              <a:chExt cx="809173" cy="812800"/>
            </a:xfrm>
          </p:grpSpPr>
          <p:sp>
            <p:nvSpPr>
              <p:cNvPr id="684" name="Google Shape;68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6" name="Google Shape;686;p21"/>
            <p:cNvGrpSpPr/>
            <p:nvPr/>
          </p:nvGrpSpPr>
          <p:grpSpPr>
            <a:xfrm>
              <a:off x="3322195" y="4469820"/>
              <a:ext cx="559303" cy="561810"/>
              <a:chOff x="1813" y="0"/>
              <a:chExt cx="809173" cy="812800"/>
            </a:xfrm>
          </p:grpSpPr>
          <p:sp>
            <p:nvSpPr>
              <p:cNvPr id="687" name="Google Shape;68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9" name="Google Shape;689;p21"/>
            <p:cNvGrpSpPr/>
            <p:nvPr/>
          </p:nvGrpSpPr>
          <p:grpSpPr>
            <a:xfrm>
              <a:off x="3322195" y="3575856"/>
              <a:ext cx="559303" cy="561810"/>
              <a:chOff x="1813" y="0"/>
              <a:chExt cx="809173" cy="812800"/>
            </a:xfrm>
          </p:grpSpPr>
          <p:sp>
            <p:nvSpPr>
              <p:cNvPr id="690" name="Google Shape;69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21"/>
            <p:cNvGrpSpPr/>
            <p:nvPr/>
          </p:nvGrpSpPr>
          <p:grpSpPr>
            <a:xfrm>
              <a:off x="3322195" y="2681892"/>
              <a:ext cx="559303" cy="561810"/>
              <a:chOff x="1813" y="0"/>
              <a:chExt cx="809173" cy="812800"/>
            </a:xfrm>
          </p:grpSpPr>
          <p:sp>
            <p:nvSpPr>
              <p:cNvPr id="693" name="Google Shape;69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21"/>
            <p:cNvGrpSpPr/>
            <p:nvPr/>
          </p:nvGrpSpPr>
          <p:grpSpPr>
            <a:xfrm>
              <a:off x="3322195" y="1787928"/>
              <a:ext cx="559303" cy="561810"/>
              <a:chOff x="1813" y="0"/>
              <a:chExt cx="809173" cy="812800"/>
            </a:xfrm>
          </p:grpSpPr>
          <p:sp>
            <p:nvSpPr>
              <p:cNvPr id="696" name="Google Shape;69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21"/>
            <p:cNvGrpSpPr/>
            <p:nvPr/>
          </p:nvGrpSpPr>
          <p:grpSpPr>
            <a:xfrm>
              <a:off x="3322195" y="893964"/>
              <a:ext cx="559303" cy="561810"/>
              <a:chOff x="1813" y="0"/>
              <a:chExt cx="809173" cy="812800"/>
            </a:xfrm>
          </p:grpSpPr>
          <p:sp>
            <p:nvSpPr>
              <p:cNvPr id="699" name="Google Shape;69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21"/>
            <p:cNvGrpSpPr/>
            <p:nvPr/>
          </p:nvGrpSpPr>
          <p:grpSpPr>
            <a:xfrm>
              <a:off x="3322195" y="0"/>
              <a:ext cx="559303" cy="561810"/>
              <a:chOff x="1813" y="0"/>
              <a:chExt cx="809173" cy="812800"/>
            </a:xfrm>
          </p:grpSpPr>
          <p:sp>
            <p:nvSpPr>
              <p:cNvPr id="702" name="Google Shape;70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4" name="Google Shape;704;p21"/>
            <p:cNvGrpSpPr/>
            <p:nvPr/>
          </p:nvGrpSpPr>
          <p:grpSpPr>
            <a:xfrm>
              <a:off x="4152431" y="5363784"/>
              <a:ext cx="559303" cy="561810"/>
              <a:chOff x="1813" y="0"/>
              <a:chExt cx="809173" cy="812800"/>
            </a:xfrm>
          </p:grpSpPr>
          <p:sp>
            <p:nvSpPr>
              <p:cNvPr id="705" name="Google Shape;70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7" name="Google Shape;707;p21"/>
            <p:cNvGrpSpPr/>
            <p:nvPr/>
          </p:nvGrpSpPr>
          <p:grpSpPr>
            <a:xfrm>
              <a:off x="4152431" y="4469820"/>
              <a:ext cx="559303" cy="561810"/>
              <a:chOff x="1813" y="0"/>
              <a:chExt cx="809173" cy="812800"/>
            </a:xfrm>
          </p:grpSpPr>
          <p:sp>
            <p:nvSpPr>
              <p:cNvPr id="708" name="Google Shape;70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0" name="Google Shape;710;p21"/>
            <p:cNvGrpSpPr/>
            <p:nvPr/>
          </p:nvGrpSpPr>
          <p:grpSpPr>
            <a:xfrm>
              <a:off x="4152431" y="3575856"/>
              <a:ext cx="559303" cy="561810"/>
              <a:chOff x="1813" y="0"/>
              <a:chExt cx="809173" cy="812800"/>
            </a:xfrm>
          </p:grpSpPr>
          <p:sp>
            <p:nvSpPr>
              <p:cNvPr id="711" name="Google Shape;71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21"/>
            <p:cNvGrpSpPr/>
            <p:nvPr/>
          </p:nvGrpSpPr>
          <p:grpSpPr>
            <a:xfrm>
              <a:off x="4152431" y="2681892"/>
              <a:ext cx="559303" cy="561810"/>
              <a:chOff x="1813" y="0"/>
              <a:chExt cx="809173" cy="812800"/>
            </a:xfrm>
          </p:grpSpPr>
          <p:sp>
            <p:nvSpPr>
              <p:cNvPr id="714" name="Google Shape;71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6" name="Google Shape;716;p21"/>
            <p:cNvGrpSpPr/>
            <p:nvPr/>
          </p:nvGrpSpPr>
          <p:grpSpPr>
            <a:xfrm>
              <a:off x="4152431" y="1787928"/>
              <a:ext cx="559303" cy="561810"/>
              <a:chOff x="1813" y="0"/>
              <a:chExt cx="809173" cy="812800"/>
            </a:xfrm>
          </p:grpSpPr>
          <p:sp>
            <p:nvSpPr>
              <p:cNvPr id="717" name="Google Shape;71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21"/>
            <p:cNvGrpSpPr/>
            <p:nvPr/>
          </p:nvGrpSpPr>
          <p:grpSpPr>
            <a:xfrm>
              <a:off x="4152431" y="893964"/>
              <a:ext cx="559303" cy="561810"/>
              <a:chOff x="1813" y="0"/>
              <a:chExt cx="809173" cy="812800"/>
            </a:xfrm>
          </p:grpSpPr>
          <p:sp>
            <p:nvSpPr>
              <p:cNvPr id="720" name="Google Shape;72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2" name="Google Shape;722;p21"/>
            <p:cNvGrpSpPr/>
            <p:nvPr/>
          </p:nvGrpSpPr>
          <p:grpSpPr>
            <a:xfrm>
              <a:off x="4152431" y="0"/>
              <a:ext cx="559303" cy="561810"/>
              <a:chOff x="1813" y="0"/>
              <a:chExt cx="809173" cy="812800"/>
            </a:xfrm>
          </p:grpSpPr>
          <p:sp>
            <p:nvSpPr>
              <p:cNvPr id="723" name="Google Shape;72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5" name="Google Shape;725;p21"/>
            <p:cNvGrpSpPr/>
            <p:nvPr/>
          </p:nvGrpSpPr>
          <p:grpSpPr>
            <a:xfrm>
              <a:off x="4982666" y="5363784"/>
              <a:ext cx="559303" cy="561810"/>
              <a:chOff x="1813" y="0"/>
              <a:chExt cx="809173" cy="812800"/>
            </a:xfrm>
          </p:grpSpPr>
          <p:sp>
            <p:nvSpPr>
              <p:cNvPr id="726" name="Google Shape;72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8" name="Google Shape;728;p21"/>
            <p:cNvGrpSpPr/>
            <p:nvPr/>
          </p:nvGrpSpPr>
          <p:grpSpPr>
            <a:xfrm>
              <a:off x="4982666" y="4469820"/>
              <a:ext cx="559303" cy="561810"/>
              <a:chOff x="1813" y="0"/>
              <a:chExt cx="809173" cy="812800"/>
            </a:xfrm>
          </p:grpSpPr>
          <p:sp>
            <p:nvSpPr>
              <p:cNvPr id="729" name="Google Shape;72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21"/>
            <p:cNvGrpSpPr/>
            <p:nvPr/>
          </p:nvGrpSpPr>
          <p:grpSpPr>
            <a:xfrm>
              <a:off x="4982666" y="3575856"/>
              <a:ext cx="559303" cy="561810"/>
              <a:chOff x="1813" y="0"/>
              <a:chExt cx="809173" cy="812800"/>
            </a:xfrm>
          </p:grpSpPr>
          <p:sp>
            <p:nvSpPr>
              <p:cNvPr id="732" name="Google Shape;73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4" name="Google Shape;734;p21"/>
            <p:cNvGrpSpPr/>
            <p:nvPr/>
          </p:nvGrpSpPr>
          <p:grpSpPr>
            <a:xfrm>
              <a:off x="4982666" y="2681892"/>
              <a:ext cx="559303" cy="561810"/>
              <a:chOff x="1813" y="0"/>
              <a:chExt cx="809173" cy="812800"/>
            </a:xfrm>
          </p:grpSpPr>
          <p:sp>
            <p:nvSpPr>
              <p:cNvPr id="735" name="Google Shape;73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21"/>
            <p:cNvGrpSpPr/>
            <p:nvPr/>
          </p:nvGrpSpPr>
          <p:grpSpPr>
            <a:xfrm>
              <a:off x="4982666" y="1787928"/>
              <a:ext cx="559303" cy="561810"/>
              <a:chOff x="1813" y="0"/>
              <a:chExt cx="809173" cy="812800"/>
            </a:xfrm>
          </p:grpSpPr>
          <p:sp>
            <p:nvSpPr>
              <p:cNvPr id="738" name="Google Shape;73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0" name="Google Shape;740;p21"/>
            <p:cNvGrpSpPr/>
            <p:nvPr/>
          </p:nvGrpSpPr>
          <p:grpSpPr>
            <a:xfrm>
              <a:off x="4982666" y="893964"/>
              <a:ext cx="559303" cy="561810"/>
              <a:chOff x="1813" y="0"/>
              <a:chExt cx="809173" cy="812800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p21"/>
            <p:cNvGrpSpPr/>
            <p:nvPr/>
          </p:nvGrpSpPr>
          <p:grpSpPr>
            <a:xfrm>
              <a:off x="4982666" y="0"/>
              <a:ext cx="559303" cy="561810"/>
              <a:chOff x="1813" y="0"/>
              <a:chExt cx="809173" cy="812800"/>
            </a:xfrm>
          </p:grpSpPr>
          <p:sp>
            <p:nvSpPr>
              <p:cNvPr id="744" name="Google Shape;74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21"/>
            <p:cNvGrpSpPr/>
            <p:nvPr/>
          </p:nvGrpSpPr>
          <p:grpSpPr>
            <a:xfrm>
              <a:off x="5812902" y="5363784"/>
              <a:ext cx="559303" cy="561810"/>
              <a:chOff x="1813" y="0"/>
              <a:chExt cx="809173" cy="812800"/>
            </a:xfrm>
          </p:grpSpPr>
          <p:sp>
            <p:nvSpPr>
              <p:cNvPr id="747" name="Google Shape;74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21"/>
            <p:cNvGrpSpPr/>
            <p:nvPr/>
          </p:nvGrpSpPr>
          <p:grpSpPr>
            <a:xfrm>
              <a:off x="5812902" y="4469820"/>
              <a:ext cx="559303" cy="561810"/>
              <a:chOff x="1813" y="0"/>
              <a:chExt cx="809173" cy="812800"/>
            </a:xfrm>
          </p:grpSpPr>
          <p:sp>
            <p:nvSpPr>
              <p:cNvPr id="750" name="Google Shape;75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21"/>
            <p:cNvGrpSpPr/>
            <p:nvPr/>
          </p:nvGrpSpPr>
          <p:grpSpPr>
            <a:xfrm>
              <a:off x="5812902" y="3575856"/>
              <a:ext cx="559303" cy="561810"/>
              <a:chOff x="1813" y="0"/>
              <a:chExt cx="809173" cy="812800"/>
            </a:xfrm>
          </p:grpSpPr>
          <p:sp>
            <p:nvSpPr>
              <p:cNvPr id="753" name="Google Shape;75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21"/>
            <p:cNvGrpSpPr/>
            <p:nvPr/>
          </p:nvGrpSpPr>
          <p:grpSpPr>
            <a:xfrm>
              <a:off x="5812902" y="2681892"/>
              <a:ext cx="559303" cy="561810"/>
              <a:chOff x="1813" y="0"/>
              <a:chExt cx="809173" cy="812800"/>
            </a:xfrm>
          </p:grpSpPr>
          <p:sp>
            <p:nvSpPr>
              <p:cNvPr id="756" name="Google Shape;75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21"/>
            <p:cNvGrpSpPr/>
            <p:nvPr/>
          </p:nvGrpSpPr>
          <p:grpSpPr>
            <a:xfrm>
              <a:off x="5812902" y="1787928"/>
              <a:ext cx="559303" cy="561810"/>
              <a:chOff x="1813" y="0"/>
              <a:chExt cx="809173" cy="81280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1" name="Google Shape;761;p21"/>
            <p:cNvGrpSpPr/>
            <p:nvPr/>
          </p:nvGrpSpPr>
          <p:grpSpPr>
            <a:xfrm>
              <a:off x="5812902" y="893964"/>
              <a:ext cx="559303" cy="561810"/>
              <a:chOff x="1813" y="0"/>
              <a:chExt cx="809173" cy="812800"/>
            </a:xfrm>
          </p:grpSpPr>
          <p:sp>
            <p:nvSpPr>
              <p:cNvPr id="762" name="Google Shape;76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4" name="Google Shape;764;p21"/>
            <p:cNvGrpSpPr/>
            <p:nvPr/>
          </p:nvGrpSpPr>
          <p:grpSpPr>
            <a:xfrm>
              <a:off x="5812902" y="0"/>
              <a:ext cx="559303" cy="561810"/>
              <a:chOff x="1813" y="0"/>
              <a:chExt cx="809173" cy="812800"/>
            </a:xfrm>
          </p:grpSpPr>
          <p:sp>
            <p:nvSpPr>
              <p:cNvPr id="765" name="Google Shape;76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7" name="Google Shape;767;p21"/>
          <p:cNvGrpSpPr/>
          <p:nvPr/>
        </p:nvGrpSpPr>
        <p:grpSpPr>
          <a:xfrm>
            <a:off x="1220821" y="5817087"/>
            <a:ext cx="9765327" cy="4469912"/>
            <a:chOff x="1253" y="0"/>
            <a:chExt cx="13020436" cy="5959883"/>
          </a:xfrm>
        </p:grpSpPr>
        <p:grpSp>
          <p:nvGrpSpPr>
            <p:cNvPr id="768" name="Google Shape;768;p21"/>
            <p:cNvGrpSpPr/>
            <p:nvPr/>
          </p:nvGrpSpPr>
          <p:grpSpPr>
            <a:xfrm>
              <a:off x="6650737" y="5398073"/>
              <a:ext cx="559303" cy="561810"/>
              <a:chOff x="1813" y="0"/>
              <a:chExt cx="809173" cy="812800"/>
            </a:xfrm>
          </p:grpSpPr>
          <p:sp>
            <p:nvSpPr>
              <p:cNvPr id="769" name="Google Shape;76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21"/>
            <p:cNvGrpSpPr/>
            <p:nvPr/>
          </p:nvGrpSpPr>
          <p:grpSpPr>
            <a:xfrm>
              <a:off x="6650737" y="4504109"/>
              <a:ext cx="559303" cy="561810"/>
              <a:chOff x="1813" y="0"/>
              <a:chExt cx="809173" cy="812800"/>
            </a:xfrm>
          </p:grpSpPr>
          <p:sp>
            <p:nvSpPr>
              <p:cNvPr id="772" name="Google Shape;77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21"/>
            <p:cNvGrpSpPr/>
            <p:nvPr/>
          </p:nvGrpSpPr>
          <p:grpSpPr>
            <a:xfrm>
              <a:off x="6650737" y="3610145"/>
              <a:ext cx="559303" cy="561810"/>
              <a:chOff x="1813" y="0"/>
              <a:chExt cx="809173" cy="812800"/>
            </a:xfrm>
          </p:grpSpPr>
          <p:sp>
            <p:nvSpPr>
              <p:cNvPr id="775" name="Google Shape;77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7" name="Google Shape;777;p21"/>
            <p:cNvGrpSpPr/>
            <p:nvPr/>
          </p:nvGrpSpPr>
          <p:grpSpPr>
            <a:xfrm>
              <a:off x="6650737" y="2716181"/>
              <a:ext cx="559303" cy="561810"/>
              <a:chOff x="1813" y="0"/>
              <a:chExt cx="809173" cy="812800"/>
            </a:xfrm>
          </p:grpSpPr>
          <p:sp>
            <p:nvSpPr>
              <p:cNvPr id="778" name="Google Shape;77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0" name="Google Shape;780;p21"/>
            <p:cNvGrpSpPr/>
            <p:nvPr/>
          </p:nvGrpSpPr>
          <p:grpSpPr>
            <a:xfrm>
              <a:off x="6650737" y="1822217"/>
              <a:ext cx="559303" cy="561810"/>
              <a:chOff x="1813" y="0"/>
              <a:chExt cx="809173" cy="812800"/>
            </a:xfrm>
          </p:grpSpPr>
          <p:sp>
            <p:nvSpPr>
              <p:cNvPr id="781" name="Google Shape;78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3" name="Google Shape;783;p21"/>
            <p:cNvGrpSpPr/>
            <p:nvPr/>
          </p:nvGrpSpPr>
          <p:grpSpPr>
            <a:xfrm>
              <a:off x="6650737" y="928253"/>
              <a:ext cx="559303" cy="561810"/>
              <a:chOff x="1813" y="0"/>
              <a:chExt cx="809173" cy="812800"/>
            </a:xfrm>
          </p:grpSpPr>
          <p:sp>
            <p:nvSpPr>
              <p:cNvPr id="784" name="Google Shape;78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6" name="Google Shape;786;p21"/>
            <p:cNvGrpSpPr/>
            <p:nvPr/>
          </p:nvGrpSpPr>
          <p:grpSpPr>
            <a:xfrm>
              <a:off x="6650737" y="34289"/>
              <a:ext cx="559303" cy="561810"/>
              <a:chOff x="1813" y="0"/>
              <a:chExt cx="809173" cy="812800"/>
            </a:xfrm>
          </p:grpSpPr>
          <p:sp>
            <p:nvSpPr>
              <p:cNvPr id="787" name="Google Shape;78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21"/>
            <p:cNvGrpSpPr/>
            <p:nvPr/>
          </p:nvGrpSpPr>
          <p:grpSpPr>
            <a:xfrm>
              <a:off x="7480973" y="5398073"/>
              <a:ext cx="559303" cy="561810"/>
              <a:chOff x="1813" y="0"/>
              <a:chExt cx="809173" cy="812800"/>
            </a:xfrm>
          </p:grpSpPr>
          <p:sp>
            <p:nvSpPr>
              <p:cNvPr id="790" name="Google Shape;79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2" name="Google Shape;792;p21"/>
            <p:cNvGrpSpPr/>
            <p:nvPr/>
          </p:nvGrpSpPr>
          <p:grpSpPr>
            <a:xfrm>
              <a:off x="7480973" y="4504109"/>
              <a:ext cx="559303" cy="561810"/>
              <a:chOff x="1813" y="0"/>
              <a:chExt cx="809173" cy="812800"/>
            </a:xfrm>
          </p:grpSpPr>
          <p:sp>
            <p:nvSpPr>
              <p:cNvPr id="793" name="Google Shape;79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5" name="Google Shape;795;p21"/>
            <p:cNvGrpSpPr/>
            <p:nvPr/>
          </p:nvGrpSpPr>
          <p:grpSpPr>
            <a:xfrm>
              <a:off x="7480973" y="3610145"/>
              <a:ext cx="559303" cy="561810"/>
              <a:chOff x="1813" y="0"/>
              <a:chExt cx="809173" cy="812800"/>
            </a:xfrm>
          </p:grpSpPr>
          <p:sp>
            <p:nvSpPr>
              <p:cNvPr id="796" name="Google Shape;79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8" name="Google Shape;798;p21"/>
            <p:cNvGrpSpPr/>
            <p:nvPr/>
          </p:nvGrpSpPr>
          <p:grpSpPr>
            <a:xfrm>
              <a:off x="7480973" y="2716181"/>
              <a:ext cx="559303" cy="561810"/>
              <a:chOff x="1813" y="0"/>
              <a:chExt cx="809173" cy="812800"/>
            </a:xfrm>
          </p:grpSpPr>
          <p:sp>
            <p:nvSpPr>
              <p:cNvPr id="799" name="Google Shape;79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21"/>
            <p:cNvGrpSpPr/>
            <p:nvPr/>
          </p:nvGrpSpPr>
          <p:grpSpPr>
            <a:xfrm>
              <a:off x="7480973" y="1822217"/>
              <a:ext cx="559303" cy="561810"/>
              <a:chOff x="1813" y="0"/>
              <a:chExt cx="809173" cy="812800"/>
            </a:xfrm>
          </p:grpSpPr>
          <p:sp>
            <p:nvSpPr>
              <p:cNvPr id="802" name="Google Shape;80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21"/>
            <p:cNvGrpSpPr/>
            <p:nvPr/>
          </p:nvGrpSpPr>
          <p:grpSpPr>
            <a:xfrm>
              <a:off x="7480973" y="928253"/>
              <a:ext cx="559303" cy="561810"/>
              <a:chOff x="1813" y="0"/>
              <a:chExt cx="809173" cy="812800"/>
            </a:xfrm>
          </p:grpSpPr>
          <p:sp>
            <p:nvSpPr>
              <p:cNvPr id="805" name="Google Shape;80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7" name="Google Shape;807;p21"/>
            <p:cNvGrpSpPr/>
            <p:nvPr/>
          </p:nvGrpSpPr>
          <p:grpSpPr>
            <a:xfrm>
              <a:off x="7480973" y="34289"/>
              <a:ext cx="559303" cy="561810"/>
              <a:chOff x="1813" y="0"/>
              <a:chExt cx="809173" cy="812800"/>
            </a:xfrm>
          </p:grpSpPr>
          <p:sp>
            <p:nvSpPr>
              <p:cNvPr id="808" name="Google Shape;80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21"/>
            <p:cNvGrpSpPr/>
            <p:nvPr/>
          </p:nvGrpSpPr>
          <p:grpSpPr>
            <a:xfrm>
              <a:off x="8311208" y="5398073"/>
              <a:ext cx="559303" cy="561810"/>
              <a:chOff x="1813" y="0"/>
              <a:chExt cx="809173" cy="812800"/>
            </a:xfrm>
          </p:grpSpPr>
          <p:sp>
            <p:nvSpPr>
              <p:cNvPr id="811" name="Google Shape;81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p21"/>
            <p:cNvGrpSpPr/>
            <p:nvPr/>
          </p:nvGrpSpPr>
          <p:grpSpPr>
            <a:xfrm>
              <a:off x="8311208" y="4504109"/>
              <a:ext cx="559303" cy="561810"/>
              <a:chOff x="1813" y="0"/>
              <a:chExt cx="809173" cy="812800"/>
            </a:xfrm>
          </p:grpSpPr>
          <p:sp>
            <p:nvSpPr>
              <p:cNvPr id="814" name="Google Shape;81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6" name="Google Shape;816;p21"/>
            <p:cNvGrpSpPr/>
            <p:nvPr/>
          </p:nvGrpSpPr>
          <p:grpSpPr>
            <a:xfrm>
              <a:off x="8311208" y="3610145"/>
              <a:ext cx="559303" cy="561810"/>
              <a:chOff x="1813" y="0"/>
              <a:chExt cx="809173" cy="812800"/>
            </a:xfrm>
          </p:grpSpPr>
          <p:sp>
            <p:nvSpPr>
              <p:cNvPr id="817" name="Google Shape;81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9" name="Google Shape;819;p21"/>
            <p:cNvGrpSpPr/>
            <p:nvPr/>
          </p:nvGrpSpPr>
          <p:grpSpPr>
            <a:xfrm>
              <a:off x="8311208" y="2716181"/>
              <a:ext cx="559303" cy="561810"/>
              <a:chOff x="1813" y="0"/>
              <a:chExt cx="809173" cy="812800"/>
            </a:xfrm>
          </p:grpSpPr>
          <p:sp>
            <p:nvSpPr>
              <p:cNvPr id="820" name="Google Shape;82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21"/>
            <p:cNvGrpSpPr/>
            <p:nvPr/>
          </p:nvGrpSpPr>
          <p:grpSpPr>
            <a:xfrm>
              <a:off x="8311208" y="1822217"/>
              <a:ext cx="559303" cy="561810"/>
              <a:chOff x="1813" y="0"/>
              <a:chExt cx="809173" cy="812800"/>
            </a:xfrm>
          </p:grpSpPr>
          <p:sp>
            <p:nvSpPr>
              <p:cNvPr id="823" name="Google Shape;82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21"/>
            <p:cNvGrpSpPr/>
            <p:nvPr/>
          </p:nvGrpSpPr>
          <p:grpSpPr>
            <a:xfrm>
              <a:off x="8311208" y="928253"/>
              <a:ext cx="559303" cy="561810"/>
              <a:chOff x="1813" y="0"/>
              <a:chExt cx="809173" cy="812800"/>
            </a:xfrm>
          </p:grpSpPr>
          <p:sp>
            <p:nvSpPr>
              <p:cNvPr id="826" name="Google Shape;82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21"/>
            <p:cNvGrpSpPr/>
            <p:nvPr/>
          </p:nvGrpSpPr>
          <p:grpSpPr>
            <a:xfrm>
              <a:off x="8311208" y="34289"/>
              <a:ext cx="559303" cy="561810"/>
              <a:chOff x="1813" y="0"/>
              <a:chExt cx="809173" cy="812800"/>
            </a:xfrm>
          </p:grpSpPr>
          <p:sp>
            <p:nvSpPr>
              <p:cNvPr id="829" name="Google Shape;82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1" name="Google Shape;831;p21"/>
            <p:cNvGrpSpPr/>
            <p:nvPr/>
          </p:nvGrpSpPr>
          <p:grpSpPr>
            <a:xfrm>
              <a:off x="9141444" y="5398073"/>
              <a:ext cx="559303" cy="561810"/>
              <a:chOff x="1813" y="0"/>
              <a:chExt cx="809173" cy="812800"/>
            </a:xfrm>
          </p:grpSpPr>
          <p:sp>
            <p:nvSpPr>
              <p:cNvPr id="832" name="Google Shape;83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21"/>
            <p:cNvGrpSpPr/>
            <p:nvPr/>
          </p:nvGrpSpPr>
          <p:grpSpPr>
            <a:xfrm>
              <a:off x="9141444" y="4504109"/>
              <a:ext cx="559303" cy="561810"/>
              <a:chOff x="1813" y="0"/>
              <a:chExt cx="809173" cy="812800"/>
            </a:xfrm>
          </p:grpSpPr>
          <p:sp>
            <p:nvSpPr>
              <p:cNvPr id="835" name="Google Shape;83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7" name="Google Shape;837;p21"/>
            <p:cNvGrpSpPr/>
            <p:nvPr/>
          </p:nvGrpSpPr>
          <p:grpSpPr>
            <a:xfrm>
              <a:off x="9141444" y="3610145"/>
              <a:ext cx="559303" cy="561810"/>
              <a:chOff x="1813" y="0"/>
              <a:chExt cx="809173" cy="812800"/>
            </a:xfrm>
          </p:grpSpPr>
          <p:sp>
            <p:nvSpPr>
              <p:cNvPr id="838" name="Google Shape;83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0" name="Google Shape;840;p21"/>
            <p:cNvGrpSpPr/>
            <p:nvPr/>
          </p:nvGrpSpPr>
          <p:grpSpPr>
            <a:xfrm>
              <a:off x="9141444" y="2716181"/>
              <a:ext cx="559303" cy="561810"/>
              <a:chOff x="1813" y="0"/>
              <a:chExt cx="809173" cy="812800"/>
            </a:xfrm>
          </p:grpSpPr>
          <p:sp>
            <p:nvSpPr>
              <p:cNvPr id="841" name="Google Shape;84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3" name="Google Shape;843;p21"/>
            <p:cNvGrpSpPr/>
            <p:nvPr/>
          </p:nvGrpSpPr>
          <p:grpSpPr>
            <a:xfrm>
              <a:off x="9141444" y="1822217"/>
              <a:ext cx="559303" cy="561810"/>
              <a:chOff x="1813" y="0"/>
              <a:chExt cx="809173" cy="812800"/>
            </a:xfrm>
          </p:grpSpPr>
          <p:sp>
            <p:nvSpPr>
              <p:cNvPr id="844" name="Google Shape;84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6" name="Google Shape;846;p21"/>
            <p:cNvGrpSpPr/>
            <p:nvPr/>
          </p:nvGrpSpPr>
          <p:grpSpPr>
            <a:xfrm>
              <a:off x="9141444" y="928253"/>
              <a:ext cx="559303" cy="561810"/>
              <a:chOff x="1813" y="0"/>
              <a:chExt cx="809173" cy="812800"/>
            </a:xfrm>
          </p:grpSpPr>
          <p:sp>
            <p:nvSpPr>
              <p:cNvPr id="847" name="Google Shape;84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9" name="Google Shape;849;p21"/>
            <p:cNvGrpSpPr/>
            <p:nvPr/>
          </p:nvGrpSpPr>
          <p:grpSpPr>
            <a:xfrm>
              <a:off x="9141444" y="34289"/>
              <a:ext cx="559303" cy="561810"/>
              <a:chOff x="1813" y="0"/>
              <a:chExt cx="809173" cy="812800"/>
            </a:xfrm>
          </p:grpSpPr>
          <p:sp>
            <p:nvSpPr>
              <p:cNvPr id="850" name="Google Shape;85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2" name="Google Shape;852;p21"/>
            <p:cNvGrpSpPr/>
            <p:nvPr/>
          </p:nvGrpSpPr>
          <p:grpSpPr>
            <a:xfrm>
              <a:off x="9971680" y="5398073"/>
              <a:ext cx="559303" cy="561810"/>
              <a:chOff x="1813" y="0"/>
              <a:chExt cx="809173" cy="812800"/>
            </a:xfrm>
          </p:grpSpPr>
          <p:sp>
            <p:nvSpPr>
              <p:cNvPr id="853" name="Google Shape;85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5" name="Google Shape;855;p21"/>
            <p:cNvGrpSpPr/>
            <p:nvPr/>
          </p:nvGrpSpPr>
          <p:grpSpPr>
            <a:xfrm>
              <a:off x="9971680" y="4504109"/>
              <a:ext cx="559303" cy="561810"/>
              <a:chOff x="1813" y="0"/>
              <a:chExt cx="809173" cy="812800"/>
            </a:xfrm>
          </p:grpSpPr>
          <p:sp>
            <p:nvSpPr>
              <p:cNvPr id="856" name="Google Shape;85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8" name="Google Shape;858;p21"/>
            <p:cNvGrpSpPr/>
            <p:nvPr/>
          </p:nvGrpSpPr>
          <p:grpSpPr>
            <a:xfrm>
              <a:off x="9971680" y="3610145"/>
              <a:ext cx="559303" cy="561810"/>
              <a:chOff x="1813" y="0"/>
              <a:chExt cx="809173" cy="812800"/>
            </a:xfrm>
          </p:grpSpPr>
          <p:sp>
            <p:nvSpPr>
              <p:cNvPr id="859" name="Google Shape;85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1" name="Google Shape;861;p21"/>
            <p:cNvGrpSpPr/>
            <p:nvPr/>
          </p:nvGrpSpPr>
          <p:grpSpPr>
            <a:xfrm>
              <a:off x="9971680" y="2716181"/>
              <a:ext cx="559303" cy="561810"/>
              <a:chOff x="1813" y="0"/>
              <a:chExt cx="809173" cy="812800"/>
            </a:xfrm>
          </p:grpSpPr>
          <p:sp>
            <p:nvSpPr>
              <p:cNvPr id="862" name="Google Shape;86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4" name="Google Shape;864;p21"/>
            <p:cNvGrpSpPr/>
            <p:nvPr/>
          </p:nvGrpSpPr>
          <p:grpSpPr>
            <a:xfrm>
              <a:off x="9971680" y="1822217"/>
              <a:ext cx="559303" cy="561810"/>
              <a:chOff x="1813" y="0"/>
              <a:chExt cx="809173" cy="812800"/>
            </a:xfrm>
          </p:grpSpPr>
          <p:sp>
            <p:nvSpPr>
              <p:cNvPr id="865" name="Google Shape;86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7" name="Google Shape;867;p21"/>
            <p:cNvGrpSpPr/>
            <p:nvPr/>
          </p:nvGrpSpPr>
          <p:grpSpPr>
            <a:xfrm>
              <a:off x="9971680" y="928253"/>
              <a:ext cx="559303" cy="561810"/>
              <a:chOff x="1813" y="0"/>
              <a:chExt cx="809173" cy="812800"/>
            </a:xfrm>
          </p:grpSpPr>
          <p:sp>
            <p:nvSpPr>
              <p:cNvPr id="868" name="Google Shape;86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0" name="Google Shape;870;p21"/>
            <p:cNvGrpSpPr/>
            <p:nvPr/>
          </p:nvGrpSpPr>
          <p:grpSpPr>
            <a:xfrm>
              <a:off x="9971680" y="34289"/>
              <a:ext cx="559303" cy="561810"/>
              <a:chOff x="1813" y="0"/>
              <a:chExt cx="809173" cy="812800"/>
            </a:xfrm>
          </p:grpSpPr>
          <p:sp>
            <p:nvSpPr>
              <p:cNvPr id="871" name="Google Shape;87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3" name="Google Shape;873;p21"/>
            <p:cNvGrpSpPr/>
            <p:nvPr/>
          </p:nvGrpSpPr>
          <p:grpSpPr>
            <a:xfrm>
              <a:off x="10801915" y="5398073"/>
              <a:ext cx="559303" cy="561810"/>
              <a:chOff x="1813" y="0"/>
              <a:chExt cx="809173" cy="812800"/>
            </a:xfrm>
          </p:grpSpPr>
          <p:sp>
            <p:nvSpPr>
              <p:cNvPr id="874" name="Google Shape;87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6" name="Google Shape;876;p21"/>
            <p:cNvGrpSpPr/>
            <p:nvPr/>
          </p:nvGrpSpPr>
          <p:grpSpPr>
            <a:xfrm>
              <a:off x="10801915" y="4504109"/>
              <a:ext cx="559303" cy="561810"/>
              <a:chOff x="1813" y="0"/>
              <a:chExt cx="809173" cy="812800"/>
            </a:xfrm>
          </p:grpSpPr>
          <p:sp>
            <p:nvSpPr>
              <p:cNvPr id="877" name="Google Shape;87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21"/>
            <p:cNvGrpSpPr/>
            <p:nvPr/>
          </p:nvGrpSpPr>
          <p:grpSpPr>
            <a:xfrm>
              <a:off x="10801915" y="3610145"/>
              <a:ext cx="559303" cy="561810"/>
              <a:chOff x="1813" y="0"/>
              <a:chExt cx="809173" cy="812800"/>
            </a:xfrm>
          </p:grpSpPr>
          <p:sp>
            <p:nvSpPr>
              <p:cNvPr id="880" name="Google Shape;88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21"/>
            <p:cNvGrpSpPr/>
            <p:nvPr/>
          </p:nvGrpSpPr>
          <p:grpSpPr>
            <a:xfrm>
              <a:off x="10801915" y="2716181"/>
              <a:ext cx="559303" cy="561810"/>
              <a:chOff x="1813" y="0"/>
              <a:chExt cx="809173" cy="812800"/>
            </a:xfrm>
          </p:grpSpPr>
          <p:sp>
            <p:nvSpPr>
              <p:cNvPr id="883" name="Google Shape;88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21"/>
            <p:cNvGrpSpPr/>
            <p:nvPr/>
          </p:nvGrpSpPr>
          <p:grpSpPr>
            <a:xfrm>
              <a:off x="10801915" y="1822217"/>
              <a:ext cx="559303" cy="561810"/>
              <a:chOff x="1813" y="0"/>
              <a:chExt cx="809173" cy="812800"/>
            </a:xfrm>
          </p:grpSpPr>
          <p:sp>
            <p:nvSpPr>
              <p:cNvPr id="886" name="Google Shape;88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8" name="Google Shape;888;p21"/>
            <p:cNvGrpSpPr/>
            <p:nvPr/>
          </p:nvGrpSpPr>
          <p:grpSpPr>
            <a:xfrm>
              <a:off x="10801915" y="928253"/>
              <a:ext cx="559303" cy="561810"/>
              <a:chOff x="1813" y="0"/>
              <a:chExt cx="809173" cy="812800"/>
            </a:xfrm>
          </p:grpSpPr>
          <p:sp>
            <p:nvSpPr>
              <p:cNvPr id="889" name="Google Shape;88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1" name="Google Shape;891;p21"/>
            <p:cNvGrpSpPr/>
            <p:nvPr/>
          </p:nvGrpSpPr>
          <p:grpSpPr>
            <a:xfrm>
              <a:off x="10801915" y="34289"/>
              <a:ext cx="559303" cy="561810"/>
              <a:chOff x="1813" y="0"/>
              <a:chExt cx="809173" cy="812800"/>
            </a:xfrm>
          </p:grpSpPr>
          <p:sp>
            <p:nvSpPr>
              <p:cNvPr id="892" name="Google Shape;89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4" name="Google Shape;894;p21"/>
            <p:cNvGrpSpPr/>
            <p:nvPr/>
          </p:nvGrpSpPr>
          <p:grpSpPr>
            <a:xfrm>
              <a:off x="11632151" y="5398073"/>
              <a:ext cx="559303" cy="561810"/>
              <a:chOff x="1813" y="0"/>
              <a:chExt cx="809173" cy="812800"/>
            </a:xfrm>
          </p:grpSpPr>
          <p:sp>
            <p:nvSpPr>
              <p:cNvPr id="895" name="Google Shape;89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7" name="Google Shape;897;p21"/>
            <p:cNvGrpSpPr/>
            <p:nvPr/>
          </p:nvGrpSpPr>
          <p:grpSpPr>
            <a:xfrm>
              <a:off x="11632151" y="4504109"/>
              <a:ext cx="559303" cy="561810"/>
              <a:chOff x="1813" y="0"/>
              <a:chExt cx="809173" cy="812800"/>
            </a:xfrm>
          </p:grpSpPr>
          <p:sp>
            <p:nvSpPr>
              <p:cNvPr id="898" name="Google Shape;89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0" name="Google Shape;900;p21"/>
            <p:cNvGrpSpPr/>
            <p:nvPr/>
          </p:nvGrpSpPr>
          <p:grpSpPr>
            <a:xfrm>
              <a:off x="11632151" y="3610145"/>
              <a:ext cx="559303" cy="561810"/>
              <a:chOff x="1813" y="0"/>
              <a:chExt cx="809173" cy="812800"/>
            </a:xfrm>
          </p:grpSpPr>
          <p:sp>
            <p:nvSpPr>
              <p:cNvPr id="901" name="Google Shape;90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3" name="Google Shape;903;p21"/>
            <p:cNvGrpSpPr/>
            <p:nvPr/>
          </p:nvGrpSpPr>
          <p:grpSpPr>
            <a:xfrm>
              <a:off x="11632151" y="2716181"/>
              <a:ext cx="559303" cy="561810"/>
              <a:chOff x="1813" y="0"/>
              <a:chExt cx="809173" cy="812800"/>
            </a:xfrm>
          </p:grpSpPr>
          <p:sp>
            <p:nvSpPr>
              <p:cNvPr id="904" name="Google Shape;90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6" name="Google Shape;906;p21"/>
            <p:cNvGrpSpPr/>
            <p:nvPr/>
          </p:nvGrpSpPr>
          <p:grpSpPr>
            <a:xfrm>
              <a:off x="11632151" y="1822217"/>
              <a:ext cx="559303" cy="561810"/>
              <a:chOff x="1813" y="0"/>
              <a:chExt cx="809173" cy="812800"/>
            </a:xfrm>
          </p:grpSpPr>
          <p:sp>
            <p:nvSpPr>
              <p:cNvPr id="907" name="Google Shape;90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9" name="Google Shape;909;p21"/>
            <p:cNvGrpSpPr/>
            <p:nvPr/>
          </p:nvGrpSpPr>
          <p:grpSpPr>
            <a:xfrm>
              <a:off x="11632151" y="928253"/>
              <a:ext cx="559303" cy="561810"/>
              <a:chOff x="1813" y="0"/>
              <a:chExt cx="809173" cy="812800"/>
            </a:xfrm>
          </p:grpSpPr>
          <p:sp>
            <p:nvSpPr>
              <p:cNvPr id="910" name="Google Shape;91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2" name="Google Shape;912;p21"/>
            <p:cNvGrpSpPr/>
            <p:nvPr/>
          </p:nvGrpSpPr>
          <p:grpSpPr>
            <a:xfrm>
              <a:off x="11632151" y="34289"/>
              <a:ext cx="559303" cy="561810"/>
              <a:chOff x="1813" y="0"/>
              <a:chExt cx="809173" cy="812800"/>
            </a:xfrm>
          </p:grpSpPr>
          <p:sp>
            <p:nvSpPr>
              <p:cNvPr id="913" name="Google Shape;91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5" name="Google Shape;915;p21"/>
            <p:cNvGrpSpPr/>
            <p:nvPr/>
          </p:nvGrpSpPr>
          <p:grpSpPr>
            <a:xfrm>
              <a:off x="12462386" y="5398073"/>
              <a:ext cx="559303" cy="561810"/>
              <a:chOff x="1813" y="0"/>
              <a:chExt cx="809173" cy="812800"/>
            </a:xfrm>
          </p:grpSpPr>
          <p:sp>
            <p:nvSpPr>
              <p:cNvPr id="916" name="Google Shape;91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8" name="Google Shape;918;p21"/>
            <p:cNvGrpSpPr/>
            <p:nvPr/>
          </p:nvGrpSpPr>
          <p:grpSpPr>
            <a:xfrm>
              <a:off x="12462386" y="4504109"/>
              <a:ext cx="559303" cy="561810"/>
              <a:chOff x="1813" y="0"/>
              <a:chExt cx="809173" cy="812800"/>
            </a:xfrm>
          </p:grpSpPr>
          <p:sp>
            <p:nvSpPr>
              <p:cNvPr id="919" name="Google Shape;91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1" name="Google Shape;921;p21"/>
            <p:cNvGrpSpPr/>
            <p:nvPr/>
          </p:nvGrpSpPr>
          <p:grpSpPr>
            <a:xfrm>
              <a:off x="12462386" y="3610145"/>
              <a:ext cx="559303" cy="561810"/>
              <a:chOff x="1813" y="0"/>
              <a:chExt cx="809173" cy="812800"/>
            </a:xfrm>
          </p:grpSpPr>
          <p:sp>
            <p:nvSpPr>
              <p:cNvPr id="922" name="Google Shape;92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4" name="Google Shape;924;p21"/>
            <p:cNvGrpSpPr/>
            <p:nvPr/>
          </p:nvGrpSpPr>
          <p:grpSpPr>
            <a:xfrm>
              <a:off x="12462386" y="2716181"/>
              <a:ext cx="559303" cy="561810"/>
              <a:chOff x="1813" y="0"/>
              <a:chExt cx="809173" cy="812800"/>
            </a:xfrm>
          </p:grpSpPr>
          <p:sp>
            <p:nvSpPr>
              <p:cNvPr id="925" name="Google Shape;92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7" name="Google Shape;927;p21"/>
            <p:cNvGrpSpPr/>
            <p:nvPr/>
          </p:nvGrpSpPr>
          <p:grpSpPr>
            <a:xfrm>
              <a:off x="12462386" y="1822217"/>
              <a:ext cx="559303" cy="561810"/>
              <a:chOff x="1813" y="0"/>
              <a:chExt cx="809173" cy="812800"/>
            </a:xfrm>
          </p:grpSpPr>
          <p:sp>
            <p:nvSpPr>
              <p:cNvPr id="928" name="Google Shape;92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0" name="Google Shape;930;p21"/>
            <p:cNvGrpSpPr/>
            <p:nvPr/>
          </p:nvGrpSpPr>
          <p:grpSpPr>
            <a:xfrm>
              <a:off x="12462386" y="928253"/>
              <a:ext cx="559303" cy="561810"/>
              <a:chOff x="1813" y="0"/>
              <a:chExt cx="809173" cy="812800"/>
            </a:xfrm>
          </p:grpSpPr>
          <p:sp>
            <p:nvSpPr>
              <p:cNvPr id="931" name="Google Shape;93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3" name="Google Shape;933;p21"/>
            <p:cNvGrpSpPr/>
            <p:nvPr/>
          </p:nvGrpSpPr>
          <p:grpSpPr>
            <a:xfrm>
              <a:off x="12462386" y="34289"/>
              <a:ext cx="559303" cy="561810"/>
              <a:chOff x="1813" y="0"/>
              <a:chExt cx="809173" cy="812800"/>
            </a:xfrm>
          </p:grpSpPr>
          <p:sp>
            <p:nvSpPr>
              <p:cNvPr id="934" name="Google Shape;93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6" name="Google Shape;936;p21"/>
            <p:cNvGrpSpPr/>
            <p:nvPr/>
          </p:nvGrpSpPr>
          <p:grpSpPr>
            <a:xfrm>
              <a:off x="1253" y="5363784"/>
              <a:ext cx="559303" cy="561810"/>
              <a:chOff x="1813" y="0"/>
              <a:chExt cx="809173" cy="812800"/>
            </a:xfrm>
          </p:grpSpPr>
          <p:sp>
            <p:nvSpPr>
              <p:cNvPr id="937" name="Google Shape;93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9" name="Google Shape;939;p21"/>
            <p:cNvGrpSpPr/>
            <p:nvPr/>
          </p:nvGrpSpPr>
          <p:grpSpPr>
            <a:xfrm>
              <a:off x="1253" y="4469820"/>
              <a:ext cx="559303" cy="561810"/>
              <a:chOff x="1813" y="0"/>
              <a:chExt cx="809173" cy="812800"/>
            </a:xfrm>
          </p:grpSpPr>
          <p:sp>
            <p:nvSpPr>
              <p:cNvPr id="940" name="Google Shape;94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21"/>
            <p:cNvGrpSpPr/>
            <p:nvPr/>
          </p:nvGrpSpPr>
          <p:grpSpPr>
            <a:xfrm>
              <a:off x="1253" y="3575856"/>
              <a:ext cx="559303" cy="561810"/>
              <a:chOff x="1813" y="0"/>
              <a:chExt cx="809173" cy="812800"/>
            </a:xfrm>
          </p:grpSpPr>
          <p:sp>
            <p:nvSpPr>
              <p:cNvPr id="943" name="Google Shape;94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p21"/>
            <p:cNvGrpSpPr/>
            <p:nvPr/>
          </p:nvGrpSpPr>
          <p:grpSpPr>
            <a:xfrm>
              <a:off x="1253" y="2681892"/>
              <a:ext cx="559303" cy="561810"/>
              <a:chOff x="1813" y="0"/>
              <a:chExt cx="809173" cy="812800"/>
            </a:xfrm>
          </p:grpSpPr>
          <p:sp>
            <p:nvSpPr>
              <p:cNvPr id="946" name="Google Shape;94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8" name="Google Shape;948;p21"/>
            <p:cNvGrpSpPr/>
            <p:nvPr/>
          </p:nvGrpSpPr>
          <p:grpSpPr>
            <a:xfrm>
              <a:off x="1253" y="1787928"/>
              <a:ext cx="559303" cy="561810"/>
              <a:chOff x="1813" y="0"/>
              <a:chExt cx="809173" cy="812800"/>
            </a:xfrm>
          </p:grpSpPr>
          <p:sp>
            <p:nvSpPr>
              <p:cNvPr id="949" name="Google Shape;94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1" name="Google Shape;951;p21"/>
            <p:cNvGrpSpPr/>
            <p:nvPr/>
          </p:nvGrpSpPr>
          <p:grpSpPr>
            <a:xfrm>
              <a:off x="1253" y="893964"/>
              <a:ext cx="559303" cy="561810"/>
              <a:chOff x="1813" y="0"/>
              <a:chExt cx="809173" cy="812800"/>
            </a:xfrm>
          </p:grpSpPr>
          <p:sp>
            <p:nvSpPr>
              <p:cNvPr id="952" name="Google Shape;95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4" name="Google Shape;954;p21"/>
            <p:cNvGrpSpPr/>
            <p:nvPr/>
          </p:nvGrpSpPr>
          <p:grpSpPr>
            <a:xfrm>
              <a:off x="1253" y="0"/>
              <a:ext cx="559303" cy="561810"/>
              <a:chOff x="1813" y="0"/>
              <a:chExt cx="809173" cy="812800"/>
            </a:xfrm>
          </p:grpSpPr>
          <p:sp>
            <p:nvSpPr>
              <p:cNvPr id="955" name="Google Shape;95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7" name="Google Shape;957;p21"/>
            <p:cNvGrpSpPr/>
            <p:nvPr/>
          </p:nvGrpSpPr>
          <p:grpSpPr>
            <a:xfrm>
              <a:off x="831489" y="5363784"/>
              <a:ext cx="559303" cy="561810"/>
              <a:chOff x="1813" y="0"/>
              <a:chExt cx="809173" cy="812800"/>
            </a:xfrm>
          </p:grpSpPr>
          <p:sp>
            <p:nvSpPr>
              <p:cNvPr id="958" name="Google Shape;95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0" name="Google Shape;960;p21"/>
            <p:cNvGrpSpPr/>
            <p:nvPr/>
          </p:nvGrpSpPr>
          <p:grpSpPr>
            <a:xfrm>
              <a:off x="831489" y="4469820"/>
              <a:ext cx="559303" cy="561810"/>
              <a:chOff x="1813" y="0"/>
              <a:chExt cx="809173" cy="812800"/>
            </a:xfrm>
          </p:grpSpPr>
          <p:sp>
            <p:nvSpPr>
              <p:cNvPr id="961" name="Google Shape;96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3" name="Google Shape;963;p21"/>
            <p:cNvGrpSpPr/>
            <p:nvPr/>
          </p:nvGrpSpPr>
          <p:grpSpPr>
            <a:xfrm>
              <a:off x="831489" y="3575856"/>
              <a:ext cx="559303" cy="561810"/>
              <a:chOff x="1813" y="0"/>
              <a:chExt cx="809173" cy="812800"/>
            </a:xfrm>
          </p:grpSpPr>
          <p:sp>
            <p:nvSpPr>
              <p:cNvPr id="964" name="Google Shape;96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p21"/>
            <p:cNvGrpSpPr/>
            <p:nvPr/>
          </p:nvGrpSpPr>
          <p:grpSpPr>
            <a:xfrm>
              <a:off x="831489" y="2681892"/>
              <a:ext cx="559303" cy="561810"/>
              <a:chOff x="1813" y="0"/>
              <a:chExt cx="809173" cy="812800"/>
            </a:xfrm>
          </p:grpSpPr>
          <p:sp>
            <p:nvSpPr>
              <p:cNvPr id="967" name="Google Shape;96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9" name="Google Shape;969;p21"/>
            <p:cNvGrpSpPr/>
            <p:nvPr/>
          </p:nvGrpSpPr>
          <p:grpSpPr>
            <a:xfrm>
              <a:off x="831489" y="1787928"/>
              <a:ext cx="559303" cy="561810"/>
              <a:chOff x="1813" y="0"/>
              <a:chExt cx="809173" cy="812800"/>
            </a:xfrm>
          </p:grpSpPr>
          <p:sp>
            <p:nvSpPr>
              <p:cNvPr id="970" name="Google Shape;97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2" name="Google Shape;972;p21"/>
            <p:cNvGrpSpPr/>
            <p:nvPr/>
          </p:nvGrpSpPr>
          <p:grpSpPr>
            <a:xfrm>
              <a:off x="831489" y="893964"/>
              <a:ext cx="559303" cy="561810"/>
              <a:chOff x="1813" y="0"/>
              <a:chExt cx="809173" cy="812800"/>
            </a:xfrm>
          </p:grpSpPr>
          <p:sp>
            <p:nvSpPr>
              <p:cNvPr id="973" name="Google Shape;97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5" name="Google Shape;975;p21"/>
            <p:cNvGrpSpPr/>
            <p:nvPr/>
          </p:nvGrpSpPr>
          <p:grpSpPr>
            <a:xfrm>
              <a:off x="831489" y="0"/>
              <a:ext cx="559303" cy="561810"/>
              <a:chOff x="1813" y="0"/>
              <a:chExt cx="809173" cy="812800"/>
            </a:xfrm>
          </p:grpSpPr>
          <p:sp>
            <p:nvSpPr>
              <p:cNvPr id="976" name="Google Shape;97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8" name="Google Shape;978;p21"/>
            <p:cNvGrpSpPr/>
            <p:nvPr/>
          </p:nvGrpSpPr>
          <p:grpSpPr>
            <a:xfrm>
              <a:off x="1661724" y="5363784"/>
              <a:ext cx="559303" cy="561810"/>
              <a:chOff x="1813" y="0"/>
              <a:chExt cx="809173" cy="812800"/>
            </a:xfrm>
          </p:grpSpPr>
          <p:sp>
            <p:nvSpPr>
              <p:cNvPr id="979" name="Google Shape;97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1" name="Google Shape;981;p21"/>
            <p:cNvGrpSpPr/>
            <p:nvPr/>
          </p:nvGrpSpPr>
          <p:grpSpPr>
            <a:xfrm>
              <a:off x="1661724" y="4469820"/>
              <a:ext cx="559303" cy="561810"/>
              <a:chOff x="1813" y="0"/>
              <a:chExt cx="809173" cy="812800"/>
            </a:xfrm>
          </p:grpSpPr>
          <p:sp>
            <p:nvSpPr>
              <p:cNvPr id="982" name="Google Shape;98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4" name="Google Shape;984;p21"/>
            <p:cNvGrpSpPr/>
            <p:nvPr/>
          </p:nvGrpSpPr>
          <p:grpSpPr>
            <a:xfrm>
              <a:off x="1661724" y="3575856"/>
              <a:ext cx="559303" cy="561810"/>
              <a:chOff x="1813" y="0"/>
              <a:chExt cx="809173" cy="812800"/>
            </a:xfrm>
          </p:grpSpPr>
          <p:sp>
            <p:nvSpPr>
              <p:cNvPr id="985" name="Google Shape;98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7" name="Google Shape;987;p21"/>
            <p:cNvGrpSpPr/>
            <p:nvPr/>
          </p:nvGrpSpPr>
          <p:grpSpPr>
            <a:xfrm>
              <a:off x="1661724" y="2681892"/>
              <a:ext cx="559303" cy="561810"/>
              <a:chOff x="1813" y="0"/>
              <a:chExt cx="809173" cy="812800"/>
            </a:xfrm>
          </p:grpSpPr>
          <p:sp>
            <p:nvSpPr>
              <p:cNvPr id="988" name="Google Shape;98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0" name="Google Shape;990;p21"/>
            <p:cNvGrpSpPr/>
            <p:nvPr/>
          </p:nvGrpSpPr>
          <p:grpSpPr>
            <a:xfrm>
              <a:off x="1661724" y="1787928"/>
              <a:ext cx="559303" cy="561810"/>
              <a:chOff x="1813" y="0"/>
              <a:chExt cx="809173" cy="812800"/>
            </a:xfrm>
          </p:grpSpPr>
          <p:sp>
            <p:nvSpPr>
              <p:cNvPr id="991" name="Google Shape;99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p21"/>
            <p:cNvGrpSpPr/>
            <p:nvPr/>
          </p:nvGrpSpPr>
          <p:grpSpPr>
            <a:xfrm>
              <a:off x="1661724" y="893964"/>
              <a:ext cx="559303" cy="561810"/>
              <a:chOff x="1813" y="0"/>
              <a:chExt cx="809173" cy="812800"/>
            </a:xfrm>
          </p:grpSpPr>
          <p:sp>
            <p:nvSpPr>
              <p:cNvPr id="994" name="Google Shape;99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6" name="Google Shape;996;p21"/>
            <p:cNvGrpSpPr/>
            <p:nvPr/>
          </p:nvGrpSpPr>
          <p:grpSpPr>
            <a:xfrm>
              <a:off x="1661724" y="0"/>
              <a:ext cx="559303" cy="561810"/>
              <a:chOff x="1813" y="0"/>
              <a:chExt cx="809173" cy="812800"/>
            </a:xfrm>
          </p:grpSpPr>
          <p:sp>
            <p:nvSpPr>
              <p:cNvPr id="997" name="Google Shape;99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9" name="Google Shape;999;p21"/>
            <p:cNvGrpSpPr/>
            <p:nvPr/>
          </p:nvGrpSpPr>
          <p:grpSpPr>
            <a:xfrm>
              <a:off x="2491960" y="5363784"/>
              <a:ext cx="559303" cy="561810"/>
              <a:chOff x="1813" y="0"/>
              <a:chExt cx="809173" cy="812800"/>
            </a:xfrm>
          </p:grpSpPr>
          <p:sp>
            <p:nvSpPr>
              <p:cNvPr id="1000" name="Google Shape;100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2" name="Google Shape;1002;p21"/>
            <p:cNvGrpSpPr/>
            <p:nvPr/>
          </p:nvGrpSpPr>
          <p:grpSpPr>
            <a:xfrm>
              <a:off x="2491960" y="4469820"/>
              <a:ext cx="559303" cy="561810"/>
              <a:chOff x="1813" y="0"/>
              <a:chExt cx="809173" cy="812800"/>
            </a:xfrm>
          </p:grpSpPr>
          <p:sp>
            <p:nvSpPr>
              <p:cNvPr id="1003" name="Google Shape;100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5" name="Google Shape;1005;p21"/>
            <p:cNvGrpSpPr/>
            <p:nvPr/>
          </p:nvGrpSpPr>
          <p:grpSpPr>
            <a:xfrm>
              <a:off x="2491960" y="3575856"/>
              <a:ext cx="559303" cy="561810"/>
              <a:chOff x="1813" y="0"/>
              <a:chExt cx="809173" cy="812800"/>
            </a:xfrm>
          </p:grpSpPr>
          <p:sp>
            <p:nvSpPr>
              <p:cNvPr id="1006" name="Google Shape;100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8" name="Google Shape;1008;p21"/>
            <p:cNvGrpSpPr/>
            <p:nvPr/>
          </p:nvGrpSpPr>
          <p:grpSpPr>
            <a:xfrm>
              <a:off x="2491960" y="2681892"/>
              <a:ext cx="559303" cy="561810"/>
              <a:chOff x="1813" y="0"/>
              <a:chExt cx="809173" cy="812800"/>
            </a:xfrm>
          </p:grpSpPr>
          <p:sp>
            <p:nvSpPr>
              <p:cNvPr id="1009" name="Google Shape;100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1" name="Google Shape;1011;p21"/>
            <p:cNvGrpSpPr/>
            <p:nvPr/>
          </p:nvGrpSpPr>
          <p:grpSpPr>
            <a:xfrm>
              <a:off x="2491960" y="1787928"/>
              <a:ext cx="559303" cy="561810"/>
              <a:chOff x="1813" y="0"/>
              <a:chExt cx="809173" cy="812800"/>
            </a:xfrm>
          </p:grpSpPr>
          <p:sp>
            <p:nvSpPr>
              <p:cNvPr id="1012" name="Google Shape;101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4" name="Google Shape;1014;p21"/>
            <p:cNvGrpSpPr/>
            <p:nvPr/>
          </p:nvGrpSpPr>
          <p:grpSpPr>
            <a:xfrm>
              <a:off x="2491960" y="893964"/>
              <a:ext cx="559303" cy="561810"/>
              <a:chOff x="1813" y="0"/>
              <a:chExt cx="809173" cy="812800"/>
            </a:xfrm>
          </p:grpSpPr>
          <p:sp>
            <p:nvSpPr>
              <p:cNvPr id="1015" name="Google Shape;101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7" name="Google Shape;1017;p21"/>
            <p:cNvGrpSpPr/>
            <p:nvPr/>
          </p:nvGrpSpPr>
          <p:grpSpPr>
            <a:xfrm>
              <a:off x="2491960" y="0"/>
              <a:ext cx="559303" cy="561810"/>
              <a:chOff x="1813" y="0"/>
              <a:chExt cx="809173" cy="812800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0" name="Google Shape;1020;p21"/>
            <p:cNvGrpSpPr/>
            <p:nvPr/>
          </p:nvGrpSpPr>
          <p:grpSpPr>
            <a:xfrm>
              <a:off x="3322195" y="5363784"/>
              <a:ext cx="559303" cy="561810"/>
              <a:chOff x="1813" y="0"/>
              <a:chExt cx="809173" cy="812800"/>
            </a:xfrm>
          </p:grpSpPr>
          <p:sp>
            <p:nvSpPr>
              <p:cNvPr id="1021" name="Google Shape;102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3" name="Google Shape;1023;p21"/>
            <p:cNvGrpSpPr/>
            <p:nvPr/>
          </p:nvGrpSpPr>
          <p:grpSpPr>
            <a:xfrm>
              <a:off x="3322195" y="4469820"/>
              <a:ext cx="559303" cy="561810"/>
              <a:chOff x="1813" y="0"/>
              <a:chExt cx="809173" cy="812800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6" name="Google Shape;1026;p21"/>
            <p:cNvGrpSpPr/>
            <p:nvPr/>
          </p:nvGrpSpPr>
          <p:grpSpPr>
            <a:xfrm>
              <a:off x="3322195" y="3575856"/>
              <a:ext cx="559303" cy="561810"/>
              <a:chOff x="1813" y="0"/>
              <a:chExt cx="809173" cy="812800"/>
            </a:xfrm>
          </p:grpSpPr>
          <p:sp>
            <p:nvSpPr>
              <p:cNvPr id="1027" name="Google Shape;102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9" name="Google Shape;1029;p21"/>
            <p:cNvGrpSpPr/>
            <p:nvPr/>
          </p:nvGrpSpPr>
          <p:grpSpPr>
            <a:xfrm>
              <a:off x="3322195" y="2681892"/>
              <a:ext cx="559303" cy="561810"/>
              <a:chOff x="1813" y="0"/>
              <a:chExt cx="809173" cy="812800"/>
            </a:xfrm>
          </p:grpSpPr>
          <p:sp>
            <p:nvSpPr>
              <p:cNvPr id="1030" name="Google Shape;103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2" name="Google Shape;1032;p21"/>
            <p:cNvGrpSpPr/>
            <p:nvPr/>
          </p:nvGrpSpPr>
          <p:grpSpPr>
            <a:xfrm>
              <a:off x="3322195" y="1787928"/>
              <a:ext cx="559303" cy="561810"/>
              <a:chOff x="1813" y="0"/>
              <a:chExt cx="809173" cy="812800"/>
            </a:xfrm>
          </p:grpSpPr>
          <p:sp>
            <p:nvSpPr>
              <p:cNvPr id="1033" name="Google Shape;103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5" name="Google Shape;1035;p21"/>
            <p:cNvGrpSpPr/>
            <p:nvPr/>
          </p:nvGrpSpPr>
          <p:grpSpPr>
            <a:xfrm>
              <a:off x="3322195" y="893964"/>
              <a:ext cx="559303" cy="561810"/>
              <a:chOff x="1813" y="0"/>
              <a:chExt cx="809173" cy="812800"/>
            </a:xfrm>
          </p:grpSpPr>
          <p:sp>
            <p:nvSpPr>
              <p:cNvPr id="1036" name="Google Shape;103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8" name="Google Shape;1038;p21"/>
            <p:cNvGrpSpPr/>
            <p:nvPr/>
          </p:nvGrpSpPr>
          <p:grpSpPr>
            <a:xfrm>
              <a:off x="3322195" y="0"/>
              <a:ext cx="559303" cy="561810"/>
              <a:chOff x="1813" y="0"/>
              <a:chExt cx="809173" cy="812800"/>
            </a:xfrm>
          </p:grpSpPr>
          <p:sp>
            <p:nvSpPr>
              <p:cNvPr id="1039" name="Google Shape;103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21"/>
            <p:cNvGrpSpPr/>
            <p:nvPr/>
          </p:nvGrpSpPr>
          <p:grpSpPr>
            <a:xfrm>
              <a:off x="4152431" y="5363784"/>
              <a:ext cx="559303" cy="561810"/>
              <a:chOff x="1813" y="0"/>
              <a:chExt cx="809173" cy="812800"/>
            </a:xfrm>
          </p:grpSpPr>
          <p:sp>
            <p:nvSpPr>
              <p:cNvPr id="1042" name="Google Shape;104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21"/>
            <p:cNvGrpSpPr/>
            <p:nvPr/>
          </p:nvGrpSpPr>
          <p:grpSpPr>
            <a:xfrm>
              <a:off x="4152431" y="4469820"/>
              <a:ext cx="559303" cy="561810"/>
              <a:chOff x="1813" y="0"/>
              <a:chExt cx="809173" cy="812800"/>
            </a:xfrm>
          </p:grpSpPr>
          <p:sp>
            <p:nvSpPr>
              <p:cNvPr id="1045" name="Google Shape;104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21"/>
            <p:cNvGrpSpPr/>
            <p:nvPr/>
          </p:nvGrpSpPr>
          <p:grpSpPr>
            <a:xfrm>
              <a:off x="4152431" y="3575856"/>
              <a:ext cx="559303" cy="561810"/>
              <a:chOff x="1813" y="0"/>
              <a:chExt cx="809173" cy="812800"/>
            </a:xfrm>
          </p:grpSpPr>
          <p:sp>
            <p:nvSpPr>
              <p:cNvPr id="1048" name="Google Shape;104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0" name="Google Shape;1050;p21"/>
            <p:cNvGrpSpPr/>
            <p:nvPr/>
          </p:nvGrpSpPr>
          <p:grpSpPr>
            <a:xfrm>
              <a:off x="4152431" y="2681892"/>
              <a:ext cx="559303" cy="561810"/>
              <a:chOff x="1813" y="0"/>
              <a:chExt cx="809173" cy="812800"/>
            </a:xfrm>
          </p:grpSpPr>
          <p:sp>
            <p:nvSpPr>
              <p:cNvPr id="1051" name="Google Shape;105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3" name="Google Shape;1053;p21"/>
            <p:cNvGrpSpPr/>
            <p:nvPr/>
          </p:nvGrpSpPr>
          <p:grpSpPr>
            <a:xfrm>
              <a:off x="4152431" y="1787928"/>
              <a:ext cx="559303" cy="561810"/>
              <a:chOff x="1813" y="0"/>
              <a:chExt cx="809173" cy="812800"/>
            </a:xfrm>
          </p:grpSpPr>
          <p:sp>
            <p:nvSpPr>
              <p:cNvPr id="1054" name="Google Shape;105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6" name="Google Shape;1056;p21"/>
            <p:cNvGrpSpPr/>
            <p:nvPr/>
          </p:nvGrpSpPr>
          <p:grpSpPr>
            <a:xfrm>
              <a:off x="4152431" y="893964"/>
              <a:ext cx="559303" cy="561810"/>
              <a:chOff x="1813" y="0"/>
              <a:chExt cx="809173" cy="812800"/>
            </a:xfrm>
          </p:grpSpPr>
          <p:sp>
            <p:nvSpPr>
              <p:cNvPr id="1057" name="Google Shape;105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9" name="Google Shape;1059;p21"/>
            <p:cNvGrpSpPr/>
            <p:nvPr/>
          </p:nvGrpSpPr>
          <p:grpSpPr>
            <a:xfrm>
              <a:off x="4152431" y="0"/>
              <a:ext cx="559303" cy="561810"/>
              <a:chOff x="1813" y="0"/>
              <a:chExt cx="809173" cy="812800"/>
            </a:xfrm>
          </p:grpSpPr>
          <p:sp>
            <p:nvSpPr>
              <p:cNvPr id="1060" name="Google Shape;106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2" name="Google Shape;1062;p21"/>
            <p:cNvGrpSpPr/>
            <p:nvPr/>
          </p:nvGrpSpPr>
          <p:grpSpPr>
            <a:xfrm>
              <a:off x="4982666" y="5363784"/>
              <a:ext cx="559303" cy="561810"/>
              <a:chOff x="1813" y="0"/>
              <a:chExt cx="809173" cy="812800"/>
            </a:xfrm>
          </p:grpSpPr>
          <p:sp>
            <p:nvSpPr>
              <p:cNvPr id="1063" name="Google Shape;106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21"/>
            <p:cNvGrpSpPr/>
            <p:nvPr/>
          </p:nvGrpSpPr>
          <p:grpSpPr>
            <a:xfrm>
              <a:off x="4982666" y="4469820"/>
              <a:ext cx="559303" cy="561810"/>
              <a:chOff x="1813" y="0"/>
              <a:chExt cx="809173" cy="812800"/>
            </a:xfrm>
          </p:grpSpPr>
          <p:sp>
            <p:nvSpPr>
              <p:cNvPr id="1066" name="Google Shape;106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21"/>
            <p:cNvGrpSpPr/>
            <p:nvPr/>
          </p:nvGrpSpPr>
          <p:grpSpPr>
            <a:xfrm>
              <a:off x="4982666" y="3575856"/>
              <a:ext cx="559303" cy="561810"/>
              <a:chOff x="1813" y="0"/>
              <a:chExt cx="809173" cy="812800"/>
            </a:xfrm>
          </p:grpSpPr>
          <p:sp>
            <p:nvSpPr>
              <p:cNvPr id="1069" name="Google Shape;106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1" name="Google Shape;1071;p21"/>
            <p:cNvGrpSpPr/>
            <p:nvPr/>
          </p:nvGrpSpPr>
          <p:grpSpPr>
            <a:xfrm>
              <a:off x="4982666" y="2681892"/>
              <a:ext cx="559303" cy="561810"/>
              <a:chOff x="1813" y="0"/>
              <a:chExt cx="809173" cy="812800"/>
            </a:xfrm>
          </p:grpSpPr>
          <p:sp>
            <p:nvSpPr>
              <p:cNvPr id="1072" name="Google Shape;107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21"/>
            <p:cNvGrpSpPr/>
            <p:nvPr/>
          </p:nvGrpSpPr>
          <p:grpSpPr>
            <a:xfrm>
              <a:off x="4982666" y="1787928"/>
              <a:ext cx="559303" cy="561810"/>
              <a:chOff x="1813" y="0"/>
              <a:chExt cx="809173" cy="812800"/>
            </a:xfrm>
          </p:grpSpPr>
          <p:sp>
            <p:nvSpPr>
              <p:cNvPr id="1075" name="Google Shape;107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7" name="Google Shape;1077;p21"/>
            <p:cNvGrpSpPr/>
            <p:nvPr/>
          </p:nvGrpSpPr>
          <p:grpSpPr>
            <a:xfrm>
              <a:off x="4982666" y="893964"/>
              <a:ext cx="559303" cy="561810"/>
              <a:chOff x="1813" y="0"/>
              <a:chExt cx="809173" cy="812800"/>
            </a:xfrm>
          </p:grpSpPr>
          <p:sp>
            <p:nvSpPr>
              <p:cNvPr id="1078" name="Google Shape;107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0" name="Google Shape;1080;p21"/>
            <p:cNvGrpSpPr/>
            <p:nvPr/>
          </p:nvGrpSpPr>
          <p:grpSpPr>
            <a:xfrm>
              <a:off x="4982666" y="0"/>
              <a:ext cx="559303" cy="561810"/>
              <a:chOff x="1813" y="0"/>
              <a:chExt cx="809173" cy="812800"/>
            </a:xfrm>
          </p:grpSpPr>
          <p:sp>
            <p:nvSpPr>
              <p:cNvPr id="1081" name="Google Shape;108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3" name="Google Shape;1083;p21"/>
            <p:cNvGrpSpPr/>
            <p:nvPr/>
          </p:nvGrpSpPr>
          <p:grpSpPr>
            <a:xfrm>
              <a:off x="5812902" y="5363784"/>
              <a:ext cx="559303" cy="561810"/>
              <a:chOff x="1813" y="0"/>
              <a:chExt cx="809173" cy="812800"/>
            </a:xfrm>
          </p:grpSpPr>
          <p:sp>
            <p:nvSpPr>
              <p:cNvPr id="1084" name="Google Shape;108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21"/>
            <p:cNvGrpSpPr/>
            <p:nvPr/>
          </p:nvGrpSpPr>
          <p:grpSpPr>
            <a:xfrm>
              <a:off x="5812902" y="4469820"/>
              <a:ext cx="559303" cy="561810"/>
              <a:chOff x="1813" y="0"/>
              <a:chExt cx="809173" cy="812800"/>
            </a:xfrm>
          </p:grpSpPr>
          <p:sp>
            <p:nvSpPr>
              <p:cNvPr id="1087" name="Google Shape;108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21"/>
            <p:cNvGrpSpPr/>
            <p:nvPr/>
          </p:nvGrpSpPr>
          <p:grpSpPr>
            <a:xfrm>
              <a:off x="5812902" y="3575856"/>
              <a:ext cx="559303" cy="561810"/>
              <a:chOff x="1813" y="0"/>
              <a:chExt cx="809173" cy="812800"/>
            </a:xfrm>
          </p:grpSpPr>
          <p:sp>
            <p:nvSpPr>
              <p:cNvPr id="1090" name="Google Shape;109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2" name="Google Shape;1092;p21"/>
            <p:cNvGrpSpPr/>
            <p:nvPr/>
          </p:nvGrpSpPr>
          <p:grpSpPr>
            <a:xfrm>
              <a:off x="5812902" y="2681892"/>
              <a:ext cx="559303" cy="561810"/>
              <a:chOff x="1813" y="0"/>
              <a:chExt cx="809173" cy="812800"/>
            </a:xfrm>
          </p:grpSpPr>
          <p:sp>
            <p:nvSpPr>
              <p:cNvPr id="1093" name="Google Shape;109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5" name="Google Shape;1095;p21"/>
            <p:cNvGrpSpPr/>
            <p:nvPr/>
          </p:nvGrpSpPr>
          <p:grpSpPr>
            <a:xfrm>
              <a:off x="5812902" y="1787928"/>
              <a:ext cx="559303" cy="561810"/>
              <a:chOff x="1813" y="0"/>
              <a:chExt cx="809173" cy="812800"/>
            </a:xfrm>
          </p:grpSpPr>
          <p:sp>
            <p:nvSpPr>
              <p:cNvPr id="1096" name="Google Shape;109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8" name="Google Shape;1098;p21"/>
            <p:cNvGrpSpPr/>
            <p:nvPr/>
          </p:nvGrpSpPr>
          <p:grpSpPr>
            <a:xfrm>
              <a:off x="5812902" y="893964"/>
              <a:ext cx="559303" cy="561810"/>
              <a:chOff x="1813" y="0"/>
              <a:chExt cx="809173" cy="812800"/>
            </a:xfrm>
          </p:grpSpPr>
          <p:sp>
            <p:nvSpPr>
              <p:cNvPr id="1099" name="Google Shape;109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oogle Shape;1101;p21"/>
            <p:cNvGrpSpPr/>
            <p:nvPr/>
          </p:nvGrpSpPr>
          <p:grpSpPr>
            <a:xfrm>
              <a:off x="5812902" y="0"/>
              <a:ext cx="559303" cy="561810"/>
              <a:chOff x="1813" y="0"/>
              <a:chExt cx="809173" cy="812800"/>
            </a:xfrm>
          </p:grpSpPr>
          <p:sp>
            <p:nvSpPr>
              <p:cNvPr id="1102" name="Google Shape;110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4" name="Google Shape;1104;p21"/>
          <p:cNvGrpSpPr/>
          <p:nvPr/>
        </p:nvGrpSpPr>
        <p:grpSpPr>
          <a:xfrm>
            <a:off x="-8667147" y="5817087"/>
            <a:ext cx="9765327" cy="4469912"/>
            <a:chOff x="1253" y="0"/>
            <a:chExt cx="13020436" cy="5959883"/>
          </a:xfrm>
        </p:grpSpPr>
        <p:grpSp>
          <p:nvGrpSpPr>
            <p:cNvPr id="1105" name="Google Shape;1105;p21"/>
            <p:cNvGrpSpPr/>
            <p:nvPr/>
          </p:nvGrpSpPr>
          <p:grpSpPr>
            <a:xfrm>
              <a:off x="6650737" y="5398073"/>
              <a:ext cx="559303" cy="561810"/>
              <a:chOff x="1813" y="0"/>
              <a:chExt cx="809173" cy="812800"/>
            </a:xfrm>
          </p:grpSpPr>
          <p:sp>
            <p:nvSpPr>
              <p:cNvPr id="1106" name="Google Shape;110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8" name="Google Shape;1108;p21"/>
            <p:cNvGrpSpPr/>
            <p:nvPr/>
          </p:nvGrpSpPr>
          <p:grpSpPr>
            <a:xfrm>
              <a:off x="6650737" y="4504109"/>
              <a:ext cx="559303" cy="561810"/>
              <a:chOff x="1813" y="0"/>
              <a:chExt cx="809173" cy="812800"/>
            </a:xfrm>
          </p:grpSpPr>
          <p:sp>
            <p:nvSpPr>
              <p:cNvPr id="1109" name="Google Shape;110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1" name="Google Shape;1111;p21"/>
            <p:cNvGrpSpPr/>
            <p:nvPr/>
          </p:nvGrpSpPr>
          <p:grpSpPr>
            <a:xfrm>
              <a:off x="6650737" y="3610145"/>
              <a:ext cx="559303" cy="561810"/>
              <a:chOff x="1813" y="0"/>
              <a:chExt cx="809173" cy="812800"/>
            </a:xfrm>
          </p:grpSpPr>
          <p:sp>
            <p:nvSpPr>
              <p:cNvPr id="1112" name="Google Shape;111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4" name="Google Shape;1114;p21"/>
            <p:cNvGrpSpPr/>
            <p:nvPr/>
          </p:nvGrpSpPr>
          <p:grpSpPr>
            <a:xfrm>
              <a:off x="6650737" y="2716181"/>
              <a:ext cx="559303" cy="561810"/>
              <a:chOff x="1813" y="0"/>
              <a:chExt cx="809173" cy="812800"/>
            </a:xfrm>
          </p:grpSpPr>
          <p:sp>
            <p:nvSpPr>
              <p:cNvPr id="1115" name="Google Shape;111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21"/>
            <p:cNvGrpSpPr/>
            <p:nvPr/>
          </p:nvGrpSpPr>
          <p:grpSpPr>
            <a:xfrm>
              <a:off x="6650737" y="1822217"/>
              <a:ext cx="559303" cy="561810"/>
              <a:chOff x="1813" y="0"/>
              <a:chExt cx="809173" cy="812800"/>
            </a:xfrm>
          </p:grpSpPr>
          <p:sp>
            <p:nvSpPr>
              <p:cNvPr id="1118" name="Google Shape;111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0" name="Google Shape;1120;p21"/>
            <p:cNvGrpSpPr/>
            <p:nvPr/>
          </p:nvGrpSpPr>
          <p:grpSpPr>
            <a:xfrm>
              <a:off x="6650737" y="928253"/>
              <a:ext cx="559303" cy="561810"/>
              <a:chOff x="1813" y="0"/>
              <a:chExt cx="809173" cy="812800"/>
            </a:xfrm>
          </p:grpSpPr>
          <p:sp>
            <p:nvSpPr>
              <p:cNvPr id="1121" name="Google Shape;112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3" name="Google Shape;1123;p21"/>
            <p:cNvGrpSpPr/>
            <p:nvPr/>
          </p:nvGrpSpPr>
          <p:grpSpPr>
            <a:xfrm>
              <a:off x="6650737" y="34289"/>
              <a:ext cx="559303" cy="561810"/>
              <a:chOff x="1813" y="0"/>
              <a:chExt cx="809173" cy="812800"/>
            </a:xfrm>
          </p:grpSpPr>
          <p:sp>
            <p:nvSpPr>
              <p:cNvPr id="1124" name="Google Shape;112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21"/>
            <p:cNvGrpSpPr/>
            <p:nvPr/>
          </p:nvGrpSpPr>
          <p:grpSpPr>
            <a:xfrm>
              <a:off x="7480973" y="5398073"/>
              <a:ext cx="559303" cy="561810"/>
              <a:chOff x="1813" y="0"/>
              <a:chExt cx="809173" cy="812800"/>
            </a:xfrm>
          </p:grpSpPr>
          <p:sp>
            <p:nvSpPr>
              <p:cNvPr id="1127" name="Google Shape;112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21"/>
            <p:cNvGrpSpPr/>
            <p:nvPr/>
          </p:nvGrpSpPr>
          <p:grpSpPr>
            <a:xfrm>
              <a:off x="7480973" y="4504109"/>
              <a:ext cx="559303" cy="561810"/>
              <a:chOff x="1813" y="0"/>
              <a:chExt cx="809173" cy="812800"/>
            </a:xfrm>
          </p:grpSpPr>
          <p:sp>
            <p:nvSpPr>
              <p:cNvPr id="1130" name="Google Shape;113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2" name="Google Shape;1132;p21"/>
            <p:cNvGrpSpPr/>
            <p:nvPr/>
          </p:nvGrpSpPr>
          <p:grpSpPr>
            <a:xfrm>
              <a:off x="7480973" y="3610145"/>
              <a:ext cx="559303" cy="561810"/>
              <a:chOff x="1813" y="0"/>
              <a:chExt cx="809173" cy="812800"/>
            </a:xfrm>
          </p:grpSpPr>
          <p:sp>
            <p:nvSpPr>
              <p:cNvPr id="1133" name="Google Shape;113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21"/>
            <p:cNvGrpSpPr/>
            <p:nvPr/>
          </p:nvGrpSpPr>
          <p:grpSpPr>
            <a:xfrm>
              <a:off x="7480973" y="2716181"/>
              <a:ext cx="559303" cy="561810"/>
              <a:chOff x="1813" y="0"/>
              <a:chExt cx="809173" cy="812800"/>
            </a:xfrm>
          </p:grpSpPr>
          <p:sp>
            <p:nvSpPr>
              <p:cNvPr id="1136" name="Google Shape;113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p21"/>
            <p:cNvGrpSpPr/>
            <p:nvPr/>
          </p:nvGrpSpPr>
          <p:grpSpPr>
            <a:xfrm>
              <a:off x="7480973" y="1822217"/>
              <a:ext cx="559303" cy="561810"/>
              <a:chOff x="1813" y="0"/>
              <a:chExt cx="809173" cy="812800"/>
            </a:xfrm>
          </p:grpSpPr>
          <p:sp>
            <p:nvSpPr>
              <p:cNvPr id="1139" name="Google Shape;113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1" name="Google Shape;1141;p21"/>
            <p:cNvGrpSpPr/>
            <p:nvPr/>
          </p:nvGrpSpPr>
          <p:grpSpPr>
            <a:xfrm>
              <a:off x="7480973" y="928253"/>
              <a:ext cx="559303" cy="561810"/>
              <a:chOff x="1813" y="0"/>
              <a:chExt cx="809173" cy="812800"/>
            </a:xfrm>
          </p:grpSpPr>
          <p:sp>
            <p:nvSpPr>
              <p:cNvPr id="1142" name="Google Shape;114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4" name="Google Shape;1144;p21"/>
            <p:cNvGrpSpPr/>
            <p:nvPr/>
          </p:nvGrpSpPr>
          <p:grpSpPr>
            <a:xfrm>
              <a:off x="7480973" y="34289"/>
              <a:ext cx="559303" cy="561810"/>
              <a:chOff x="1813" y="0"/>
              <a:chExt cx="809173" cy="812800"/>
            </a:xfrm>
          </p:grpSpPr>
          <p:sp>
            <p:nvSpPr>
              <p:cNvPr id="1145" name="Google Shape;114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7" name="Google Shape;1147;p21"/>
            <p:cNvGrpSpPr/>
            <p:nvPr/>
          </p:nvGrpSpPr>
          <p:grpSpPr>
            <a:xfrm>
              <a:off x="8311208" y="5398073"/>
              <a:ext cx="559303" cy="561810"/>
              <a:chOff x="1813" y="0"/>
              <a:chExt cx="809173" cy="812800"/>
            </a:xfrm>
          </p:grpSpPr>
          <p:sp>
            <p:nvSpPr>
              <p:cNvPr id="1148" name="Google Shape;114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0" name="Google Shape;1150;p21"/>
            <p:cNvGrpSpPr/>
            <p:nvPr/>
          </p:nvGrpSpPr>
          <p:grpSpPr>
            <a:xfrm>
              <a:off x="8311208" y="4504109"/>
              <a:ext cx="559303" cy="561810"/>
              <a:chOff x="1813" y="0"/>
              <a:chExt cx="809173" cy="812800"/>
            </a:xfrm>
          </p:grpSpPr>
          <p:sp>
            <p:nvSpPr>
              <p:cNvPr id="1151" name="Google Shape;115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3" name="Google Shape;1153;p21"/>
            <p:cNvGrpSpPr/>
            <p:nvPr/>
          </p:nvGrpSpPr>
          <p:grpSpPr>
            <a:xfrm>
              <a:off x="8311208" y="3610145"/>
              <a:ext cx="559303" cy="561810"/>
              <a:chOff x="1813" y="0"/>
              <a:chExt cx="809173" cy="812800"/>
            </a:xfrm>
          </p:grpSpPr>
          <p:sp>
            <p:nvSpPr>
              <p:cNvPr id="1154" name="Google Shape;115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6" name="Google Shape;1156;p21"/>
            <p:cNvGrpSpPr/>
            <p:nvPr/>
          </p:nvGrpSpPr>
          <p:grpSpPr>
            <a:xfrm>
              <a:off x="8311208" y="2716181"/>
              <a:ext cx="559303" cy="561810"/>
              <a:chOff x="1813" y="0"/>
              <a:chExt cx="809173" cy="812800"/>
            </a:xfrm>
          </p:grpSpPr>
          <p:sp>
            <p:nvSpPr>
              <p:cNvPr id="1157" name="Google Shape;115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9" name="Google Shape;1159;p21"/>
            <p:cNvGrpSpPr/>
            <p:nvPr/>
          </p:nvGrpSpPr>
          <p:grpSpPr>
            <a:xfrm>
              <a:off x="8311208" y="1822217"/>
              <a:ext cx="559303" cy="561810"/>
              <a:chOff x="1813" y="0"/>
              <a:chExt cx="809173" cy="812800"/>
            </a:xfrm>
          </p:grpSpPr>
          <p:sp>
            <p:nvSpPr>
              <p:cNvPr id="1160" name="Google Shape;116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2" name="Google Shape;1162;p21"/>
            <p:cNvGrpSpPr/>
            <p:nvPr/>
          </p:nvGrpSpPr>
          <p:grpSpPr>
            <a:xfrm>
              <a:off x="8311208" y="928253"/>
              <a:ext cx="559303" cy="561810"/>
              <a:chOff x="1813" y="0"/>
              <a:chExt cx="809173" cy="812800"/>
            </a:xfrm>
          </p:grpSpPr>
          <p:sp>
            <p:nvSpPr>
              <p:cNvPr id="1163" name="Google Shape;116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5" name="Google Shape;1165;p21"/>
            <p:cNvGrpSpPr/>
            <p:nvPr/>
          </p:nvGrpSpPr>
          <p:grpSpPr>
            <a:xfrm>
              <a:off x="8311208" y="34289"/>
              <a:ext cx="559303" cy="561810"/>
              <a:chOff x="1813" y="0"/>
              <a:chExt cx="809173" cy="812800"/>
            </a:xfrm>
          </p:grpSpPr>
          <p:sp>
            <p:nvSpPr>
              <p:cNvPr id="1166" name="Google Shape;116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8" name="Google Shape;1168;p21"/>
            <p:cNvGrpSpPr/>
            <p:nvPr/>
          </p:nvGrpSpPr>
          <p:grpSpPr>
            <a:xfrm>
              <a:off x="9141444" y="5398073"/>
              <a:ext cx="559303" cy="561810"/>
              <a:chOff x="1813" y="0"/>
              <a:chExt cx="809173" cy="812800"/>
            </a:xfrm>
          </p:grpSpPr>
          <p:sp>
            <p:nvSpPr>
              <p:cNvPr id="1169" name="Google Shape;116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1" name="Google Shape;1171;p21"/>
            <p:cNvGrpSpPr/>
            <p:nvPr/>
          </p:nvGrpSpPr>
          <p:grpSpPr>
            <a:xfrm>
              <a:off x="9141444" y="4504109"/>
              <a:ext cx="559303" cy="561810"/>
              <a:chOff x="1813" y="0"/>
              <a:chExt cx="809173" cy="812800"/>
            </a:xfrm>
          </p:grpSpPr>
          <p:sp>
            <p:nvSpPr>
              <p:cNvPr id="1172" name="Google Shape;117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4" name="Google Shape;1174;p21"/>
            <p:cNvGrpSpPr/>
            <p:nvPr/>
          </p:nvGrpSpPr>
          <p:grpSpPr>
            <a:xfrm>
              <a:off x="9141444" y="3610145"/>
              <a:ext cx="559303" cy="561810"/>
              <a:chOff x="1813" y="0"/>
              <a:chExt cx="809173" cy="812800"/>
            </a:xfrm>
          </p:grpSpPr>
          <p:sp>
            <p:nvSpPr>
              <p:cNvPr id="1175" name="Google Shape;117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7" name="Google Shape;1177;p21"/>
            <p:cNvGrpSpPr/>
            <p:nvPr/>
          </p:nvGrpSpPr>
          <p:grpSpPr>
            <a:xfrm>
              <a:off x="9141444" y="2716181"/>
              <a:ext cx="559303" cy="561810"/>
              <a:chOff x="1813" y="0"/>
              <a:chExt cx="809173" cy="812800"/>
            </a:xfrm>
          </p:grpSpPr>
          <p:sp>
            <p:nvSpPr>
              <p:cNvPr id="1178" name="Google Shape;117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p21"/>
            <p:cNvGrpSpPr/>
            <p:nvPr/>
          </p:nvGrpSpPr>
          <p:grpSpPr>
            <a:xfrm>
              <a:off x="9141444" y="1822217"/>
              <a:ext cx="559303" cy="561810"/>
              <a:chOff x="1813" y="0"/>
              <a:chExt cx="809173" cy="812800"/>
            </a:xfrm>
          </p:grpSpPr>
          <p:sp>
            <p:nvSpPr>
              <p:cNvPr id="1181" name="Google Shape;118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21"/>
            <p:cNvGrpSpPr/>
            <p:nvPr/>
          </p:nvGrpSpPr>
          <p:grpSpPr>
            <a:xfrm>
              <a:off x="9141444" y="928253"/>
              <a:ext cx="559303" cy="561810"/>
              <a:chOff x="1813" y="0"/>
              <a:chExt cx="809173" cy="812800"/>
            </a:xfrm>
          </p:grpSpPr>
          <p:sp>
            <p:nvSpPr>
              <p:cNvPr id="1184" name="Google Shape;118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6" name="Google Shape;1186;p21"/>
            <p:cNvGrpSpPr/>
            <p:nvPr/>
          </p:nvGrpSpPr>
          <p:grpSpPr>
            <a:xfrm>
              <a:off x="9141444" y="34289"/>
              <a:ext cx="559303" cy="561810"/>
              <a:chOff x="1813" y="0"/>
              <a:chExt cx="809173" cy="812800"/>
            </a:xfrm>
          </p:grpSpPr>
          <p:sp>
            <p:nvSpPr>
              <p:cNvPr id="1187" name="Google Shape;118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9" name="Google Shape;1189;p21"/>
            <p:cNvGrpSpPr/>
            <p:nvPr/>
          </p:nvGrpSpPr>
          <p:grpSpPr>
            <a:xfrm>
              <a:off x="9971680" y="5398073"/>
              <a:ext cx="559303" cy="561810"/>
              <a:chOff x="1813" y="0"/>
              <a:chExt cx="809173" cy="812800"/>
            </a:xfrm>
          </p:grpSpPr>
          <p:sp>
            <p:nvSpPr>
              <p:cNvPr id="1190" name="Google Shape;119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21"/>
            <p:cNvGrpSpPr/>
            <p:nvPr/>
          </p:nvGrpSpPr>
          <p:grpSpPr>
            <a:xfrm>
              <a:off x="9971680" y="4504109"/>
              <a:ext cx="559303" cy="561810"/>
              <a:chOff x="1813" y="0"/>
              <a:chExt cx="809173" cy="812800"/>
            </a:xfrm>
          </p:grpSpPr>
          <p:sp>
            <p:nvSpPr>
              <p:cNvPr id="1193" name="Google Shape;119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5" name="Google Shape;1195;p21"/>
            <p:cNvGrpSpPr/>
            <p:nvPr/>
          </p:nvGrpSpPr>
          <p:grpSpPr>
            <a:xfrm>
              <a:off x="9971680" y="3610145"/>
              <a:ext cx="559303" cy="561810"/>
              <a:chOff x="1813" y="0"/>
              <a:chExt cx="809173" cy="812800"/>
            </a:xfrm>
          </p:grpSpPr>
          <p:sp>
            <p:nvSpPr>
              <p:cNvPr id="1196" name="Google Shape;119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8" name="Google Shape;1198;p21"/>
            <p:cNvGrpSpPr/>
            <p:nvPr/>
          </p:nvGrpSpPr>
          <p:grpSpPr>
            <a:xfrm>
              <a:off x="9971680" y="2716181"/>
              <a:ext cx="559303" cy="561810"/>
              <a:chOff x="1813" y="0"/>
              <a:chExt cx="809173" cy="812800"/>
            </a:xfrm>
          </p:grpSpPr>
          <p:sp>
            <p:nvSpPr>
              <p:cNvPr id="1199" name="Google Shape;119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1" name="Google Shape;1201;p21"/>
            <p:cNvGrpSpPr/>
            <p:nvPr/>
          </p:nvGrpSpPr>
          <p:grpSpPr>
            <a:xfrm>
              <a:off x="9971680" y="1822217"/>
              <a:ext cx="559303" cy="561810"/>
              <a:chOff x="1813" y="0"/>
              <a:chExt cx="809173" cy="812800"/>
            </a:xfrm>
          </p:grpSpPr>
          <p:sp>
            <p:nvSpPr>
              <p:cNvPr id="1202" name="Google Shape;120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4" name="Google Shape;1204;p21"/>
            <p:cNvGrpSpPr/>
            <p:nvPr/>
          </p:nvGrpSpPr>
          <p:grpSpPr>
            <a:xfrm>
              <a:off x="9971680" y="928253"/>
              <a:ext cx="559303" cy="561810"/>
              <a:chOff x="1813" y="0"/>
              <a:chExt cx="809173" cy="812800"/>
            </a:xfrm>
          </p:grpSpPr>
          <p:sp>
            <p:nvSpPr>
              <p:cNvPr id="1205" name="Google Shape;120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7" name="Google Shape;1207;p21"/>
            <p:cNvGrpSpPr/>
            <p:nvPr/>
          </p:nvGrpSpPr>
          <p:grpSpPr>
            <a:xfrm>
              <a:off x="9971680" y="34289"/>
              <a:ext cx="559303" cy="561810"/>
              <a:chOff x="1813" y="0"/>
              <a:chExt cx="809173" cy="812800"/>
            </a:xfrm>
          </p:grpSpPr>
          <p:sp>
            <p:nvSpPr>
              <p:cNvPr id="1208" name="Google Shape;120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0" name="Google Shape;1210;p21"/>
            <p:cNvGrpSpPr/>
            <p:nvPr/>
          </p:nvGrpSpPr>
          <p:grpSpPr>
            <a:xfrm>
              <a:off x="10801915" y="5398073"/>
              <a:ext cx="559303" cy="561810"/>
              <a:chOff x="1813" y="0"/>
              <a:chExt cx="809173" cy="812800"/>
            </a:xfrm>
          </p:grpSpPr>
          <p:sp>
            <p:nvSpPr>
              <p:cNvPr id="1211" name="Google Shape;121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3" name="Google Shape;1213;p21"/>
            <p:cNvGrpSpPr/>
            <p:nvPr/>
          </p:nvGrpSpPr>
          <p:grpSpPr>
            <a:xfrm>
              <a:off x="10801915" y="4504109"/>
              <a:ext cx="559303" cy="561810"/>
              <a:chOff x="1813" y="0"/>
              <a:chExt cx="809173" cy="812800"/>
            </a:xfrm>
          </p:grpSpPr>
          <p:sp>
            <p:nvSpPr>
              <p:cNvPr id="1214" name="Google Shape;121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6" name="Google Shape;1216;p21"/>
            <p:cNvGrpSpPr/>
            <p:nvPr/>
          </p:nvGrpSpPr>
          <p:grpSpPr>
            <a:xfrm>
              <a:off x="10801915" y="3610145"/>
              <a:ext cx="559303" cy="561810"/>
              <a:chOff x="1813" y="0"/>
              <a:chExt cx="809173" cy="812800"/>
            </a:xfrm>
          </p:grpSpPr>
          <p:sp>
            <p:nvSpPr>
              <p:cNvPr id="1217" name="Google Shape;121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9" name="Google Shape;1219;p21"/>
            <p:cNvGrpSpPr/>
            <p:nvPr/>
          </p:nvGrpSpPr>
          <p:grpSpPr>
            <a:xfrm>
              <a:off x="10801915" y="2716181"/>
              <a:ext cx="559303" cy="561810"/>
              <a:chOff x="1813" y="0"/>
              <a:chExt cx="809173" cy="812800"/>
            </a:xfrm>
          </p:grpSpPr>
          <p:sp>
            <p:nvSpPr>
              <p:cNvPr id="1220" name="Google Shape;122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2" name="Google Shape;1222;p21"/>
            <p:cNvGrpSpPr/>
            <p:nvPr/>
          </p:nvGrpSpPr>
          <p:grpSpPr>
            <a:xfrm>
              <a:off x="10801915" y="1822217"/>
              <a:ext cx="559303" cy="561810"/>
              <a:chOff x="1813" y="0"/>
              <a:chExt cx="809173" cy="812800"/>
            </a:xfrm>
          </p:grpSpPr>
          <p:sp>
            <p:nvSpPr>
              <p:cNvPr id="1223" name="Google Shape;122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21"/>
            <p:cNvGrpSpPr/>
            <p:nvPr/>
          </p:nvGrpSpPr>
          <p:grpSpPr>
            <a:xfrm>
              <a:off x="10801915" y="928253"/>
              <a:ext cx="559303" cy="561810"/>
              <a:chOff x="1813" y="0"/>
              <a:chExt cx="809173" cy="812800"/>
            </a:xfrm>
          </p:grpSpPr>
          <p:sp>
            <p:nvSpPr>
              <p:cNvPr id="1226" name="Google Shape;122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p21"/>
            <p:cNvGrpSpPr/>
            <p:nvPr/>
          </p:nvGrpSpPr>
          <p:grpSpPr>
            <a:xfrm>
              <a:off x="10801915" y="34289"/>
              <a:ext cx="559303" cy="561810"/>
              <a:chOff x="1813" y="0"/>
              <a:chExt cx="809173" cy="812800"/>
            </a:xfrm>
          </p:grpSpPr>
          <p:sp>
            <p:nvSpPr>
              <p:cNvPr id="1229" name="Google Shape;122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1" name="Google Shape;1231;p21"/>
            <p:cNvGrpSpPr/>
            <p:nvPr/>
          </p:nvGrpSpPr>
          <p:grpSpPr>
            <a:xfrm>
              <a:off x="11632151" y="5398073"/>
              <a:ext cx="559303" cy="561810"/>
              <a:chOff x="1813" y="0"/>
              <a:chExt cx="809173" cy="812800"/>
            </a:xfrm>
          </p:grpSpPr>
          <p:sp>
            <p:nvSpPr>
              <p:cNvPr id="1232" name="Google Shape;123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21"/>
            <p:cNvGrpSpPr/>
            <p:nvPr/>
          </p:nvGrpSpPr>
          <p:grpSpPr>
            <a:xfrm>
              <a:off x="11632151" y="4504109"/>
              <a:ext cx="559303" cy="561810"/>
              <a:chOff x="1813" y="0"/>
              <a:chExt cx="809173" cy="812800"/>
            </a:xfrm>
          </p:grpSpPr>
          <p:sp>
            <p:nvSpPr>
              <p:cNvPr id="1235" name="Google Shape;123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11632151" y="3610145"/>
              <a:ext cx="559303" cy="561810"/>
              <a:chOff x="1813" y="0"/>
              <a:chExt cx="809173" cy="812800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0" name="Google Shape;1240;p21"/>
            <p:cNvGrpSpPr/>
            <p:nvPr/>
          </p:nvGrpSpPr>
          <p:grpSpPr>
            <a:xfrm>
              <a:off x="11632151" y="2716181"/>
              <a:ext cx="559303" cy="561810"/>
              <a:chOff x="1813" y="0"/>
              <a:chExt cx="809173" cy="812800"/>
            </a:xfrm>
          </p:grpSpPr>
          <p:sp>
            <p:nvSpPr>
              <p:cNvPr id="1241" name="Google Shape;124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3" name="Google Shape;1243;p21"/>
            <p:cNvGrpSpPr/>
            <p:nvPr/>
          </p:nvGrpSpPr>
          <p:grpSpPr>
            <a:xfrm>
              <a:off x="11632151" y="1822217"/>
              <a:ext cx="559303" cy="561810"/>
              <a:chOff x="1813" y="0"/>
              <a:chExt cx="809173" cy="812800"/>
            </a:xfrm>
          </p:grpSpPr>
          <p:sp>
            <p:nvSpPr>
              <p:cNvPr id="1244" name="Google Shape;124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6" name="Google Shape;1246;p21"/>
            <p:cNvGrpSpPr/>
            <p:nvPr/>
          </p:nvGrpSpPr>
          <p:grpSpPr>
            <a:xfrm>
              <a:off x="11632151" y="928253"/>
              <a:ext cx="559303" cy="561810"/>
              <a:chOff x="1813" y="0"/>
              <a:chExt cx="809173" cy="812800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9" name="Google Shape;1249;p21"/>
            <p:cNvGrpSpPr/>
            <p:nvPr/>
          </p:nvGrpSpPr>
          <p:grpSpPr>
            <a:xfrm>
              <a:off x="11632151" y="34289"/>
              <a:ext cx="559303" cy="561810"/>
              <a:chOff x="1813" y="0"/>
              <a:chExt cx="809173" cy="812800"/>
            </a:xfrm>
          </p:grpSpPr>
          <p:sp>
            <p:nvSpPr>
              <p:cNvPr id="1250" name="Google Shape;125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2" name="Google Shape;1252;p21"/>
            <p:cNvGrpSpPr/>
            <p:nvPr/>
          </p:nvGrpSpPr>
          <p:grpSpPr>
            <a:xfrm>
              <a:off x="12462386" y="5398073"/>
              <a:ext cx="559303" cy="561810"/>
              <a:chOff x="1813" y="0"/>
              <a:chExt cx="809173" cy="812800"/>
            </a:xfrm>
          </p:grpSpPr>
          <p:sp>
            <p:nvSpPr>
              <p:cNvPr id="1253" name="Google Shape;125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5" name="Google Shape;1255;p21"/>
            <p:cNvGrpSpPr/>
            <p:nvPr/>
          </p:nvGrpSpPr>
          <p:grpSpPr>
            <a:xfrm>
              <a:off x="12462386" y="4504109"/>
              <a:ext cx="559303" cy="561810"/>
              <a:chOff x="1813" y="0"/>
              <a:chExt cx="809173" cy="812800"/>
            </a:xfrm>
          </p:grpSpPr>
          <p:sp>
            <p:nvSpPr>
              <p:cNvPr id="1256" name="Google Shape;125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21"/>
            <p:cNvGrpSpPr/>
            <p:nvPr/>
          </p:nvGrpSpPr>
          <p:grpSpPr>
            <a:xfrm>
              <a:off x="12462386" y="3610145"/>
              <a:ext cx="559303" cy="561810"/>
              <a:chOff x="1813" y="0"/>
              <a:chExt cx="809173" cy="812800"/>
            </a:xfrm>
          </p:grpSpPr>
          <p:sp>
            <p:nvSpPr>
              <p:cNvPr id="1259" name="Google Shape;125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p21"/>
            <p:cNvGrpSpPr/>
            <p:nvPr/>
          </p:nvGrpSpPr>
          <p:grpSpPr>
            <a:xfrm>
              <a:off x="12462386" y="2716181"/>
              <a:ext cx="559303" cy="561810"/>
              <a:chOff x="1813" y="0"/>
              <a:chExt cx="809173" cy="812800"/>
            </a:xfrm>
          </p:grpSpPr>
          <p:sp>
            <p:nvSpPr>
              <p:cNvPr id="1262" name="Google Shape;126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4" name="Google Shape;1264;p21"/>
            <p:cNvGrpSpPr/>
            <p:nvPr/>
          </p:nvGrpSpPr>
          <p:grpSpPr>
            <a:xfrm>
              <a:off x="12462386" y="1822217"/>
              <a:ext cx="559303" cy="561810"/>
              <a:chOff x="1813" y="0"/>
              <a:chExt cx="809173" cy="812800"/>
            </a:xfrm>
          </p:grpSpPr>
          <p:sp>
            <p:nvSpPr>
              <p:cNvPr id="1265" name="Google Shape;126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21"/>
            <p:cNvGrpSpPr/>
            <p:nvPr/>
          </p:nvGrpSpPr>
          <p:grpSpPr>
            <a:xfrm>
              <a:off x="12462386" y="928253"/>
              <a:ext cx="559303" cy="561810"/>
              <a:chOff x="1813" y="0"/>
              <a:chExt cx="809173" cy="812800"/>
            </a:xfrm>
          </p:grpSpPr>
          <p:sp>
            <p:nvSpPr>
              <p:cNvPr id="1268" name="Google Shape;126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p21"/>
            <p:cNvGrpSpPr/>
            <p:nvPr/>
          </p:nvGrpSpPr>
          <p:grpSpPr>
            <a:xfrm>
              <a:off x="12462386" y="34289"/>
              <a:ext cx="559303" cy="561810"/>
              <a:chOff x="1813" y="0"/>
              <a:chExt cx="809173" cy="812800"/>
            </a:xfrm>
          </p:grpSpPr>
          <p:sp>
            <p:nvSpPr>
              <p:cNvPr id="1271" name="Google Shape;127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3" name="Google Shape;1273;p21"/>
            <p:cNvGrpSpPr/>
            <p:nvPr/>
          </p:nvGrpSpPr>
          <p:grpSpPr>
            <a:xfrm>
              <a:off x="1253" y="5363784"/>
              <a:ext cx="559303" cy="561810"/>
              <a:chOff x="1813" y="0"/>
              <a:chExt cx="809173" cy="812800"/>
            </a:xfrm>
          </p:grpSpPr>
          <p:sp>
            <p:nvSpPr>
              <p:cNvPr id="1274" name="Google Shape;127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6" name="Google Shape;1276;p21"/>
            <p:cNvGrpSpPr/>
            <p:nvPr/>
          </p:nvGrpSpPr>
          <p:grpSpPr>
            <a:xfrm>
              <a:off x="1253" y="4469820"/>
              <a:ext cx="559303" cy="561810"/>
              <a:chOff x="1813" y="0"/>
              <a:chExt cx="809173" cy="812800"/>
            </a:xfrm>
          </p:grpSpPr>
          <p:sp>
            <p:nvSpPr>
              <p:cNvPr id="1277" name="Google Shape;127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9" name="Google Shape;1279;p21"/>
            <p:cNvGrpSpPr/>
            <p:nvPr/>
          </p:nvGrpSpPr>
          <p:grpSpPr>
            <a:xfrm>
              <a:off x="1253" y="3575856"/>
              <a:ext cx="559303" cy="561810"/>
              <a:chOff x="1813" y="0"/>
              <a:chExt cx="809173" cy="812800"/>
            </a:xfrm>
          </p:grpSpPr>
          <p:sp>
            <p:nvSpPr>
              <p:cNvPr id="1280" name="Google Shape;128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2" name="Google Shape;1282;p21"/>
            <p:cNvGrpSpPr/>
            <p:nvPr/>
          </p:nvGrpSpPr>
          <p:grpSpPr>
            <a:xfrm>
              <a:off x="1253" y="2681892"/>
              <a:ext cx="559303" cy="561810"/>
              <a:chOff x="1813" y="0"/>
              <a:chExt cx="809173" cy="812800"/>
            </a:xfrm>
          </p:grpSpPr>
          <p:sp>
            <p:nvSpPr>
              <p:cNvPr id="1283" name="Google Shape;128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5" name="Google Shape;1285;p21"/>
            <p:cNvGrpSpPr/>
            <p:nvPr/>
          </p:nvGrpSpPr>
          <p:grpSpPr>
            <a:xfrm>
              <a:off x="1253" y="1787928"/>
              <a:ext cx="559303" cy="561810"/>
              <a:chOff x="1813" y="0"/>
              <a:chExt cx="809173" cy="812800"/>
            </a:xfrm>
          </p:grpSpPr>
          <p:sp>
            <p:nvSpPr>
              <p:cNvPr id="1286" name="Google Shape;128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8" name="Google Shape;1288;p21"/>
            <p:cNvGrpSpPr/>
            <p:nvPr/>
          </p:nvGrpSpPr>
          <p:grpSpPr>
            <a:xfrm>
              <a:off x="1253" y="893964"/>
              <a:ext cx="559303" cy="561810"/>
              <a:chOff x="1813" y="0"/>
              <a:chExt cx="809173" cy="812800"/>
            </a:xfrm>
          </p:grpSpPr>
          <p:sp>
            <p:nvSpPr>
              <p:cNvPr id="1289" name="Google Shape;128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1" name="Google Shape;1291;p21"/>
            <p:cNvGrpSpPr/>
            <p:nvPr/>
          </p:nvGrpSpPr>
          <p:grpSpPr>
            <a:xfrm>
              <a:off x="1253" y="0"/>
              <a:ext cx="559303" cy="561810"/>
              <a:chOff x="1813" y="0"/>
              <a:chExt cx="809173" cy="812800"/>
            </a:xfrm>
          </p:grpSpPr>
          <p:sp>
            <p:nvSpPr>
              <p:cNvPr id="1292" name="Google Shape;129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4" name="Google Shape;1294;p21"/>
            <p:cNvGrpSpPr/>
            <p:nvPr/>
          </p:nvGrpSpPr>
          <p:grpSpPr>
            <a:xfrm>
              <a:off x="831489" y="5363784"/>
              <a:ext cx="559303" cy="561810"/>
              <a:chOff x="1813" y="0"/>
              <a:chExt cx="809173" cy="812800"/>
            </a:xfrm>
          </p:grpSpPr>
          <p:sp>
            <p:nvSpPr>
              <p:cNvPr id="1295" name="Google Shape;129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7" name="Google Shape;1297;p21"/>
            <p:cNvGrpSpPr/>
            <p:nvPr/>
          </p:nvGrpSpPr>
          <p:grpSpPr>
            <a:xfrm>
              <a:off x="831489" y="4469820"/>
              <a:ext cx="559303" cy="561810"/>
              <a:chOff x="1813" y="0"/>
              <a:chExt cx="809173" cy="812800"/>
            </a:xfrm>
          </p:grpSpPr>
          <p:sp>
            <p:nvSpPr>
              <p:cNvPr id="1298" name="Google Shape;129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0" name="Google Shape;1300;p21"/>
            <p:cNvGrpSpPr/>
            <p:nvPr/>
          </p:nvGrpSpPr>
          <p:grpSpPr>
            <a:xfrm>
              <a:off x="831489" y="3575856"/>
              <a:ext cx="559303" cy="561810"/>
              <a:chOff x="1813" y="0"/>
              <a:chExt cx="809173" cy="812800"/>
            </a:xfrm>
          </p:grpSpPr>
          <p:sp>
            <p:nvSpPr>
              <p:cNvPr id="1301" name="Google Shape;130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3" name="Google Shape;1303;p21"/>
            <p:cNvGrpSpPr/>
            <p:nvPr/>
          </p:nvGrpSpPr>
          <p:grpSpPr>
            <a:xfrm>
              <a:off x="831489" y="2681892"/>
              <a:ext cx="559303" cy="561810"/>
              <a:chOff x="1813" y="0"/>
              <a:chExt cx="809173" cy="812800"/>
            </a:xfrm>
          </p:grpSpPr>
          <p:sp>
            <p:nvSpPr>
              <p:cNvPr id="1304" name="Google Shape;130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21"/>
            <p:cNvGrpSpPr/>
            <p:nvPr/>
          </p:nvGrpSpPr>
          <p:grpSpPr>
            <a:xfrm>
              <a:off x="831489" y="1787928"/>
              <a:ext cx="559303" cy="561810"/>
              <a:chOff x="1813" y="0"/>
              <a:chExt cx="809173" cy="812800"/>
            </a:xfrm>
          </p:grpSpPr>
          <p:sp>
            <p:nvSpPr>
              <p:cNvPr id="1307" name="Google Shape;130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9" name="Google Shape;1309;p21"/>
            <p:cNvGrpSpPr/>
            <p:nvPr/>
          </p:nvGrpSpPr>
          <p:grpSpPr>
            <a:xfrm>
              <a:off x="831489" y="893964"/>
              <a:ext cx="559303" cy="561810"/>
              <a:chOff x="1813" y="0"/>
              <a:chExt cx="809173" cy="812800"/>
            </a:xfrm>
          </p:grpSpPr>
          <p:sp>
            <p:nvSpPr>
              <p:cNvPr id="1310" name="Google Shape;131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2" name="Google Shape;1312;p21"/>
            <p:cNvGrpSpPr/>
            <p:nvPr/>
          </p:nvGrpSpPr>
          <p:grpSpPr>
            <a:xfrm>
              <a:off x="831489" y="0"/>
              <a:ext cx="559303" cy="561810"/>
              <a:chOff x="1813" y="0"/>
              <a:chExt cx="809173" cy="812800"/>
            </a:xfrm>
          </p:grpSpPr>
          <p:sp>
            <p:nvSpPr>
              <p:cNvPr id="1313" name="Google Shape;131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21"/>
            <p:cNvGrpSpPr/>
            <p:nvPr/>
          </p:nvGrpSpPr>
          <p:grpSpPr>
            <a:xfrm>
              <a:off x="1661724" y="5363784"/>
              <a:ext cx="559303" cy="561810"/>
              <a:chOff x="1813" y="0"/>
              <a:chExt cx="809173" cy="812800"/>
            </a:xfrm>
          </p:grpSpPr>
          <p:sp>
            <p:nvSpPr>
              <p:cNvPr id="1316" name="Google Shape;131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8" name="Google Shape;1318;p21"/>
            <p:cNvGrpSpPr/>
            <p:nvPr/>
          </p:nvGrpSpPr>
          <p:grpSpPr>
            <a:xfrm>
              <a:off x="1661724" y="4469820"/>
              <a:ext cx="559303" cy="561810"/>
              <a:chOff x="1813" y="0"/>
              <a:chExt cx="809173" cy="812800"/>
            </a:xfrm>
          </p:grpSpPr>
          <p:sp>
            <p:nvSpPr>
              <p:cNvPr id="1319" name="Google Shape;131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1" name="Google Shape;1321;p21"/>
            <p:cNvGrpSpPr/>
            <p:nvPr/>
          </p:nvGrpSpPr>
          <p:grpSpPr>
            <a:xfrm>
              <a:off x="1661724" y="3575856"/>
              <a:ext cx="559303" cy="561810"/>
              <a:chOff x="1813" y="0"/>
              <a:chExt cx="809173" cy="812800"/>
            </a:xfrm>
          </p:grpSpPr>
          <p:sp>
            <p:nvSpPr>
              <p:cNvPr id="1322" name="Google Shape;132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4" name="Google Shape;1324;p21"/>
            <p:cNvGrpSpPr/>
            <p:nvPr/>
          </p:nvGrpSpPr>
          <p:grpSpPr>
            <a:xfrm>
              <a:off x="1661724" y="2681892"/>
              <a:ext cx="559303" cy="561810"/>
              <a:chOff x="1813" y="0"/>
              <a:chExt cx="809173" cy="812800"/>
            </a:xfrm>
          </p:grpSpPr>
          <p:sp>
            <p:nvSpPr>
              <p:cNvPr id="1325" name="Google Shape;132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7" name="Google Shape;1327;p21"/>
            <p:cNvGrpSpPr/>
            <p:nvPr/>
          </p:nvGrpSpPr>
          <p:grpSpPr>
            <a:xfrm>
              <a:off x="1661724" y="1787928"/>
              <a:ext cx="559303" cy="561810"/>
              <a:chOff x="1813" y="0"/>
              <a:chExt cx="809173" cy="812800"/>
            </a:xfrm>
          </p:grpSpPr>
          <p:sp>
            <p:nvSpPr>
              <p:cNvPr id="1328" name="Google Shape;132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0" name="Google Shape;1330;p21"/>
            <p:cNvGrpSpPr/>
            <p:nvPr/>
          </p:nvGrpSpPr>
          <p:grpSpPr>
            <a:xfrm>
              <a:off x="1661724" y="893964"/>
              <a:ext cx="559303" cy="561810"/>
              <a:chOff x="1813" y="0"/>
              <a:chExt cx="809173" cy="812800"/>
            </a:xfrm>
          </p:grpSpPr>
          <p:sp>
            <p:nvSpPr>
              <p:cNvPr id="1331" name="Google Shape;133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3" name="Google Shape;1333;p21"/>
            <p:cNvGrpSpPr/>
            <p:nvPr/>
          </p:nvGrpSpPr>
          <p:grpSpPr>
            <a:xfrm>
              <a:off x="1661724" y="0"/>
              <a:ext cx="559303" cy="561810"/>
              <a:chOff x="1813" y="0"/>
              <a:chExt cx="809173" cy="812800"/>
            </a:xfrm>
          </p:grpSpPr>
          <p:sp>
            <p:nvSpPr>
              <p:cNvPr id="1334" name="Google Shape;133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6" name="Google Shape;1336;p21"/>
            <p:cNvGrpSpPr/>
            <p:nvPr/>
          </p:nvGrpSpPr>
          <p:grpSpPr>
            <a:xfrm>
              <a:off x="2491960" y="5363784"/>
              <a:ext cx="559303" cy="561810"/>
              <a:chOff x="1813" y="0"/>
              <a:chExt cx="809173" cy="812800"/>
            </a:xfrm>
          </p:grpSpPr>
          <p:sp>
            <p:nvSpPr>
              <p:cNvPr id="1337" name="Google Shape;133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9" name="Google Shape;1339;p21"/>
            <p:cNvGrpSpPr/>
            <p:nvPr/>
          </p:nvGrpSpPr>
          <p:grpSpPr>
            <a:xfrm>
              <a:off x="2491960" y="4469820"/>
              <a:ext cx="559303" cy="561810"/>
              <a:chOff x="1813" y="0"/>
              <a:chExt cx="809173" cy="812800"/>
            </a:xfrm>
          </p:grpSpPr>
          <p:sp>
            <p:nvSpPr>
              <p:cNvPr id="1340" name="Google Shape;134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2" name="Google Shape;1342;p21"/>
            <p:cNvGrpSpPr/>
            <p:nvPr/>
          </p:nvGrpSpPr>
          <p:grpSpPr>
            <a:xfrm>
              <a:off x="2491960" y="3575856"/>
              <a:ext cx="559303" cy="561810"/>
              <a:chOff x="1813" y="0"/>
              <a:chExt cx="809173" cy="812800"/>
            </a:xfrm>
          </p:grpSpPr>
          <p:sp>
            <p:nvSpPr>
              <p:cNvPr id="1343" name="Google Shape;134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5" name="Google Shape;1345;p21"/>
            <p:cNvGrpSpPr/>
            <p:nvPr/>
          </p:nvGrpSpPr>
          <p:grpSpPr>
            <a:xfrm>
              <a:off x="2491960" y="2681892"/>
              <a:ext cx="559303" cy="561810"/>
              <a:chOff x="1813" y="0"/>
              <a:chExt cx="809173" cy="812800"/>
            </a:xfrm>
          </p:grpSpPr>
          <p:sp>
            <p:nvSpPr>
              <p:cNvPr id="1346" name="Google Shape;134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21"/>
            <p:cNvGrpSpPr/>
            <p:nvPr/>
          </p:nvGrpSpPr>
          <p:grpSpPr>
            <a:xfrm>
              <a:off x="2491960" y="1787928"/>
              <a:ext cx="559303" cy="561810"/>
              <a:chOff x="1813" y="0"/>
              <a:chExt cx="809173" cy="812800"/>
            </a:xfrm>
          </p:grpSpPr>
          <p:sp>
            <p:nvSpPr>
              <p:cNvPr id="1349" name="Google Shape;134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1" name="Google Shape;1351;p21"/>
            <p:cNvGrpSpPr/>
            <p:nvPr/>
          </p:nvGrpSpPr>
          <p:grpSpPr>
            <a:xfrm>
              <a:off x="2491960" y="893964"/>
              <a:ext cx="559303" cy="561810"/>
              <a:chOff x="1813" y="0"/>
              <a:chExt cx="809173" cy="812800"/>
            </a:xfrm>
          </p:grpSpPr>
          <p:sp>
            <p:nvSpPr>
              <p:cNvPr id="1352" name="Google Shape;135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4" name="Google Shape;1354;p21"/>
            <p:cNvGrpSpPr/>
            <p:nvPr/>
          </p:nvGrpSpPr>
          <p:grpSpPr>
            <a:xfrm>
              <a:off x="2491960" y="0"/>
              <a:ext cx="559303" cy="561810"/>
              <a:chOff x="1813" y="0"/>
              <a:chExt cx="809173" cy="812800"/>
            </a:xfrm>
          </p:grpSpPr>
          <p:sp>
            <p:nvSpPr>
              <p:cNvPr id="1355" name="Google Shape;135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7" name="Google Shape;1357;p21"/>
            <p:cNvGrpSpPr/>
            <p:nvPr/>
          </p:nvGrpSpPr>
          <p:grpSpPr>
            <a:xfrm>
              <a:off x="3322195" y="5363784"/>
              <a:ext cx="559303" cy="561810"/>
              <a:chOff x="1813" y="0"/>
              <a:chExt cx="809173" cy="812800"/>
            </a:xfrm>
          </p:grpSpPr>
          <p:sp>
            <p:nvSpPr>
              <p:cNvPr id="1358" name="Google Shape;135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0" name="Google Shape;1360;p21"/>
            <p:cNvGrpSpPr/>
            <p:nvPr/>
          </p:nvGrpSpPr>
          <p:grpSpPr>
            <a:xfrm>
              <a:off x="3322195" y="4469820"/>
              <a:ext cx="559303" cy="561810"/>
              <a:chOff x="1813" y="0"/>
              <a:chExt cx="809173" cy="812800"/>
            </a:xfrm>
          </p:grpSpPr>
          <p:sp>
            <p:nvSpPr>
              <p:cNvPr id="1361" name="Google Shape;136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3" name="Google Shape;1363;p21"/>
            <p:cNvGrpSpPr/>
            <p:nvPr/>
          </p:nvGrpSpPr>
          <p:grpSpPr>
            <a:xfrm>
              <a:off x="3322195" y="3575856"/>
              <a:ext cx="559303" cy="561810"/>
              <a:chOff x="1813" y="0"/>
              <a:chExt cx="809173" cy="812800"/>
            </a:xfrm>
          </p:grpSpPr>
          <p:sp>
            <p:nvSpPr>
              <p:cNvPr id="1364" name="Google Shape;136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6" name="Google Shape;1366;p21"/>
            <p:cNvGrpSpPr/>
            <p:nvPr/>
          </p:nvGrpSpPr>
          <p:grpSpPr>
            <a:xfrm>
              <a:off x="3322195" y="2681892"/>
              <a:ext cx="559303" cy="561810"/>
              <a:chOff x="1813" y="0"/>
              <a:chExt cx="809173" cy="812800"/>
            </a:xfrm>
          </p:grpSpPr>
          <p:sp>
            <p:nvSpPr>
              <p:cNvPr id="1367" name="Google Shape;136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21"/>
            <p:cNvGrpSpPr/>
            <p:nvPr/>
          </p:nvGrpSpPr>
          <p:grpSpPr>
            <a:xfrm>
              <a:off x="3322195" y="1787928"/>
              <a:ext cx="559303" cy="561810"/>
              <a:chOff x="1813" y="0"/>
              <a:chExt cx="809173" cy="812800"/>
            </a:xfrm>
          </p:grpSpPr>
          <p:sp>
            <p:nvSpPr>
              <p:cNvPr id="1370" name="Google Shape;137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2" name="Google Shape;1372;p21"/>
            <p:cNvGrpSpPr/>
            <p:nvPr/>
          </p:nvGrpSpPr>
          <p:grpSpPr>
            <a:xfrm>
              <a:off x="3322195" y="893964"/>
              <a:ext cx="559303" cy="561810"/>
              <a:chOff x="1813" y="0"/>
              <a:chExt cx="809173" cy="812800"/>
            </a:xfrm>
          </p:grpSpPr>
          <p:sp>
            <p:nvSpPr>
              <p:cNvPr id="1373" name="Google Shape;137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21"/>
            <p:cNvGrpSpPr/>
            <p:nvPr/>
          </p:nvGrpSpPr>
          <p:grpSpPr>
            <a:xfrm>
              <a:off x="3322195" y="0"/>
              <a:ext cx="559303" cy="561810"/>
              <a:chOff x="1813" y="0"/>
              <a:chExt cx="809173" cy="812800"/>
            </a:xfrm>
          </p:grpSpPr>
          <p:sp>
            <p:nvSpPr>
              <p:cNvPr id="1376" name="Google Shape;137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8" name="Google Shape;1378;p21"/>
            <p:cNvGrpSpPr/>
            <p:nvPr/>
          </p:nvGrpSpPr>
          <p:grpSpPr>
            <a:xfrm>
              <a:off x="4152431" y="5363784"/>
              <a:ext cx="559303" cy="561810"/>
              <a:chOff x="1813" y="0"/>
              <a:chExt cx="809173" cy="812800"/>
            </a:xfrm>
          </p:grpSpPr>
          <p:sp>
            <p:nvSpPr>
              <p:cNvPr id="1379" name="Google Shape;137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21"/>
            <p:cNvGrpSpPr/>
            <p:nvPr/>
          </p:nvGrpSpPr>
          <p:grpSpPr>
            <a:xfrm>
              <a:off x="4152431" y="4469820"/>
              <a:ext cx="559303" cy="561810"/>
              <a:chOff x="1813" y="0"/>
              <a:chExt cx="809173" cy="812800"/>
            </a:xfrm>
          </p:grpSpPr>
          <p:sp>
            <p:nvSpPr>
              <p:cNvPr id="1382" name="Google Shape;138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4" name="Google Shape;1384;p21"/>
            <p:cNvGrpSpPr/>
            <p:nvPr/>
          </p:nvGrpSpPr>
          <p:grpSpPr>
            <a:xfrm>
              <a:off x="4152431" y="3575856"/>
              <a:ext cx="559303" cy="561810"/>
              <a:chOff x="1813" y="0"/>
              <a:chExt cx="809173" cy="812800"/>
            </a:xfrm>
          </p:grpSpPr>
          <p:sp>
            <p:nvSpPr>
              <p:cNvPr id="1385" name="Google Shape;138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7" name="Google Shape;1387;p21"/>
            <p:cNvGrpSpPr/>
            <p:nvPr/>
          </p:nvGrpSpPr>
          <p:grpSpPr>
            <a:xfrm>
              <a:off x="4152431" y="2681892"/>
              <a:ext cx="559303" cy="561810"/>
              <a:chOff x="1813" y="0"/>
              <a:chExt cx="809173" cy="812800"/>
            </a:xfrm>
          </p:grpSpPr>
          <p:sp>
            <p:nvSpPr>
              <p:cNvPr id="1388" name="Google Shape;138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0" name="Google Shape;1390;p21"/>
            <p:cNvGrpSpPr/>
            <p:nvPr/>
          </p:nvGrpSpPr>
          <p:grpSpPr>
            <a:xfrm>
              <a:off x="4152431" y="1787928"/>
              <a:ext cx="559303" cy="561810"/>
              <a:chOff x="1813" y="0"/>
              <a:chExt cx="809173" cy="812800"/>
            </a:xfrm>
          </p:grpSpPr>
          <p:sp>
            <p:nvSpPr>
              <p:cNvPr id="1391" name="Google Shape;139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3" name="Google Shape;1393;p21"/>
            <p:cNvGrpSpPr/>
            <p:nvPr/>
          </p:nvGrpSpPr>
          <p:grpSpPr>
            <a:xfrm>
              <a:off x="4152431" y="893964"/>
              <a:ext cx="559303" cy="561810"/>
              <a:chOff x="1813" y="0"/>
              <a:chExt cx="809173" cy="812800"/>
            </a:xfrm>
          </p:grpSpPr>
          <p:sp>
            <p:nvSpPr>
              <p:cNvPr id="1394" name="Google Shape;139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21"/>
            <p:cNvGrpSpPr/>
            <p:nvPr/>
          </p:nvGrpSpPr>
          <p:grpSpPr>
            <a:xfrm>
              <a:off x="4152431" y="0"/>
              <a:ext cx="559303" cy="561810"/>
              <a:chOff x="1813" y="0"/>
              <a:chExt cx="809173" cy="812800"/>
            </a:xfrm>
          </p:grpSpPr>
          <p:sp>
            <p:nvSpPr>
              <p:cNvPr id="1397" name="Google Shape;139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21"/>
            <p:cNvGrpSpPr/>
            <p:nvPr/>
          </p:nvGrpSpPr>
          <p:grpSpPr>
            <a:xfrm>
              <a:off x="4982666" y="5363784"/>
              <a:ext cx="559303" cy="561810"/>
              <a:chOff x="1813" y="0"/>
              <a:chExt cx="809173" cy="812800"/>
            </a:xfrm>
          </p:grpSpPr>
          <p:sp>
            <p:nvSpPr>
              <p:cNvPr id="1400" name="Google Shape;140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2" name="Google Shape;1402;p21"/>
            <p:cNvGrpSpPr/>
            <p:nvPr/>
          </p:nvGrpSpPr>
          <p:grpSpPr>
            <a:xfrm>
              <a:off x="4982666" y="4469820"/>
              <a:ext cx="559303" cy="561810"/>
              <a:chOff x="1813" y="0"/>
              <a:chExt cx="809173" cy="812800"/>
            </a:xfrm>
          </p:grpSpPr>
          <p:sp>
            <p:nvSpPr>
              <p:cNvPr id="1403" name="Google Shape;140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5" name="Google Shape;1405;p21"/>
            <p:cNvGrpSpPr/>
            <p:nvPr/>
          </p:nvGrpSpPr>
          <p:grpSpPr>
            <a:xfrm>
              <a:off x="4982666" y="3575856"/>
              <a:ext cx="559303" cy="561810"/>
              <a:chOff x="1813" y="0"/>
              <a:chExt cx="809173" cy="812800"/>
            </a:xfrm>
          </p:grpSpPr>
          <p:sp>
            <p:nvSpPr>
              <p:cNvPr id="1406" name="Google Shape;140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8" name="Google Shape;1408;p21"/>
            <p:cNvGrpSpPr/>
            <p:nvPr/>
          </p:nvGrpSpPr>
          <p:grpSpPr>
            <a:xfrm>
              <a:off x="4982666" y="2681892"/>
              <a:ext cx="559303" cy="561810"/>
              <a:chOff x="1813" y="0"/>
              <a:chExt cx="809173" cy="812800"/>
            </a:xfrm>
          </p:grpSpPr>
          <p:sp>
            <p:nvSpPr>
              <p:cNvPr id="1409" name="Google Shape;140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1" name="Google Shape;1411;p21"/>
            <p:cNvGrpSpPr/>
            <p:nvPr/>
          </p:nvGrpSpPr>
          <p:grpSpPr>
            <a:xfrm>
              <a:off x="4982666" y="1787928"/>
              <a:ext cx="559303" cy="561810"/>
              <a:chOff x="1813" y="0"/>
              <a:chExt cx="809173" cy="812800"/>
            </a:xfrm>
          </p:grpSpPr>
          <p:sp>
            <p:nvSpPr>
              <p:cNvPr id="1412" name="Google Shape;1412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21"/>
            <p:cNvGrpSpPr/>
            <p:nvPr/>
          </p:nvGrpSpPr>
          <p:grpSpPr>
            <a:xfrm>
              <a:off x="4982666" y="893964"/>
              <a:ext cx="559303" cy="561810"/>
              <a:chOff x="1813" y="0"/>
              <a:chExt cx="809173" cy="812800"/>
            </a:xfrm>
          </p:grpSpPr>
          <p:sp>
            <p:nvSpPr>
              <p:cNvPr id="1415" name="Google Shape;1415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7" name="Google Shape;1417;p21"/>
            <p:cNvGrpSpPr/>
            <p:nvPr/>
          </p:nvGrpSpPr>
          <p:grpSpPr>
            <a:xfrm>
              <a:off x="4982666" y="0"/>
              <a:ext cx="559303" cy="561810"/>
              <a:chOff x="1813" y="0"/>
              <a:chExt cx="809173" cy="812800"/>
            </a:xfrm>
          </p:grpSpPr>
          <p:sp>
            <p:nvSpPr>
              <p:cNvPr id="1418" name="Google Shape;1418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0" name="Google Shape;1420;p21"/>
            <p:cNvGrpSpPr/>
            <p:nvPr/>
          </p:nvGrpSpPr>
          <p:grpSpPr>
            <a:xfrm>
              <a:off x="5812902" y="5363784"/>
              <a:ext cx="559303" cy="561810"/>
              <a:chOff x="1813" y="0"/>
              <a:chExt cx="809173" cy="812800"/>
            </a:xfrm>
          </p:grpSpPr>
          <p:sp>
            <p:nvSpPr>
              <p:cNvPr id="1421" name="Google Shape;1421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3" name="Google Shape;1423;p21"/>
            <p:cNvGrpSpPr/>
            <p:nvPr/>
          </p:nvGrpSpPr>
          <p:grpSpPr>
            <a:xfrm>
              <a:off x="5812902" y="4469820"/>
              <a:ext cx="559303" cy="561810"/>
              <a:chOff x="1813" y="0"/>
              <a:chExt cx="809173" cy="812800"/>
            </a:xfrm>
          </p:grpSpPr>
          <p:sp>
            <p:nvSpPr>
              <p:cNvPr id="1424" name="Google Shape;1424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3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6" name="Google Shape;1426;p21"/>
            <p:cNvGrpSpPr/>
            <p:nvPr/>
          </p:nvGrpSpPr>
          <p:grpSpPr>
            <a:xfrm>
              <a:off x="5812902" y="3575856"/>
              <a:ext cx="559303" cy="561810"/>
              <a:chOff x="1813" y="0"/>
              <a:chExt cx="809173" cy="812800"/>
            </a:xfrm>
          </p:grpSpPr>
          <p:sp>
            <p:nvSpPr>
              <p:cNvPr id="1427" name="Google Shape;1427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7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9" name="Google Shape;1429;p21"/>
            <p:cNvGrpSpPr/>
            <p:nvPr/>
          </p:nvGrpSpPr>
          <p:grpSpPr>
            <a:xfrm>
              <a:off x="5812902" y="2681892"/>
              <a:ext cx="559303" cy="561810"/>
              <a:chOff x="1813" y="0"/>
              <a:chExt cx="809173" cy="812800"/>
            </a:xfrm>
          </p:grpSpPr>
          <p:sp>
            <p:nvSpPr>
              <p:cNvPr id="1430" name="Google Shape;1430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2" name="Google Shape;1432;p21"/>
            <p:cNvGrpSpPr/>
            <p:nvPr/>
          </p:nvGrpSpPr>
          <p:grpSpPr>
            <a:xfrm>
              <a:off x="5812902" y="1787928"/>
              <a:ext cx="559303" cy="561810"/>
              <a:chOff x="1813" y="0"/>
              <a:chExt cx="809173" cy="812800"/>
            </a:xfrm>
          </p:grpSpPr>
          <p:sp>
            <p:nvSpPr>
              <p:cNvPr id="1433" name="Google Shape;1433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2039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5" name="Google Shape;1435;p21"/>
            <p:cNvGrpSpPr/>
            <p:nvPr/>
          </p:nvGrpSpPr>
          <p:grpSpPr>
            <a:xfrm>
              <a:off x="5812902" y="893964"/>
              <a:ext cx="559303" cy="561810"/>
              <a:chOff x="1813" y="0"/>
              <a:chExt cx="809173" cy="812800"/>
            </a:xfrm>
          </p:grpSpPr>
          <p:sp>
            <p:nvSpPr>
              <p:cNvPr id="1436" name="Google Shape;1436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8" name="Google Shape;1438;p21"/>
            <p:cNvGrpSpPr/>
            <p:nvPr/>
          </p:nvGrpSpPr>
          <p:grpSpPr>
            <a:xfrm>
              <a:off x="5812902" y="0"/>
              <a:ext cx="559303" cy="561810"/>
              <a:chOff x="1813" y="0"/>
              <a:chExt cx="809173" cy="812800"/>
            </a:xfrm>
          </p:grpSpPr>
          <p:sp>
            <p:nvSpPr>
              <p:cNvPr id="1439" name="Google Shape;1439;p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D2AE8">
                  <a:alpha val="1333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1" name="Google Shape;1441;p21"/>
          <p:cNvGrpSpPr/>
          <p:nvPr/>
        </p:nvGrpSpPr>
        <p:grpSpPr>
          <a:xfrm>
            <a:off x="0" y="-108496"/>
            <a:ext cx="18287996" cy="3194600"/>
            <a:chOff x="0" y="-28575"/>
            <a:chExt cx="4816592" cy="841375"/>
          </a:xfrm>
        </p:grpSpPr>
        <p:sp>
          <p:nvSpPr>
            <p:cNvPr id="1442" name="Google Shape;1442;p21"/>
            <p:cNvSpPr/>
            <p:nvPr/>
          </p:nvSpPr>
          <p:spPr>
            <a:xfrm>
              <a:off x="0" y="0"/>
              <a:ext cx="4816592" cy="361244"/>
            </a:xfrm>
            <a:custGeom>
              <a:rect b="b" l="l" r="r" t="t"/>
              <a:pathLst>
                <a:path extrusionOk="0" h="36124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61244"/>
                  </a:lnTo>
                  <a:lnTo>
                    <a:pt x="0" y="361244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443" name="Google Shape;1443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21"/>
          <p:cNvGrpSpPr/>
          <p:nvPr/>
        </p:nvGrpSpPr>
        <p:grpSpPr>
          <a:xfrm>
            <a:off x="16504201" y="8685396"/>
            <a:ext cx="1241073" cy="1241073"/>
            <a:chOff x="0" y="0"/>
            <a:chExt cx="812800" cy="812800"/>
          </a:xfrm>
        </p:grpSpPr>
        <p:sp>
          <p:nvSpPr>
            <p:cNvPr id="1445" name="Google Shape;144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446" name="Google Shape;1446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7" name="Google Shape;1447;p21"/>
          <p:cNvGrpSpPr/>
          <p:nvPr/>
        </p:nvGrpSpPr>
        <p:grpSpPr>
          <a:xfrm>
            <a:off x="0" y="1371600"/>
            <a:ext cx="1241073" cy="1241073"/>
            <a:chOff x="0" y="0"/>
            <a:chExt cx="812800" cy="812800"/>
          </a:xfrm>
        </p:grpSpPr>
        <p:sp>
          <p:nvSpPr>
            <p:cNvPr id="1448" name="Google Shape;144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449" name="Google Shape;1449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0" name="Google Shape;1450;p21"/>
          <p:cNvGrpSpPr/>
          <p:nvPr/>
        </p:nvGrpSpPr>
        <p:grpSpPr>
          <a:xfrm>
            <a:off x="1241073" y="685800"/>
            <a:ext cx="685800" cy="685800"/>
            <a:chOff x="0" y="0"/>
            <a:chExt cx="812800" cy="812800"/>
          </a:xfrm>
        </p:grpSpPr>
        <p:sp>
          <p:nvSpPr>
            <p:cNvPr id="1451" name="Google Shape;1451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0926"/>
            </a:solidFill>
            <a:ln>
              <a:noFill/>
            </a:ln>
          </p:spPr>
        </p:sp>
        <p:sp>
          <p:nvSpPr>
            <p:cNvPr id="1452" name="Google Shape;1452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21"/>
          <p:cNvGrpSpPr/>
          <p:nvPr/>
        </p:nvGrpSpPr>
        <p:grpSpPr>
          <a:xfrm>
            <a:off x="17552648" y="9558793"/>
            <a:ext cx="735352" cy="735352"/>
            <a:chOff x="0" y="0"/>
            <a:chExt cx="812800" cy="812800"/>
          </a:xfrm>
        </p:grpSpPr>
        <p:sp>
          <p:nvSpPr>
            <p:cNvPr id="1454" name="Google Shape;1454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455" name="Google Shape;1455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6" name="Google Shape;1456;p21"/>
          <p:cNvGrpSpPr/>
          <p:nvPr/>
        </p:nvGrpSpPr>
        <p:grpSpPr>
          <a:xfrm>
            <a:off x="16193933" y="8222456"/>
            <a:ext cx="620537" cy="620537"/>
            <a:chOff x="0" y="0"/>
            <a:chExt cx="812800" cy="812800"/>
          </a:xfrm>
        </p:grpSpPr>
        <p:sp>
          <p:nvSpPr>
            <p:cNvPr id="1457" name="Google Shape;1457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D2AE8"/>
            </a:solidFill>
            <a:ln>
              <a:noFill/>
            </a:ln>
          </p:spPr>
        </p:sp>
        <p:sp>
          <p:nvSpPr>
            <p:cNvPr id="1458" name="Google Shape;1458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21"/>
          <p:cNvGrpSpPr/>
          <p:nvPr/>
        </p:nvGrpSpPr>
        <p:grpSpPr>
          <a:xfrm>
            <a:off x="3000426" y="9305932"/>
            <a:ext cx="620536" cy="620536"/>
            <a:chOff x="0" y="0"/>
            <a:chExt cx="812800" cy="812800"/>
          </a:xfrm>
        </p:grpSpPr>
        <p:sp>
          <p:nvSpPr>
            <p:cNvPr id="1460" name="Google Shape;1460;p21"/>
            <p:cNvSpPr/>
            <p:nvPr/>
          </p:nvSpPr>
          <p:spPr>
            <a:xfrm>
              <a:off x="0" y="0"/>
              <a:ext cx="406400" cy="454328"/>
            </a:xfrm>
            <a:custGeom>
              <a:rect b="b" l="l" r="r" t="t"/>
              <a:pathLst>
                <a:path extrusionOk="0" h="454328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54328"/>
                  </a:lnTo>
                  <a:lnTo>
                    <a:pt x="0" y="454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61" name="Google Shape;1461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21"/>
          <p:cNvGrpSpPr/>
          <p:nvPr/>
        </p:nvGrpSpPr>
        <p:grpSpPr>
          <a:xfrm>
            <a:off x="16504201" y="7065910"/>
            <a:ext cx="347168" cy="347167"/>
            <a:chOff x="0" y="0"/>
            <a:chExt cx="812800" cy="812800"/>
          </a:xfrm>
        </p:grpSpPr>
        <p:sp>
          <p:nvSpPr>
            <p:cNvPr id="1463" name="Google Shape;1463;p21"/>
            <p:cNvSpPr/>
            <p:nvPr/>
          </p:nvSpPr>
          <p:spPr>
            <a:xfrm>
              <a:off x="0" y="0"/>
              <a:ext cx="406400" cy="454328"/>
            </a:xfrm>
            <a:custGeom>
              <a:rect b="b" l="l" r="r" t="t"/>
              <a:pathLst>
                <a:path extrusionOk="0" h="454328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54328"/>
                  </a:lnTo>
                  <a:lnTo>
                    <a:pt x="0" y="454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64" name="Google Shape;1464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21"/>
          <p:cNvGrpSpPr/>
          <p:nvPr/>
        </p:nvGrpSpPr>
        <p:grpSpPr>
          <a:xfrm>
            <a:off x="941908" y="8125428"/>
            <a:ext cx="347168" cy="347167"/>
            <a:chOff x="0" y="0"/>
            <a:chExt cx="812800" cy="812800"/>
          </a:xfrm>
        </p:grpSpPr>
        <p:sp>
          <p:nvSpPr>
            <p:cNvPr id="1466" name="Google Shape;1466;p21"/>
            <p:cNvSpPr/>
            <p:nvPr/>
          </p:nvSpPr>
          <p:spPr>
            <a:xfrm>
              <a:off x="0" y="0"/>
              <a:ext cx="406400" cy="454328"/>
            </a:xfrm>
            <a:custGeom>
              <a:rect b="b" l="l" r="r" t="t"/>
              <a:pathLst>
                <a:path extrusionOk="0" h="454328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54328"/>
                  </a:lnTo>
                  <a:lnTo>
                    <a:pt x="0" y="454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67" name="Google Shape;1467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21"/>
          <p:cNvGrpSpPr/>
          <p:nvPr/>
        </p:nvGrpSpPr>
        <p:grpSpPr>
          <a:xfrm>
            <a:off x="0" y="9064245"/>
            <a:ext cx="347168" cy="347167"/>
            <a:chOff x="0" y="0"/>
            <a:chExt cx="812800" cy="812800"/>
          </a:xfrm>
        </p:grpSpPr>
        <p:sp>
          <p:nvSpPr>
            <p:cNvPr id="1469" name="Google Shape;1469;p21"/>
            <p:cNvSpPr/>
            <p:nvPr/>
          </p:nvSpPr>
          <p:spPr>
            <a:xfrm>
              <a:off x="0" y="0"/>
              <a:ext cx="406400" cy="454328"/>
            </a:xfrm>
            <a:custGeom>
              <a:rect b="b" l="l" r="r" t="t"/>
              <a:pathLst>
                <a:path extrusionOk="0" h="454328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54328"/>
                  </a:lnTo>
                  <a:lnTo>
                    <a:pt x="0" y="454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70" name="Google Shape;1470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1" name="Google Shape;1471;p21"/>
          <p:cNvGrpSpPr/>
          <p:nvPr/>
        </p:nvGrpSpPr>
        <p:grpSpPr>
          <a:xfrm>
            <a:off x="15904662" y="9732414"/>
            <a:ext cx="347168" cy="347167"/>
            <a:chOff x="0" y="0"/>
            <a:chExt cx="812800" cy="812800"/>
          </a:xfrm>
        </p:grpSpPr>
        <p:sp>
          <p:nvSpPr>
            <p:cNvPr id="1472" name="Google Shape;1472;p21"/>
            <p:cNvSpPr/>
            <p:nvPr/>
          </p:nvSpPr>
          <p:spPr>
            <a:xfrm>
              <a:off x="0" y="0"/>
              <a:ext cx="406400" cy="454328"/>
            </a:xfrm>
            <a:custGeom>
              <a:rect b="b" l="l" r="r" t="t"/>
              <a:pathLst>
                <a:path extrusionOk="0" h="454328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54328"/>
                  </a:lnTo>
                  <a:lnTo>
                    <a:pt x="0" y="454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73" name="Google Shape;1473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4" name="Google Shape;1474;p21"/>
          <p:cNvGrpSpPr/>
          <p:nvPr/>
        </p:nvGrpSpPr>
        <p:grpSpPr>
          <a:xfrm>
            <a:off x="17920324" y="5817087"/>
            <a:ext cx="735352" cy="735352"/>
            <a:chOff x="0" y="0"/>
            <a:chExt cx="812800" cy="812800"/>
          </a:xfrm>
        </p:grpSpPr>
        <p:sp>
          <p:nvSpPr>
            <p:cNvPr id="1475" name="Google Shape;1475;p21"/>
            <p:cNvSpPr/>
            <p:nvPr/>
          </p:nvSpPr>
          <p:spPr>
            <a:xfrm>
              <a:off x="0" y="0"/>
              <a:ext cx="406400" cy="454328"/>
            </a:xfrm>
            <a:custGeom>
              <a:rect b="b" l="l" r="r" t="t"/>
              <a:pathLst>
                <a:path extrusionOk="0" h="454328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54328"/>
                  </a:lnTo>
                  <a:lnTo>
                    <a:pt x="0" y="454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76" name="Google Shape;1476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450" lIns="72450" spcFirstLastPara="1" rIns="72450" wrap="square" tIns="72450">
              <a:noAutofit/>
            </a:bodyPr>
            <a:lstStyle/>
            <a:p>
              <a:pPr indent="0" lvl="0" marL="0" marR="0" rtl="0" algn="ctr">
                <a:lnSpc>
                  <a:spcPct val="9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7" name="Google Shape;1477;p21"/>
          <p:cNvSpPr txBox="1"/>
          <p:nvPr/>
        </p:nvSpPr>
        <p:spPr>
          <a:xfrm>
            <a:off x="3310694" y="333375"/>
            <a:ext cx="11666612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DEC0F1"/>
                </a:solidFill>
                <a:latin typeface="Nunito Sans"/>
                <a:ea typeface="Nunito Sans"/>
                <a:cs typeface="Nunito Sans"/>
                <a:sym typeface="Nunito Sans"/>
              </a:rPr>
              <a:t>Write a Heading Here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