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10287000" cx="18288000"/>
  <p:notesSz cx="6858000" cy="9144000"/>
  <p:embeddedFontLst>
    <p:embeddedFont>
      <p:font typeface="Ovo"/>
      <p:regular r:id="rId21"/>
    </p:embeddedFont>
    <p:embeddedFont>
      <p:font typeface="DM Serif Display"/>
      <p:regular r:id="rId22"/>
      <p:italic r:id="rId23"/>
    </p:embeddedFont>
    <p:embeddedFont>
      <p:font typeface="Halant SemiBold"/>
      <p:regular r:id="rId24"/>
      <p:bold r:id="rId25"/>
    </p:embeddedFont>
    <p:embeddedFont>
      <p:font typeface="Roboto"/>
      <p:regular r:id="rId26"/>
      <p:bold r:id="rId27"/>
      <p:italic r:id="rId28"/>
      <p:boldItalic r:id="rId29"/>
    </p:embeddedFont>
    <p:embeddedFont>
      <p:font typeface="Playfair Display"/>
      <p:regular r:id="rId30"/>
      <p:bold r:id="rId31"/>
      <p:italic r:id="rId32"/>
      <p:boldItalic r:id="rId33"/>
    </p:embeddedFont>
    <p:embeddedFont>
      <p:font typeface="Montserrat"/>
      <p:regular r:id="rId34"/>
      <p:bold r:id="rId35"/>
      <p:italic r:id="rId36"/>
      <p:boldItalic r:id="rId37"/>
    </p:embeddedFont>
    <p:embeddedFont>
      <p:font typeface="Roboto Mono Light"/>
      <p:regular r:id="rId38"/>
      <p:bold r:id="rId39"/>
      <p:italic r:id="rId40"/>
      <p:boldItalic r:id="rId41"/>
    </p:embeddedFont>
    <p:embeddedFont>
      <p:font typeface="DM Sans"/>
      <p:bold r:id="rId42"/>
      <p:boldItalic r:id="rId43"/>
    </p:embeddedFont>
    <p:embeddedFont>
      <p:font typeface="Karma"/>
      <p:regular r:id="rId44"/>
      <p:bold r:id="rId45"/>
    </p:embeddedFont>
    <p:embeddedFont>
      <p:font typeface="Dosis"/>
      <p:regular r:id="rId46"/>
      <p:bold r:id="rId47"/>
    </p:embeddedFont>
    <p:embeddedFont>
      <p:font typeface="Faustina"/>
      <p:regular r:id="rId48"/>
      <p:bold r:id="rId49"/>
      <p:italic r:id="rId50"/>
      <p:boldItalic r:id="rId51"/>
    </p:embeddedFont>
    <p:embeddedFont>
      <p:font typeface="Dekko"/>
      <p:regular r:id="rId52"/>
    </p:embeddedFont>
    <p:embeddedFont>
      <p:font typeface="Great Vibes"/>
      <p:regular r:id="rId53"/>
    </p:embeddedFont>
    <p:embeddedFont>
      <p:font typeface="Pacifico"/>
      <p:regular r:id="rId54"/>
    </p:embeddedFont>
    <p:embeddedFont>
      <p:font typeface="Italianno"/>
      <p:regular r:id="rId55"/>
    </p:embeddedFont>
    <p:embeddedFont>
      <p:font typeface="Faustina Medium"/>
      <p:regular r:id="rId56"/>
      <p:bold r:id="rId57"/>
      <p:italic r:id="rId58"/>
      <p:boldItalic r:id="rId59"/>
    </p:embeddedFont>
    <p:embeddedFont>
      <p:font typeface="Dancing Script Medium"/>
      <p:regular r:id="rId60"/>
      <p:bold r:id="rId61"/>
    </p:embeddedFont>
    <p:embeddedFont>
      <p:font typeface="Archivo Black"/>
      <p:regular r:id="rId62"/>
    </p:embeddedFont>
    <p:embeddedFont>
      <p:font typeface="Sniglet"/>
      <p:regular r:id="rId63"/>
    </p:embeddedFont>
    <p:embeddedFont>
      <p:font typeface="Play"/>
      <p:regular r:id="rId64"/>
      <p:bold r:id="rId65"/>
    </p:embeddedFont>
    <p:embeddedFont>
      <p:font typeface="Halant"/>
      <p:bold r:id="rId66"/>
    </p:embeddedFont>
    <p:embeddedFont>
      <p:font typeface="Parisienne"/>
      <p:regular r:id="rId67"/>
    </p:embeddedFont>
    <p:embeddedFont>
      <p:font typeface="Lato"/>
      <p:regular r:id="rId68"/>
      <p:bold r:id="rId69"/>
      <p:italic r:id="rId70"/>
      <p:boldItalic r:id="rId71"/>
    </p:embeddedFont>
    <p:embeddedFont>
      <p:font typeface="Michroma"/>
      <p:regular r:id="rId72"/>
    </p:embeddedFont>
    <p:embeddedFont>
      <p:font typeface="Laila"/>
      <p:bold r:id="rId73"/>
    </p:embeddedFont>
    <p:embeddedFont>
      <p:font typeface="Libre Baskerville"/>
      <p:regular r:id="rId74"/>
      <p:bold r:id="rId75"/>
      <p:italic r:id="rId76"/>
    </p:embeddedFont>
    <p:embeddedFont>
      <p:font typeface="Dancing Script"/>
      <p:regular r:id="rId77"/>
      <p:bold r:id="rId78"/>
    </p:embeddedFont>
    <p:embeddedFont>
      <p:font typeface="Playfair Display SemiBold"/>
      <p:regular r:id="rId79"/>
      <p:bold r:id="rId80"/>
      <p:italic r:id="rId81"/>
      <p:boldItalic r:id="rId82"/>
    </p:embeddedFont>
    <p:embeddedFont>
      <p:font typeface="Laila SemiBold"/>
      <p:regular r:id="rId83"/>
      <p:bold r:id="rId8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MonoLight-italic.fntdata"/><Relationship Id="rId84" Type="http://schemas.openxmlformats.org/officeDocument/2006/relationships/font" Target="fonts/LailaSemiBold-bold.fntdata"/><Relationship Id="rId83" Type="http://schemas.openxmlformats.org/officeDocument/2006/relationships/font" Target="fonts/LailaSemiBold-regular.fntdata"/><Relationship Id="rId42" Type="http://schemas.openxmlformats.org/officeDocument/2006/relationships/font" Target="fonts/DMSans-bold.fntdata"/><Relationship Id="rId41" Type="http://schemas.openxmlformats.org/officeDocument/2006/relationships/font" Target="fonts/RobotoMonoLight-boldItalic.fntdata"/><Relationship Id="rId44" Type="http://schemas.openxmlformats.org/officeDocument/2006/relationships/font" Target="fonts/Karma-regular.fntdata"/><Relationship Id="rId43" Type="http://schemas.openxmlformats.org/officeDocument/2006/relationships/font" Target="fonts/DMSans-boldItalic.fntdata"/><Relationship Id="rId46" Type="http://schemas.openxmlformats.org/officeDocument/2006/relationships/font" Target="fonts/Dosis-regular.fntdata"/><Relationship Id="rId45" Type="http://schemas.openxmlformats.org/officeDocument/2006/relationships/font" Target="fonts/Karma-bold.fntdata"/><Relationship Id="rId80" Type="http://schemas.openxmlformats.org/officeDocument/2006/relationships/font" Target="fonts/PlayfairDisplaySemiBold-bold.fntdata"/><Relationship Id="rId82" Type="http://schemas.openxmlformats.org/officeDocument/2006/relationships/font" Target="fonts/PlayfairDisplaySemiBold-boldItalic.fntdata"/><Relationship Id="rId81" Type="http://schemas.openxmlformats.org/officeDocument/2006/relationships/font" Target="fonts/PlayfairDisplaySemi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Faustina-regular.fntdata"/><Relationship Id="rId47" Type="http://schemas.openxmlformats.org/officeDocument/2006/relationships/font" Target="fonts/Dosis-bold.fntdata"/><Relationship Id="rId49" Type="http://schemas.openxmlformats.org/officeDocument/2006/relationships/font" Target="fonts/Faustina-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Laila-bold.fntdata"/><Relationship Id="rId72" Type="http://schemas.openxmlformats.org/officeDocument/2006/relationships/font" Target="fonts/Michroma-regular.fntdata"/><Relationship Id="rId31" Type="http://schemas.openxmlformats.org/officeDocument/2006/relationships/font" Target="fonts/PlayfairDisplay-bold.fntdata"/><Relationship Id="rId75" Type="http://schemas.openxmlformats.org/officeDocument/2006/relationships/font" Target="fonts/LibreBaskerville-bold.fntdata"/><Relationship Id="rId30" Type="http://schemas.openxmlformats.org/officeDocument/2006/relationships/font" Target="fonts/PlayfairDisplay-regular.fntdata"/><Relationship Id="rId74" Type="http://schemas.openxmlformats.org/officeDocument/2006/relationships/font" Target="fonts/LibreBaskerville-regular.fntdata"/><Relationship Id="rId33" Type="http://schemas.openxmlformats.org/officeDocument/2006/relationships/font" Target="fonts/PlayfairDisplay-boldItalic.fntdata"/><Relationship Id="rId77" Type="http://schemas.openxmlformats.org/officeDocument/2006/relationships/font" Target="fonts/DancingScript-regular.fntdata"/><Relationship Id="rId32" Type="http://schemas.openxmlformats.org/officeDocument/2006/relationships/font" Target="fonts/PlayfairDisplay-italic.fntdata"/><Relationship Id="rId76" Type="http://schemas.openxmlformats.org/officeDocument/2006/relationships/font" Target="fonts/LibreBaskerville-italic.fntdata"/><Relationship Id="rId35" Type="http://schemas.openxmlformats.org/officeDocument/2006/relationships/font" Target="fonts/Montserrat-bold.fntdata"/><Relationship Id="rId79" Type="http://schemas.openxmlformats.org/officeDocument/2006/relationships/font" Target="fonts/PlayfairDisplaySemiBold-regular.fntdata"/><Relationship Id="rId34" Type="http://schemas.openxmlformats.org/officeDocument/2006/relationships/font" Target="fonts/Montserrat-regular.fntdata"/><Relationship Id="rId78" Type="http://schemas.openxmlformats.org/officeDocument/2006/relationships/font" Target="fonts/DancingScript-bold.fntdata"/><Relationship Id="rId71" Type="http://schemas.openxmlformats.org/officeDocument/2006/relationships/font" Target="fonts/Lato-boldItalic.fntdata"/><Relationship Id="rId70" Type="http://schemas.openxmlformats.org/officeDocument/2006/relationships/font" Target="fonts/Lato-italic.fntdata"/><Relationship Id="rId37" Type="http://schemas.openxmlformats.org/officeDocument/2006/relationships/font" Target="fonts/Montserrat-boldItalic.fntdata"/><Relationship Id="rId36" Type="http://schemas.openxmlformats.org/officeDocument/2006/relationships/font" Target="fonts/Montserrat-italic.fntdata"/><Relationship Id="rId39" Type="http://schemas.openxmlformats.org/officeDocument/2006/relationships/font" Target="fonts/RobotoMonoLight-bold.fntdata"/><Relationship Id="rId38" Type="http://schemas.openxmlformats.org/officeDocument/2006/relationships/font" Target="fonts/RobotoMonoLight-regular.fntdata"/><Relationship Id="rId62" Type="http://schemas.openxmlformats.org/officeDocument/2006/relationships/font" Target="fonts/ArchivoBlack-regular.fntdata"/><Relationship Id="rId61" Type="http://schemas.openxmlformats.org/officeDocument/2006/relationships/font" Target="fonts/DancingScriptMedium-bold.fntdata"/><Relationship Id="rId20" Type="http://schemas.openxmlformats.org/officeDocument/2006/relationships/slide" Target="slides/slide15.xml"/><Relationship Id="rId64" Type="http://schemas.openxmlformats.org/officeDocument/2006/relationships/font" Target="fonts/Play-regular.fntdata"/><Relationship Id="rId63" Type="http://schemas.openxmlformats.org/officeDocument/2006/relationships/font" Target="fonts/Sniglet-regular.fntdata"/><Relationship Id="rId22" Type="http://schemas.openxmlformats.org/officeDocument/2006/relationships/font" Target="fonts/DMSerifDisplay-regular.fntdata"/><Relationship Id="rId66" Type="http://schemas.openxmlformats.org/officeDocument/2006/relationships/font" Target="fonts/Halant-bold.fntdata"/><Relationship Id="rId21" Type="http://schemas.openxmlformats.org/officeDocument/2006/relationships/font" Target="fonts/Ovo-regular.fntdata"/><Relationship Id="rId65" Type="http://schemas.openxmlformats.org/officeDocument/2006/relationships/font" Target="fonts/Play-bold.fntdata"/><Relationship Id="rId24" Type="http://schemas.openxmlformats.org/officeDocument/2006/relationships/font" Target="fonts/HalantSemiBold-regular.fntdata"/><Relationship Id="rId68" Type="http://schemas.openxmlformats.org/officeDocument/2006/relationships/font" Target="fonts/Lato-regular.fntdata"/><Relationship Id="rId23" Type="http://schemas.openxmlformats.org/officeDocument/2006/relationships/font" Target="fonts/DMSerifDisplay-italic.fntdata"/><Relationship Id="rId67" Type="http://schemas.openxmlformats.org/officeDocument/2006/relationships/font" Target="fonts/Parisienne-regular.fntdata"/><Relationship Id="rId60" Type="http://schemas.openxmlformats.org/officeDocument/2006/relationships/font" Target="fonts/DancingScriptMedium-regular.fntdata"/><Relationship Id="rId26" Type="http://schemas.openxmlformats.org/officeDocument/2006/relationships/font" Target="fonts/Roboto-regular.fntdata"/><Relationship Id="rId25" Type="http://schemas.openxmlformats.org/officeDocument/2006/relationships/font" Target="fonts/HalantSemiBold-bold.fntdata"/><Relationship Id="rId69" Type="http://schemas.openxmlformats.org/officeDocument/2006/relationships/font" Target="fonts/Lato-bold.fntdata"/><Relationship Id="rId28" Type="http://schemas.openxmlformats.org/officeDocument/2006/relationships/font" Target="fonts/Roboto-italic.fntdata"/><Relationship Id="rId27" Type="http://schemas.openxmlformats.org/officeDocument/2006/relationships/font" Target="fonts/Roboto-bold.fntdata"/><Relationship Id="rId29" Type="http://schemas.openxmlformats.org/officeDocument/2006/relationships/font" Target="fonts/Roboto-boldItalic.fntdata"/><Relationship Id="rId51" Type="http://schemas.openxmlformats.org/officeDocument/2006/relationships/font" Target="fonts/Faustina-boldItalic.fntdata"/><Relationship Id="rId50" Type="http://schemas.openxmlformats.org/officeDocument/2006/relationships/font" Target="fonts/Faustina-italic.fntdata"/><Relationship Id="rId53" Type="http://schemas.openxmlformats.org/officeDocument/2006/relationships/font" Target="fonts/GreatVibes-regular.fntdata"/><Relationship Id="rId52" Type="http://schemas.openxmlformats.org/officeDocument/2006/relationships/font" Target="fonts/Dekko-regular.fntdata"/><Relationship Id="rId11" Type="http://schemas.openxmlformats.org/officeDocument/2006/relationships/slide" Target="slides/slide6.xml"/><Relationship Id="rId55" Type="http://schemas.openxmlformats.org/officeDocument/2006/relationships/font" Target="fonts/Italianno-regular.fntdata"/><Relationship Id="rId10" Type="http://schemas.openxmlformats.org/officeDocument/2006/relationships/slide" Target="slides/slide5.xml"/><Relationship Id="rId54" Type="http://schemas.openxmlformats.org/officeDocument/2006/relationships/font" Target="fonts/Pacifico-regular.fntdata"/><Relationship Id="rId13" Type="http://schemas.openxmlformats.org/officeDocument/2006/relationships/slide" Target="slides/slide8.xml"/><Relationship Id="rId57" Type="http://schemas.openxmlformats.org/officeDocument/2006/relationships/font" Target="fonts/FaustinaMedium-bold.fntdata"/><Relationship Id="rId12" Type="http://schemas.openxmlformats.org/officeDocument/2006/relationships/slide" Target="slides/slide7.xml"/><Relationship Id="rId56" Type="http://schemas.openxmlformats.org/officeDocument/2006/relationships/font" Target="fonts/FaustinaMedium-regular.fntdata"/><Relationship Id="rId15" Type="http://schemas.openxmlformats.org/officeDocument/2006/relationships/slide" Target="slides/slide10.xml"/><Relationship Id="rId59" Type="http://schemas.openxmlformats.org/officeDocument/2006/relationships/font" Target="fonts/FaustinaMedium-boldItalic.fntdata"/><Relationship Id="rId14" Type="http://schemas.openxmlformats.org/officeDocument/2006/relationships/slide" Target="slides/slide9.xml"/><Relationship Id="rId58" Type="http://schemas.openxmlformats.org/officeDocument/2006/relationships/font" Target="fonts/FaustinaMedium-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35.png"/><Relationship Id="rId4" Type="http://schemas.openxmlformats.org/officeDocument/2006/relationships/image" Target="../media/image34.png"/><Relationship Id="rId5" Type="http://schemas.openxmlformats.org/officeDocument/2006/relationships/image" Target="../media/image29.png"/><Relationship Id="rId6" Type="http://schemas.openxmlformats.org/officeDocument/2006/relationships/image" Target="../media/image4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image" Target="../media/image46.png"/><Relationship Id="rId4" Type="http://schemas.openxmlformats.org/officeDocument/2006/relationships/image" Target="../media/image44.png"/><Relationship Id="rId5" Type="http://schemas.openxmlformats.org/officeDocument/2006/relationships/image" Target="../media/image3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png"/><Relationship Id="rId3" Type="http://schemas.openxmlformats.org/officeDocument/2006/relationships/image" Target="../media/image4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3.png"/><Relationship Id="rId3" Type="http://schemas.openxmlformats.org/officeDocument/2006/relationships/image" Target="../media/image62.png"/><Relationship Id="rId4" Type="http://schemas.openxmlformats.org/officeDocument/2006/relationships/image" Target="../media/image3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5.png"/><Relationship Id="rId3" Type="http://schemas.openxmlformats.org/officeDocument/2006/relationships/image" Target="../media/image41.png"/><Relationship Id="rId4" Type="http://schemas.openxmlformats.org/officeDocument/2006/relationships/image" Target="../media/image50.png"/><Relationship Id="rId5" Type="http://schemas.openxmlformats.org/officeDocument/2006/relationships/image" Target="../media/image3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5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14.png"/><Relationship Id="rId6"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2.png"/><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16.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 Id="rId3"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9.png"/><Relationship Id="rId4" Type="http://schemas.openxmlformats.org/officeDocument/2006/relationships/image" Target="../media/image2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 Id="rId3" Type="http://schemas.openxmlformats.org/officeDocument/2006/relationships/image" Target="../media/image33.png"/><Relationship Id="rId4" Type="http://schemas.openxmlformats.org/officeDocument/2006/relationships/image" Target="../media/image56.png"/><Relationship Id="rId9" Type="http://schemas.openxmlformats.org/officeDocument/2006/relationships/image" Target="../media/image31.png"/><Relationship Id="rId5" Type="http://schemas.openxmlformats.org/officeDocument/2006/relationships/image" Target="../media/image18.png"/><Relationship Id="rId6" Type="http://schemas.openxmlformats.org/officeDocument/2006/relationships/image" Target="../media/image36.png"/><Relationship Id="rId7" Type="http://schemas.openxmlformats.org/officeDocument/2006/relationships/image" Target="../media/image23.png"/><Relationship Id="rId8" Type="http://schemas.openxmlformats.org/officeDocument/2006/relationships/image" Target="../media/image2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hool">
  <p:cSld name="CUSTOM_4">
    <p:bg>
      <p:bgPr>
        <a:solidFill>
          <a:srgbClr val="8BD4AB"/>
        </a:solidFill>
      </p:bgPr>
    </p:bg>
    <p:spTree>
      <p:nvGrpSpPr>
        <p:cNvPr id="191" name="Shape 191"/>
        <p:cNvGrpSpPr/>
        <p:nvPr/>
      </p:nvGrpSpPr>
      <p:grpSpPr>
        <a:xfrm>
          <a:off x="0" y="0"/>
          <a:ext cx="0" cy="0"/>
          <a:chOff x="0" y="0"/>
          <a:chExt cx="0" cy="0"/>
        </a:xfrm>
      </p:grpSpPr>
      <p:sp>
        <p:nvSpPr>
          <p:cNvPr id="192" name="Google Shape;192;p11"/>
          <p:cNvSpPr/>
          <p:nvPr/>
        </p:nvSpPr>
        <p:spPr>
          <a:xfrm>
            <a:off x="12903082" y="-3710648"/>
            <a:ext cx="8001571" cy="7644956"/>
          </a:xfrm>
          <a:custGeom>
            <a:rect b="b" l="l" r="r" t="t"/>
            <a:pathLst>
              <a:path extrusionOk="0" h="4356100" w="4559300">
                <a:moveTo>
                  <a:pt x="4191000" y="2724150"/>
                </a:moveTo>
                <a:cubicBezTo>
                  <a:pt x="3822700" y="3200400"/>
                  <a:pt x="3505200" y="3778250"/>
                  <a:pt x="3505200" y="3778250"/>
                </a:cubicBezTo>
                <a:cubicBezTo>
                  <a:pt x="3187700" y="4356100"/>
                  <a:pt x="2533650" y="4267200"/>
                  <a:pt x="2533650" y="4267200"/>
                </a:cubicBezTo>
                <a:cubicBezTo>
                  <a:pt x="1879600" y="4178300"/>
                  <a:pt x="1346200" y="3822700"/>
                  <a:pt x="1346200" y="3822700"/>
                </a:cubicBezTo>
                <a:cubicBezTo>
                  <a:pt x="812800" y="3467100"/>
                  <a:pt x="406400" y="2857500"/>
                  <a:pt x="406400" y="2857500"/>
                </a:cubicBezTo>
                <a:cubicBezTo>
                  <a:pt x="0" y="2247900"/>
                  <a:pt x="476250" y="1682750"/>
                  <a:pt x="476250" y="1682750"/>
                </a:cubicBezTo>
                <a:cubicBezTo>
                  <a:pt x="952500" y="1117600"/>
                  <a:pt x="1441450" y="812800"/>
                  <a:pt x="1441450" y="812800"/>
                </a:cubicBezTo>
                <a:cubicBezTo>
                  <a:pt x="1930400" y="508000"/>
                  <a:pt x="2584450" y="254000"/>
                  <a:pt x="2584450" y="254000"/>
                </a:cubicBezTo>
                <a:cubicBezTo>
                  <a:pt x="3238500" y="0"/>
                  <a:pt x="3587750" y="603250"/>
                  <a:pt x="3587750" y="603250"/>
                </a:cubicBezTo>
                <a:cubicBezTo>
                  <a:pt x="3937000" y="1206500"/>
                  <a:pt x="4248150" y="1727200"/>
                  <a:pt x="4248150" y="1727200"/>
                </a:cubicBezTo>
                <a:cubicBezTo>
                  <a:pt x="4559300" y="2247900"/>
                  <a:pt x="4191000" y="2724150"/>
                  <a:pt x="4191000" y="2724150"/>
                </a:cubicBezTo>
                <a:close/>
              </a:path>
            </a:pathLst>
          </a:custGeom>
          <a:solidFill>
            <a:srgbClr val="FFEA31"/>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1"/>
          <p:cNvSpPr/>
          <p:nvPr/>
        </p:nvSpPr>
        <p:spPr>
          <a:xfrm rot="10800000">
            <a:off x="-1587257" y="6617355"/>
            <a:ext cx="6781959" cy="5459571"/>
          </a:xfrm>
          <a:custGeom>
            <a:rect b="b" l="l" r="r" t="t"/>
            <a:pathLst>
              <a:path extrusionOk="0" h="3670300" w="4559300">
                <a:moveTo>
                  <a:pt x="4406900" y="2393950"/>
                </a:moveTo>
                <a:cubicBezTo>
                  <a:pt x="4254500" y="2997200"/>
                  <a:pt x="3727450" y="3295650"/>
                  <a:pt x="3727450" y="3295650"/>
                </a:cubicBezTo>
                <a:cubicBezTo>
                  <a:pt x="3200400" y="3594100"/>
                  <a:pt x="2660650" y="3575050"/>
                  <a:pt x="2660650" y="3575050"/>
                </a:cubicBezTo>
                <a:cubicBezTo>
                  <a:pt x="2120900" y="3556000"/>
                  <a:pt x="1435100" y="3613150"/>
                  <a:pt x="1435100" y="3613150"/>
                </a:cubicBezTo>
                <a:cubicBezTo>
                  <a:pt x="749300" y="3670300"/>
                  <a:pt x="698500" y="2984500"/>
                  <a:pt x="698500" y="2984500"/>
                </a:cubicBezTo>
                <a:cubicBezTo>
                  <a:pt x="647700" y="2298700"/>
                  <a:pt x="323850" y="1695450"/>
                  <a:pt x="323850" y="1695450"/>
                </a:cubicBezTo>
                <a:cubicBezTo>
                  <a:pt x="0" y="1092200"/>
                  <a:pt x="546100" y="698500"/>
                  <a:pt x="546100" y="698500"/>
                </a:cubicBezTo>
                <a:cubicBezTo>
                  <a:pt x="1092200" y="304800"/>
                  <a:pt x="1606550" y="152400"/>
                  <a:pt x="1606550" y="152400"/>
                </a:cubicBezTo>
                <a:cubicBezTo>
                  <a:pt x="2120900" y="0"/>
                  <a:pt x="2584450" y="165100"/>
                  <a:pt x="2584450" y="165100"/>
                </a:cubicBezTo>
                <a:cubicBezTo>
                  <a:pt x="3048000" y="330200"/>
                  <a:pt x="3429000" y="596900"/>
                  <a:pt x="3429000" y="596900"/>
                </a:cubicBezTo>
                <a:cubicBezTo>
                  <a:pt x="3810000" y="863600"/>
                  <a:pt x="4184650" y="1327150"/>
                  <a:pt x="4184650" y="1327150"/>
                </a:cubicBezTo>
                <a:cubicBezTo>
                  <a:pt x="4559300" y="1790700"/>
                  <a:pt x="4406900" y="2393950"/>
                  <a:pt x="4406900" y="2393950"/>
                </a:cubicBezTo>
                <a:close/>
              </a:path>
            </a:pathLst>
          </a:custGeom>
          <a:solidFill>
            <a:srgbClr val="FFEA31"/>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4" name="Google Shape;194;p11"/>
          <p:cNvGrpSpPr/>
          <p:nvPr/>
        </p:nvGrpSpPr>
        <p:grpSpPr>
          <a:xfrm>
            <a:off x="1028700" y="742666"/>
            <a:ext cx="16230920" cy="8669215"/>
            <a:chOff x="0" y="-47625"/>
            <a:chExt cx="5816700" cy="3106800"/>
          </a:xfrm>
        </p:grpSpPr>
        <p:sp>
          <p:nvSpPr>
            <p:cNvPr id="195" name="Google Shape;195;p11"/>
            <p:cNvSpPr/>
            <p:nvPr/>
          </p:nvSpPr>
          <p:spPr>
            <a:xfrm>
              <a:off x="0" y="0"/>
              <a:ext cx="5816681" cy="3059068"/>
            </a:xfrm>
            <a:custGeom>
              <a:rect b="b" l="l" r="r" t="t"/>
              <a:pathLst>
                <a:path extrusionOk="0" h="3059068" w="5816681">
                  <a:moveTo>
                    <a:pt x="17649" y="0"/>
                  </a:moveTo>
                  <a:lnTo>
                    <a:pt x="5799032" y="0"/>
                  </a:lnTo>
                  <a:cubicBezTo>
                    <a:pt x="5803712" y="0"/>
                    <a:pt x="5808202" y="1859"/>
                    <a:pt x="5811512" y="5169"/>
                  </a:cubicBezTo>
                  <a:cubicBezTo>
                    <a:pt x="5814821" y="8479"/>
                    <a:pt x="5816681" y="12968"/>
                    <a:pt x="5816681" y="17649"/>
                  </a:cubicBezTo>
                  <a:lnTo>
                    <a:pt x="5816681" y="3041419"/>
                  </a:lnTo>
                  <a:cubicBezTo>
                    <a:pt x="5816681" y="3046100"/>
                    <a:pt x="5814821" y="3050589"/>
                    <a:pt x="5811512" y="3053898"/>
                  </a:cubicBezTo>
                  <a:cubicBezTo>
                    <a:pt x="5808202" y="3057208"/>
                    <a:pt x="5803712" y="3059068"/>
                    <a:pt x="5799032" y="3059068"/>
                  </a:cubicBezTo>
                  <a:lnTo>
                    <a:pt x="17649" y="3059068"/>
                  </a:lnTo>
                  <a:cubicBezTo>
                    <a:pt x="12968" y="3059068"/>
                    <a:pt x="8479" y="3057208"/>
                    <a:pt x="5169" y="3053898"/>
                  </a:cubicBezTo>
                  <a:cubicBezTo>
                    <a:pt x="1859" y="3050589"/>
                    <a:pt x="0" y="3046100"/>
                    <a:pt x="0" y="3041419"/>
                  </a:cubicBezTo>
                  <a:lnTo>
                    <a:pt x="0" y="17649"/>
                  </a:lnTo>
                  <a:cubicBezTo>
                    <a:pt x="0" y="12968"/>
                    <a:pt x="1859" y="8479"/>
                    <a:pt x="5169" y="5169"/>
                  </a:cubicBezTo>
                  <a:cubicBezTo>
                    <a:pt x="8479" y="1859"/>
                    <a:pt x="12968" y="0"/>
                    <a:pt x="1764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1"/>
            <p:cNvSpPr txBox="1"/>
            <p:nvPr/>
          </p:nvSpPr>
          <p:spPr>
            <a:xfrm>
              <a:off x="0" y="-47625"/>
              <a:ext cx="5816700" cy="3106800"/>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97" name="Google Shape;197;p11"/>
          <p:cNvCxnSpPr/>
          <p:nvPr/>
        </p:nvCxnSpPr>
        <p:spPr>
          <a:xfrm>
            <a:off x="3804148" y="6092534"/>
            <a:ext cx="10679700" cy="0"/>
          </a:xfrm>
          <a:prstGeom prst="straightConnector1">
            <a:avLst/>
          </a:prstGeom>
          <a:noFill/>
          <a:ln cap="flat" cmpd="sng" w="38100">
            <a:solidFill>
              <a:srgbClr val="000000"/>
            </a:solidFill>
            <a:prstDash val="solid"/>
            <a:round/>
            <a:headEnd len="sm" w="sm" type="none"/>
            <a:tailEnd len="sm" w="sm" type="none"/>
          </a:ln>
        </p:spPr>
      </p:cxnSp>
      <p:sp>
        <p:nvSpPr>
          <p:cNvPr id="198" name="Google Shape;198;p11"/>
          <p:cNvSpPr/>
          <p:nvPr/>
        </p:nvSpPr>
        <p:spPr>
          <a:xfrm>
            <a:off x="323492" y="5143500"/>
            <a:ext cx="3316247" cy="7050190"/>
          </a:xfrm>
          <a:custGeom>
            <a:rect b="b" l="l" r="r" t="t"/>
            <a:pathLst>
              <a:path extrusionOk="0" h="7050190" w="3316247">
                <a:moveTo>
                  <a:pt x="0" y="0"/>
                </a:moveTo>
                <a:lnTo>
                  <a:pt x="3316248" y="0"/>
                </a:lnTo>
                <a:lnTo>
                  <a:pt x="3316248" y="7050190"/>
                </a:lnTo>
                <a:lnTo>
                  <a:pt x="0" y="7050190"/>
                </a:lnTo>
                <a:lnTo>
                  <a:pt x="0" y="0"/>
                </a:lnTo>
                <a:close/>
              </a:path>
            </a:pathLst>
          </a:custGeom>
          <a:blipFill rotWithShape="1">
            <a:blip r:embed="rId2">
              <a:alphaModFix/>
            </a:blip>
            <a:stretch>
              <a:fillRect b="0" l="0" r="0" t="0"/>
            </a:stretch>
          </a:blipFill>
          <a:ln>
            <a:noFill/>
          </a:ln>
        </p:spPr>
      </p:sp>
      <p:sp>
        <p:nvSpPr>
          <p:cNvPr id="199" name="Google Shape;199;p11"/>
          <p:cNvSpPr/>
          <p:nvPr/>
        </p:nvSpPr>
        <p:spPr>
          <a:xfrm flipH="1">
            <a:off x="14855880" y="2431536"/>
            <a:ext cx="5867390" cy="8447812"/>
          </a:xfrm>
          <a:custGeom>
            <a:rect b="b" l="l" r="r" t="t"/>
            <a:pathLst>
              <a:path extrusionOk="0" h="8447812" w="5867390">
                <a:moveTo>
                  <a:pt x="5867389" y="0"/>
                </a:moveTo>
                <a:lnTo>
                  <a:pt x="0" y="0"/>
                </a:lnTo>
                <a:lnTo>
                  <a:pt x="0" y="8447813"/>
                </a:lnTo>
                <a:lnTo>
                  <a:pt x="5867389" y="8447813"/>
                </a:lnTo>
                <a:lnTo>
                  <a:pt x="5867389" y="0"/>
                </a:lnTo>
                <a:close/>
              </a:path>
            </a:pathLst>
          </a:custGeom>
          <a:blipFill rotWithShape="1">
            <a:blip r:embed="rId3">
              <a:alphaModFix/>
            </a:blip>
            <a:stretch>
              <a:fillRect b="0" l="0" r="0" t="0"/>
            </a:stretch>
          </a:blipFill>
          <a:ln>
            <a:noFill/>
          </a:ln>
        </p:spPr>
      </p:sp>
      <p:sp>
        <p:nvSpPr>
          <p:cNvPr id="200" name="Google Shape;200;p11"/>
          <p:cNvSpPr/>
          <p:nvPr/>
        </p:nvSpPr>
        <p:spPr>
          <a:xfrm>
            <a:off x="-320486" y="0"/>
            <a:ext cx="3960226" cy="3909823"/>
          </a:xfrm>
          <a:custGeom>
            <a:rect b="b" l="l" r="r" t="t"/>
            <a:pathLst>
              <a:path extrusionOk="0" h="3909823" w="3960226">
                <a:moveTo>
                  <a:pt x="0" y="0"/>
                </a:moveTo>
                <a:lnTo>
                  <a:pt x="3960226" y="0"/>
                </a:lnTo>
                <a:lnTo>
                  <a:pt x="3960226" y="3909823"/>
                </a:lnTo>
                <a:lnTo>
                  <a:pt x="0" y="3909823"/>
                </a:lnTo>
                <a:lnTo>
                  <a:pt x="0" y="0"/>
                </a:lnTo>
                <a:close/>
              </a:path>
            </a:pathLst>
          </a:custGeom>
          <a:blipFill rotWithShape="1">
            <a:blip r:embed="rId4">
              <a:alphaModFix/>
            </a:blip>
            <a:stretch>
              <a:fillRect b="0" l="0" r="0" t="0"/>
            </a:stretch>
          </a:blipFill>
          <a:ln>
            <a:noFill/>
          </a:ln>
        </p:spPr>
      </p:sp>
      <p:sp>
        <p:nvSpPr>
          <p:cNvPr id="201" name="Google Shape;201;p11"/>
          <p:cNvSpPr/>
          <p:nvPr/>
        </p:nvSpPr>
        <p:spPr>
          <a:xfrm rot="7340363">
            <a:off x="14857543" y="-657497"/>
            <a:ext cx="1630748" cy="2802848"/>
          </a:xfrm>
          <a:custGeom>
            <a:rect b="b" l="l" r="r" t="t"/>
            <a:pathLst>
              <a:path extrusionOk="0" h="2802498" w="1630544">
                <a:moveTo>
                  <a:pt x="0" y="0"/>
                </a:moveTo>
                <a:lnTo>
                  <a:pt x="1630545" y="0"/>
                </a:lnTo>
                <a:lnTo>
                  <a:pt x="1630545" y="2802498"/>
                </a:lnTo>
                <a:lnTo>
                  <a:pt x="0" y="2802498"/>
                </a:lnTo>
                <a:lnTo>
                  <a:pt x="0" y="0"/>
                </a:lnTo>
                <a:close/>
              </a:path>
            </a:pathLst>
          </a:custGeom>
          <a:blipFill rotWithShape="1">
            <a:blip r:embed="rId5">
              <a:alphaModFix/>
            </a:blip>
            <a:stretch>
              <a:fillRect b="0" l="0" r="0" t="0"/>
            </a:stretch>
          </a:blipFill>
          <a:ln>
            <a:noFill/>
          </a:ln>
        </p:spPr>
      </p:sp>
      <p:sp>
        <p:nvSpPr>
          <p:cNvPr id="202" name="Google Shape;202;p11"/>
          <p:cNvSpPr/>
          <p:nvPr/>
        </p:nvSpPr>
        <p:spPr>
          <a:xfrm>
            <a:off x="6382455" y="8561813"/>
            <a:ext cx="4437529" cy="4114800"/>
          </a:xfrm>
          <a:custGeom>
            <a:rect b="b" l="l" r="r" t="t"/>
            <a:pathLst>
              <a:path extrusionOk="0" h="4114800" w="4437529">
                <a:moveTo>
                  <a:pt x="0" y="0"/>
                </a:moveTo>
                <a:lnTo>
                  <a:pt x="4437529" y="0"/>
                </a:lnTo>
                <a:lnTo>
                  <a:pt x="4437529" y="4114800"/>
                </a:lnTo>
                <a:lnTo>
                  <a:pt x="0" y="4114800"/>
                </a:lnTo>
                <a:lnTo>
                  <a:pt x="0" y="0"/>
                </a:lnTo>
                <a:close/>
              </a:path>
            </a:pathLst>
          </a:custGeom>
          <a:blipFill rotWithShape="1">
            <a:blip r:embed="rId6">
              <a:alphaModFix/>
            </a:blip>
            <a:stretch>
              <a:fillRect b="0" l="0" r="0" t="0"/>
            </a:stretch>
          </a:blipFill>
          <a:ln>
            <a:noFill/>
          </a:ln>
        </p:spPr>
      </p:sp>
      <p:sp>
        <p:nvSpPr>
          <p:cNvPr id="203" name="Google Shape;203;p11"/>
          <p:cNvSpPr txBox="1"/>
          <p:nvPr>
            <p:ph idx="1" type="body"/>
          </p:nvPr>
        </p:nvSpPr>
        <p:spPr>
          <a:xfrm>
            <a:off x="4130075" y="6553900"/>
            <a:ext cx="10077000" cy="1251300"/>
          </a:xfrm>
          <a:prstGeom prst="rect">
            <a:avLst/>
          </a:prstGeom>
        </p:spPr>
        <p:txBody>
          <a:bodyPr anchorCtr="0" anchor="t" bIns="0" lIns="0" spcFirstLastPara="1" rIns="0" wrap="square" tIns="0">
            <a:noAutofit/>
          </a:bodyPr>
          <a:lstStyle>
            <a:lvl1pPr indent="-501650" lvl="0" marL="457200" algn="ctr">
              <a:spcBef>
                <a:spcPts val="640"/>
              </a:spcBef>
              <a:spcAft>
                <a:spcPts val="0"/>
              </a:spcAft>
              <a:buClr>
                <a:srgbClr val="5E3023"/>
              </a:buClr>
              <a:buSzPts val="4300"/>
              <a:buFont typeface="Dekko"/>
              <a:buChar char="•"/>
              <a:defRPr sz="4300">
                <a:solidFill>
                  <a:srgbClr val="5E3023"/>
                </a:solidFill>
                <a:latin typeface="Dekko"/>
                <a:ea typeface="Dekko"/>
                <a:cs typeface="Dekko"/>
                <a:sym typeface="Dekko"/>
              </a:defRPr>
            </a:lvl1pPr>
            <a:lvl2pPr indent="-501650" lvl="1" marL="914400" algn="ctr">
              <a:spcBef>
                <a:spcPts val="560"/>
              </a:spcBef>
              <a:spcAft>
                <a:spcPts val="0"/>
              </a:spcAft>
              <a:buClr>
                <a:srgbClr val="5E3023"/>
              </a:buClr>
              <a:buSzPts val="4300"/>
              <a:buFont typeface="Dekko"/>
              <a:buChar char="–"/>
              <a:defRPr sz="4300">
                <a:solidFill>
                  <a:srgbClr val="5E3023"/>
                </a:solidFill>
                <a:latin typeface="Dekko"/>
                <a:ea typeface="Dekko"/>
                <a:cs typeface="Dekko"/>
                <a:sym typeface="Dekko"/>
              </a:defRPr>
            </a:lvl2pPr>
            <a:lvl3pPr indent="-501650" lvl="2" marL="1371600" algn="ctr">
              <a:spcBef>
                <a:spcPts val="480"/>
              </a:spcBef>
              <a:spcAft>
                <a:spcPts val="0"/>
              </a:spcAft>
              <a:buClr>
                <a:srgbClr val="5E3023"/>
              </a:buClr>
              <a:buSzPts val="4300"/>
              <a:buFont typeface="Dekko"/>
              <a:buChar char="•"/>
              <a:defRPr sz="4300">
                <a:solidFill>
                  <a:srgbClr val="5E3023"/>
                </a:solidFill>
                <a:latin typeface="Dekko"/>
                <a:ea typeface="Dekko"/>
                <a:cs typeface="Dekko"/>
                <a:sym typeface="Dekko"/>
              </a:defRPr>
            </a:lvl3pPr>
            <a:lvl4pPr indent="-501650" lvl="3" marL="1828800" algn="ctr">
              <a:spcBef>
                <a:spcPts val="400"/>
              </a:spcBef>
              <a:spcAft>
                <a:spcPts val="0"/>
              </a:spcAft>
              <a:buClr>
                <a:srgbClr val="5E3023"/>
              </a:buClr>
              <a:buSzPts val="4300"/>
              <a:buFont typeface="Dekko"/>
              <a:buChar char="–"/>
              <a:defRPr sz="4300">
                <a:solidFill>
                  <a:srgbClr val="5E3023"/>
                </a:solidFill>
                <a:latin typeface="Dekko"/>
                <a:ea typeface="Dekko"/>
                <a:cs typeface="Dekko"/>
                <a:sym typeface="Dekko"/>
              </a:defRPr>
            </a:lvl4pPr>
            <a:lvl5pPr indent="-501650" lvl="4" marL="2286000" algn="ctr">
              <a:spcBef>
                <a:spcPts val="400"/>
              </a:spcBef>
              <a:spcAft>
                <a:spcPts val="0"/>
              </a:spcAft>
              <a:buClr>
                <a:srgbClr val="5E3023"/>
              </a:buClr>
              <a:buSzPts val="4300"/>
              <a:buFont typeface="Dekko"/>
              <a:buChar char="»"/>
              <a:defRPr sz="4300">
                <a:solidFill>
                  <a:srgbClr val="5E3023"/>
                </a:solidFill>
                <a:latin typeface="Dekko"/>
                <a:ea typeface="Dekko"/>
                <a:cs typeface="Dekko"/>
                <a:sym typeface="Dekko"/>
              </a:defRPr>
            </a:lvl5pPr>
            <a:lvl6pPr indent="-501650" lvl="5" marL="2743200" algn="ctr">
              <a:spcBef>
                <a:spcPts val="400"/>
              </a:spcBef>
              <a:spcAft>
                <a:spcPts val="0"/>
              </a:spcAft>
              <a:buClr>
                <a:srgbClr val="5E3023"/>
              </a:buClr>
              <a:buSzPts val="4300"/>
              <a:buFont typeface="Dekko"/>
              <a:buChar char="•"/>
              <a:defRPr sz="4300">
                <a:solidFill>
                  <a:srgbClr val="5E3023"/>
                </a:solidFill>
                <a:latin typeface="Dekko"/>
                <a:ea typeface="Dekko"/>
                <a:cs typeface="Dekko"/>
                <a:sym typeface="Dekko"/>
              </a:defRPr>
            </a:lvl6pPr>
            <a:lvl7pPr indent="-501650" lvl="6" marL="3200400" algn="ctr">
              <a:spcBef>
                <a:spcPts val="400"/>
              </a:spcBef>
              <a:spcAft>
                <a:spcPts val="0"/>
              </a:spcAft>
              <a:buClr>
                <a:srgbClr val="5E3023"/>
              </a:buClr>
              <a:buSzPts val="4300"/>
              <a:buFont typeface="Dekko"/>
              <a:buChar char="•"/>
              <a:defRPr sz="4300">
                <a:solidFill>
                  <a:srgbClr val="5E3023"/>
                </a:solidFill>
                <a:latin typeface="Dekko"/>
                <a:ea typeface="Dekko"/>
                <a:cs typeface="Dekko"/>
                <a:sym typeface="Dekko"/>
              </a:defRPr>
            </a:lvl7pPr>
            <a:lvl8pPr indent="-501650" lvl="7" marL="3657600" algn="ctr">
              <a:spcBef>
                <a:spcPts val="400"/>
              </a:spcBef>
              <a:spcAft>
                <a:spcPts val="0"/>
              </a:spcAft>
              <a:buClr>
                <a:srgbClr val="5E3023"/>
              </a:buClr>
              <a:buSzPts val="4300"/>
              <a:buFont typeface="Dekko"/>
              <a:buChar char="•"/>
              <a:defRPr sz="4300">
                <a:solidFill>
                  <a:srgbClr val="5E3023"/>
                </a:solidFill>
                <a:latin typeface="Dekko"/>
                <a:ea typeface="Dekko"/>
                <a:cs typeface="Dekko"/>
                <a:sym typeface="Dekko"/>
              </a:defRPr>
            </a:lvl8pPr>
            <a:lvl9pPr indent="-501650" lvl="8" marL="4114800" algn="ctr">
              <a:spcBef>
                <a:spcPts val="400"/>
              </a:spcBef>
              <a:spcAft>
                <a:spcPts val="0"/>
              </a:spcAft>
              <a:buClr>
                <a:srgbClr val="5E3023"/>
              </a:buClr>
              <a:buSzPts val="4300"/>
              <a:buFont typeface="Dekko"/>
              <a:buChar char="•"/>
              <a:defRPr sz="4300">
                <a:solidFill>
                  <a:srgbClr val="5E3023"/>
                </a:solidFill>
                <a:latin typeface="Dekko"/>
                <a:ea typeface="Dekko"/>
                <a:cs typeface="Dekko"/>
                <a:sym typeface="Dekko"/>
              </a:defRPr>
            </a:lvl9pPr>
          </a:lstStyle>
          <a:p/>
        </p:txBody>
      </p:sp>
      <p:sp>
        <p:nvSpPr>
          <p:cNvPr id="204" name="Google Shape;204;p11"/>
          <p:cNvSpPr txBox="1"/>
          <p:nvPr>
            <p:ph type="title"/>
          </p:nvPr>
        </p:nvSpPr>
        <p:spPr>
          <a:xfrm>
            <a:off x="3714000" y="4225500"/>
            <a:ext cx="10679700" cy="1608600"/>
          </a:xfrm>
          <a:prstGeom prst="rect">
            <a:avLst/>
          </a:prstGeom>
        </p:spPr>
        <p:txBody>
          <a:bodyPr anchorCtr="0" anchor="t" bIns="0" lIns="0" spcFirstLastPara="1" rIns="0" wrap="square" tIns="0">
            <a:noAutofit/>
          </a:bodyPr>
          <a:lstStyle>
            <a:lvl1pPr lvl="0">
              <a:spcBef>
                <a:spcPts val="0"/>
              </a:spcBef>
              <a:spcAft>
                <a:spcPts val="0"/>
              </a:spcAft>
              <a:buClr>
                <a:srgbClr val="FFEA31"/>
              </a:buClr>
              <a:buSzPts val="13000"/>
              <a:buFont typeface="Dekko"/>
              <a:buNone/>
              <a:defRPr sz="13000">
                <a:solidFill>
                  <a:srgbClr val="FFEA31"/>
                </a:solidFill>
                <a:latin typeface="Dekko"/>
                <a:ea typeface="Dekko"/>
                <a:cs typeface="Dekko"/>
                <a:sym typeface="Dekk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5" name="Google Shape;205;p11"/>
          <p:cNvSpPr txBox="1"/>
          <p:nvPr>
            <p:ph idx="2" type="body"/>
          </p:nvPr>
        </p:nvSpPr>
        <p:spPr>
          <a:xfrm>
            <a:off x="6424125" y="3500250"/>
            <a:ext cx="5638800" cy="725400"/>
          </a:xfrm>
          <a:prstGeom prst="rect">
            <a:avLst/>
          </a:prstGeom>
        </p:spPr>
        <p:txBody>
          <a:bodyPr anchorCtr="0" anchor="t" bIns="0" lIns="0" spcFirstLastPara="1" rIns="0" wrap="square" tIns="0">
            <a:noAutofit/>
          </a:bodyPr>
          <a:lstStyle>
            <a:lvl1pPr indent="-501650" lvl="0" marL="457200" algn="ctr">
              <a:spcBef>
                <a:spcPts val="640"/>
              </a:spcBef>
              <a:spcAft>
                <a:spcPts val="0"/>
              </a:spcAft>
              <a:buClr>
                <a:srgbClr val="5E3023"/>
              </a:buClr>
              <a:buSzPts val="4300"/>
              <a:buFont typeface="Dekko"/>
              <a:buChar char="•"/>
              <a:defRPr sz="4300">
                <a:solidFill>
                  <a:srgbClr val="5E3023"/>
                </a:solidFill>
                <a:latin typeface="Dekko"/>
                <a:ea typeface="Dekko"/>
                <a:cs typeface="Dekko"/>
                <a:sym typeface="Dekko"/>
              </a:defRPr>
            </a:lvl1pPr>
            <a:lvl2pPr indent="-501650" lvl="1" marL="914400" algn="ctr">
              <a:spcBef>
                <a:spcPts val="560"/>
              </a:spcBef>
              <a:spcAft>
                <a:spcPts val="0"/>
              </a:spcAft>
              <a:buClr>
                <a:srgbClr val="5E3023"/>
              </a:buClr>
              <a:buSzPts val="4300"/>
              <a:buFont typeface="Dekko"/>
              <a:buChar char="–"/>
              <a:defRPr sz="4300">
                <a:solidFill>
                  <a:srgbClr val="5E3023"/>
                </a:solidFill>
                <a:latin typeface="Dekko"/>
                <a:ea typeface="Dekko"/>
                <a:cs typeface="Dekko"/>
                <a:sym typeface="Dekko"/>
              </a:defRPr>
            </a:lvl2pPr>
            <a:lvl3pPr indent="-501650" lvl="2" marL="1371600" algn="ctr">
              <a:spcBef>
                <a:spcPts val="480"/>
              </a:spcBef>
              <a:spcAft>
                <a:spcPts val="0"/>
              </a:spcAft>
              <a:buClr>
                <a:srgbClr val="5E3023"/>
              </a:buClr>
              <a:buSzPts val="4300"/>
              <a:buFont typeface="Dekko"/>
              <a:buChar char="•"/>
              <a:defRPr sz="4300">
                <a:solidFill>
                  <a:srgbClr val="5E3023"/>
                </a:solidFill>
                <a:latin typeface="Dekko"/>
                <a:ea typeface="Dekko"/>
                <a:cs typeface="Dekko"/>
                <a:sym typeface="Dekko"/>
              </a:defRPr>
            </a:lvl3pPr>
            <a:lvl4pPr indent="-501650" lvl="3" marL="1828800" algn="ctr">
              <a:spcBef>
                <a:spcPts val="400"/>
              </a:spcBef>
              <a:spcAft>
                <a:spcPts val="0"/>
              </a:spcAft>
              <a:buClr>
                <a:srgbClr val="5E3023"/>
              </a:buClr>
              <a:buSzPts val="4300"/>
              <a:buFont typeface="Dekko"/>
              <a:buChar char="–"/>
              <a:defRPr sz="4300">
                <a:solidFill>
                  <a:srgbClr val="5E3023"/>
                </a:solidFill>
                <a:latin typeface="Dekko"/>
                <a:ea typeface="Dekko"/>
                <a:cs typeface="Dekko"/>
                <a:sym typeface="Dekko"/>
              </a:defRPr>
            </a:lvl4pPr>
            <a:lvl5pPr indent="-501650" lvl="4" marL="2286000" algn="ctr">
              <a:spcBef>
                <a:spcPts val="400"/>
              </a:spcBef>
              <a:spcAft>
                <a:spcPts val="0"/>
              </a:spcAft>
              <a:buClr>
                <a:srgbClr val="5E3023"/>
              </a:buClr>
              <a:buSzPts val="4300"/>
              <a:buFont typeface="Dekko"/>
              <a:buChar char="»"/>
              <a:defRPr sz="4300">
                <a:solidFill>
                  <a:srgbClr val="5E3023"/>
                </a:solidFill>
                <a:latin typeface="Dekko"/>
                <a:ea typeface="Dekko"/>
                <a:cs typeface="Dekko"/>
                <a:sym typeface="Dekko"/>
              </a:defRPr>
            </a:lvl5pPr>
            <a:lvl6pPr indent="-501650" lvl="5" marL="2743200" algn="ctr">
              <a:spcBef>
                <a:spcPts val="400"/>
              </a:spcBef>
              <a:spcAft>
                <a:spcPts val="0"/>
              </a:spcAft>
              <a:buClr>
                <a:srgbClr val="5E3023"/>
              </a:buClr>
              <a:buSzPts val="4300"/>
              <a:buFont typeface="Dekko"/>
              <a:buChar char="•"/>
              <a:defRPr sz="4300">
                <a:solidFill>
                  <a:srgbClr val="5E3023"/>
                </a:solidFill>
                <a:latin typeface="Dekko"/>
                <a:ea typeface="Dekko"/>
                <a:cs typeface="Dekko"/>
                <a:sym typeface="Dekko"/>
              </a:defRPr>
            </a:lvl6pPr>
            <a:lvl7pPr indent="-501650" lvl="6" marL="3200400" algn="ctr">
              <a:spcBef>
                <a:spcPts val="400"/>
              </a:spcBef>
              <a:spcAft>
                <a:spcPts val="0"/>
              </a:spcAft>
              <a:buClr>
                <a:srgbClr val="5E3023"/>
              </a:buClr>
              <a:buSzPts val="4300"/>
              <a:buFont typeface="Dekko"/>
              <a:buChar char="•"/>
              <a:defRPr sz="4300">
                <a:solidFill>
                  <a:srgbClr val="5E3023"/>
                </a:solidFill>
                <a:latin typeface="Dekko"/>
                <a:ea typeface="Dekko"/>
                <a:cs typeface="Dekko"/>
                <a:sym typeface="Dekko"/>
              </a:defRPr>
            </a:lvl7pPr>
            <a:lvl8pPr indent="-501650" lvl="7" marL="3657600" algn="ctr">
              <a:spcBef>
                <a:spcPts val="400"/>
              </a:spcBef>
              <a:spcAft>
                <a:spcPts val="0"/>
              </a:spcAft>
              <a:buClr>
                <a:srgbClr val="5E3023"/>
              </a:buClr>
              <a:buSzPts val="4300"/>
              <a:buFont typeface="Dekko"/>
              <a:buChar char="•"/>
              <a:defRPr sz="4300">
                <a:solidFill>
                  <a:srgbClr val="5E3023"/>
                </a:solidFill>
                <a:latin typeface="Dekko"/>
                <a:ea typeface="Dekko"/>
                <a:cs typeface="Dekko"/>
                <a:sym typeface="Dekko"/>
              </a:defRPr>
            </a:lvl8pPr>
            <a:lvl9pPr indent="-501650" lvl="8" marL="4114800" algn="ctr">
              <a:spcBef>
                <a:spcPts val="400"/>
              </a:spcBef>
              <a:spcAft>
                <a:spcPts val="0"/>
              </a:spcAft>
              <a:buClr>
                <a:srgbClr val="5E3023"/>
              </a:buClr>
              <a:buSzPts val="4300"/>
              <a:buFont typeface="Dekko"/>
              <a:buChar char="•"/>
              <a:defRPr sz="4300">
                <a:solidFill>
                  <a:srgbClr val="5E3023"/>
                </a:solidFill>
                <a:latin typeface="Dekko"/>
                <a:ea typeface="Dekko"/>
                <a:cs typeface="Dekko"/>
                <a:sym typeface="Dekko"/>
              </a:defRPr>
            </a:lvl9pPr>
          </a:lstStyle>
          <a:p/>
        </p:txBody>
      </p:sp>
      <p:sp>
        <p:nvSpPr>
          <p:cNvPr id="206" name="Google Shape;206;p11"/>
          <p:cNvSpPr txBox="1"/>
          <p:nvPr>
            <p:ph idx="3" type="title"/>
          </p:nvPr>
        </p:nvSpPr>
        <p:spPr>
          <a:xfrm>
            <a:off x="4420175" y="1343600"/>
            <a:ext cx="9786900" cy="1608600"/>
          </a:xfrm>
          <a:prstGeom prst="rect">
            <a:avLst/>
          </a:prstGeom>
        </p:spPr>
        <p:txBody>
          <a:bodyPr anchorCtr="0" anchor="t" bIns="0" lIns="0" spcFirstLastPara="1" rIns="0" wrap="square" tIns="0">
            <a:noAutofit/>
          </a:bodyPr>
          <a:lstStyle>
            <a:lvl1pPr lvl="0">
              <a:spcBef>
                <a:spcPts val="0"/>
              </a:spcBef>
              <a:spcAft>
                <a:spcPts val="0"/>
              </a:spcAft>
              <a:buClr>
                <a:srgbClr val="332A19"/>
              </a:buClr>
              <a:buSzPts val="11900"/>
              <a:buFont typeface="Pacifico"/>
              <a:buNone/>
              <a:defRPr sz="11900">
                <a:solidFill>
                  <a:srgbClr val="332A19"/>
                </a:solidFill>
                <a:latin typeface="Pacifico"/>
                <a:ea typeface="Pacifico"/>
                <a:cs typeface="Pacifico"/>
                <a:sym typeface="Pacific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eminine">
  <p:cSld name="CUSTOM_3">
    <p:bg>
      <p:bgPr>
        <a:solidFill>
          <a:srgbClr val="FFECF0"/>
        </a:solidFill>
      </p:bgPr>
    </p:bg>
    <p:spTree>
      <p:nvGrpSpPr>
        <p:cNvPr id="207" name="Shape 207"/>
        <p:cNvGrpSpPr/>
        <p:nvPr/>
      </p:nvGrpSpPr>
      <p:grpSpPr>
        <a:xfrm>
          <a:off x="0" y="0"/>
          <a:ext cx="0" cy="0"/>
          <a:chOff x="0" y="0"/>
          <a:chExt cx="0" cy="0"/>
        </a:xfrm>
      </p:grpSpPr>
      <p:sp>
        <p:nvSpPr>
          <p:cNvPr id="208" name="Google Shape;208;p12"/>
          <p:cNvSpPr/>
          <p:nvPr/>
        </p:nvSpPr>
        <p:spPr>
          <a:xfrm rot="10800000">
            <a:off x="12573643" y="4608962"/>
            <a:ext cx="5488986" cy="5529198"/>
          </a:xfrm>
          <a:custGeom>
            <a:rect b="b" l="l" r="r" t="t"/>
            <a:pathLst>
              <a:path extrusionOk="0" h="5529198" w="5488986">
                <a:moveTo>
                  <a:pt x="5488985" y="5529198"/>
                </a:moveTo>
                <a:lnTo>
                  <a:pt x="0" y="5529198"/>
                </a:lnTo>
                <a:lnTo>
                  <a:pt x="0" y="0"/>
                </a:lnTo>
                <a:lnTo>
                  <a:pt x="5488985" y="0"/>
                </a:lnTo>
                <a:lnTo>
                  <a:pt x="5488985" y="5529198"/>
                </a:lnTo>
                <a:close/>
              </a:path>
            </a:pathLst>
          </a:custGeom>
          <a:blipFill rotWithShape="1">
            <a:blip r:embed="rId2">
              <a:alphaModFix/>
            </a:blip>
            <a:stretch>
              <a:fillRect b="0" l="0" r="0" t="0"/>
            </a:stretch>
          </a:blipFill>
          <a:ln>
            <a:noFill/>
          </a:ln>
        </p:spPr>
      </p:sp>
      <p:sp>
        <p:nvSpPr>
          <p:cNvPr id="209" name="Google Shape;209;p12"/>
          <p:cNvSpPr/>
          <p:nvPr/>
        </p:nvSpPr>
        <p:spPr>
          <a:xfrm rot="-2212194">
            <a:off x="14664019" y="1674969"/>
            <a:ext cx="6795205" cy="11094213"/>
          </a:xfrm>
          <a:custGeom>
            <a:rect b="b" l="l" r="r" t="t"/>
            <a:pathLst>
              <a:path extrusionOk="0" h="11094213" w="6795205">
                <a:moveTo>
                  <a:pt x="0" y="0"/>
                </a:moveTo>
                <a:lnTo>
                  <a:pt x="6795205" y="0"/>
                </a:lnTo>
                <a:lnTo>
                  <a:pt x="6795205" y="11094213"/>
                </a:lnTo>
                <a:lnTo>
                  <a:pt x="0" y="11094213"/>
                </a:lnTo>
                <a:lnTo>
                  <a:pt x="0" y="0"/>
                </a:lnTo>
                <a:close/>
              </a:path>
            </a:pathLst>
          </a:custGeom>
          <a:blipFill rotWithShape="1">
            <a:blip r:embed="rId3">
              <a:alphaModFix/>
            </a:blip>
            <a:stretch>
              <a:fillRect b="0" l="0" r="0" t="0"/>
            </a:stretch>
          </a:blipFill>
          <a:ln>
            <a:noFill/>
          </a:ln>
        </p:spPr>
      </p:sp>
      <p:sp>
        <p:nvSpPr>
          <p:cNvPr id="210" name="Google Shape;210;p12"/>
          <p:cNvSpPr/>
          <p:nvPr/>
        </p:nvSpPr>
        <p:spPr>
          <a:xfrm>
            <a:off x="429848" y="319859"/>
            <a:ext cx="5488986" cy="5529198"/>
          </a:xfrm>
          <a:custGeom>
            <a:rect b="b" l="l" r="r" t="t"/>
            <a:pathLst>
              <a:path extrusionOk="0" h="5529198" w="5488986">
                <a:moveTo>
                  <a:pt x="0" y="0"/>
                </a:moveTo>
                <a:lnTo>
                  <a:pt x="5488986" y="0"/>
                </a:lnTo>
                <a:lnTo>
                  <a:pt x="5488986" y="5529198"/>
                </a:lnTo>
                <a:lnTo>
                  <a:pt x="0" y="5529198"/>
                </a:lnTo>
                <a:lnTo>
                  <a:pt x="0" y="0"/>
                </a:lnTo>
                <a:close/>
              </a:path>
            </a:pathLst>
          </a:custGeom>
          <a:blipFill rotWithShape="1">
            <a:blip r:embed="rId2">
              <a:alphaModFix/>
            </a:blip>
            <a:stretch>
              <a:fillRect b="0" l="0" r="0" t="0"/>
            </a:stretch>
          </a:blipFill>
          <a:ln>
            <a:noFill/>
          </a:ln>
        </p:spPr>
      </p:sp>
      <p:sp>
        <p:nvSpPr>
          <p:cNvPr id="211" name="Google Shape;211;p12"/>
          <p:cNvSpPr/>
          <p:nvPr/>
        </p:nvSpPr>
        <p:spPr>
          <a:xfrm>
            <a:off x="-2665679" y="4608962"/>
            <a:ext cx="8113614" cy="8209209"/>
          </a:xfrm>
          <a:custGeom>
            <a:rect b="b" l="l" r="r" t="t"/>
            <a:pathLst>
              <a:path extrusionOk="0" h="8209209" w="8113614">
                <a:moveTo>
                  <a:pt x="0" y="0"/>
                </a:moveTo>
                <a:lnTo>
                  <a:pt x="8113614" y="0"/>
                </a:lnTo>
                <a:lnTo>
                  <a:pt x="8113614" y="8209208"/>
                </a:lnTo>
                <a:lnTo>
                  <a:pt x="0" y="8209208"/>
                </a:lnTo>
                <a:lnTo>
                  <a:pt x="0" y="0"/>
                </a:lnTo>
                <a:close/>
              </a:path>
            </a:pathLst>
          </a:custGeom>
          <a:blipFill rotWithShape="1">
            <a:blip r:embed="rId4">
              <a:alphaModFix/>
            </a:blip>
            <a:stretch>
              <a:fillRect b="0" l="0" r="0" t="0"/>
            </a:stretch>
          </a:blipFill>
          <a:ln>
            <a:noFill/>
          </a:ln>
        </p:spPr>
      </p:sp>
      <p:sp>
        <p:nvSpPr>
          <p:cNvPr id="212" name="Google Shape;212;p12"/>
          <p:cNvSpPr/>
          <p:nvPr/>
        </p:nvSpPr>
        <p:spPr>
          <a:xfrm flipH="1">
            <a:off x="10408618" y="-4477602"/>
            <a:ext cx="10775254" cy="8229600"/>
          </a:xfrm>
          <a:custGeom>
            <a:rect b="b" l="l" r="r" t="t"/>
            <a:pathLst>
              <a:path extrusionOk="0" h="8229600" w="10775254">
                <a:moveTo>
                  <a:pt x="10775254" y="0"/>
                </a:moveTo>
                <a:lnTo>
                  <a:pt x="0" y="0"/>
                </a:lnTo>
                <a:lnTo>
                  <a:pt x="0" y="8229600"/>
                </a:lnTo>
                <a:lnTo>
                  <a:pt x="10775254" y="8229600"/>
                </a:lnTo>
                <a:lnTo>
                  <a:pt x="10775254" y="0"/>
                </a:lnTo>
                <a:close/>
              </a:path>
            </a:pathLst>
          </a:custGeom>
          <a:blipFill rotWithShape="1">
            <a:blip r:embed="rId5">
              <a:alphaModFix/>
            </a:blip>
            <a:stretch>
              <a:fillRect b="0" l="0" r="0" t="0"/>
            </a:stretch>
          </a:blipFill>
          <a:ln>
            <a:noFill/>
          </a:ln>
        </p:spPr>
      </p:sp>
      <p:cxnSp>
        <p:nvCxnSpPr>
          <p:cNvPr id="213" name="Google Shape;213;p12"/>
          <p:cNvCxnSpPr/>
          <p:nvPr/>
        </p:nvCxnSpPr>
        <p:spPr>
          <a:xfrm>
            <a:off x="5214177" y="5748219"/>
            <a:ext cx="7859700" cy="0"/>
          </a:xfrm>
          <a:prstGeom prst="straightConnector1">
            <a:avLst/>
          </a:prstGeom>
          <a:noFill/>
          <a:ln cap="rnd" cmpd="sng" w="9525">
            <a:solidFill>
              <a:srgbClr val="545454"/>
            </a:solidFill>
            <a:prstDash val="solid"/>
            <a:round/>
            <a:headEnd len="sm" w="sm" type="none"/>
            <a:tailEnd len="sm" w="sm" type="none"/>
          </a:ln>
        </p:spPr>
      </p:cxnSp>
      <p:sp>
        <p:nvSpPr>
          <p:cNvPr id="214" name="Google Shape;214;p12"/>
          <p:cNvSpPr txBox="1"/>
          <p:nvPr>
            <p:ph idx="1" type="body"/>
          </p:nvPr>
        </p:nvSpPr>
        <p:spPr>
          <a:xfrm>
            <a:off x="11009400" y="9180050"/>
            <a:ext cx="2118900" cy="316800"/>
          </a:xfrm>
          <a:prstGeom prst="rect">
            <a:avLst/>
          </a:prstGeom>
        </p:spPr>
        <p:txBody>
          <a:bodyPr anchorCtr="0" anchor="t" bIns="0" lIns="0" spcFirstLastPara="1" rIns="0" wrap="square" tIns="0">
            <a:noAutofit/>
          </a:bodyPr>
          <a:lstStyle>
            <a:lvl1pPr indent="-361950" lvl="0" marL="457200" algn="ctr">
              <a:spcBef>
                <a:spcPts val="640"/>
              </a:spcBef>
              <a:spcAft>
                <a:spcPts val="0"/>
              </a:spcAft>
              <a:buClr>
                <a:srgbClr val="545454"/>
              </a:buClr>
              <a:buSzPts val="2100"/>
              <a:buFont typeface="Ovo"/>
              <a:buChar char="•"/>
              <a:defRPr sz="2100">
                <a:solidFill>
                  <a:srgbClr val="545454"/>
                </a:solidFill>
                <a:latin typeface="Ovo"/>
                <a:ea typeface="Ovo"/>
                <a:cs typeface="Ovo"/>
                <a:sym typeface="Ovo"/>
              </a:defRPr>
            </a:lvl1pPr>
            <a:lvl2pPr indent="-361950" lvl="1" marL="914400" algn="ctr">
              <a:spcBef>
                <a:spcPts val="560"/>
              </a:spcBef>
              <a:spcAft>
                <a:spcPts val="0"/>
              </a:spcAft>
              <a:buClr>
                <a:srgbClr val="545454"/>
              </a:buClr>
              <a:buSzPts val="2100"/>
              <a:buFont typeface="Ovo"/>
              <a:buChar char="–"/>
              <a:defRPr sz="2100">
                <a:solidFill>
                  <a:srgbClr val="545454"/>
                </a:solidFill>
                <a:latin typeface="Ovo"/>
                <a:ea typeface="Ovo"/>
                <a:cs typeface="Ovo"/>
                <a:sym typeface="Ovo"/>
              </a:defRPr>
            </a:lvl2pPr>
            <a:lvl3pPr indent="-361950" lvl="2" marL="1371600" algn="ctr">
              <a:spcBef>
                <a:spcPts val="480"/>
              </a:spcBef>
              <a:spcAft>
                <a:spcPts val="0"/>
              </a:spcAft>
              <a:buClr>
                <a:srgbClr val="545454"/>
              </a:buClr>
              <a:buSzPts val="2100"/>
              <a:buFont typeface="Ovo"/>
              <a:buChar char="•"/>
              <a:defRPr sz="2100">
                <a:solidFill>
                  <a:srgbClr val="545454"/>
                </a:solidFill>
                <a:latin typeface="Ovo"/>
                <a:ea typeface="Ovo"/>
                <a:cs typeface="Ovo"/>
                <a:sym typeface="Ovo"/>
              </a:defRPr>
            </a:lvl3pPr>
            <a:lvl4pPr indent="-361950" lvl="3" marL="1828800" algn="ctr">
              <a:spcBef>
                <a:spcPts val="400"/>
              </a:spcBef>
              <a:spcAft>
                <a:spcPts val="0"/>
              </a:spcAft>
              <a:buClr>
                <a:srgbClr val="545454"/>
              </a:buClr>
              <a:buSzPts val="2100"/>
              <a:buFont typeface="Ovo"/>
              <a:buChar char="–"/>
              <a:defRPr sz="2100">
                <a:solidFill>
                  <a:srgbClr val="545454"/>
                </a:solidFill>
                <a:latin typeface="Ovo"/>
                <a:ea typeface="Ovo"/>
                <a:cs typeface="Ovo"/>
                <a:sym typeface="Ovo"/>
              </a:defRPr>
            </a:lvl4pPr>
            <a:lvl5pPr indent="-361950" lvl="4" marL="2286000" algn="ctr">
              <a:spcBef>
                <a:spcPts val="400"/>
              </a:spcBef>
              <a:spcAft>
                <a:spcPts val="0"/>
              </a:spcAft>
              <a:buClr>
                <a:srgbClr val="545454"/>
              </a:buClr>
              <a:buSzPts val="2100"/>
              <a:buFont typeface="Ovo"/>
              <a:buChar char="»"/>
              <a:defRPr sz="2100">
                <a:solidFill>
                  <a:srgbClr val="545454"/>
                </a:solidFill>
                <a:latin typeface="Ovo"/>
                <a:ea typeface="Ovo"/>
                <a:cs typeface="Ovo"/>
                <a:sym typeface="Ovo"/>
              </a:defRPr>
            </a:lvl5pPr>
            <a:lvl6pPr indent="-361950" lvl="5" marL="2743200" algn="ctr">
              <a:spcBef>
                <a:spcPts val="400"/>
              </a:spcBef>
              <a:spcAft>
                <a:spcPts val="0"/>
              </a:spcAft>
              <a:buClr>
                <a:srgbClr val="545454"/>
              </a:buClr>
              <a:buSzPts val="2100"/>
              <a:buFont typeface="Ovo"/>
              <a:buChar char="•"/>
              <a:defRPr sz="2100">
                <a:solidFill>
                  <a:srgbClr val="545454"/>
                </a:solidFill>
                <a:latin typeface="Ovo"/>
                <a:ea typeface="Ovo"/>
                <a:cs typeface="Ovo"/>
                <a:sym typeface="Ovo"/>
              </a:defRPr>
            </a:lvl6pPr>
            <a:lvl7pPr indent="-361950" lvl="6" marL="3200400" algn="ctr">
              <a:spcBef>
                <a:spcPts val="400"/>
              </a:spcBef>
              <a:spcAft>
                <a:spcPts val="0"/>
              </a:spcAft>
              <a:buClr>
                <a:srgbClr val="545454"/>
              </a:buClr>
              <a:buSzPts val="2100"/>
              <a:buFont typeface="Ovo"/>
              <a:buChar char="•"/>
              <a:defRPr sz="2100">
                <a:solidFill>
                  <a:srgbClr val="545454"/>
                </a:solidFill>
                <a:latin typeface="Ovo"/>
                <a:ea typeface="Ovo"/>
                <a:cs typeface="Ovo"/>
                <a:sym typeface="Ovo"/>
              </a:defRPr>
            </a:lvl7pPr>
            <a:lvl8pPr indent="-361950" lvl="7" marL="3657600" algn="ctr">
              <a:spcBef>
                <a:spcPts val="400"/>
              </a:spcBef>
              <a:spcAft>
                <a:spcPts val="0"/>
              </a:spcAft>
              <a:buClr>
                <a:srgbClr val="545454"/>
              </a:buClr>
              <a:buSzPts val="2100"/>
              <a:buFont typeface="Ovo"/>
              <a:buChar char="•"/>
              <a:defRPr sz="2100">
                <a:solidFill>
                  <a:srgbClr val="545454"/>
                </a:solidFill>
                <a:latin typeface="Ovo"/>
                <a:ea typeface="Ovo"/>
                <a:cs typeface="Ovo"/>
                <a:sym typeface="Ovo"/>
              </a:defRPr>
            </a:lvl8pPr>
            <a:lvl9pPr indent="-361950" lvl="8" marL="4114800" algn="ctr">
              <a:spcBef>
                <a:spcPts val="400"/>
              </a:spcBef>
              <a:spcAft>
                <a:spcPts val="0"/>
              </a:spcAft>
              <a:buClr>
                <a:srgbClr val="545454"/>
              </a:buClr>
              <a:buSzPts val="2100"/>
              <a:buFont typeface="Ovo"/>
              <a:buChar char="•"/>
              <a:defRPr sz="2100">
                <a:solidFill>
                  <a:srgbClr val="545454"/>
                </a:solidFill>
                <a:latin typeface="Ovo"/>
                <a:ea typeface="Ovo"/>
                <a:cs typeface="Ovo"/>
                <a:sym typeface="Ovo"/>
              </a:defRPr>
            </a:lvl9pPr>
          </a:lstStyle>
          <a:p/>
        </p:txBody>
      </p:sp>
      <p:sp>
        <p:nvSpPr>
          <p:cNvPr id="215" name="Google Shape;215;p12"/>
          <p:cNvSpPr txBox="1"/>
          <p:nvPr>
            <p:ph idx="2" type="body"/>
          </p:nvPr>
        </p:nvSpPr>
        <p:spPr>
          <a:xfrm>
            <a:off x="11009400" y="8826825"/>
            <a:ext cx="2118900" cy="3168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Clr>
                <a:srgbClr val="545454"/>
              </a:buClr>
              <a:buSzPts val="2100"/>
              <a:buFont typeface="Ovo"/>
              <a:buChar char="•"/>
              <a:defRPr sz="2100">
                <a:solidFill>
                  <a:srgbClr val="545454"/>
                </a:solidFill>
                <a:latin typeface="Ovo"/>
                <a:ea typeface="Ovo"/>
                <a:cs typeface="Ovo"/>
                <a:sym typeface="Ovo"/>
              </a:defRPr>
            </a:lvl1pPr>
            <a:lvl2pPr indent="-361950" lvl="1" marL="914400" rtl="0" algn="ctr">
              <a:spcBef>
                <a:spcPts val="560"/>
              </a:spcBef>
              <a:spcAft>
                <a:spcPts val="0"/>
              </a:spcAft>
              <a:buClr>
                <a:srgbClr val="545454"/>
              </a:buClr>
              <a:buSzPts val="2100"/>
              <a:buFont typeface="Ovo"/>
              <a:buChar char="–"/>
              <a:defRPr sz="2100">
                <a:solidFill>
                  <a:srgbClr val="545454"/>
                </a:solidFill>
                <a:latin typeface="Ovo"/>
                <a:ea typeface="Ovo"/>
                <a:cs typeface="Ovo"/>
                <a:sym typeface="Ovo"/>
              </a:defRPr>
            </a:lvl2pPr>
            <a:lvl3pPr indent="-361950" lvl="2" marL="1371600" rtl="0" algn="ctr">
              <a:spcBef>
                <a:spcPts val="480"/>
              </a:spcBef>
              <a:spcAft>
                <a:spcPts val="0"/>
              </a:spcAft>
              <a:buClr>
                <a:srgbClr val="545454"/>
              </a:buClr>
              <a:buSzPts val="2100"/>
              <a:buFont typeface="Ovo"/>
              <a:buChar char="•"/>
              <a:defRPr sz="2100">
                <a:solidFill>
                  <a:srgbClr val="545454"/>
                </a:solidFill>
                <a:latin typeface="Ovo"/>
                <a:ea typeface="Ovo"/>
                <a:cs typeface="Ovo"/>
                <a:sym typeface="Ovo"/>
              </a:defRPr>
            </a:lvl3pPr>
            <a:lvl4pPr indent="-361950" lvl="3" marL="1828800" rtl="0" algn="ctr">
              <a:spcBef>
                <a:spcPts val="400"/>
              </a:spcBef>
              <a:spcAft>
                <a:spcPts val="0"/>
              </a:spcAft>
              <a:buClr>
                <a:srgbClr val="545454"/>
              </a:buClr>
              <a:buSzPts val="2100"/>
              <a:buFont typeface="Ovo"/>
              <a:buChar char="–"/>
              <a:defRPr sz="2100">
                <a:solidFill>
                  <a:srgbClr val="545454"/>
                </a:solidFill>
                <a:latin typeface="Ovo"/>
                <a:ea typeface="Ovo"/>
                <a:cs typeface="Ovo"/>
                <a:sym typeface="Ovo"/>
              </a:defRPr>
            </a:lvl4pPr>
            <a:lvl5pPr indent="-361950" lvl="4" marL="2286000" rtl="0" algn="ctr">
              <a:spcBef>
                <a:spcPts val="400"/>
              </a:spcBef>
              <a:spcAft>
                <a:spcPts val="0"/>
              </a:spcAft>
              <a:buClr>
                <a:srgbClr val="545454"/>
              </a:buClr>
              <a:buSzPts val="2100"/>
              <a:buFont typeface="Ovo"/>
              <a:buChar char="»"/>
              <a:defRPr sz="2100">
                <a:solidFill>
                  <a:srgbClr val="545454"/>
                </a:solidFill>
                <a:latin typeface="Ovo"/>
                <a:ea typeface="Ovo"/>
                <a:cs typeface="Ovo"/>
                <a:sym typeface="Ovo"/>
              </a:defRPr>
            </a:lvl5pPr>
            <a:lvl6pPr indent="-361950" lvl="5" marL="2743200" rtl="0" algn="ctr">
              <a:spcBef>
                <a:spcPts val="400"/>
              </a:spcBef>
              <a:spcAft>
                <a:spcPts val="0"/>
              </a:spcAft>
              <a:buClr>
                <a:srgbClr val="545454"/>
              </a:buClr>
              <a:buSzPts val="2100"/>
              <a:buFont typeface="Ovo"/>
              <a:buChar char="•"/>
              <a:defRPr sz="2100">
                <a:solidFill>
                  <a:srgbClr val="545454"/>
                </a:solidFill>
                <a:latin typeface="Ovo"/>
                <a:ea typeface="Ovo"/>
                <a:cs typeface="Ovo"/>
                <a:sym typeface="Ovo"/>
              </a:defRPr>
            </a:lvl6pPr>
            <a:lvl7pPr indent="-361950" lvl="6" marL="3200400" rtl="0" algn="ctr">
              <a:spcBef>
                <a:spcPts val="400"/>
              </a:spcBef>
              <a:spcAft>
                <a:spcPts val="0"/>
              </a:spcAft>
              <a:buClr>
                <a:srgbClr val="545454"/>
              </a:buClr>
              <a:buSzPts val="2100"/>
              <a:buFont typeface="Ovo"/>
              <a:buChar char="•"/>
              <a:defRPr sz="2100">
                <a:solidFill>
                  <a:srgbClr val="545454"/>
                </a:solidFill>
                <a:latin typeface="Ovo"/>
                <a:ea typeface="Ovo"/>
                <a:cs typeface="Ovo"/>
                <a:sym typeface="Ovo"/>
              </a:defRPr>
            </a:lvl7pPr>
            <a:lvl8pPr indent="-361950" lvl="7" marL="3657600" rtl="0" algn="ctr">
              <a:spcBef>
                <a:spcPts val="400"/>
              </a:spcBef>
              <a:spcAft>
                <a:spcPts val="0"/>
              </a:spcAft>
              <a:buClr>
                <a:srgbClr val="545454"/>
              </a:buClr>
              <a:buSzPts val="2100"/>
              <a:buFont typeface="Ovo"/>
              <a:buChar char="•"/>
              <a:defRPr sz="2100">
                <a:solidFill>
                  <a:srgbClr val="545454"/>
                </a:solidFill>
                <a:latin typeface="Ovo"/>
                <a:ea typeface="Ovo"/>
                <a:cs typeface="Ovo"/>
                <a:sym typeface="Ovo"/>
              </a:defRPr>
            </a:lvl8pPr>
            <a:lvl9pPr indent="-361950" lvl="8" marL="4114800" rtl="0" algn="ctr">
              <a:spcBef>
                <a:spcPts val="400"/>
              </a:spcBef>
              <a:spcAft>
                <a:spcPts val="0"/>
              </a:spcAft>
              <a:buClr>
                <a:srgbClr val="545454"/>
              </a:buClr>
              <a:buSzPts val="2100"/>
              <a:buFont typeface="Ovo"/>
              <a:buChar char="•"/>
              <a:defRPr sz="2100">
                <a:solidFill>
                  <a:srgbClr val="545454"/>
                </a:solidFill>
                <a:latin typeface="Ovo"/>
                <a:ea typeface="Ovo"/>
                <a:cs typeface="Ovo"/>
                <a:sym typeface="Ovo"/>
              </a:defRPr>
            </a:lvl9pPr>
          </a:lstStyle>
          <a:p/>
        </p:txBody>
      </p:sp>
      <p:sp>
        <p:nvSpPr>
          <p:cNvPr id="216" name="Google Shape;216;p12"/>
          <p:cNvSpPr txBox="1"/>
          <p:nvPr>
            <p:ph idx="3" type="body"/>
          </p:nvPr>
        </p:nvSpPr>
        <p:spPr>
          <a:xfrm>
            <a:off x="5611738" y="9180050"/>
            <a:ext cx="2118900" cy="3168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Clr>
                <a:srgbClr val="545454"/>
              </a:buClr>
              <a:buSzPts val="2100"/>
              <a:buFont typeface="Ovo"/>
              <a:buChar char="•"/>
              <a:defRPr sz="2100">
                <a:solidFill>
                  <a:srgbClr val="545454"/>
                </a:solidFill>
                <a:latin typeface="Ovo"/>
                <a:ea typeface="Ovo"/>
                <a:cs typeface="Ovo"/>
                <a:sym typeface="Ovo"/>
              </a:defRPr>
            </a:lvl1pPr>
            <a:lvl2pPr indent="-361950" lvl="1" marL="914400" rtl="0" algn="ctr">
              <a:spcBef>
                <a:spcPts val="560"/>
              </a:spcBef>
              <a:spcAft>
                <a:spcPts val="0"/>
              </a:spcAft>
              <a:buClr>
                <a:srgbClr val="545454"/>
              </a:buClr>
              <a:buSzPts val="2100"/>
              <a:buFont typeface="Ovo"/>
              <a:buChar char="–"/>
              <a:defRPr sz="2100">
                <a:solidFill>
                  <a:srgbClr val="545454"/>
                </a:solidFill>
                <a:latin typeface="Ovo"/>
                <a:ea typeface="Ovo"/>
                <a:cs typeface="Ovo"/>
                <a:sym typeface="Ovo"/>
              </a:defRPr>
            </a:lvl2pPr>
            <a:lvl3pPr indent="-361950" lvl="2" marL="1371600" rtl="0" algn="ctr">
              <a:spcBef>
                <a:spcPts val="480"/>
              </a:spcBef>
              <a:spcAft>
                <a:spcPts val="0"/>
              </a:spcAft>
              <a:buClr>
                <a:srgbClr val="545454"/>
              </a:buClr>
              <a:buSzPts val="2100"/>
              <a:buFont typeface="Ovo"/>
              <a:buChar char="•"/>
              <a:defRPr sz="2100">
                <a:solidFill>
                  <a:srgbClr val="545454"/>
                </a:solidFill>
                <a:latin typeface="Ovo"/>
                <a:ea typeface="Ovo"/>
                <a:cs typeface="Ovo"/>
                <a:sym typeface="Ovo"/>
              </a:defRPr>
            </a:lvl3pPr>
            <a:lvl4pPr indent="-361950" lvl="3" marL="1828800" rtl="0" algn="ctr">
              <a:spcBef>
                <a:spcPts val="400"/>
              </a:spcBef>
              <a:spcAft>
                <a:spcPts val="0"/>
              </a:spcAft>
              <a:buClr>
                <a:srgbClr val="545454"/>
              </a:buClr>
              <a:buSzPts val="2100"/>
              <a:buFont typeface="Ovo"/>
              <a:buChar char="–"/>
              <a:defRPr sz="2100">
                <a:solidFill>
                  <a:srgbClr val="545454"/>
                </a:solidFill>
                <a:latin typeface="Ovo"/>
                <a:ea typeface="Ovo"/>
                <a:cs typeface="Ovo"/>
                <a:sym typeface="Ovo"/>
              </a:defRPr>
            </a:lvl4pPr>
            <a:lvl5pPr indent="-361950" lvl="4" marL="2286000" rtl="0" algn="ctr">
              <a:spcBef>
                <a:spcPts val="400"/>
              </a:spcBef>
              <a:spcAft>
                <a:spcPts val="0"/>
              </a:spcAft>
              <a:buClr>
                <a:srgbClr val="545454"/>
              </a:buClr>
              <a:buSzPts val="2100"/>
              <a:buFont typeface="Ovo"/>
              <a:buChar char="»"/>
              <a:defRPr sz="2100">
                <a:solidFill>
                  <a:srgbClr val="545454"/>
                </a:solidFill>
                <a:latin typeface="Ovo"/>
                <a:ea typeface="Ovo"/>
                <a:cs typeface="Ovo"/>
                <a:sym typeface="Ovo"/>
              </a:defRPr>
            </a:lvl5pPr>
            <a:lvl6pPr indent="-361950" lvl="5" marL="2743200" rtl="0" algn="ctr">
              <a:spcBef>
                <a:spcPts val="400"/>
              </a:spcBef>
              <a:spcAft>
                <a:spcPts val="0"/>
              </a:spcAft>
              <a:buClr>
                <a:srgbClr val="545454"/>
              </a:buClr>
              <a:buSzPts val="2100"/>
              <a:buFont typeface="Ovo"/>
              <a:buChar char="•"/>
              <a:defRPr sz="2100">
                <a:solidFill>
                  <a:srgbClr val="545454"/>
                </a:solidFill>
                <a:latin typeface="Ovo"/>
                <a:ea typeface="Ovo"/>
                <a:cs typeface="Ovo"/>
                <a:sym typeface="Ovo"/>
              </a:defRPr>
            </a:lvl6pPr>
            <a:lvl7pPr indent="-361950" lvl="6" marL="3200400" rtl="0" algn="ctr">
              <a:spcBef>
                <a:spcPts val="400"/>
              </a:spcBef>
              <a:spcAft>
                <a:spcPts val="0"/>
              </a:spcAft>
              <a:buClr>
                <a:srgbClr val="545454"/>
              </a:buClr>
              <a:buSzPts val="2100"/>
              <a:buFont typeface="Ovo"/>
              <a:buChar char="•"/>
              <a:defRPr sz="2100">
                <a:solidFill>
                  <a:srgbClr val="545454"/>
                </a:solidFill>
                <a:latin typeface="Ovo"/>
                <a:ea typeface="Ovo"/>
                <a:cs typeface="Ovo"/>
                <a:sym typeface="Ovo"/>
              </a:defRPr>
            </a:lvl7pPr>
            <a:lvl8pPr indent="-361950" lvl="7" marL="3657600" rtl="0" algn="ctr">
              <a:spcBef>
                <a:spcPts val="400"/>
              </a:spcBef>
              <a:spcAft>
                <a:spcPts val="0"/>
              </a:spcAft>
              <a:buClr>
                <a:srgbClr val="545454"/>
              </a:buClr>
              <a:buSzPts val="2100"/>
              <a:buFont typeface="Ovo"/>
              <a:buChar char="•"/>
              <a:defRPr sz="2100">
                <a:solidFill>
                  <a:srgbClr val="545454"/>
                </a:solidFill>
                <a:latin typeface="Ovo"/>
                <a:ea typeface="Ovo"/>
                <a:cs typeface="Ovo"/>
                <a:sym typeface="Ovo"/>
              </a:defRPr>
            </a:lvl8pPr>
            <a:lvl9pPr indent="-361950" lvl="8" marL="4114800" rtl="0" algn="ctr">
              <a:spcBef>
                <a:spcPts val="400"/>
              </a:spcBef>
              <a:spcAft>
                <a:spcPts val="0"/>
              </a:spcAft>
              <a:buClr>
                <a:srgbClr val="545454"/>
              </a:buClr>
              <a:buSzPts val="2100"/>
              <a:buFont typeface="Ovo"/>
              <a:buChar char="•"/>
              <a:defRPr sz="2100">
                <a:solidFill>
                  <a:srgbClr val="545454"/>
                </a:solidFill>
                <a:latin typeface="Ovo"/>
                <a:ea typeface="Ovo"/>
                <a:cs typeface="Ovo"/>
                <a:sym typeface="Ovo"/>
              </a:defRPr>
            </a:lvl9pPr>
          </a:lstStyle>
          <a:p/>
        </p:txBody>
      </p:sp>
      <p:sp>
        <p:nvSpPr>
          <p:cNvPr id="217" name="Google Shape;217;p12"/>
          <p:cNvSpPr txBox="1"/>
          <p:nvPr>
            <p:ph idx="4" type="body"/>
          </p:nvPr>
        </p:nvSpPr>
        <p:spPr>
          <a:xfrm>
            <a:off x="5611738" y="8826825"/>
            <a:ext cx="2118900" cy="3168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Clr>
                <a:srgbClr val="545454"/>
              </a:buClr>
              <a:buSzPts val="2100"/>
              <a:buFont typeface="Ovo"/>
              <a:buChar char="•"/>
              <a:defRPr sz="2100">
                <a:solidFill>
                  <a:srgbClr val="545454"/>
                </a:solidFill>
                <a:latin typeface="Ovo"/>
                <a:ea typeface="Ovo"/>
                <a:cs typeface="Ovo"/>
                <a:sym typeface="Ovo"/>
              </a:defRPr>
            </a:lvl1pPr>
            <a:lvl2pPr indent="-361950" lvl="1" marL="914400" rtl="0" algn="ctr">
              <a:spcBef>
                <a:spcPts val="560"/>
              </a:spcBef>
              <a:spcAft>
                <a:spcPts val="0"/>
              </a:spcAft>
              <a:buClr>
                <a:srgbClr val="545454"/>
              </a:buClr>
              <a:buSzPts val="2100"/>
              <a:buFont typeface="Ovo"/>
              <a:buChar char="–"/>
              <a:defRPr sz="2100">
                <a:solidFill>
                  <a:srgbClr val="545454"/>
                </a:solidFill>
                <a:latin typeface="Ovo"/>
                <a:ea typeface="Ovo"/>
                <a:cs typeface="Ovo"/>
                <a:sym typeface="Ovo"/>
              </a:defRPr>
            </a:lvl2pPr>
            <a:lvl3pPr indent="-361950" lvl="2" marL="1371600" rtl="0" algn="ctr">
              <a:spcBef>
                <a:spcPts val="480"/>
              </a:spcBef>
              <a:spcAft>
                <a:spcPts val="0"/>
              </a:spcAft>
              <a:buClr>
                <a:srgbClr val="545454"/>
              </a:buClr>
              <a:buSzPts val="2100"/>
              <a:buFont typeface="Ovo"/>
              <a:buChar char="•"/>
              <a:defRPr sz="2100">
                <a:solidFill>
                  <a:srgbClr val="545454"/>
                </a:solidFill>
                <a:latin typeface="Ovo"/>
                <a:ea typeface="Ovo"/>
                <a:cs typeface="Ovo"/>
                <a:sym typeface="Ovo"/>
              </a:defRPr>
            </a:lvl3pPr>
            <a:lvl4pPr indent="-361950" lvl="3" marL="1828800" rtl="0" algn="ctr">
              <a:spcBef>
                <a:spcPts val="400"/>
              </a:spcBef>
              <a:spcAft>
                <a:spcPts val="0"/>
              </a:spcAft>
              <a:buClr>
                <a:srgbClr val="545454"/>
              </a:buClr>
              <a:buSzPts val="2100"/>
              <a:buFont typeface="Ovo"/>
              <a:buChar char="–"/>
              <a:defRPr sz="2100">
                <a:solidFill>
                  <a:srgbClr val="545454"/>
                </a:solidFill>
                <a:latin typeface="Ovo"/>
                <a:ea typeface="Ovo"/>
                <a:cs typeface="Ovo"/>
                <a:sym typeface="Ovo"/>
              </a:defRPr>
            </a:lvl4pPr>
            <a:lvl5pPr indent="-361950" lvl="4" marL="2286000" rtl="0" algn="ctr">
              <a:spcBef>
                <a:spcPts val="400"/>
              </a:spcBef>
              <a:spcAft>
                <a:spcPts val="0"/>
              </a:spcAft>
              <a:buClr>
                <a:srgbClr val="545454"/>
              </a:buClr>
              <a:buSzPts val="2100"/>
              <a:buFont typeface="Ovo"/>
              <a:buChar char="»"/>
              <a:defRPr sz="2100">
                <a:solidFill>
                  <a:srgbClr val="545454"/>
                </a:solidFill>
                <a:latin typeface="Ovo"/>
                <a:ea typeface="Ovo"/>
                <a:cs typeface="Ovo"/>
                <a:sym typeface="Ovo"/>
              </a:defRPr>
            </a:lvl5pPr>
            <a:lvl6pPr indent="-361950" lvl="5" marL="2743200" rtl="0" algn="ctr">
              <a:spcBef>
                <a:spcPts val="400"/>
              </a:spcBef>
              <a:spcAft>
                <a:spcPts val="0"/>
              </a:spcAft>
              <a:buClr>
                <a:srgbClr val="545454"/>
              </a:buClr>
              <a:buSzPts val="2100"/>
              <a:buFont typeface="Ovo"/>
              <a:buChar char="•"/>
              <a:defRPr sz="2100">
                <a:solidFill>
                  <a:srgbClr val="545454"/>
                </a:solidFill>
                <a:latin typeface="Ovo"/>
                <a:ea typeface="Ovo"/>
                <a:cs typeface="Ovo"/>
                <a:sym typeface="Ovo"/>
              </a:defRPr>
            </a:lvl6pPr>
            <a:lvl7pPr indent="-361950" lvl="6" marL="3200400" rtl="0" algn="ctr">
              <a:spcBef>
                <a:spcPts val="400"/>
              </a:spcBef>
              <a:spcAft>
                <a:spcPts val="0"/>
              </a:spcAft>
              <a:buClr>
                <a:srgbClr val="545454"/>
              </a:buClr>
              <a:buSzPts val="2100"/>
              <a:buFont typeface="Ovo"/>
              <a:buChar char="•"/>
              <a:defRPr sz="2100">
                <a:solidFill>
                  <a:srgbClr val="545454"/>
                </a:solidFill>
                <a:latin typeface="Ovo"/>
                <a:ea typeface="Ovo"/>
                <a:cs typeface="Ovo"/>
                <a:sym typeface="Ovo"/>
              </a:defRPr>
            </a:lvl7pPr>
            <a:lvl8pPr indent="-361950" lvl="7" marL="3657600" rtl="0" algn="ctr">
              <a:spcBef>
                <a:spcPts val="400"/>
              </a:spcBef>
              <a:spcAft>
                <a:spcPts val="0"/>
              </a:spcAft>
              <a:buClr>
                <a:srgbClr val="545454"/>
              </a:buClr>
              <a:buSzPts val="2100"/>
              <a:buFont typeface="Ovo"/>
              <a:buChar char="•"/>
              <a:defRPr sz="2100">
                <a:solidFill>
                  <a:srgbClr val="545454"/>
                </a:solidFill>
                <a:latin typeface="Ovo"/>
                <a:ea typeface="Ovo"/>
                <a:cs typeface="Ovo"/>
                <a:sym typeface="Ovo"/>
              </a:defRPr>
            </a:lvl8pPr>
            <a:lvl9pPr indent="-361950" lvl="8" marL="4114800" rtl="0" algn="ctr">
              <a:spcBef>
                <a:spcPts val="400"/>
              </a:spcBef>
              <a:spcAft>
                <a:spcPts val="0"/>
              </a:spcAft>
              <a:buClr>
                <a:srgbClr val="545454"/>
              </a:buClr>
              <a:buSzPts val="2100"/>
              <a:buFont typeface="Ovo"/>
              <a:buChar char="•"/>
              <a:defRPr sz="2100">
                <a:solidFill>
                  <a:srgbClr val="545454"/>
                </a:solidFill>
                <a:latin typeface="Ovo"/>
                <a:ea typeface="Ovo"/>
                <a:cs typeface="Ovo"/>
                <a:sym typeface="Ovo"/>
              </a:defRPr>
            </a:lvl9pPr>
          </a:lstStyle>
          <a:p/>
        </p:txBody>
      </p:sp>
      <p:sp>
        <p:nvSpPr>
          <p:cNvPr id="218" name="Google Shape;218;p12"/>
          <p:cNvSpPr txBox="1"/>
          <p:nvPr>
            <p:ph idx="5" type="body"/>
          </p:nvPr>
        </p:nvSpPr>
        <p:spPr>
          <a:xfrm>
            <a:off x="4485050" y="6085813"/>
            <a:ext cx="9542700" cy="1350000"/>
          </a:xfrm>
          <a:prstGeom prst="rect">
            <a:avLst/>
          </a:prstGeom>
        </p:spPr>
        <p:txBody>
          <a:bodyPr anchorCtr="0" anchor="t" bIns="0" lIns="0" spcFirstLastPara="1" rIns="0" wrap="square" tIns="0">
            <a:noAutofit/>
          </a:bodyPr>
          <a:lstStyle>
            <a:lvl1pPr indent="-400050" lvl="0" marL="457200" algn="ctr">
              <a:spcBef>
                <a:spcPts val="640"/>
              </a:spcBef>
              <a:spcAft>
                <a:spcPts val="0"/>
              </a:spcAft>
              <a:buClr>
                <a:srgbClr val="545454"/>
              </a:buClr>
              <a:buSzPts val="2700"/>
              <a:buFont typeface="Ovo"/>
              <a:buChar char="•"/>
              <a:defRPr sz="2700">
                <a:solidFill>
                  <a:srgbClr val="545454"/>
                </a:solidFill>
                <a:latin typeface="Ovo"/>
                <a:ea typeface="Ovo"/>
                <a:cs typeface="Ovo"/>
                <a:sym typeface="Ovo"/>
              </a:defRPr>
            </a:lvl1pPr>
            <a:lvl2pPr indent="-400050" lvl="1" marL="914400" algn="ctr">
              <a:spcBef>
                <a:spcPts val="560"/>
              </a:spcBef>
              <a:spcAft>
                <a:spcPts val="0"/>
              </a:spcAft>
              <a:buClr>
                <a:srgbClr val="545454"/>
              </a:buClr>
              <a:buSzPts val="2700"/>
              <a:buFont typeface="Ovo"/>
              <a:buChar char="–"/>
              <a:defRPr sz="2700">
                <a:solidFill>
                  <a:srgbClr val="545454"/>
                </a:solidFill>
                <a:latin typeface="Ovo"/>
                <a:ea typeface="Ovo"/>
                <a:cs typeface="Ovo"/>
                <a:sym typeface="Ovo"/>
              </a:defRPr>
            </a:lvl2pPr>
            <a:lvl3pPr indent="-400050" lvl="2" marL="1371600" algn="ctr">
              <a:spcBef>
                <a:spcPts val="480"/>
              </a:spcBef>
              <a:spcAft>
                <a:spcPts val="0"/>
              </a:spcAft>
              <a:buClr>
                <a:srgbClr val="545454"/>
              </a:buClr>
              <a:buSzPts val="2700"/>
              <a:buFont typeface="Ovo"/>
              <a:buChar char="•"/>
              <a:defRPr sz="2700">
                <a:solidFill>
                  <a:srgbClr val="545454"/>
                </a:solidFill>
                <a:latin typeface="Ovo"/>
                <a:ea typeface="Ovo"/>
                <a:cs typeface="Ovo"/>
                <a:sym typeface="Ovo"/>
              </a:defRPr>
            </a:lvl3pPr>
            <a:lvl4pPr indent="-400050" lvl="3" marL="1828800" algn="ctr">
              <a:spcBef>
                <a:spcPts val="400"/>
              </a:spcBef>
              <a:spcAft>
                <a:spcPts val="0"/>
              </a:spcAft>
              <a:buClr>
                <a:srgbClr val="545454"/>
              </a:buClr>
              <a:buSzPts val="2700"/>
              <a:buFont typeface="Ovo"/>
              <a:buChar char="–"/>
              <a:defRPr sz="2700">
                <a:solidFill>
                  <a:srgbClr val="545454"/>
                </a:solidFill>
                <a:latin typeface="Ovo"/>
                <a:ea typeface="Ovo"/>
                <a:cs typeface="Ovo"/>
                <a:sym typeface="Ovo"/>
              </a:defRPr>
            </a:lvl4pPr>
            <a:lvl5pPr indent="-400050" lvl="4" marL="2286000" algn="ctr">
              <a:spcBef>
                <a:spcPts val="400"/>
              </a:spcBef>
              <a:spcAft>
                <a:spcPts val="0"/>
              </a:spcAft>
              <a:buClr>
                <a:srgbClr val="545454"/>
              </a:buClr>
              <a:buSzPts val="2700"/>
              <a:buFont typeface="Ovo"/>
              <a:buChar char="»"/>
              <a:defRPr sz="2700">
                <a:solidFill>
                  <a:srgbClr val="545454"/>
                </a:solidFill>
                <a:latin typeface="Ovo"/>
                <a:ea typeface="Ovo"/>
                <a:cs typeface="Ovo"/>
                <a:sym typeface="Ovo"/>
              </a:defRPr>
            </a:lvl5pPr>
            <a:lvl6pPr indent="-400050" lvl="5" marL="2743200" algn="ctr">
              <a:spcBef>
                <a:spcPts val="400"/>
              </a:spcBef>
              <a:spcAft>
                <a:spcPts val="0"/>
              </a:spcAft>
              <a:buClr>
                <a:srgbClr val="545454"/>
              </a:buClr>
              <a:buSzPts val="2700"/>
              <a:buFont typeface="Ovo"/>
              <a:buChar char="•"/>
              <a:defRPr sz="2700">
                <a:solidFill>
                  <a:srgbClr val="545454"/>
                </a:solidFill>
                <a:latin typeface="Ovo"/>
                <a:ea typeface="Ovo"/>
                <a:cs typeface="Ovo"/>
                <a:sym typeface="Ovo"/>
              </a:defRPr>
            </a:lvl6pPr>
            <a:lvl7pPr indent="-400050" lvl="6" marL="3200400" algn="ctr">
              <a:spcBef>
                <a:spcPts val="400"/>
              </a:spcBef>
              <a:spcAft>
                <a:spcPts val="0"/>
              </a:spcAft>
              <a:buClr>
                <a:srgbClr val="545454"/>
              </a:buClr>
              <a:buSzPts val="2700"/>
              <a:buFont typeface="Ovo"/>
              <a:buChar char="•"/>
              <a:defRPr sz="2700">
                <a:solidFill>
                  <a:srgbClr val="545454"/>
                </a:solidFill>
                <a:latin typeface="Ovo"/>
                <a:ea typeface="Ovo"/>
                <a:cs typeface="Ovo"/>
                <a:sym typeface="Ovo"/>
              </a:defRPr>
            </a:lvl7pPr>
            <a:lvl8pPr indent="-400050" lvl="7" marL="3657600" algn="ctr">
              <a:spcBef>
                <a:spcPts val="400"/>
              </a:spcBef>
              <a:spcAft>
                <a:spcPts val="0"/>
              </a:spcAft>
              <a:buClr>
                <a:srgbClr val="545454"/>
              </a:buClr>
              <a:buSzPts val="2700"/>
              <a:buFont typeface="Ovo"/>
              <a:buChar char="•"/>
              <a:defRPr sz="2700">
                <a:solidFill>
                  <a:srgbClr val="545454"/>
                </a:solidFill>
                <a:latin typeface="Ovo"/>
                <a:ea typeface="Ovo"/>
                <a:cs typeface="Ovo"/>
                <a:sym typeface="Ovo"/>
              </a:defRPr>
            </a:lvl8pPr>
            <a:lvl9pPr indent="-400050" lvl="8" marL="4114800" algn="ctr">
              <a:spcBef>
                <a:spcPts val="400"/>
              </a:spcBef>
              <a:spcAft>
                <a:spcPts val="0"/>
              </a:spcAft>
              <a:buClr>
                <a:srgbClr val="545454"/>
              </a:buClr>
              <a:buSzPts val="2700"/>
              <a:buFont typeface="Ovo"/>
              <a:buChar char="•"/>
              <a:defRPr sz="2700">
                <a:solidFill>
                  <a:srgbClr val="545454"/>
                </a:solidFill>
                <a:latin typeface="Ovo"/>
                <a:ea typeface="Ovo"/>
                <a:cs typeface="Ovo"/>
                <a:sym typeface="Ovo"/>
              </a:defRPr>
            </a:lvl9pPr>
          </a:lstStyle>
          <a:p/>
        </p:txBody>
      </p:sp>
      <p:sp>
        <p:nvSpPr>
          <p:cNvPr id="219" name="Google Shape;219;p12"/>
          <p:cNvSpPr txBox="1"/>
          <p:nvPr>
            <p:ph type="title"/>
          </p:nvPr>
        </p:nvSpPr>
        <p:spPr>
          <a:xfrm>
            <a:off x="4313300" y="4256025"/>
            <a:ext cx="9542700" cy="1350000"/>
          </a:xfrm>
          <a:prstGeom prst="rect">
            <a:avLst/>
          </a:prstGeom>
        </p:spPr>
        <p:txBody>
          <a:bodyPr anchorCtr="0" anchor="t" bIns="0" lIns="0" spcFirstLastPara="1" rIns="0" wrap="square" tIns="0">
            <a:noAutofit/>
          </a:bodyPr>
          <a:lstStyle>
            <a:lvl1pPr lvl="0">
              <a:spcBef>
                <a:spcPts val="0"/>
              </a:spcBef>
              <a:spcAft>
                <a:spcPts val="0"/>
              </a:spcAft>
              <a:buClr>
                <a:srgbClr val="F48DA3"/>
              </a:buClr>
              <a:buSzPts val="9400"/>
              <a:buFont typeface="Parisienne"/>
              <a:buNone/>
              <a:defRPr sz="9400">
                <a:solidFill>
                  <a:srgbClr val="F48DA3"/>
                </a:solidFill>
                <a:latin typeface="Parisienne"/>
                <a:ea typeface="Parisienne"/>
                <a:cs typeface="Parisienne"/>
                <a:sym typeface="Parisien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0" name="Google Shape;220;p12"/>
          <p:cNvSpPr txBox="1"/>
          <p:nvPr>
            <p:ph idx="6" type="body"/>
          </p:nvPr>
        </p:nvSpPr>
        <p:spPr>
          <a:xfrm>
            <a:off x="6947200" y="3492625"/>
            <a:ext cx="4523100" cy="564300"/>
          </a:xfrm>
          <a:prstGeom prst="rect">
            <a:avLst/>
          </a:prstGeom>
        </p:spPr>
        <p:txBody>
          <a:bodyPr anchorCtr="0" anchor="t" bIns="0" lIns="0" spcFirstLastPara="1" rIns="0" wrap="square" tIns="0">
            <a:noAutofit/>
          </a:bodyPr>
          <a:lstStyle>
            <a:lvl1pPr indent="-400050" lvl="0" marL="457200" algn="ctr">
              <a:spcBef>
                <a:spcPts val="640"/>
              </a:spcBef>
              <a:spcAft>
                <a:spcPts val="0"/>
              </a:spcAft>
              <a:buClr>
                <a:srgbClr val="545454"/>
              </a:buClr>
              <a:buSzPts val="2700"/>
              <a:buFont typeface="Ovo"/>
              <a:buChar char="•"/>
              <a:defRPr sz="2700">
                <a:solidFill>
                  <a:srgbClr val="545454"/>
                </a:solidFill>
                <a:latin typeface="Ovo"/>
                <a:ea typeface="Ovo"/>
                <a:cs typeface="Ovo"/>
                <a:sym typeface="Ovo"/>
              </a:defRPr>
            </a:lvl1pPr>
            <a:lvl2pPr indent="-400050" lvl="1" marL="914400" algn="ctr">
              <a:spcBef>
                <a:spcPts val="560"/>
              </a:spcBef>
              <a:spcAft>
                <a:spcPts val="0"/>
              </a:spcAft>
              <a:buClr>
                <a:srgbClr val="545454"/>
              </a:buClr>
              <a:buSzPts val="2700"/>
              <a:buFont typeface="Ovo"/>
              <a:buChar char="–"/>
              <a:defRPr sz="2700">
                <a:solidFill>
                  <a:srgbClr val="545454"/>
                </a:solidFill>
                <a:latin typeface="Ovo"/>
                <a:ea typeface="Ovo"/>
                <a:cs typeface="Ovo"/>
                <a:sym typeface="Ovo"/>
              </a:defRPr>
            </a:lvl2pPr>
            <a:lvl3pPr indent="-400050" lvl="2" marL="1371600" algn="ctr">
              <a:spcBef>
                <a:spcPts val="480"/>
              </a:spcBef>
              <a:spcAft>
                <a:spcPts val="0"/>
              </a:spcAft>
              <a:buClr>
                <a:srgbClr val="545454"/>
              </a:buClr>
              <a:buSzPts val="2700"/>
              <a:buFont typeface="Ovo"/>
              <a:buChar char="•"/>
              <a:defRPr sz="2700">
                <a:solidFill>
                  <a:srgbClr val="545454"/>
                </a:solidFill>
                <a:latin typeface="Ovo"/>
                <a:ea typeface="Ovo"/>
                <a:cs typeface="Ovo"/>
                <a:sym typeface="Ovo"/>
              </a:defRPr>
            </a:lvl3pPr>
            <a:lvl4pPr indent="-400050" lvl="3" marL="1828800" algn="ctr">
              <a:spcBef>
                <a:spcPts val="400"/>
              </a:spcBef>
              <a:spcAft>
                <a:spcPts val="0"/>
              </a:spcAft>
              <a:buClr>
                <a:srgbClr val="545454"/>
              </a:buClr>
              <a:buSzPts val="2700"/>
              <a:buFont typeface="Ovo"/>
              <a:buChar char="–"/>
              <a:defRPr sz="2700">
                <a:solidFill>
                  <a:srgbClr val="545454"/>
                </a:solidFill>
                <a:latin typeface="Ovo"/>
                <a:ea typeface="Ovo"/>
                <a:cs typeface="Ovo"/>
                <a:sym typeface="Ovo"/>
              </a:defRPr>
            </a:lvl4pPr>
            <a:lvl5pPr indent="-400050" lvl="4" marL="2286000" algn="ctr">
              <a:spcBef>
                <a:spcPts val="400"/>
              </a:spcBef>
              <a:spcAft>
                <a:spcPts val="0"/>
              </a:spcAft>
              <a:buClr>
                <a:srgbClr val="545454"/>
              </a:buClr>
              <a:buSzPts val="2700"/>
              <a:buFont typeface="Ovo"/>
              <a:buChar char="»"/>
              <a:defRPr sz="2700">
                <a:solidFill>
                  <a:srgbClr val="545454"/>
                </a:solidFill>
                <a:latin typeface="Ovo"/>
                <a:ea typeface="Ovo"/>
                <a:cs typeface="Ovo"/>
                <a:sym typeface="Ovo"/>
              </a:defRPr>
            </a:lvl5pPr>
            <a:lvl6pPr indent="-400050" lvl="5" marL="2743200" algn="ctr">
              <a:spcBef>
                <a:spcPts val="400"/>
              </a:spcBef>
              <a:spcAft>
                <a:spcPts val="0"/>
              </a:spcAft>
              <a:buClr>
                <a:srgbClr val="545454"/>
              </a:buClr>
              <a:buSzPts val="2700"/>
              <a:buFont typeface="Ovo"/>
              <a:buChar char="•"/>
              <a:defRPr sz="2700">
                <a:solidFill>
                  <a:srgbClr val="545454"/>
                </a:solidFill>
                <a:latin typeface="Ovo"/>
                <a:ea typeface="Ovo"/>
                <a:cs typeface="Ovo"/>
                <a:sym typeface="Ovo"/>
              </a:defRPr>
            </a:lvl6pPr>
            <a:lvl7pPr indent="-400050" lvl="6" marL="3200400" algn="ctr">
              <a:spcBef>
                <a:spcPts val="400"/>
              </a:spcBef>
              <a:spcAft>
                <a:spcPts val="0"/>
              </a:spcAft>
              <a:buClr>
                <a:srgbClr val="545454"/>
              </a:buClr>
              <a:buSzPts val="2700"/>
              <a:buFont typeface="Ovo"/>
              <a:buChar char="•"/>
              <a:defRPr sz="2700">
                <a:solidFill>
                  <a:srgbClr val="545454"/>
                </a:solidFill>
                <a:latin typeface="Ovo"/>
                <a:ea typeface="Ovo"/>
                <a:cs typeface="Ovo"/>
                <a:sym typeface="Ovo"/>
              </a:defRPr>
            </a:lvl7pPr>
            <a:lvl8pPr indent="-400050" lvl="7" marL="3657600" algn="ctr">
              <a:spcBef>
                <a:spcPts val="400"/>
              </a:spcBef>
              <a:spcAft>
                <a:spcPts val="0"/>
              </a:spcAft>
              <a:buClr>
                <a:srgbClr val="545454"/>
              </a:buClr>
              <a:buSzPts val="2700"/>
              <a:buFont typeface="Ovo"/>
              <a:buChar char="•"/>
              <a:defRPr sz="2700">
                <a:solidFill>
                  <a:srgbClr val="545454"/>
                </a:solidFill>
                <a:latin typeface="Ovo"/>
                <a:ea typeface="Ovo"/>
                <a:cs typeface="Ovo"/>
                <a:sym typeface="Ovo"/>
              </a:defRPr>
            </a:lvl8pPr>
            <a:lvl9pPr indent="-400050" lvl="8" marL="4114800" algn="ctr">
              <a:spcBef>
                <a:spcPts val="400"/>
              </a:spcBef>
              <a:spcAft>
                <a:spcPts val="0"/>
              </a:spcAft>
              <a:buClr>
                <a:srgbClr val="545454"/>
              </a:buClr>
              <a:buSzPts val="2700"/>
              <a:buFont typeface="Ovo"/>
              <a:buChar char="•"/>
              <a:defRPr sz="2700">
                <a:solidFill>
                  <a:srgbClr val="545454"/>
                </a:solidFill>
                <a:latin typeface="Ovo"/>
                <a:ea typeface="Ovo"/>
                <a:cs typeface="Ovo"/>
                <a:sym typeface="Ovo"/>
              </a:defRPr>
            </a:lvl9pPr>
          </a:lstStyle>
          <a:p/>
        </p:txBody>
      </p:sp>
      <p:sp>
        <p:nvSpPr>
          <p:cNvPr id="221" name="Google Shape;221;p12"/>
          <p:cNvSpPr txBox="1"/>
          <p:nvPr>
            <p:ph idx="7" type="subTitle"/>
          </p:nvPr>
        </p:nvSpPr>
        <p:spPr>
          <a:xfrm>
            <a:off x="6698950" y="2481100"/>
            <a:ext cx="5019600" cy="564300"/>
          </a:xfrm>
          <a:prstGeom prst="rect">
            <a:avLst/>
          </a:prstGeom>
        </p:spPr>
        <p:txBody>
          <a:bodyPr anchorCtr="0" anchor="t" bIns="0" lIns="0" spcFirstLastPara="1" rIns="0" wrap="square" tIns="0">
            <a:noAutofit/>
          </a:bodyPr>
          <a:lstStyle>
            <a:lvl1pPr lvl="0" algn="ctr">
              <a:spcBef>
                <a:spcPts val="640"/>
              </a:spcBef>
              <a:spcAft>
                <a:spcPts val="0"/>
              </a:spcAft>
              <a:buClr>
                <a:srgbClr val="545454"/>
              </a:buClr>
              <a:buSzPts val="4000"/>
              <a:buFont typeface="Ovo"/>
              <a:buNone/>
              <a:defRPr sz="4000">
                <a:solidFill>
                  <a:srgbClr val="545454"/>
                </a:solidFill>
                <a:latin typeface="Ovo"/>
                <a:ea typeface="Ovo"/>
                <a:cs typeface="Ovo"/>
                <a:sym typeface="Ovo"/>
              </a:defRPr>
            </a:lvl1pPr>
            <a:lvl2pPr lvl="1">
              <a:spcBef>
                <a:spcPts val="560"/>
              </a:spcBef>
              <a:spcAft>
                <a:spcPts val="0"/>
              </a:spcAft>
              <a:buSzPts val="2800"/>
              <a:buNone/>
              <a:defRPr/>
            </a:lvl2pPr>
            <a:lvl3pPr lvl="2">
              <a:spcBef>
                <a:spcPts val="480"/>
              </a:spcBef>
              <a:spcAft>
                <a:spcPts val="0"/>
              </a:spcAft>
              <a:buSzPts val="24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
        <p:nvSpPr>
          <p:cNvPr id="222" name="Google Shape;222;p12"/>
          <p:cNvSpPr txBox="1"/>
          <p:nvPr>
            <p:ph idx="8" type="title"/>
          </p:nvPr>
        </p:nvSpPr>
        <p:spPr>
          <a:xfrm>
            <a:off x="5687425" y="1221450"/>
            <a:ext cx="6886200" cy="1095000"/>
          </a:xfrm>
          <a:prstGeom prst="rect">
            <a:avLst/>
          </a:prstGeom>
        </p:spPr>
        <p:txBody>
          <a:bodyPr anchorCtr="0" anchor="t" bIns="0" lIns="0" spcFirstLastPara="1" rIns="0" wrap="square" tIns="0">
            <a:noAutofit/>
          </a:bodyPr>
          <a:lstStyle>
            <a:lvl1pPr lvl="0">
              <a:spcBef>
                <a:spcPts val="0"/>
              </a:spcBef>
              <a:spcAft>
                <a:spcPts val="0"/>
              </a:spcAft>
              <a:buClr>
                <a:srgbClr val="545454"/>
              </a:buClr>
              <a:buSzPts val="10300"/>
              <a:buFont typeface="Parisienne"/>
              <a:buNone/>
              <a:defRPr sz="10300">
                <a:solidFill>
                  <a:srgbClr val="545454"/>
                </a:solidFill>
                <a:latin typeface="Parisienne"/>
                <a:ea typeface="Parisienne"/>
                <a:cs typeface="Parisienne"/>
                <a:sym typeface="Parisien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D">
  <p:cSld name="CUSTOM_2">
    <p:spTree>
      <p:nvGrpSpPr>
        <p:cNvPr id="223" name="Shape 223"/>
        <p:cNvGrpSpPr/>
        <p:nvPr/>
      </p:nvGrpSpPr>
      <p:grpSpPr>
        <a:xfrm>
          <a:off x="0" y="0"/>
          <a:ext cx="0" cy="0"/>
          <a:chOff x="0" y="0"/>
          <a:chExt cx="0" cy="0"/>
        </a:xfrm>
      </p:grpSpPr>
      <p:grpSp>
        <p:nvGrpSpPr>
          <p:cNvPr id="224" name="Google Shape;224;p13"/>
          <p:cNvGrpSpPr/>
          <p:nvPr/>
        </p:nvGrpSpPr>
        <p:grpSpPr>
          <a:xfrm>
            <a:off x="11429238" y="4668738"/>
            <a:ext cx="8645672" cy="8645672"/>
            <a:chOff x="0" y="0"/>
            <a:chExt cx="812800" cy="812800"/>
          </a:xfrm>
        </p:grpSpPr>
        <p:sp>
          <p:nvSpPr>
            <p:cNvPr id="225" name="Google Shape;225;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5170FF"/>
                </a:gs>
                <a:gs pos="100000">
                  <a:srgbClr val="FF66C4"/>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3"/>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7" name="Google Shape;227;p13"/>
          <p:cNvSpPr/>
          <p:nvPr/>
        </p:nvSpPr>
        <p:spPr>
          <a:xfrm flipH="1">
            <a:off x="9598090" y="1577229"/>
            <a:ext cx="8331111" cy="7904142"/>
          </a:xfrm>
          <a:custGeom>
            <a:rect b="b" l="l" r="r" t="t"/>
            <a:pathLst>
              <a:path extrusionOk="0" h="7904142" w="8331111">
                <a:moveTo>
                  <a:pt x="8331111" y="0"/>
                </a:moveTo>
                <a:lnTo>
                  <a:pt x="0" y="0"/>
                </a:lnTo>
                <a:lnTo>
                  <a:pt x="0" y="7904142"/>
                </a:lnTo>
                <a:lnTo>
                  <a:pt x="8331111" y="7904142"/>
                </a:lnTo>
                <a:lnTo>
                  <a:pt x="8331111" y="0"/>
                </a:lnTo>
                <a:close/>
              </a:path>
            </a:pathLst>
          </a:custGeom>
          <a:blipFill rotWithShape="1">
            <a:blip r:embed="rId2">
              <a:alphaModFix/>
            </a:blip>
            <a:stretch>
              <a:fillRect b="0" l="0" r="0" t="0"/>
            </a:stretch>
          </a:blipFill>
          <a:ln>
            <a:noFill/>
          </a:ln>
        </p:spPr>
      </p:sp>
      <p:cxnSp>
        <p:nvCxnSpPr>
          <p:cNvPr id="228" name="Google Shape;228;p13"/>
          <p:cNvCxnSpPr/>
          <p:nvPr/>
        </p:nvCxnSpPr>
        <p:spPr>
          <a:xfrm>
            <a:off x="1011109" y="8397401"/>
            <a:ext cx="3182700" cy="0"/>
          </a:xfrm>
          <a:prstGeom prst="straightConnector1">
            <a:avLst/>
          </a:prstGeom>
          <a:noFill/>
          <a:ln cap="rnd" cmpd="sng" w="28575">
            <a:solidFill>
              <a:srgbClr val="696758"/>
            </a:solidFill>
            <a:prstDash val="solid"/>
            <a:round/>
            <a:headEnd len="sm" w="sm" type="none"/>
            <a:tailEnd len="sm" w="sm" type="none"/>
          </a:ln>
        </p:spPr>
      </p:cxnSp>
      <p:grpSp>
        <p:nvGrpSpPr>
          <p:cNvPr id="229" name="Google Shape;229;p13"/>
          <p:cNvGrpSpPr/>
          <p:nvPr/>
        </p:nvGrpSpPr>
        <p:grpSpPr>
          <a:xfrm>
            <a:off x="435134" y="1820950"/>
            <a:ext cx="199869" cy="7660470"/>
            <a:chOff x="0" y="-38100"/>
            <a:chExt cx="52640" cy="2017559"/>
          </a:xfrm>
        </p:grpSpPr>
        <p:sp>
          <p:nvSpPr>
            <p:cNvPr id="230" name="Google Shape;230;p13"/>
            <p:cNvSpPr/>
            <p:nvPr/>
          </p:nvSpPr>
          <p:spPr>
            <a:xfrm>
              <a:off x="0" y="0"/>
              <a:ext cx="52640" cy="1979459"/>
            </a:xfrm>
            <a:custGeom>
              <a:rect b="b" l="l" r="r" t="t"/>
              <a:pathLst>
                <a:path extrusionOk="0" h="1979459" w="52640">
                  <a:moveTo>
                    <a:pt x="0" y="0"/>
                  </a:moveTo>
                  <a:lnTo>
                    <a:pt x="52640" y="0"/>
                  </a:lnTo>
                  <a:lnTo>
                    <a:pt x="52640" y="1979459"/>
                  </a:lnTo>
                  <a:lnTo>
                    <a:pt x="0" y="1979459"/>
                  </a:lnTo>
                  <a:close/>
                </a:path>
              </a:pathLst>
            </a:custGeom>
            <a:solidFill>
              <a:srgbClr val="FB6A6C"/>
            </a:solidFill>
            <a:ln>
              <a:noFill/>
            </a:ln>
          </p:spPr>
        </p:sp>
        <p:sp>
          <p:nvSpPr>
            <p:cNvPr id="231" name="Google Shape;231;p13"/>
            <p:cNvSpPr txBox="1"/>
            <p:nvPr/>
          </p:nvSpPr>
          <p:spPr>
            <a:xfrm>
              <a:off x="0" y="-38100"/>
              <a:ext cx="52500" cy="20175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2" name="Google Shape;232;p13"/>
          <p:cNvGrpSpPr/>
          <p:nvPr/>
        </p:nvGrpSpPr>
        <p:grpSpPr>
          <a:xfrm>
            <a:off x="9356598" y="-824214"/>
            <a:ext cx="2789855" cy="2789855"/>
            <a:chOff x="0" y="0"/>
            <a:chExt cx="812800" cy="812800"/>
          </a:xfrm>
        </p:grpSpPr>
        <p:sp>
          <p:nvSpPr>
            <p:cNvPr id="233" name="Google Shape;233;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CB6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3"/>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5" name="Google Shape;235;p13"/>
          <p:cNvGrpSpPr/>
          <p:nvPr/>
        </p:nvGrpSpPr>
        <p:grpSpPr>
          <a:xfrm>
            <a:off x="16046703" y="753015"/>
            <a:ext cx="1212616" cy="1212616"/>
            <a:chOff x="0" y="0"/>
            <a:chExt cx="812800" cy="812800"/>
          </a:xfrm>
        </p:grpSpPr>
        <p:sp>
          <p:nvSpPr>
            <p:cNvPr id="236" name="Google Shape;236;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5757"/>
                </a:gs>
                <a:gs pos="100000">
                  <a:srgbClr val="8C52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3"/>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8" name="Google Shape;238;p13"/>
          <p:cNvSpPr/>
          <p:nvPr/>
        </p:nvSpPr>
        <p:spPr>
          <a:xfrm>
            <a:off x="1531308" y="7685345"/>
            <a:ext cx="1773885" cy="564418"/>
          </a:xfrm>
          <a:custGeom>
            <a:rect b="b" l="l" r="r" t="t"/>
            <a:pathLst>
              <a:path extrusionOk="0" h="564418" w="1773885">
                <a:moveTo>
                  <a:pt x="0" y="0"/>
                </a:moveTo>
                <a:lnTo>
                  <a:pt x="1773884" y="0"/>
                </a:lnTo>
                <a:lnTo>
                  <a:pt x="1773884" y="564418"/>
                </a:lnTo>
                <a:lnTo>
                  <a:pt x="0" y="564418"/>
                </a:lnTo>
                <a:lnTo>
                  <a:pt x="0" y="0"/>
                </a:lnTo>
                <a:close/>
              </a:path>
            </a:pathLst>
          </a:custGeom>
          <a:blipFill rotWithShape="1">
            <a:blip r:embed="rId3">
              <a:alphaModFix/>
            </a:blip>
            <a:stretch>
              <a:fillRect b="0" l="0" r="0" t="0"/>
            </a:stretch>
          </a:blipFill>
          <a:ln>
            <a:noFill/>
          </a:ln>
        </p:spPr>
      </p:sp>
      <p:sp>
        <p:nvSpPr>
          <p:cNvPr id="239" name="Google Shape;239;p13"/>
          <p:cNvSpPr txBox="1"/>
          <p:nvPr>
            <p:ph idx="1" type="body"/>
          </p:nvPr>
        </p:nvSpPr>
        <p:spPr>
          <a:xfrm>
            <a:off x="1061150" y="9149525"/>
            <a:ext cx="2790000" cy="331800"/>
          </a:xfrm>
          <a:prstGeom prst="rect">
            <a:avLst/>
          </a:prstGeom>
        </p:spPr>
        <p:txBody>
          <a:bodyPr anchorCtr="0" anchor="t" bIns="0" lIns="0" spcFirstLastPara="1" rIns="0" wrap="square" tIns="0">
            <a:noAutofit/>
          </a:bodyPr>
          <a:lstStyle>
            <a:lvl1pPr indent="-374650" lvl="0" marL="457200">
              <a:spcBef>
                <a:spcPts val="640"/>
              </a:spcBef>
              <a:spcAft>
                <a:spcPts val="0"/>
              </a:spcAft>
              <a:buSzPts val="2300"/>
              <a:buFont typeface="Dosis"/>
              <a:buChar char="•"/>
              <a:defRPr sz="2300">
                <a:latin typeface="Dosis"/>
                <a:ea typeface="Dosis"/>
                <a:cs typeface="Dosis"/>
                <a:sym typeface="Dosis"/>
              </a:defRPr>
            </a:lvl1pPr>
            <a:lvl2pPr indent="-374650" lvl="1" marL="914400">
              <a:spcBef>
                <a:spcPts val="560"/>
              </a:spcBef>
              <a:spcAft>
                <a:spcPts val="0"/>
              </a:spcAft>
              <a:buSzPts val="2300"/>
              <a:buFont typeface="Dosis"/>
              <a:buChar char="–"/>
              <a:defRPr sz="2300">
                <a:latin typeface="Dosis"/>
                <a:ea typeface="Dosis"/>
                <a:cs typeface="Dosis"/>
                <a:sym typeface="Dosis"/>
              </a:defRPr>
            </a:lvl2pPr>
            <a:lvl3pPr indent="-374650" lvl="2" marL="1371600">
              <a:spcBef>
                <a:spcPts val="480"/>
              </a:spcBef>
              <a:spcAft>
                <a:spcPts val="0"/>
              </a:spcAft>
              <a:buSzPts val="2300"/>
              <a:buFont typeface="Dosis"/>
              <a:buChar char="•"/>
              <a:defRPr sz="2300">
                <a:latin typeface="Dosis"/>
                <a:ea typeface="Dosis"/>
                <a:cs typeface="Dosis"/>
                <a:sym typeface="Dosis"/>
              </a:defRPr>
            </a:lvl3pPr>
            <a:lvl4pPr indent="-374650" lvl="3" marL="1828800">
              <a:spcBef>
                <a:spcPts val="400"/>
              </a:spcBef>
              <a:spcAft>
                <a:spcPts val="0"/>
              </a:spcAft>
              <a:buSzPts val="2300"/>
              <a:buFont typeface="Dosis"/>
              <a:buChar char="–"/>
              <a:defRPr sz="2300">
                <a:latin typeface="Dosis"/>
                <a:ea typeface="Dosis"/>
                <a:cs typeface="Dosis"/>
                <a:sym typeface="Dosis"/>
              </a:defRPr>
            </a:lvl4pPr>
            <a:lvl5pPr indent="-374650" lvl="4" marL="2286000">
              <a:spcBef>
                <a:spcPts val="400"/>
              </a:spcBef>
              <a:spcAft>
                <a:spcPts val="0"/>
              </a:spcAft>
              <a:buSzPts val="2300"/>
              <a:buFont typeface="Dosis"/>
              <a:buChar char="»"/>
              <a:defRPr sz="2300">
                <a:latin typeface="Dosis"/>
                <a:ea typeface="Dosis"/>
                <a:cs typeface="Dosis"/>
                <a:sym typeface="Dosis"/>
              </a:defRPr>
            </a:lvl5pPr>
            <a:lvl6pPr indent="-374650" lvl="5" marL="2743200">
              <a:spcBef>
                <a:spcPts val="400"/>
              </a:spcBef>
              <a:spcAft>
                <a:spcPts val="0"/>
              </a:spcAft>
              <a:buSzPts val="2300"/>
              <a:buFont typeface="Dosis"/>
              <a:buChar char="•"/>
              <a:defRPr sz="2300">
                <a:latin typeface="Dosis"/>
                <a:ea typeface="Dosis"/>
                <a:cs typeface="Dosis"/>
                <a:sym typeface="Dosis"/>
              </a:defRPr>
            </a:lvl6pPr>
            <a:lvl7pPr indent="-374650" lvl="6" marL="3200400">
              <a:spcBef>
                <a:spcPts val="400"/>
              </a:spcBef>
              <a:spcAft>
                <a:spcPts val="0"/>
              </a:spcAft>
              <a:buSzPts val="2300"/>
              <a:buFont typeface="Dosis"/>
              <a:buChar char="•"/>
              <a:defRPr sz="2300">
                <a:latin typeface="Dosis"/>
                <a:ea typeface="Dosis"/>
                <a:cs typeface="Dosis"/>
                <a:sym typeface="Dosis"/>
              </a:defRPr>
            </a:lvl7pPr>
            <a:lvl8pPr indent="-374650" lvl="7" marL="3657600">
              <a:spcBef>
                <a:spcPts val="400"/>
              </a:spcBef>
              <a:spcAft>
                <a:spcPts val="0"/>
              </a:spcAft>
              <a:buSzPts val="2300"/>
              <a:buFont typeface="Dosis"/>
              <a:buChar char="•"/>
              <a:defRPr sz="2300">
                <a:latin typeface="Dosis"/>
                <a:ea typeface="Dosis"/>
                <a:cs typeface="Dosis"/>
                <a:sym typeface="Dosis"/>
              </a:defRPr>
            </a:lvl8pPr>
            <a:lvl9pPr indent="-374650" lvl="8" marL="4114800">
              <a:spcBef>
                <a:spcPts val="400"/>
              </a:spcBef>
              <a:spcAft>
                <a:spcPts val="0"/>
              </a:spcAft>
              <a:buSzPts val="2300"/>
              <a:buFont typeface="Dosis"/>
              <a:buChar char="•"/>
              <a:defRPr sz="2300">
                <a:latin typeface="Dosis"/>
                <a:ea typeface="Dosis"/>
                <a:cs typeface="Dosis"/>
                <a:sym typeface="Dosis"/>
              </a:defRPr>
            </a:lvl9pPr>
          </a:lstStyle>
          <a:p/>
        </p:txBody>
      </p:sp>
      <p:sp>
        <p:nvSpPr>
          <p:cNvPr id="240" name="Google Shape;240;p13"/>
          <p:cNvSpPr txBox="1"/>
          <p:nvPr>
            <p:ph idx="2" type="subTitle"/>
          </p:nvPr>
        </p:nvSpPr>
        <p:spPr>
          <a:xfrm>
            <a:off x="1005225" y="8581313"/>
            <a:ext cx="3530700" cy="384300"/>
          </a:xfrm>
          <a:prstGeom prst="rect">
            <a:avLst/>
          </a:prstGeom>
        </p:spPr>
        <p:txBody>
          <a:bodyPr anchorCtr="0" anchor="t" bIns="0" lIns="0" spcFirstLastPara="1" rIns="0" wrap="square" tIns="0">
            <a:noAutofit/>
          </a:bodyPr>
          <a:lstStyle>
            <a:lvl1pPr lvl="0">
              <a:spcBef>
                <a:spcPts val="640"/>
              </a:spcBef>
              <a:spcAft>
                <a:spcPts val="0"/>
              </a:spcAft>
              <a:buSzPts val="3000"/>
              <a:buFont typeface="Dosis"/>
              <a:buNone/>
              <a:defRPr sz="3000">
                <a:latin typeface="Dosis"/>
                <a:ea typeface="Dosis"/>
                <a:cs typeface="Dosis"/>
                <a:sym typeface="Dosis"/>
              </a:defRPr>
            </a:lvl1pPr>
            <a:lvl2pPr lvl="1">
              <a:spcBef>
                <a:spcPts val="560"/>
              </a:spcBef>
              <a:spcAft>
                <a:spcPts val="0"/>
              </a:spcAft>
              <a:buSzPts val="3000"/>
              <a:buFont typeface="Dosis"/>
              <a:buNone/>
              <a:defRPr sz="3000">
                <a:latin typeface="Dosis"/>
                <a:ea typeface="Dosis"/>
                <a:cs typeface="Dosis"/>
                <a:sym typeface="Dosis"/>
              </a:defRPr>
            </a:lvl2pPr>
            <a:lvl3pPr lvl="2">
              <a:spcBef>
                <a:spcPts val="480"/>
              </a:spcBef>
              <a:spcAft>
                <a:spcPts val="0"/>
              </a:spcAft>
              <a:buSzPts val="3000"/>
              <a:buFont typeface="Dosis"/>
              <a:buNone/>
              <a:defRPr sz="3000">
                <a:latin typeface="Dosis"/>
                <a:ea typeface="Dosis"/>
                <a:cs typeface="Dosis"/>
                <a:sym typeface="Dosis"/>
              </a:defRPr>
            </a:lvl3pPr>
            <a:lvl4pPr lvl="3">
              <a:spcBef>
                <a:spcPts val="400"/>
              </a:spcBef>
              <a:spcAft>
                <a:spcPts val="0"/>
              </a:spcAft>
              <a:buSzPts val="3000"/>
              <a:buFont typeface="Dosis"/>
              <a:buNone/>
              <a:defRPr sz="3000">
                <a:latin typeface="Dosis"/>
                <a:ea typeface="Dosis"/>
                <a:cs typeface="Dosis"/>
                <a:sym typeface="Dosis"/>
              </a:defRPr>
            </a:lvl4pPr>
            <a:lvl5pPr lvl="4">
              <a:spcBef>
                <a:spcPts val="400"/>
              </a:spcBef>
              <a:spcAft>
                <a:spcPts val="0"/>
              </a:spcAft>
              <a:buSzPts val="3000"/>
              <a:buFont typeface="Dosis"/>
              <a:buNone/>
              <a:defRPr sz="3000">
                <a:latin typeface="Dosis"/>
                <a:ea typeface="Dosis"/>
                <a:cs typeface="Dosis"/>
                <a:sym typeface="Dosis"/>
              </a:defRPr>
            </a:lvl5pPr>
            <a:lvl6pPr lvl="5">
              <a:spcBef>
                <a:spcPts val="400"/>
              </a:spcBef>
              <a:spcAft>
                <a:spcPts val="0"/>
              </a:spcAft>
              <a:buSzPts val="3000"/>
              <a:buFont typeface="Dosis"/>
              <a:buNone/>
              <a:defRPr sz="3000">
                <a:latin typeface="Dosis"/>
                <a:ea typeface="Dosis"/>
                <a:cs typeface="Dosis"/>
                <a:sym typeface="Dosis"/>
              </a:defRPr>
            </a:lvl6pPr>
            <a:lvl7pPr lvl="6">
              <a:spcBef>
                <a:spcPts val="400"/>
              </a:spcBef>
              <a:spcAft>
                <a:spcPts val="0"/>
              </a:spcAft>
              <a:buSzPts val="3000"/>
              <a:buFont typeface="Dosis"/>
              <a:buNone/>
              <a:defRPr sz="3000">
                <a:latin typeface="Dosis"/>
                <a:ea typeface="Dosis"/>
                <a:cs typeface="Dosis"/>
                <a:sym typeface="Dosis"/>
              </a:defRPr>
            </a:lvl7pPr>
            <a:lvl8pPr lvl="7">
              <a:spcBef>
                <a:spcPts val="400"/>
              </a:spcBef>
              <a:spcAft>
                <a:spcPts val="0"/>
              </a:spcAft>
              <a:buSzPts val="3000"/>
              <a:buFont typeface="Dosis"/>
              <a:buNone/>
              <a:defRPr sz="3000">
                <a:latin typeface="Dosis"/>
                <a:ea typeface="Dosis"/>
                <a:cs typeface="Dosis"/>
                <a:sym typeface="Dosis"/>
              </a:defRPr>
            </a:lvl8pPr>
            <a:lvl9pPr lvl="8">
              <a:spcBef>
                <a:spcPts val="400"/>
              </a:spcBef>
              <a:spcAft>
                <a:spcPts val="0"/>
              </a:spcAft>
              <a:buSzPts val="3000"/>
              <a:buFont typeface="Dosis"/>
              <a:buNone/>
              <a:defRPr sz="3000">
                <a:latin typeface="Dosis"/>
                <a:ea typeface="Dosis"/>
                <a:cs typeface="Dosis"/>
                <a:sym typeface="Dosis"/>
              </a:defRPr>
            </a:lvl9pPr>
          </a:lstStyle>
          <a:p/>
        </p:txBody>
      </p:sp>
      <p:sp>
        <p:nvSpPr>
          <p:cNvPr id="241" name="Google Shape;241;p13"/>
          <p:cNvSpPr txBox="1"/>
          <p:nvPr>
            <p:ph idx="3" type="body"/>
          </p:nvPr>
        </p:nvSpPr>
        <p:spPr>
          <a:xfrm>
            <a:off x="1022975" y="6382150"/>
            <a:ext cx="5076600" cy="877800"/>
          </a:xfrm>
          <a:prstGeom prst="rect">
            <a:avLst/>
          </a:prstGeom>
        </p:spPr>
        <p:txBody>
          <a:bodyPr anchorCtr="0" anchor="t" bIns="0" lIns="0" spcFirstLastPara="1" rIns="0" wrap="square" tIns="0">
            <a:noAutofit/>
          </a:bodyPr>
          <a:lstStyle>
            <a:lvl1pPr indent="-381000" lvl="0" marL="457200">
              <a:spcBef>
                <a:spcPts val="640"/>
              </a:spcBef>
              <a:spcAft>
                <a:spcPts val="0"/>
              </a:spcAft>
              <a:buSzPts val="2400"/>
              <a:buFont typeface="Dosis"/>
              <a:buChar char="•"/>
              <a:defRPr sz="2400">
                <a:latin typeface="Dosis"/>
                <a:ea typeface="Dosis"/>
                <a:cs typeface="Dosis"/>
                <a:sym typeface="Dosis"/>
              </a:defRPr>
            </a:lvl1pPr>
            <a:lvl2pPr indent="-381000" lvl="1" marL="914400">
              <a:spcBef>
                <a:spcPts val="560"/>
              </a:spcBef>
              <a:spcAft>
                <a:spcPts val="0"/>
              </a:spcAft>
              <a:buSzPts val="2400"/>
              <a:buFont typeface="Dosis"/>
              <a:buChar char="–"/>
              <a:defRPr sz="2400">
                <a:latin typeface="Dosis"/>
                <a:ea typeface="Dosis"/>
                <a:cs typeface="Dosis"/>
                <a:sym typeface="Dosis"/>
              </a:defRPr>
            </a:lvl2pPr>
            <a:lvl3pPr indent="-381000" lvl="2" marL="1371600">
              <a:spcBef>
                <a:spcPts val="480"/>
              </a:spcBef>
              <a:spcAft>
                <a:spcPts val="0"/>
              </a:spcAft>
              <a:buSzPts val="2400"/>
              <a:buFont typeface="Dosis"/>
              <a:buChar char="•"/>
              <a:defRPr>
                <a:latin typeface="Dosis"/>
                <a:ea typeface="Dosis"/>
                <a:cs typeface="Dosis"/>
                <a:sym typeface="Dosis"/>
              </a:defRPr>
            </a:lvl3pPr>
            <a:lvl4pPr indent="-381000" lvl="3" marL="1828800">
              <a:spcBef>
                <a:spcPts val="400"/>
              </a:spcBef>
              <a:spcAft>
                <a:spcPts val="0"/>
              </a:spcAft>
              <a:buSzPts val="2400"/>
              <a:buFont typeface="Dosis"/>
              <a:buChar char="–"/>
              <a:defRPr sz="2400">
                <a:latin typeface="Dosis"/>
                <a:ea typeface="Dosis"/>
                <a:cs typeface="Dosis"/>
                <a:sym typeface="Dosis"/>
              </a:defRPr>
            </a:lvl4pPr>
            <a:lvl5pPr indent="-381000" lvl="4" marL="2286000">
              <a:spcBef>
                <a:spcPts val="400"/>
              </a:spcBef>
              <a:spcAft>
                <a:spcPts val="0"/>
              </a:spcAft>
              <a:buSzPts val="2400"/>
              <a:buFont typeface="Dosis"/>
              <a:buChar char="»"/>
              <a:defRPr sz="2400">
                <a:latin typeface="Dosis"/>
                <a:ea typeface="Dosis"/>
                <a:cs typeface="Dosis"/>
                <a:sym typeface="Dosis"/>
              </a:defRPr>
            </a:lvl5pPr>
            <a:lvl6pPr indent="-381000" lvl="5" marL="2743200">
              <a:spcBef>
                <a:spcPts val="400"/>
              </a:spcBef>
              <a:spcAft>
                <a:spcPts val="0"/>
              </a:spcAft>
              <a:buSzPts val="2400"/>
              <a:buFont typeface="Dosis"/>
              <a:buChar char="•"/>
              <a:defRPr sz="2400">
                <a:latin typeface="Dosis"/>
                <a:ea typeface="Dosis"/>
                <a:cs typeface="Dosis"/>
                <a:sym typeface="Dosis"/>
              </a:defRPr>
            </a:lvl6pPr>
            <a:lvl7pPr indent="-381000" lvl="6" marL="3200400">
              <a:spcBef>
                <a:spcPts val="400"/>
              </a:spcBef>
              <a:spcAft>
                <a:spcPts val="0"/>
              </a:spcAft>
              <a:buSzPts val="2400"/>
              <a:buFont typeface="Dosis"/>
              <a:buChar char="•"/>
              <a:defRPr sz="2400">
                <a:latin typeface="Dosis"/>
                <a:ea typeface="Dosis"/>
                <a:cs typeface="Dosis"/>
                <a:sym typeface="Dosis"/>
              </a:defRPr>
            </a:lvl7pPr>
            <a:lvl8pPr indent="-381000" lvl="7" marL="3657600">
              <a:spcBef>
                <a:spcPts val="400"/>
              </a:spcBef>
              <a:spcAft>
                <a:spcPts val="0"/>
              </a:spcAft>
              <a:buSzPts val="2400"/>
              <a:buFont typeface="Dosis"/>
              <a:buChar char="•"/>
              <a:defRPr sz="2400">
                <a:latin typeface="Dosis"/>
                <a:ea typeface="Dosis"/>
                <a:cs typeface="Dosis"/>
                <a:sym typeface="Dosis"/>
              </a:defRPr>
            </a:lvl8pPr>
            <a:lvl9pPr indent="-381000" lvl="8" marL="4114800">
              <a:spcBef>
                <a:spcPts val="400"/>
              </a:spcBef>
              <a:spcAft>
                <a:spcPts val="0"/>
              </a:spcAft>
              <a:buSzPts val="2400"/>
              <a:buFont typeface="Dosis"/>
              <a:buChar char="•"/>
              <a:defRPr sz="2400">
                <a:latin typeface="Dosis"/>
                <a:ea typeface="Dosis"/>
                <a:cs typeface="Dosis"/>
                <a:sym typeface="Dosis"/>
              </a:defRPr>
            </a:lvl9pPr>
          </a:lstStyle>
          <a:p/>
        </p:txBody>
      </p:sp>
      <p:sp>
        <p:nvSpPr>
          <p:cNvPr id="242" name="Google Shape;242;p13"/>
          <p:cNvSpPr txBox="1"/>
          <p:nvPr>
            <p:ph type="title"/>
          </p:nvPr>
        </p:nvSpPr>
        <p:spPr>
          <a:xfrm>
            <a:off x="1061150" y="5046175"/>
            <a:ext cx="6107400" cy="1212600"/>
          </a:xfrm>
          <a:prstGeom prst="rect">
            <a:avLst/>
          </a:prstGeom>
        </p:spPr>
        <p:txBody>
          <a:bodyPr anchorCtr="0" anchor="t" bIns="0" lIns="0" spcFirstLastPara="1" rIns="0" wrap="square" tIns="0">
            <a:noAutofit/>
          </a:bodyPr>
          <a:lstStyle>
            <a:lvl1pPr lvl="0" algn="l">
              <a:spcBef>
                <a:spcPts val="0"/>
              </a:spcBef>
              <a:spcAft>
                <a:spcPts val="0"/>
              </a:spcAft>
              <a:buClr>
                <a:srgbClr val="5E17EB"/>
              </a:buClr>
              <a:buSzPts val="7300"/>
              <a:buFont typeface="Pacifico"/>
              <a:buNone/>
              <a:defRPr sz="7300">
                <a:solidFill>
                  <a:srgbClr val="5E17EB"/>
                </a:solidFill>
                <a:latin typeface="Pacifico"/>
                <a:ea typeface="Pacifico"/>
                <a:cs typeface="Pacifico"/>
                <a:sym typeface="Pacific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3" name="Google Shape;243;p13"/>
          <p:cNvSpPr txBox="1"/>
          <p:nvPr>
            <p:ph idx="4" type="body"/>
          </p:nvPr>
        </p:nvSpPr>
        <p:spPr>
          <a:xfrm>
            <a:off x="1042050" y="4301825"/>
            <a:ext cx="5076600" cy="384300"/>
          </a:xfrm>
          <a:prstGeom prst="rect">
            <a:avLst/>
          </a:prstGeom>
        </p:spPr>
        <p:txBody>
          <a:bodyPr anchorCtr="0" anchor="t" bIns="0" lIns="0" spcFirstLastPara="1" rIns="0" wrap="square" tIns="0">
            <a:noAutofit/>
          </a:bodyPr>
          <a:lstStyle>
            <a:lvl1pPr indent="-381000" lvl="0" marL="457200">
              <a:spcBef>
                <a:spcPts val="640"/>
              </a:spcBef>
              <a:spcAft>
                <a:spcPts val="0"/>
              </a:spcAft>
              <a:buSzPts val="2400"/>
              <a:buFont typeface="Dosis"/>
              <a:buChar char="•"/>
              <a:defRPr b="1" sz="2400">
                <a:latin typeface="Dosis"/>
                <a:ea typeface="Dosis"/>
                <a:cs typeface="Dosis"/>
                <a:sym typeface="Dosis"/>
              </a:defRPr>
            </a:lvl1pPr>
            <a:lvl2pPr indent="-381000" lvl="1" marL="914400">
              <a:spcBef>
                <a:spcPts val="560"/>
              </a:spcBef>
              <a:spcAft>
                <a:spcPts val="0"/>
              </a:spcAft>
              <a:buSzPts val="2400"/>
              <a:buFont typeface="Dosis"/>
              <a:buChar char="–"/>
              <a:defRPr b="1" sz="2400">
                <a:latin typeface="Dosis"/>
                <a:ea typeface="Dosis"/>
                <a:cs typeface="Dosis"/>
                <a:sym typeface="Dosis"/>
              </a:defRPr>
            </a:lvl2pPr>
            <a:lvl3pPr indent="-381000" lvl="2" marL="1371600">
              <a:spcBef>
                <a:spcPts val="480"/>
              </a:spcBef>
              <a:spcAft>
                <a:spcPts val="0"/>
              </a:spcAft>
              <a:buSzPts val="2400"/>
              <a:buFont typeface="Dosis"/>
              <a:buChar char="•"/>
              <a:defRPr b="1">
                <a:latin typeface="Dosis"/>
                <a:ea typeface="Dosis"/>
                <a:cs typeface="Dosis"/>
                <a:sym typeface="Dosis"/>
              </a:defRPr>
            </a:lvl3pPr>
            <a:lvl4pPr indent="-381000" lvl="3" marL="1828800">
              <a:spcBef>
                <a:spcPts val="400"/>
              </a:spcBef>
              <a:spcAft>
                <a:spcPts val="0"/>
              </a:spcAft>
              <a:buSzPts val="2400"/>
              <a:buFont typeface="Dosis"/>
              <a:buChar char="–"/>
              <a:defRPr b="1" sz="2400">
                <a:latin typeface="Dosis"/>
                <a:ea typeface="Dosis"/>
                <a:cs typeface="Dosis"/>
                <a:sym typeface="Dosis"/>
              </a:defRPr>
            </a:lvl4pPr>
            <a:lvl5pPr indent="-381000" lvl="4" marL="2286000">
              <a:spcBef>
                <a:spcPts val="400"/>
              </a:spcBef>
              <a:spcAft>
                <a:spcPts val="0"/>
              </a:spcAft>
              <a:buSzPts val="2400"/>
              <a:buFont typeface="Dosis"/>
              <a:buChar char="»"/>
              <a:defRPr b="1" sz="2400">
                <a:latin typeface="Dosis"/>
                <a:ea typeface="Dosis"/>
                <a:cs typeface="Dosis"/>
                <a:sym typeface="Dosis"/>
              </a:defRPr>
            </a:lvl5pPr>
            <a:lvl6pPr indent="-381000" lvl="5" marL="2743200">
              <a:spcBef>
                <a:spcPts val="400"/>
              </a:spcBef>
              <a:spcAft>
                <a:spcPts val="0"/>
              </a:spcAft>
              <a:buSzPts val="2400"/>
              <a:buFont typeface="Dosis"/>
              <a:buChar char="•"/>
              <a:defRPr b="1" sz="2400">
                <a:latin typeface="Dosis"/>
                <a:ea typeface="Dosis"/>
                <a:cs typeface="Dosis"/>
                <a:sym typeface="Dosis"/>
              </a:defRPr>
            </a:lvl6pPr>
            <a:lvl7pPr indent="-381000" lvl="6" marL="3200400">
              <a:spcBef>
                <a:spcPts val="400"/>
              </a:spcBef>
              <a:spcAft>
                <a:spcPts val="0"/>
              </a:spcAft>
              <a:buSzPts val="2400"/>
              <a:buFont typeface="Dosis"/>
              <a:buChar char="•"/>
              <a:defRPr b="1" sz="2400">
                <a:latin typeface="Dosis"/>
                <a:ea typeface="Dosis"/>
                <a:cs typeface="Dosis"/>
                <a:sym typeface="Dosis"/>
              </a:defRPr>
            </a:lvl7pPr>
            <a:lvl8pPr indent="-381000" lvl="7" marL="3657600">
              <a:spcBef>
                <a:spcPts val="400"/>
              </a:spcBef>
              <a:spcAft>
                <a:spcPts val="0"/>
              </a:spcAft>
              <a:buSzPts val="2400"/>
              <a:buFont typeface="Dosis"/>
              <a:buChar char="•"/>
              <a:defRPr b="1" sz="2400">
                <a:latin typeface="Dosis"/>
                <a:ea typeface="Dosis"/>
                <a:cs typeface="Dosis"/>
                <a:sym typeface="Dosis"/>
              </a:defRPr>
            </a:lvl8pPr>
            <a:lvl9pPr indent="-381000" lvl="8" marL="4114800">
              <a:spcBef>
                <a:spcPts val="400"/>
              </a:spcBef>
              <a:spcAft>
                <a:spcPts val="0"/>
              </a:spcAft>
              <a:buSzPts val="2400"/>
              <a:buFont typeface="Dosis"/>
              <a:buChar char="•"/>
              <a:defRPr b="1" sz="2400">
                <a:latin typeface="Dosis"/>
                <a:ea typeface="Dosis"/>
                <a:cs typeface="Dosis"/>
                <a:sym typeface="Dosis"/>
              </a:defRPr>
            </a:lvl9pPr>
          </a:lstStyle>
          <a:p/>
        </p:txBody>
      </p:sp>
      <p:sp>
        <p:nvSpPr>
          <p:cNvPr id="244" name="Google Shape;244;p13"/>
          <p:cNvSpPr txBox="1"/>
          <p:nvPr>
            <p:ph idx="5" type="title"/>
          </p:nvPr>
        </p:nvSpPr>
        <p:spPr>
          <a:xfrm>
            <a:off x="1061150" y="2011600"/>
            <a:ext cx="6679800" cy="1930200"/>
          </a:xfrm>
          <a:prstGeom prst="rect">
            <a:avLst/>
          </a:prstGeom>
        </p:spPr>
        <p:txBody>
          <a:bodyPr anchorCtr="0" anchor="t" bIns="0" lIns="0" spcFirstLastPara="1" rIns="0" wrap="square" tIns="0">
            <a:noAutofit/>
          </a:bodyPr>
          <a:lstStyle>
            <a:lvl1pPr lvl="0" algn="l">
              <a:spcBef>
                <a:spcPts val="0"/>
              </a:spcBef>
              <a:spcAft>
                <a:spcPts val="0"/>
              </a:spcAft>
              <a:buSzPts val="7000"/>
              <a:buFont typeface="Dosis"/>
              <a:buNone/>
              <a:defRPr b="1" sz="7000">
                <a:latin typeface="Dosis"/>
                <a:ea typeface="Dosis"/>
                <a:cs typeface="Dosis"/>
                <a:sym typeface="Dosis"/>
              </a:defRPr>
            </a:lvl1pPr>
            <a:lvl2pPr lvl="1">
              <a:spcBef>
                <a:spcPts val="0"/>
              </a:spcBef>
              <a:spcAft>
                <a:spcPts val="0"/>
              </a:spcAft>
              <a:buSzPts val="1400"/>
              <a:buFont typeface="Dosis"/>
              <a:buNone/>
              <a:defRPr b="1">
                <a:latin typeface="Dosis"/>
                <a:ea typeface="Dosis"/>
                <a:cs typeface="Dosis"/>
                <a:sym typeface="Dosis"/>
              </a:defRPr>
            </a:lvl2pPr>
            <a:lvl3pPr lvl="2">
              <a:spcBef>
                <a:spcPts val="0"/>
              </a:spcBef>
              <a:spcAft>
                <a:spcPts val="0"/>
              </a:spcAft>
              <a:buSzPts val="1400"/>
              <a:buFont typeface="Dosis"/>
              <a:buNone/>
              <a:defRPr b="1">
                <a:latin typeface="Dosis"/>
                <a:ea typeface="Dosis"/>
                <a:cs typeface="Dosis"/>
                <a:sym typeface="Dosis"/>
              </a:defRPr>
            </a:lvl3pPr>
            <a:lvl4pPr lvl="3">
              <a:spcBef>
                <a:spcPts val="0"/>
              </a:spcBef>
              <a:spcAft>
                <a:spcPts val="0"/>
              </a:spcAft>
              <a:buSzPts val="1400"/>
              <a:buFont typeface="Dosis"/>
              <a:buNone/>
              <a:defRPr b="1">
                <a:latin typeface="Dosis"/>
                <a:ea typeface="Dosis"/>
                <a:cs typeface="Dosis"/>
                <a:sym typeface="Dosis"/>
              </a:defRPr>
            </a:lvl4pPr>
            <a:lvl5pPr lvl="4">
              <a:spcBef>
                <a:spcPts val="0"/>
              </a:spcBef>
              <a:spcAft>
                <a:spcPts val="0"/>
              </a:spcAft>
              <a:buSzPts val="1400"/>
              <a:buFont typeface="Dosis"/>
              <a:buNone/>
              <a:defRPr b="1">
                <a:latin typeface="Dosis"/>
                <a:ea typeface="Dosis"/>
                <a:cs typeface="Dosis"/>
                <a:sym typeface="Dosis"/>
              </a:defRPr>
            </a:lvl5pPr>
            <a:lvl6pPr lvl="5">
              <a:spcBef>
                <a:spcPts val="0"/>
              </a:spcBef>
              <a:spcAft>
                <a:spcPts val="0"/>
              </a:spcAft>
              <a:buSzPts val="1400"/>
              <a:buFont typeface="Dosis"/>
              <a:buNone/>
              <a:defRPr b="1">
                <a:latin typeface="Dosis"/>
                <a:ea typeface="Dosis"/>
                <a:cs typeface="Dosis"/>
                <a:sym typeface="Dosis"/>
              </a:defRPr>
            </a:lvl6pPr>
            <a:lvl7pPr lvl="6">
              <a:spcBef>
                <a:spcPts val="0"/>
              </a:spcBef>
              <a:spcAft>
                <a:spcPts val="0"/>
              </a:spcAft>
              <a:buSzPts val="1400"/>
              <a:buFont typeface="Dosis"/>
              <a:buNone/>
              <a:defRPr b="1">
                <a:latin typeface="Dosis"/>
                <a:ea typeface="Dosis"/>
                <a:cs typeface="Dosis"/>
                <a:sym typeface="Dosis"/>
              </a:defRPr>
            </a:lvl7pPr>
            <a:lvl8pPr lvl="7">
              <a:spcBef>
                <a:spcPts val="0"/>
              </a:spcBef>
              <a:spcAft>
                <a:spcPts val="0"/>
              </a:spcAft>
              <a:buSzPts val="1400"/>
              <a:buFont typeface="Dosis"/>
              <a:buNone/>
              <a:defRPr b="1">
                <a:latin typeface="Dosis"/>
                <a:ea typeface="Dosis"/>
                <a:cs typeface="Dosis"/>
                <a:sym typeface="Dosis"/>
              </a:defRPr>
            </a:lvl8pPr>
            <a:lvl9pPr lvl="8">
              <a:spcBef>
                <a:spcPts val="0"/>
              </a:spcBef>
              <a:spcAft>
                <a:spcPts val="0"/>
              </a:spcAft>
              <a:buSzPts val="1400"/>
              <a:buFont typeface="Dosis"/>
              <a:buNone/>
              <a:defRPr b="1">
                <a:latin typeface="Dosis"/>
                <a:ea typeface="Dosis"/>
                <a:cs typeface="Dosis"/>
                <a:sym typeface="Dosis"/>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dient">
  <p:cSld name="CUSTOM_1">
    <p:spTree>
      <p:nvGrpSpPr>
        <p:cNvPr id="245" name="Shape 245"/>
        <p:cNvGrpSpPr/>
        <p:nvPr/>
      </p:nvGrpSpPr>
      <p:grpSpPr>
        <a:xfrm>
          <a:off x="0" y="0"/>
          <a:ext cx="0" cy="0"/>
          <a:chOff x="0" y="0"/>
          <a:chExt cx="0" cy="0"/>
        </a:xfrm>
      </p:grpSpPr>
      <p:sp>
        <p:nvSpPr>
          <p:cNvPr id="246" name="Google Shape;246;p14"/>
          <p:cNvSpPr/>
          <p:nvPr/>
        </p:nvSpPr>
        <p:spPr>
          <a:xfrm>
            <a:off x="12159823" y="3302464"/>
            <a:ext cx="7642672" cy="10345410"/>
          </a:xfrm>
          <a:custGeom>
            <a:rect b="b" l="l" r="r" t="t"/>
            <a:pathLst>
              <a:path extrusionOk="0" h="10345410" w="7642672">
                <a:moveTo>
                  <a:pt x="0" y="0"/>
                </a:moveTo>
                <a:lnTo>
                  <a:pt x="7642672" y="0"/>
                </a:lnTo>
                <a:lnTo>
                  <a:pt x="7642672" y="10345410"/>
                </a:lnTo>
                <a:lnTo>
                  <a:pt x="0" y="10345410"/>
                </a:lnTo>
                <a:lnTo>
                  <a:pt x="0" y="0"/>
                </a:lnTo>
                <a:close/>
              </a:path>
            </a:pathLst>
          </a:custGeom>
          <a:blipFill rotWithShape="1">
            <a:blip r:embed="rId2">
              <a:alphaModFix/>
            </a:blip>
            <a:stretch>
              <a:fillRect b="0" l="0" r="0" t="0"/>
            </a:stretch>
          </a:blipFill>
          <a:ln>
            <a:noFill/>
          </a:ln>
        </p:spPr>
      </p:sp>
      <p:sp>
        <p:nvSpPr>
          <p:cNvPr id="247" name="Google Shape;247;p14"/>
          <p:cNvSpPr/>
          <p:nvPr/>
        </p:nvSpPr>
        <p:spPr>
          <a:xfrm>
            <a:off x="-4888185" y="-3307075"/>
            <a:ext cx="11139898" cy="8229600"/>
          </a:xfrm>
          <a:custGeom>
            <a:rect b="b" l="l" r="r" t="t"/>
            <a:pathLst>
              <a:path extrusionOk="0" h="8229600" w="11139898">
                <a:moveTo>
                  <a:pt x="0" y="0"/>
                </a:moveTo>
                <a:lnTo>
                  <a:pt x="11139898" y="0"/>
                </a:lnTo>
                <a:lnTo>
                  <a:pt x="11139898" y="8229600"/>
                </a:lnTo>
                <a:lnTo>
                  <a:pt x="0" y="8229600"/>
                </a:lnTo>
                <a:lnTo>
                  <a:pt x="0" y="0"/>
                </a:lnTo>
                <a:close/>
              </a:path>
            </a:pathLst>
          </a:custGeom>
          <a:blipFill rotWithShape="1">
            <a:blip r:embed="rId3">
              <a:alphaModFix/>
            </a:blip>
            <a:stretch>
              <a:fillRect b="0" l="0" r="0" t="0"/>
            </a:stretch>
          </a:blipFill>
          <a:ln>
            <a:noFill/>
          </a:ln>
        </p:spPr>
      </p:sp>
      <p:sp>
        <p:nvSpPr>
          <p:cNvPr id="248" name="Google Shape;248;p14"/>
          <p:cNvSpPr/>
          <p:nvPr/>
        </p:nvSpPr>
        <p:spPr>
          <a:xfrm>
            <a:off x="-8115300" y="-1955192"/>
            <a:ext cx="16230600" cy="6877717"/>
          </a:xfrm>
          <a:custGeom>
            <a:rect b="b" l="l" r="r" t="t"/>
            <a:pathLst>
              <a:path extrusionOk="0" h="6877717" w="16230600">
                <a:moveTo>
                  <a:pt x="0" y="0"/>
                </a:moveTo>
                <a:lnTo>
                  <a:pt x="16230600" y="0"/>
                </a:lnTo>
                <a:lnTo>
                  <a:pt x="16230600" y="6877717"/>
                </a:lnTo>
                <a:lnTo>
                  <a:pt x="0" y="6877717"/>
                </a:lnTo>
                <a:lnTo>
                  <a:pt x="0" y="0"/>
                </a:lnTo>
                <a:close/>
              </a:path>
            </a:pathLst>
          </a:custGeom>
          <a:blipFill rotWithShape="1">
            <a:blip r:embed="rId4">
              <a:alphaModFix/>
            </a:blip>
            <a:stretch>
              <a:fillRect b="0" l="0" r="0" t="0"/>
            </a:stretch>
          </a:blipFill>
          <a:ln>
            <a:noFill/>
          </a:ln>
        </p:spPr>
      </p:sp>
      <p:cxnSp>
        <p:nvCxnSpPr>
          <p:cNvPr id="249" name="Google Shape;249;p14"/>
          <p:cNvCxnSpPr/>
          <p:nvPr/>
        </p:nvCxnSpPr>
        <p:spPr>
          <a:xfrm>
            <a:off x="6228885" y="9027800"/>
            <a:ext cx="5830200" cy="0"/>
          </a:xfrm>
          <a:prstGeom prst="straightConnector1">
            <a:avLst/>
          </a:prstGeom>
          <a:noFill/>
          <a:ln cap="flat" cmpd="sng" w="19050">
            <a:solidFill>
              <a:srgbClr val="192018"/>
            </a:solidFill>
            <a:prstDash val="solid"/>
            <a:round/>
            <a:headEnd len="sm" w="sm" type="none"/>
            <a:tailEnd len="sm" w="sm" type="none"/>
          </a:ln>
        </p:spPr>
      </p:cxnSp>
      <p:sp>
        <p:nvSpPr>
          <p:cNvPr id="250" name="Google Shape;250;p14"/>
          <p:cNvSpPr txBox="1"/>
          <p:nvPr>
            <p:ph idx="1" type="subTitle"/>
          </p:nvPr>
        </p:nvSpPr>
        <p:spPr>
          <a:xfrm>
            <a:off x="6614975" y="9260200"/>
            <a:ext cx="4943100" cy="539400"/>
          </a:xfrm>
          <a:prstGeom prst="rect">
            <a:avLst/>
          </a:prstGeom>
        </p:spPr>
        <p:txBody>
          <a:bodyPr anchorCtr="0" anchor="t" bIns="0" lIns="0" spcFirstLastPara="1" rIns="0" wrap="square" tIns="0">
            <a:noAutofit/>
          </a:bodyPr>
          <a:lstStyle>
            <a:lvl1pPr lvl="0" algn="ctr">
              <a:spcBef>
                <a:spcPts val="640"/>
              </a:spcBef>
              <a:spcAft>
                <a:spcPts val="0"/>
              </a:spcAft>
              <a:buClr>
                <a:srgbClr val="192018"/>
              </a:buClr>
              <a:buSzPts val="2700"/>
              <a:buFont typeface="Lato"/>
              <a:buNone/>
              <a:defRPr sz="2700">
                <a:solidFill>
                  <a:srgbClr val="192018"/>
                </a:solidFill>
                <a:latin typeface="Lato"/>
                <a:ea typeface="Lato"/>
                <a:cs typeface="Lato"/>
                <a:sym typeface="Lato"/>
              </a:defRPr>
            </a:lvl1pPr>
            <a:lvl2pPr lvl="1">
              <a:spcBef>
                <a:spcPts val="560"/>
              </a:spcBef>
              <a:spcAft>
                <a:spcPts val="0"/>
              </a:spcAft>
              <a:buClr>
                <a:srgbClr val="192018"/>
              </a:buClr>
              <a:buSzPts val="2800"/>
              <a:buNone/>
              <a:defRPr>
                <a:solidFill>
                  <a:srgbClr val="192018"/>
                </a:solidFill>
              </a:defRPr>
            </a:lvl2pPr>
            <a:lvl3pPr lvl="2">
              <a:spcBef>
                <a:spcPts val="480"/>
              </a:spcBef>
              <a:spcAft>
                <a:spcPts val="0"/>
              </a:spcAft>
              <a:buClr>
                <a:srgbClr val="192018"/>
              </a:buClr>
              <a:buSzPts val="2400"/>
              <a:buNone/>
              <a:defRPr>
                <a:solidFill>
                  <a:srgbClr val="192018"/>
                </a:solidFill>
              </a:defRPr>
            </a:lvl3pPr>
            <a:lvl4pPr lvl="3">
              <a:spcBef>
                <a:spcPts val="400"/>
              </a:spcBef>
              <a:spcAft>
                <a:spcPts val="0"/>
              </a:spcAft>
              <a:buClr>
                <a:srgbClr val="192018"/>
              </a:buClr>
              <a:buSzPts val="2000"/>
              <a:buNone/>
              <a:defRPr>
                <a:solidFill>
                  <a:srgbClr val="192018"/>
                </a:solidFill>
              </a:defRPr>
            </a:lvl4pPr>
            <a:lvl5pPr lvl="4">
              <a:spcBef>
                <a:spcPts val="400"/>
              </a:spcBef>
              <a:spcAft>
                <a:spcPts val="0"/>
              </a:spcAft>
              <a:buClr>
                <a:srgbClr val="192018"/>
              </a:buClr>
              <a:buSzPts val="2000"/>
              <a:buNone/>
              <a:defRPr>
                <a:solidFill>
                  <a:srgbClr val="192018"/>
                </a:solidFill>
              </a:defRPr>
            </a:lvl5pPr>
            <a:lvl6pPr lvl="5">
              <a:spcBef>
                <a:spcPts val="400"/>
              </a:spcBef>
              <a:spcAft>
                <a:spcPts val="0"/>
              </a:spcAft>
              <a:buClr>
                <a:srgbClr val="192018"/>
              </a:buClr>
              <a:buSzPts val="2000"/>
              <a:buNone/>
              <a:defRPr>
                <a:solidFill>
                  <a:srgbClr val="192018"/>
                </a:solidFill>
              </a:defRPr>
            </a:lvl6pPr>
            <a:lvl7pPr lvl="6">
              <a:spcBef>
                <a:spcPts val="400"/>
              </a:spcBef>
              <a:spcAft>
                <a:spcPts val="0"/>
              </a:spcAft>
              <a:buClr>
                <a:srgbClr val="192018"/>
              </a:buClr>
              <a:buSzPts val="2000"/>
              <a:buNone/>
              <a:defRPr>
                <a:solidFill>
                  <a:srgbClr val="192018"/>
                </a:solidFill>
              </a:defRPr>
            </a:lvl7pPr>
            <a:lvl8pPr lvl="7">
              <a:spcBef>
                <a:spcPts val="400"/>
              </a:spcBef>
              <a:spcAft>
                <a:spcPts val="0"/>
              </a:spcAft>
              <a:buClr>
                <a:srgbClr val="192018"/>
              </a:buClr>
              <a:buSzPts val="2000"/>
              <a:buNone/>
              <a:defRPr>
                <a:solidFill>
                  <a:srgbClr val="192018"/>
                </a:solidFill>
              </a:defRPr>
            </a:lvl8pPr>
            <a:lvl9pPr lvl="8">
              <a:spcBef>
                <a:spcPts val="400"/>
              </a:spcBef>
              <a:spcAft>
                <a:spcPts val="0"/>
              </a:spcAft>
              <a:buClr>
                <a:srgbClr val="192018"/>
              </a:buClr>
              <a:buSzPts val="2000"/>
              <a:buNone/>
              <a:defRPr>
                <a:solidFill>
                  <a:srgbClr val="192018"/>
                </a:solidFill>
              </a:defRPr>
            </a:lvl9pPr>
          </a:lstStyle>
          <a:p/>
        </p:txBody>
      </p:sp>
      <p:sp>
        <p:nvSpPr>
          <p:cNvPr id="251" name="Google Shape;251;p14"/>
          <p:cNvSpPr txBox="1"/>
          <p:nvPr>
            <p:ph idx="2" type="body"/>
          </p:nvPr>
        </p:nvSpPr>
        <p:spPr>
          <a:xfrm>
            <a:off x="4191150" y="6340150"/>
            <a:ext cx="10115100" cy="1174500"/>
          </a:xfrm>
          <a:prstGeom prst="rect">
            <a:avLst/>
          </a:prstGeom>
        </p:spPr>
        <p:txBody>
          <a:bodyPr anchorCtr="0" anchor="t" bIns="0" lIns="0" spcFirstLastPara="1" rIns="0" wrap="square" tIns="0">
            <a:noAutofit/>
          </a:bodyPr>
          <a:lstStyle>
            <a:lvl1pPr indent="-374650" lvl="0" marL="457200" algn="ctr">
              <a:spcBef>
                <a:spcPts val="640"/>
              </a:spcBef>
              <a:spcAft>
                <a:spcPts val="0"/>
              </a:spcAft>
              <a:buClr>
                <a:srgbClr val="192018"/>
              </a:buClr>
              <a:buSzPts val="2300"/>
              <a:buFont typeface="Lato"/>
              <a:buChar char="•"/>
              <a:defRPr sz="2300">
                <a:solidFill>
                  <a:srgbClr val="192018"/>
                </a:solidFill>
                <a:latin typeface="Lato"/>
                <a:ea typeface="Lato"/>
                <a:cs typeface="Lato"/>
                <a:sym typeface="Lato"/>
              </a:defRPr>
            </a:lvl1pPr>
            <a:lvl2pPr indent="-374650" lvl="1" marL="914400" algn="ctr">
              <a:spcBef>
                <a:spcPts val="560"/>
              </a:spcBef>
              <a:spcAft>
                <a:spcPts val="0"/>
              </a:spcAft>
              <a:buClr>
                <a:srgbClr val="192018"/>
              </a:buClr>
              <a:buSzPts val="2300"/>
              <a:buFont typeface="Lato"/>
              <a:buChar char="–"/>
              <a:defRPr sz="2300">
                <a:solidFill>
                  <a:srgbClr val="192018"/>
                </a:solidFill>
                <a:latin typeface="Lato"/>
                <a:ea typeface="Lato"/>
                <a:cs typeface="Lato"/>
                <a:sym typeface="Lato"/>
              </a:defRPr>
            </a:lvl2pPr>
            <a:lvl3pPr indent="-374650" lvl="2" marL="1371600" algn="ctr">
              <a:spcBef>
                <a:spcPts val="480"/>
              </a:spcBef>
              <a:spcAft>
                <a:spcPts val="0"/>
              </a:spcAft>
              <a:buClr>
                <a:srgbClr val="192018"/>
              </a:buClr>
              <a:buSzPts val="2300"/>
              <a:buFont typeface="Lato"/>
              <a:buChar char="•"/>
              <a:defRPr sz="2300">
                <a:solidFill>
                  <a:srgbClr val="192018"/>
                </a:solidFill>
                <a:latin typeface="Lato"/>
                <a:ea typeface="Lato"/>
                <a:cs typeface="Lato"/>
                <a:sym typeface="Lato"/>
              </a:defRPr>
            </a:lvl3pPr>
            <a:lvl4pPr indent="-374650" lvl="3" marL="1828800" algn="ctr">
              <a:spcBef>
                <a:spcPts val="400"/>
              </a:spcBef>
              <a:spcAft>
                <a:spcPts val="0"/>
              </a:spcAft>
              <a:buClr>
                <a:srgbClr val="192018"/>
              </a:buClr>
              <a:buSzPts val="2300"/>
              <a:buFont typeface="Lato"/>
              <a:buChar char="–"/>
              <a:defRPr sz="2300">
                <a:solidFill>
                  <a:srgbClr val="192018"/>
                </a:solidFill>
                <a:latin typeface="Lato"/>
                <a:ea typeface="Lato"/>
                <a:cs typeface="Lato"/>
                <a:sym typeface="Lato"/>
              </a:defRPr>
            </a:lvl4pPr>
            <a:lvl5pPr indent="-374650" lvl="4" marL="2286000" algn="ctr">
              <a:spcBef>
                <a:spcPts val="400"/>
              </a:spcBef>
              <a:spcAft>
                <a:spcPts val="0"/>
              </a:spcAft>
              <a:buClr>
                <a:srgbClr val="192018"/>
              </a:buClr>
              <a:buSzPts val="2300"/>
              <a:buFont typeface="Lato"/>
              <a:buChar char="»"/>
              <a:defRPr sz="2300">
                <a:solidFill>
                  <a:srgbClr val="192018"/>
                </a:solidFill>
                <a:latin typeface="Lato"/>
                <a:ea typeface="Lato"/>
                <a:cs typeface="Lato"/>
                <a:sym typeface="Lato"/>
              </a:defRPr>
            </a:lvl5pPr>
            <a:lvl6pPr indent="-374650" lvl="5" marL="2743200" algn="ctr">
              <a:spcBef>
                <a:spcPts val="400"/>
              </a:spcBef>
              <a:spcAft>
                <a:spcPts val="0"/>
              </a:spcAft>
              <a:buClr>
                <a:srgbClr val="192018"/>
              </a:buClr>
              <a:buSzPts val="2300"/>
              <a:buFont typeface="Lato"/>
              <a:buChar char="•"/>
              <a:defRPr sz="2300">
                <a:solidFill>
                  <a:srgbClr val="192018"/>
                </a:solidFill>
                <a:latin typeface="Lato"/>
                <a:ea typeface="Lato"/>
                <a:cs typeface="Lato"/>
                <a:sym typeface="Lato"/>
              </a:defRPr>
            </a:lvl6pPr>
            <a:lvl7pPr indent="-374650" lvl="6" marL="3200400" algn="ctr">
              <a:spcBef>
                <a:spcPts val="400"/>
              </a:spcBef>
              <a:spcAft>
                <a:spcPts val="0"/>
              </a:spcAft>
              <a:buClr>
                <a:srgbClr val="192018"/>
              </a:buClr>
              <a:buSzPts val="2300"/>
              <a:buFont typeface="Lato"/>
              <a:buChar char="•"/>
              <a:defRPr sz="2300">
                <a:solidFill>
                  <a:srgbClr val="192018"/>
                </a:solidFill>
                <a:latin typeface="Lato"/>
                <a:ea typeface="Lato"/>
                <a:cs typeface="Lato"/>
                <a:sym typeface="Lato"/>
              </a:defRPr>
            </a:lvl7pPr>
            <a:lvl8pPr indent="-374650" lvl="7" marL="3657600" algn="ctr">
              <a:spcBef>
                <a:spcPts val="400"/>
              </a:spcBef>
              <a:spcAft>
                <a:spcPts val="0"/>
              </a:spcAft>
              <a:buClr>
                <a:srgbClr val="192018"/>
              </a:buClr>
              <a:buSzPts val="2300"/>
              <a:buFont typeface="Lato"/>
              <a:buChar char="•"/>
              <a:defRPr sz="2300">
                <a:solidFill>
                  <a:srgbClr val="192018"/>
                </a:solidFill>
                <a:latin typeface="Lato"/>
                <a:ea typeface="Lato"/>
                <a:cs typeface="Lato"/>
                <a:sym typeface="Lato"/>
              </a:defRPr>
            </a:lvl8pPr>
            <a:lvl9pPr indent="-374650" lvl="8" marL="4114800" algn="ctr">
              <a:spcBef>
                <a:spcPts val="400"/>
              </a:spcBef>
              <a:spcAft>
                <a:spcPts val="0"/>
              </a:spcAft>
              <a:buClr>
                <a:srgbClr val="192018"/>
              </a:buClr>
              <a:buSzPts val="2300"/>
              <a:buFont typeface="Lato"/>
              <a:buChar char="•"/>
              <a:defRPr sz="2300">
                <a:solidFill>
                  <a:srgbClr val="192018"/>
                </a:solidFill>
                <a:latin typeface="Lato"/>
                <a:ea typeface="Lato"/>
                <a:cs typeface="Lato"/>
                <a:sym typeface="Lato"/>
              </a:defRPr>
            </a:lvl9pPr>
          </a:lstStyle>
          <a:p/>
        </p:txBody>
      </p:sp>
      <p:sp>
        <p:nvSpPr>
          <p:cNvPr id="252" name="Google Shape;252;p14"/>
          <p:cNvSpPr txBox="1"/>
          <p:nvPr>
            <p:ph type="title"/>
          </p:nvPr>
        </p:nvSpPr>
        <p:spPr>
          <a:xfrm>
            <a:off x="3189350" y="4649725"/>
            <a:ext cx="11909400" cy="1317000"/>
          </a:xfrm>
          <a:prstGeom prst="rect">
            <a:avLst/>
          </a:prstGeom>
        </p:spPr>
        <p:txBody>
          <a:bodyPr anchorCtr="0" anchor="t" bIns="0" lIns="0" spcFirstLastPara="1" rIns="0" wrap="square" tIns="0">
            <a:noAutofit/>
          </a:bodyPr>
          <a:lstStyle>
            <a:lvl1pPr lvl="0">
              <a:spcBef>
                <a:spcPts val="0"/>
              </a:spcBef>
              <a:spcAft>
                <a:spcPts val="0"/>
              </a:spcAft>
              <a:buClr>
                <a:schemeClr val="accent1"/>
              </a:buClr>
              <a:buSzPts val="8200"/>
              <a:buFont typeface="Montserrat"/>
              <a:buNone/>
              <a:defRPr b="1" sz="8200">
                <a:solidFill>
                  <a:schemeClr val="accent1"/>
                </a:solidFill>
                <a:latin typeface="Montserrat"/>
                <a:ea typeface="Montserrat"/>
                <a:cs typeface="Montserrat"/>
                <a:sym typeface="Montserrat"/>
              </a:defRPr>
            </a:lvl1pPr>
            <a:lvl2pPr lvl="1">
              <a:spcBef>
                <a:spcPts val="0"/>
              </a:spcBef>
              <a:spcAft>
                <a:spcPts val="0"/>
              </a:spcAft>
              <a:buClr>
                <a:schemeClr val="accent1"/>
              </a:buClr>
              <a:buSzPts val="8200"/>
              <a:buFont typeface="Montserrat"/>
              <a:buNone/>
              <a:defRPr b="1" sz="8200">
                <a:solidFill>
                  <a:schemeClr val="accent1"/>
                </a:solidFill>
                <a:latin typeface="Montserrat"/>
                <a:ea typeface="Montserrat"/>
                <a:cs typeface="Montserrat"/>
                <a:sym typeface="Montserrat"/>
              </a:defRPr>
            </a:lvl2pPr>
            <a:lvl3pPr lvl="2">
              <a:spcBef>
                <a:spcPts val="0"/>
              </a:spcBef>
              <a:spcAft>
                <a:spcPts val="0"/>
              </a:spcAft>
              <a:buClr>
                <a:schemeClr val="accent1"/>
              </a:buClr>
              <a:buSzPts val="8200"/>
              <a:buFont typeface="Montserrat"/>
              <a:buNone/>
              <a:defRPr b="1" sz="8200">
                <a:solidFill>
                  <a:schemeClr val="accent1"/>
                </a:solidFill>
                <a:latin typeface="Montserrat"/>
                <a:ea typeface="Montserrat"/>
                <a:cs typeface="Montserrat"/>
                <a:sym typeface="Montserrat"/>
              </a:defRPr>
            </a:lvl3pPr>
            <a:lvl4pPr lvl="3">
              <a:spcBef>
                <a:spcPts val="0"/>
              </a:spcBef>
              <a:spcAft>
                <a:spcPts val="0"/>
              </a:spcAft>
              <a:buClr>
                <a:schemeClr val="accent1"/>
              </a:buClr>
              <a:buSzPts val="8200"/>
              <a:buFont typeface="Montserrat"/>
              <a:buNone/>
              <a:defRPr b="1" sz="8200">
                <a:solidFill>
                  <a:schemeClr val="accent1"/>
                </a:solidFill>
                <a:latin typeface="Montserrat"/>
                <a:ea typeface="Montserrat"/>
                <a:cs typeface="Montserrat"/>
                <a:sym typeface="Montserrat"/>
              </a:defRPr>
            </a:lvl4pPr>
            <a:lvl5pPr lvl="4">
              <a:spcBef>
                <a:spcPts val="0"/>
              </a:spcBef>
              <a:spcAft>
                <a:spcPts val="0"/>
              </a:spcAft>
              <a:buClr>
                <a:schemeClr val="accent1"/>
              </a:buClr>
              <a:buSzPts val="8200"/>
              <a:buFont typeface="Montserrat"/>
              <a:buNone/>
              <a:defRPr b="1" sz="8200">
                <a:solidFill>
                  <a:schemeClr val="accent1"/>
                </a:solidFill>
                <a:latin typeface="Montserrat"/>
                <a:ea typeface="Montserrat"/>
                <a:cs typeface="Montserrat"/>
                <a:sym typeface="Montserrat"/>
              </a:defRPr>
            </a:lvl5pPr>
            <a:lvl6pPr lvl="5">
              <a:spcBef>
                <a:spcPts val="0"/>
              </a:spcBef>
              <a:spcAft>
                <a:spcPts val="0"/>
              </a:spcAft>
              <a:buClr>
                <a:schemeClr val="accent1"/>
              </a:buClr>
              <a:buSzPts val="8200"/>
              <a:buFont typeface="Montserrat"/>
              <a:buNone/>
              <a:defRPr b="1" sz="8200">
                <a:solidFill>
                  <a:schemeClr val="accent1"/>
                </a:solidFill>
                <a:latin typeface="Montserrat"/>
                <a:ea typeface="Montserrat"/>
                <a:cs typeface="Montserrat"/>
                <a:sym typeface="Montserrat"/>
              </a:defRPr>
            </a:lvl6pPr>
            <a:lvl7pPr lvl="6">
              <a:spcBef>
                <a:spcPts val="0"/>
              </a:spcBef>
              <a:spcAft>
                <a:spcPts val="0"/>
              </a:spcAft>
              <a:buClr>
                <a:schemeClr val="accent1"/>
              </a:buClr>
              <a:buSzPts val="8200"/>
              <a:buFont typeface="Montserrat"/>
              <a:buNone/>
              <a:defRPr b="1" sz="8200">
                <a:solidFill>
                  <a:schemeClr val="accent1"/>
                </a:solidFill>
                <a:latin typeface="Montserrat"/>
                <a:ea typeface="Montserrat"/>
                <a:cs typeface="Montserrat"/>
                <a:sym typeface="Montserrat"/>
              </a:defRPr>
            </a:lvl7pPr>
            <a:lvl8pPr lvl="7">
              <a:spcBef>
                <a:spcPts val="0"/>
              </a:spcBef>
              <a:spcAft>
                <a:spcPts val="0"/>
              </a:spcAft>
              <a:buClr>
                <a:schemeClr val="accent1"/>
              </a:buClr>
              <a:buSzPts val="8200"/>
              <a:buFont typeface="Montserrat"/>
              <a:buNone/>
              <a:defRPr b="1" sz="8200">
                <a:solidFill>
                  <a:schemeClr val="accent1"/>
                </a:solidFill>
                <a:latin typeface="Montserrat"/>
                <a:ea typeface="Montserrat"/>
                <a:cs typeface="Montserrat"/>
                <a:sym typeface="Montserrat"/>
              </a:defRPr>
            </a:lvl8pPr>
            <a:lvl9pPr lvl="8">
              <a:spcBef>
                <a:spcPts val="0"/>
              </a:spcBef>
              <a:spcAft>
                <a:spcPts val="0"/>
              </a:spcAft>
              <a:buClr>
                <a:schemeClr val="accent1"/>
              </a:buClr>
              <a:buSzPts val="8200"/>
              <a:buFont typeface="Montserrat"/>
              <a:buNone/>
              <a:defRPr b="1" sz="8200">
                <a:solidFill>
                  <a:schemeClr val="accent1"/>
                </a:solidFill>
                <a:latin typeface="Montserrat"/>
                <a:ea typeface="Montserrat"/>
                <a:cs typeface="Montserrat"/>
                <a:sym typeface="Montserrat"/>
              </a:defRPr>
            </a:lvl9pPr>
          </a:lstStyle>
          <a:p/>
        </p:txBody>
      </p:sp>
      <p:sp>
        <p:nvSpPr>
          <p:cNvPr id="253" name="Google Shape;253;p14"/>
          <p:cNvSpPr txBox="1"/>
          <p:nvPr>
            <p:ph idx="3" type="subTitle"/>
          </p:nvPr>
        </p:nvSpPr>
        <p:spPr>
          <a:xfrm>
            <a:off x="6899500" y="4110325"/>
            <a:ext cx="4943100" cy="539400"/>
          </a:xfrm>
          <a:prstGeom prst="rect">
            <a:avLst/>
          </a:prstGeom>
        </p:spPr>
        <p:txBody>
          <a:bodyPr anchorCtr="0" anchor="t" bIns="0" lIns="0" spcFirstLastPara="1" rIns="0" wrap="square" tIns="0">
            <a:noAutofit/>
          </a:bodyPr>
          <a:lstStyle>
            <a:lvl1pPr lvl="0" rtl="0" algn="ctr">
              <a:spcBef>
                <a:spcPts val="640"/>
              </a:spcBef>
              <a:spcAft>
                <a:spcPts val="0"/>
              </a:spcAft>
              <a:buClr>
                <a:srgbClr val="192018"/>
              </a:buClr>
              <a:buSzPts val="2700"/>
              <a:buFont typeface="Lato"/>
              <a:buNone/>
              <a:defRPr sz="2700">
                <a:solidFill>
                  <a:srgbClr val="192018"/>
                </a:solidFill>
                <a:latin typeface="Lato"/>
                <a:ea typeface="Lato"/>
                <a:cs typeface="Lato"/>
                <a:sym typeface="Lato"/>
              </a:defRPr>
            </a:lvl1pPr>
            <a:lvl2pPr lvl="1" rtl="0">
              <a:spcBef>
                <a:spcPts val="560"/>
              </a:spcBef>
              <a:spcAft>
                <a:spcPts val="0"/>
              </a:spcAft>
              <a:buClr>
                <a:srgbClr val="192018"/>
              </a:buClr>
              <a:buSzPts val="2800"/>
              <a:buNone/>
              <a:defRPr>
                <a:solidFill>
                  <a:srgbClr val="192018"/>
                </a:solidFill>
              </a:defRPr>
            </a:lvl2pPr>
            <a:lvl3pPr lvl="2" rtl="0">
              <a:spcBef>
                <a:spcPts val="480"/>
              </a:spcBef>
              <a:spcAft>
                <a:spcPts val="0"/>
              </a:spcAft>
              <a:buClr>
                <a:srgbClr val="192018"/>
              </a:buClr>
              <a:buSzPts val="2400"/>
              <a:buNone/>
              <a:defRPr>
                <a:solidFill>
                  <a:srgbClr val="192018"/>
                </a:solidFill>
              </a:defRPr>
            </a:lvl3pPr>
            <a:lvl4pPr lvl="3" rtl="0">
              <a:spcBef>
                <a:spcPts val="400"/>
              </a:spcBef>
              <a:spcAft>
                <a:spcPts val="0"/>
              </a:spcAft>
              <a:buClr>
                <a:srgbClr val="192018"/>
              </a:buClr>
              <a:buSzPts val="2000"/>
              <a:buNone/>
              <a:defRPr>
                <a:solidFill>
                  <a:srgbClr val="192018"/>
                </a:solidFill>
              </a:defRPr>
            </a:lvl4pPr>
            <a:lvl5pPr lvl="4" rtl="0">
              <a:spcBef>
                <a:spcPts val="400"/>
              </a:spcBef>
              <a:spcAft>
                <a:spcPts val="0"/>
              </a:spcAft>
              <a:buClr>
                <a:srgbClr val="192018"/>
              </a:buClr>
              <a:buSzPts val="2000"/>
              <a:buNone/>
              <a:defRPr>
                <a:solidFill>
                  <a:srgbClr val="192018"/>
                </a:solidFill>
              </a:defRPr>
            </a:lvl5pPr>
            <a:lvl6pPr lvl="5" rtl="0">
              <a:spcBef>
                <a:spcPts val="400"/>
              </a:spcBef>
              <a:spcAft>
                <a:spcPts val="0"/>
              </a:spcAft>
              <a:buClr>
                <a:srgbClr val="192018"/>
              </a:buClr>
              <a:buSzPts val="2000"/>
              <a:buNone/>
              <a:defRPr>
                <a:solidFill>
                  <a:srgbClr val="192018"/>
                </a:solidFill>
              </a:defRPr>
            </a:lvl6pPr>
            <a:lvl7pPr lvl="6" rtl="0">
              <a:spcBef>
                <a:spcPts val="400"/>
              </a:spcBef>
              <a:spcAft>
                <a:spcPts val="0"/>
              </a:spcAft>
              <a:buClr>
                <a:srgbClr val="192018"/>
              </a:buClr>
              <a:buSzPts val="2000"/>
              <a:buNone/>
              <a:defRPr>
                <a:solidFill>
                  <a:srgbClr val="192018"/>
                </a:solidFill>
              </a:defRPr>
            </a:lvl7pPr>
            <a:lvl8pPr lvl="7" rtl="0">
              <a:spcBef>
                <a:spcPts val="400"/>
              </a:spcBef>
              <a:spcAft>
                <a:spcPts val="0"/>
              </a:spcAft>
              <a:buClr>
                <a:srgbClr val="192018"/>
              </a:buClr>
              <a:buSzPts val="2000"/>
              <a:buNone/>
              <a:defRPr>
                <a:solidFill>
                  <a:srgbClr val="192018"/>
                </a:solidFill>
              </a:defRPr>
            </a:lvl8pPr>
            <a:lvl9pPr lvl="8" rtl="0">
              <a:spcBef>
                <a:spcPts val="400"/>
              </a:spcBef>
              <a:spcAft>
                <a:spcPts val="0"/>
              </a:spcAft>
              <a:buClr>
                <a:srgbClr val="192018"/>
              </a:buClr>
              <a:buSzPts val="2000"/>
              <a:buNone/>
              <a:defRPr>
                <a:solidFill>
                  <a:srgbClr val="192018"/>
                </a:solidFill>
              </a:defRPr>
            </a:lvl9pPr>
          </a:lstStyle>
          <a:p/>
        </p:txBody>
      </p:sp>
      <p:sp>
        <p:nvSpPr>
          <p:cNvPr id="254" name="Google Shape;254;p14"/>
          <p:cNvSpPr txBox="1"/>
          <p:nvPr>
            <p:ph idx="4" type="subTitle"/>
          </p:nvPr>
        </p:nvSpPr>
        <p:spPr>
          <a:xfrm>
            <a:off x="6899500" y="2188975"/>
            <a:ext cx="4943100" cy="539400"/>
          </a:xfrm>
          <a:prstGeom prst="rect">
            <a:avLst/>
          </a:prstGeom>
        </p:spPr>
        <p:txBody>
          <a:bodyPr anchorCtr="0" anchor="t" bIns="0" lIns="0" spcFirstLastPara="1" rIns="0" wrap="square" tIns="0">
            <a:noAutofit/>
          </a:bodyPr>
          <a:lstStyle>
            <a:lvl1pPr lvl="0" rtl="0" algn="ctr">
              <a:spcBef>
                <a:spcPts val="640"/>
              </a:spcBef>
              <a:spcAft>
                <a:spcPts val="0"/>
              </a:spcAft>
              <a:buClr>
                <a:srgbClr val="192018"/>
              </a:buClr>
              <a:buSzPts val="3500"/>
              <a:buFont typeface="Lato"/>
              <a:buNone/>
              <a:defRPr sz="3500">
                <a:solidFill>
                  <a:srgbClr val="192018"/>
                </a:solidFill>
                <a:latin typeface="Lato"/>
                <a:ea typeface="Lato"/>
                <a:cs typeface="Lato"/>
                <a:sym typeface="Lato"/>
              </a:defRPr>
            </a:lvl1pPr>
            <a:lvl2pPr lvl="1" rtl="0">
              <a:spcBef>
                <a:spcPts val="560"/>
              </a:spcBef>
              <a:spcAft>
                <a:spcPts val="0"/>
              </a:spcAft>
              <a:buClr>
                <a:srgbClr val="192018"/>
              </a:buClr>
              <a:buSzPts val="3500"/>
              <a:buNone/>
              <a:defRPr sz="3500">
                <a:solidFill>
                  <a:srgbClr val="192018"/>
                </a:solidFill>
              </a:defRPr>
            </a:lvl2pPr>
            <a:lvl3pPr lvl="2" rtl="0">
              <a:spcBef>
                <a:spcPts val="480"/>
              </a:spcBef>
              <a:spcAft>
                <a:spcPts val="0"/>
              </a:spcAft>
              <a:buClr>
                <a:srgbClr val="192018"/>
              </a:buClr>
              <a:buSzPts val="3500"/>
              <a:buNone/>
              <a:defRPr sz="3500">
                <a:solidFill>
                  <a:srgbClr val="192018"/>
                </a:solidFill>
              </a:defRPr>
            </a:lvl3pPr>
            <a:lvl4pPr lvl="3" rtl="0">
              <a:spcBef>
                <a:spcPts val="400"/>
              </a:spcBef>
              <a:spcAft>
                <a:spcPts val="0"/>
              </a:spcAft>
              <a:buClr>
                <a:srgbClr val="192018"/>
              </a:buClr>
              <a:buSzPts val="3500"/>
              <a:buNone/>
              <a:defRPr sz="3500">
                <a:solidFill>
                  <a:srgbClr val="192018"/>
                </a:solidFill>
              </a:defRPr>
            </a:lvl4pPr>
            <a:lvl5pPr lvl="4" rtl="0">
              <a:spcBef>
                <a:spcPts val="400"/>
              </a:spcBef>
              <a:spcAft>
                <a:spcPts val="0"/>
              </a:spcAft>
              <a:buClr>
                <a:srgbClr val="192018"/>
              </a:buClr>
              <a:buSzPts val="3500"/>
              <a:buNone/>
              <a:defRPr sz="3500">
                <a:solidFill>
                  <a:srgbClr val="192018"/>
                </a:solidFill>
              </a:defRPr>
            </a:lvl5pPr>
            <a:lvl6pPr lvl="5" rtl="0">
              <a:spcBef>
                <a:spcPts val="400"/>
              </a:spcBef>
              <a:spcAft>
                <a:spcPts val="0"/>
              </a:spcAft>
              <a:buClr>
                <a:srgbClr val="192018"/>
              </a:buClr>
              <a:buSzPts val="3500"/>
              <a:buNone/>
              <a:defRPr sz="3500">
                <a:solidFill>
                  <a:srgbClr val="192018"/>
                </a:solidFill>
              </a:defRPr>
            </a:lvl6pPr>
            <a:lvl7pPr lvl="6" rtl="0">
              <a:spcBef>
                <a:spcPts val="400"/>
              </a:spcBef>
              <a:spcAft>
                <a:spcPts val="0"/>
              </a:spcAft>
              <a:buClr>
                <a:srgbClr val="192018"/>
              </a:buClr>
              <a:buSzPts val="3500"/>
              <a:buNone/>
              <a:defRPr sz="3500">
                <a:solidFill>
                  <a:srgbClr val="192018"/>
                </a:solidFill>
              </a:defRPr>
            </a:lvl7pPr>
            <a:lvl8pPr lvl="7" rtl="0">
              <a:spcBef>
                <a:spcPts val="400"/>
              </a:spcBef>
              <a:spcAft>
                <a:spcPts val="0"/>
              </a:spcAft>
              <a:buClr>
                <a:srgbClr val="192018"/>
              </a:buClr>
              <a:buSzPts val="3500"/>
              <a:buNone/>
              <a:defRPr sz="3500">
                <a:solidFill>
                  <a:srgbClr val="192018"/>
                </a:solidFill>
              </a:defRPr>
            </a:lvl8pPr>
            <a:lvl9pPr lvl="8" rtl="0">
              <a:spcBef>
                <a:spcPts val="400"/>
              </a:spcBef>
              <a:spcAft>
                <a:spcPts val="0"/>
              </a:spcAft>
              <a:buClr>
                <a:srgbClr val="192018"/>
              </a:buClr>
              <a:buSzPts val="3500"/>
              <a:buNone/>
              <a:defRPr sz="3500">
                <a:solidFill>
                  <a:srgbClr val="192018"/>
                </a:solidFill>
              </a:defRPr>
            </a:lvl9pPr>
          </a:lstStyle>
          <a:p/>
        </p:txBody>
      </p:sp>
      <p:sp>
        <p:nvSpPr>
          <p:cNvPr id="255" name="Google Shape;255;p14"/>
          <p:cNvSpPr txBox="1"/>
          <p:nvPr>
            <p:ph idx="5" type="title"/>
          </p:nvPr>
        </p:nvSpPr>
        <p:spPr>
          <a:xfrm>
            <a:off x="4762000" y="370250"/>
            <a:ext cx="9218100" cy="1679400"/>
          </a:xfrm>
          <a:prstGeom prst="rect">
            <a:avLst/>
          </a:prstGeom>
        </p:spPr>
        <p:txBody>
          <a:bodyPr anchorCtr="0" anchor="t" bIns="0" lIns="0" spcFirstLastPara="1" rIns="0" wrap="square" tIns="0">
            <a:noAutofit/>
          </a:bodyPr>
          <a:lstStyle>
            <a:lvl1pPr lvl="0">
              <a:spcBef>
                <a:spcPts val="0"/>
              </a:spcBef>
              <a:spcAft>
                <a:spcPts val="0"/>
              </a:spcAft>
              <a:buSzPts val="10700"/>
              <a:buFont typeface="Montserrat"/>
              <a:buNone/>
              <a:defRPr b="1" sz="10700">
                <a:latin typeface="Montserrat"/>
                <a:ea typeface="Montserrat"/>
                <a:cs typeface="Montserrat"/>
                <a:sym typeface="Montserrat"/>
              </a:defRPr>
            </a:lvl1pPr>
            <a:lvl2pPr lvl="1">
              <a:spcBef>
                <a:spcPts val="0"/>
              </a:spcBef>
              <a:spcAft>
                <a:spcPts val="0"/>
              </a:spcAft>
              <a:buSzPts val="10700"/>
              <a:buFont typeface="Montserrat"/>
              <a:buNone/>
              <a:defRPr b="1" sz="10700">
                <a:latin typeface="Montserrat"/>
                <a:ea typeface="Montserrat"/>
                <a:cs typeface="Montserrat"/>
                <a:sym typeface="Montserrat"/>
              </a:defRPr>
            </a:lvl2pPr>
            <a:lvl3pPr lvl="2">
              <a:spcBef>
                <a:spcPts val="0"/>
              </a:spcBef>
              <a:spcAft>
                <a:spcPts val="0"/>
              </a:spcAft>
              <a:buSzPts val="10700"/>
              <a:buFont typeface="Montserrat"/>
              <a:buNone/>
              <a:defRPr b="1" sz="10700">
                <a:latin typeface="Montserrat"/>
                <a:ea typeface="Montserrat"/>
                <a:cs typeface="Montserrat"/>
                <a:sym typeface="Montserrat"/>
              </a:defRPr>
            </a:lvl3pPr>
            <a:lvl4pPr lvl="3">
              <a:spcBef>
                <a:spcPts val="0"/>
              </a:spcBef>
              <a:spcAft>
                <a:spcPts val="0"/>
              </a:spcAft>
              <a:buSzPts val="10700"/>
              <a:buFont typeface="Montserrat"/>
              <a:buNone/>
              <a:defRPr b="1" sz="10700">
                <a:latin typeface="Montserrat"/>
                <a:ea typeface="Montserrat"/>
                <a:cs typeface="Montserrat"/>
                <a:sym typeface="Montserrat"/>
              </a:defRPr>
            </a:lvl4pPr>
            <a:lvl5pPr lvl="4">
              <a:spcBef>
                <a:spcPts val="0"/>
              </a:spcBef>
              <a:spcAft>
                <a:spcPts val="0"/>
              </a:spcAft>
              <a:buSzPts val="10700"/>
              <a:buFont typeface="Montserrat"/>
              <a:buNone/>
              <a:defRPr b="1" sz="10700">
                <a:latin typeface="Montserrat"/>
                <a:ea typeface="Montserrat"/>
                <a:cs typeface="Montserrat"/>
                <a:sym typeface="Montserrat"/>
              </a:defRPr>
            </a:lvl5pPr>
            <a:lvl6pPr lvl="5">
              <a:spcBef>
                <a:spcPts val="0"/>
              </a:spcBef>
              <a:spcAft>
                <a:spcPts val="0"/>
              </a:spcAft>
              <a:buSzPts val="10700"/>
              <a:buFont typeface="Montserrat"/>
              <a:buNone/>
              <a:defRPr b="1" sz="10700">
                <a:latin typeface="Montserrat"/>
                <a:ea typeface="Montserrat"/>
                <a:cs typeface="Montserrat"/>
                <a:sym typeface="Montserrat"/>
              </a:defRPr>
            </a:lvl6pPr>
            <a:lvl7pPr lvl="6">
              <a:spcBef>
                <a:spcPts val="0"/>
              </a:spcBef>
              <a:spcAft>
                <a:spcPts val="0"/>
              </a:spcAft>
              <a:buSzPts val="10700"/>
              <a:buFont typeface="Montserrat"/>
              <a:buNone/>
              <a:defRPr b="1" sz="10700">
                <a:latin typeface="Montserrat"/>
                <a:ea typeface="Montserrat"/>
                <a:cs typeface="Montserrat"/>
                <a:sym typeface="Montserrat"/>
              </a:defRPr>
            </a:lvl7pPr>
            <a:lvl8pPr lvl="7">
              <a:spcBef>
                <a:spcPts val="0"/>
              </a:spcBef>
              <a:spcAft>
                <a:spcPts val="0"/>
              </a:spcAft>
              <a:buSzPts val="10700"/>
              <a:buFont typeface="Montserrat"/>
              <a:buNone/>
              <a:defRPr b="1" sz="10700">
                <a:latin typeface="Montserrat"/>
                <a:ea typeface="Montserrat"/>
                <a:cs typeface="Montserrat"/>
                <a:sym typeface="Montserrat"/>
              </a:defRPr>
            </a:lvl8pPr>
            <a:lvl9pPr lvl="8">
              <a:spcBef>
                <a:spcPts val="0"/>
              </a:spcBef>
              <a:spcAft>
                <a:spcPts val="0"/>
              </a:spcAft>
              <a:buSzPts val="10700"/>
              <a:buFont typeface="Montserrat"/>
              <a:buNone/>
              <a:defRPr b="1" sz="10700">
                <a:latin typeface="Montserrat"/>
                <a:ea typeface="Montserrat"/>
                <a:cs typeface="Montserrat"/>
                <a:sym typeface="Montserrat"/>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ometric">
  <p:cSld name="CUSTOM">
    <p:spTree>
      <p:nvGrpSpPr>
        <p:cNvPr id="256" name="Shape 256"/>
        <p:cNvGrpSpPr/>
        <p:nvPr/>
      </p:nvGrpSpPr>
      <p:grpSpPr>
        <a:xfrm>
          <a:off x="0" y="0"/>
          <a:ext cx="0" cy="0"/>
          <a:chOff x="0" y="0"/>
          <a:chExt cx="0" cy="0"/>
        </a:xfrm>
      </p:grpSpPr>
      <p:sp>
        <p:nvSpPr>
          <p:cNvPr id="257" name="Google Shape;257;p15"/>
          <p:cNvSpPr/>
          <p:nvPr/>
        </p:nvSpPr>
        <p:spPr>
          <a:xfrm>
            <a:off x="14859000" y="0"/>
            <a:ext cx="3429000" cy="3429000"/>
          </a:xfrm>
          <a:custGeom>
            <a:rect b="b" l="l" r="r" t="t"/>
            <a:pathLst>
              <a:path extrusionOk="0" h="3429000" w="3429000">
                <a:moveTo>
                  <a:pt x="0" y="0"/>
                </a:moveTo>
                <a:lnTo>
                  <a:pt x="3429000" y="0"/>
                </a:lnTo>
                <a:lnTo>
                  <a:pt x="3429000" y="3429000"/>
                </a:lnTo>
                <a:lnTo>
                  <a:pt x="0" y="3429000"/>
                </a:lnTo>
                <a:lnTo>
                  <a:pt x="0" y="0"/>
                </a:lnTo>
                <a:close/>
              </a:path>
            </a:pathLst>
          </a:custGeom>
          <a:blipFill rotWithShape="1">
            <a:blip r:embed="rId2">
              <a:alphaModFix/>
            </a:blip>
            <a:stretch>
              <a:fillRect b="0" l="0" r="0" t="0"/>
            </a:stretch>
          </a:blipFill>
          <a:ln>
            <a:noFill/>
          </a:ln>
        </p:spPr>
      </p:sp>
      <p:sp>
        <p:nvSpPr>
          <p:cNvPr id="258" name="Google Shape;258;p15"/>
          <p:cNvSpPr/>
          <p:nvPr/>
        </p:nvSpPr>
        <p:spPr>
          <a:xfrm>
            <a:off x="11430000" y="0"/>
            <a:ext cx="3429000" cy="3429000"/>
          </a:xfrm>
          <a:custGeom>
            <a:rect b="b" l="l" r="r" t="t"/>
            <a:pathLst>
              <a:path extrusionOk="0" h="3429000" w="3429000">
                <a:moveTo>
                  <a:pt x="0" y="0"/>
                </a:moveTo>
                <a:lnTo>
                  <a:pt x="3429000" y="0"/>
                </a:lnTo>
                <a:lnTo>
                  <a:pt x="3429000" y="3429000"/>
                </a:lnTo>
                <a:lnTo>
                  <a:pt x="0" y="3429000"/>
                </a:lnTo>
                <a:lnTo>
                  <a:pt x="0" y="0"/>
                </a:lnTo>
                <a:close/>
              </a:path>
            </a:pathLst>
          </a:custGeom>
          <a:blipFill rotWithShape="1">
            <a:blip r:embed="rId3">
              <a:alphaModFix/>
            </a:blip>
            <a:stretch>
              <a:fillRect b="0" l="0" r="0" t="0"/>
            </a:stretch>
          </a:blipFill>
          <a:ln>
            <a:noFill/>
          </a:ln>
        </p:spPr>
      </p:sp>
      <p:sp>
        <p:nvSpPr>
          <p:cNvPr id="259" name="Google Shape;259;p15"/>
          <p:cNvSpPr/>
          <p:nvPr/>
        </p:nvSpPr>
        <p:spPr>
          <a:xfrm>
            <a:off x="14859000" y="3429000"/>
            <a:ext cx="3429000" cy="3429000"/>
          </a:xfrm>
          <a:custGeom>
            <a:rect b="b" l="l" r="r" t="t"/>
            <a:pathLst>
              <a:path extrusionOk="0" h="3429000" w="3429000">
                <a:moveTo>
                  <a:pt x="0" y="0"/>
                </a:moveTo>
                <a:lnTo>
                  <a:pt x="3429000" y="0"/>
                </a:lnTo>
                <a:lnTo>
                  <a:pt x="3429000" y="3429000"/>
                </a:lnTo>
                <a:lnTo>
                  <a:pt x="0" y="3429000"/>
                </a:lnTo>
                <a:lnTo>
                  <a:pt x="0" y="0"/>
                </a:lnTo>
                <a:close/>
              </a:path>
            </a:pathLst>
          </a:custGeom>
          <a:blipFill rotWithShape="1">
            <a:blip r:embed="rId4">
              <a:alphaModFix/>
            </a:blip>
            <a:stretch>
              <a:fillRect b="0" l="0" r="0" t="0"/>
            </a:stretch>
          </a:blipFill>
          <a:ln>
            <a:noFill/>
          </a:ln>
        </p:spPr>
      </p:sp>
      <p:sp>
        <p:nvSpPr>
          <p:cNvPr id="260" name="Google Shape;260;p15"/>
          <p:cNvSpPr/>
          <p:nvPr/>
        </p:nvSpPr>
        <p:spPr>
          <a:xfrm>
            <a:off x="11430000" y="3429000"/>
            <a:ext cx="3429000" cy="3429000"/>
          </a:xfrm>
          <a:custGeom>
            <a:rect b="b" l="l" r="r" t="t"/>
            <a:pathLst>
              <a:path extrusionOk="0" h="3429000" w="3429000">
                <a:moveTo>
                  <a:pt x="0" y="0"/>
                </a:moveTo>
                <a:lnTo>
                  <a:pt x="3429000" y="0"/>
                </a:lnTo>
                <a:lnTo>
                  <a:pt x="3429000" y="3429000"/>
                </a:lnTo>
                <a:lnTo>
                  <a:pt x="0" y="3429000"/>
                </a:lnTo>
                <a:lnTo>
                  <a:pt x="0" y="0"/>
                </a:lnTo>
                <a:close/>
              </a:path>
            </a:pathLst>
          </a:custGeom>
          <a:blipFill rotWithShape="1">
            <a:blip r:embed="rId5">
              <a:alphaModFix/>
            </a:blip>
            <a:stretch>
              <a:fillRect b="0" l="0" r="0" t="0"/>
            </a:stretch>
          </a:blipFill>
          <a:ln>
            <a:noFill/>
          </a:ln>
        </p:spPr>
      </p:sp>
      <p:sp>
        <p:nvSpPr>
          <p:cNvPr id="261" name="Google Shape;261;p15"/>
          <p:cNvSpPr/>
          <p:nvPr/>
        </p:nvSpPr>
        <p:spPr>
          <a:xfrm>
            <a:off x="11430000" y="6858000"/>
            <a:ext cx="3429000" cy="3429000"/>
          </a:xfrm>
          <a:custGeom>
            <a:rect b="b" l="l" r="r" t="t"/>
            <a:pathLst>
              <a:path extrusionOk="0" h="3429000" w="3429000">
                <a:moveTo>
                  <a:pt x="0" y="0"/>
                </a:moveTo>
                <a:lnTo>
                  <a:pt x="3429000" y="0"/>
                </a:lnTo>
                <a:lnTo>
                  <a:pt x="3429000" y="3429000"/>
                </a:lnTo>
                <a:lnTo>
                  <a:pt x="0" y="3429000"/>
                </a:lnTo>
                <a:lnTo>
                  <a:pt x="0" y="0"/>
                </a:lnTo>
                <a:close/>
              </a:path>
            </a:pathLst>
          </a:custGeom>
          <a:blipFill rotWithShape="1">
            <a:blip r:embed="rId6">
              <a:alphaModFix/>
            </a:blip>
            <a:stretch>
              <a:fillRect b="0" l="0" r="0" t="0"/>
            </a:stretch>
          </a:blipFill>
          <a:ln>
            <a:noFill/>
          </a:ln>
        </p:spPr>
      </p:sp>
      <p:sp>
        <p:nvSpPr>
          <p:cNvPr id="262" name="Google Shape;262;p15"/>
          <p:cNvSpPr/>
          <p:nvPr/>
        </p:nvSpPr>
        <p:spPr>
          <a:xfrm>
            <a:off x="14859000" y="6858000"/>
            <a:ext cx="3429000" cy="3429000"/>
          </a:xfrm>
          <a:custGeom>
            <a:rect b="b" l="l" r="r" t="t"/>
            <a:pathLst>
              <a:path extrusionOk="0" h="3429000" w="3429000">
                <a:moveTo>
                  <a:pt x="0" y="0"/>
                </a:moveTo>
                <a:lnTo>
                  <a:pt x="3429000" y="0"/>
                </a:lnTo>
                <a:lnTo>
                  <a:pt x="3429000" y="3429000"/>
                </a:lnTo>
                <a:lnTo>
                  <a:pt x="0" y="3429000"/>
                </a:lnTo>
                <a:lnTo>
                  <a:pt x="0" y="0"/>
                </a:lnTo>
                <a:close/>
              </a:path>
            </a:pathLst>
          </a:custGeom>
          <a:blipFill rotWithShape="1">
            <a:blip r:embed="rId7">
              <a:alphaModFix/>
            </a:blip>
            <a:stretch>
              <a:fillRect b="0" l="0" r="0" t="0"/>
            </a:stretch>
          </a:blipFill>
          <a:ln>
            <a:noFill/>
          </a:ln>
        </p:spPr>
      </p:sp>
      <p:sp>
        <p:nvSpPr>
          <p:cNvPr id="263" name="Google Shape;263;p15"/>
          <p:cNvSpPr/>
          <p:nvPr/>
        </p:nvSpPr>
        <p:spPr>
          <a:xfrm>
            <a:off x="2117748" y="8410121"/>
            <a:ext cx="1773885" cy="564418"/>
          </a:xfrm>
          <a:custGeom>
            <a:rect b="b" l="l" r="r" t="t"/>
            <a:pathLst>
              <a:path extrusionOk="0" h="564418" w="1773885">
                <a:moveTo>
                  <a:pt x="0" y="0"/>
                </a:moveTo>
                <a:lnTo>
                  <a:pt x="1773885" y="0"/>
                </a:lnTo>
                <a:lnTo>
                  <a:pt x="1773885" y="564418"/>
                </a:lnTo>
                <a:lnTo>
                  <a:pt x="0" y="564418"/>
                </a:lnTo>
                <a:lnTo>
                  <a:pt x="0" y="0"/>
                </a:lnTo>
                <a:close/>
              </a:path>
            </a:pathLst>
          </a:custGeom>
          <a:blipFill rotWithShape="1">
            <a:blip r:embed="rId8">
              <a:alphaModFix/>
            </a:blip>
            <a:stretch>
              <a:fillRect b="0" l="0" r="0" t="0"/>
            </a:stretch>
          </a:blipFill>
          <a:ln>
            <a:noFill/>
          </a:ln>
        </p:spPr>
      </p:sp>
      <p:sp>
        <p:nvSpPr>
          <p:cNvPr id="264" name="Google Shape;264;p15"/>
          <p:cNvSpPr/>
          <p:nvPr/>
        </p:nvSpPr>
        <p:spPr>
          <a:xfrm>
            <a:off x="7777143" y="8411393"/>
            <a:ext cx="1773885" cy="564418"/>
          </a:xfrm>
          <a:custGeom>
            <a:rect b="b" l="l" r="r" t="t"/>
            <a:pathLst>
              <a:path extrusionOk="0" h="564418" w="1773885">
                <a:moveTo>
                  <a:pt x="0" y="0"/>
                </a:moveTo>
                <a:lnTo>
                  <a:pt x="1773885" y="0"/>
                </a:lnTo>
                <a:lnTo>
                  <a:pt x="1773885" y="564418"/>
                </a:lnTo>
                <a:lnTo>
                  <a:pt x="0" y="564418"/>
                </a:lnTo>
                <a:lnTo>
                  <a:pt x="0" y="0"/>
                </a:lnTo>
                <a:close/>
              </a:path>
            </a:pathLst>
          </a:custGeom>
          <a:blipFill rotWithShape="1">
            <a:blip r:embed="rId8">
              <a:alphaModFix/>
            </a:blip>
            <a:stretch>
              <a:fillRect b="0" l="0" r="0" t="0"/>
            </a:stretch>
          </a:blipFill>
          <a:ln>
            <a:noFill/>
          </a:ln>
        </p:spPr>
      </p:sp>
      <p:cxnSp>
        <p:nvCxnSpPr>
          <p:cNvPr id="265" name="Google Shape;265;p15"/>
          <p:cNvCxnSpPr/>
          <p:nvPr/>
        </p:nvCxnSpPr>
        <p:spPr>
          <a:xfrm>
            <a:off x="1356232" y="6746176"/>
            <a:ext cx="7308000" cy="0"/>
          </a:xfrm>
          <a:prstGeom prst="straightConnector1">
            <a:avLst/>
          </a:prstGeom>
          <a:noFill/>
          <a:ln cap="flat" cmpd="sng" w="38100">
            <a:solidFill>
              <a:srgbClr val="000000"/>
            </a:solidFill>
            <a:prstDash val="solid"/>
            <a:round/>
            <a:headEnd len="sm" w="sm" type="none"/>
            <a:tailEnd len="sm" w="sm" type="none"/>
          </a:ln>
        </p:spPr>
      </p:cxnSp>
      <p:sp>
        <p:nvSpPr>
          <p:cNvPr id="266" name="Google Shape;266;p15"/>
          <p:cNvSpPr txBox="1"/>
          <p:nvPr>
            <p:ph idx="1" type="subTitle"/>
          </p:nvPr>
        </p:nvSpPr>
        <p:spPr>
          <a:xfrm>
            <a:off x="1297800" y="9225850"/>
            <a:ext cx="3429000" cy="369300"/>
          </a:xfrm>
          <a:prstGeom prst="rect">
            <a:avLst/>
          </a:prstGeom>
        </p:spPr>
        <p:txBody>
          <a:bodyPr anchorCtr="0" anchor="t" bIns="0" lIns="0" spcFirstLastPara="1" rIns="0" wrap="square" tIns="0">
            <a:noAutofit/>
          </a:bodyPr>
          <a:lstStyle>
            <a:lvl1pPr lvl="0" algn="ctr">
              <a:spcBef>
                <a:spcPts val="640"/>
              </a:spcBef>
              <a:spcAft>
                <a:spcPts val="0"/>
              </a:spcAft>
              <a:buSzPts val="3000"/>
              <a:buFont typeface="Lato"/>
              <a:buNone/>
              <a:defRPr sz="3000">
                <a:latin typeface="Lato"/>
                <a:ea typeface="Lato"/>
                <a:cs typeface="Lato"/>
                <a:sym typeface="Lato"/>
              </a:defRPr>
            </a:lvl1pPr>
            <a:lvl2pPr lvl="1">
              <a:spcBef>
                <a:spcPts val="560"/>
              </a:spcBef>
              <a:spcAft>
                <a:spcPts val="0"/>
              </a:spcAft>
              <a:buSzPts val="2800"/>
              <a:buNone/>
              <a:defRPr/>
            </a:lvl2pPr>
            <a:lvl3pPr lvl="2">
              <a:spcBef>
                <a:spcPts val="480"/>
              </a:spcBef>
              <a:spcAft>
                <a:spcPts val="0"/>
              </a:spcAft>
              <a:buSzPts val="24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
        <p:nvSpPr>
          <p:cNvPr id="267" name="Google Shape;267;p15"/>
          <p:cNvSpPr txBox="1"/>
          <p:nvPr>
            <p:ph idx="2" type="body"/>
          </p:nvPr>
        </p:nvSpPr>
        <p:spPr>
          <a:xfrm>
            <a:off x="1733550" y="9798425"/>
            <a:ext cx="2557500" cy="286200"/>
          </a:xfrm>
          <a:prstGeom prst="rect">
            <a:avLst/>
          </a:prstGeom>
        </p:spPr>
        <p:txBody>
          <a:bodyPr anchorCtr="0" anchor="t" bIns="0" lIns="0" spcFirstLastPara="1" rIns="0" wrap="square" tIns="0">
            <a:noAutofit/>
          </a:bodyPr>
          <a:lstStyle>
            <a:lvl1pPr indent="-355600" lvl="0" marL="457200" algn="ctr">
              <a:spcBef>
                <a:spcPts val="640"/>
              </a:spcBef>
              <a:spcAft>
                <a:spcPts val="0"/>
              </a:spcAft>
              <a:buSzPts val="2000"/>
              <a:buFont typeface="Lato"/>
              <a:buChar char="•"/>
              <a:defRPr sz="2000">
                <a:latin typeface="Lato"/>
                <a:ea typeface="Lato"/>
                <a:cs typeface="Lato"/>
                <a:sym typeface="Lato"/>
              </a:defRPr>
            </a:lvl1pPr>
            <a:lvl2pPr indent="-355600" lvl="1" marL="914400" algn="ctr">
              <a:spcBef>
                <a:spcPts val="560"/>
              </a:spcBef>
              <a:spcAft>
                <a:spcPts val="0"/>
              </a:spcAft>
              <a:buSzPts val="2000"/>
              <a:buFont typeface="Lato"/>
              <a:buChar char="–"/>
              <a:defRPr sz="2000">
                <a:latin typeface="Lato"/>
                <a:ea typeface="Lato"/>
                <a:cs typeface="Lato"/>
                <a:sym typeface="Lato"/>
              </a:defRPr>
            </a:lvl2pPr>
            <a:lvl3pPr indent="-355600" lvl="2" marL="1371600" algn="ctr">
              <a:spcBef>
                <a:spcPts val="480"/>
              </a:spcBef>
              <a:spcAft>
                <a:spcPts val="0"/>
              </a:spcAft>
              <a:buSzPts val="2000"/>
              <a:buFont typeface="Lato"/>
              <a:buChar char="•"/>
              <a:defRPr sz="2000">
                <a:latin typeface="Lato"/>
                <a:ea typeface="Lato"/>
                <a:cs typeface="Lato"/>
                <a:sym typeface="Lato"/>
              </a:defRPr>
            </a:lvl3pPr>
            <a:lvl4pPr indent="-355600" lvl="3" marL="1828800" algn="ctr">
              <a:spcBef>
                <a:spcPts val="400"/>
              </a:spcBef>
              <a:spcAft>
                <a:spcPts val="0"/>
              </a:spcAft>
              <a:buSzPts val="2000"/>
              <a:buFont typeface="Lato"/>
              <a:buChar char="–"/>
              <a:defRPr>
                <a:latin typeface="Lato"/>
                <a:ea typeface="Lato"/>
                <a:cs typeface="Lato"/>
                <a:sym typeface="Lato"/>
              </a:defRPr>
            </a:lvl4pPr>
            <a:lvl5pPr indent="-355600" lvl="4" marL="2286000" algn="ctr">
              <a:spcBef>
                <a:spcPts val="400"/>
              </a:spcBef>
              <a:spcAft>
                <a:spcPts val="0"/>
              </a:spcAft>
              <a:buSzPts val="2000"/>
              <a:buFont typeface="Lato"/>
              <a:buChar char="»"/>
              <a:defRPr>
                <a:latin typeface="Lato"/>
                <a:ea typeface="Lato"/>
                <a:cs typeface="Lato"/>
                <a:sym typeface="Lato"/>
              </a:defRPr>
            </a:lvl5pPr>
            <a:lvl6pPr indent="-355600" lvl="5" marL="2743200" algn="ctr">
              <a:spcBef>
                <a:spcPts val="400"/>
              </a:spcBef>
              <a:spcAft>
                <a:spcPts val="0"/>
              </a:spcAft>
              <a:buSzPts val="2000"/>
              <a:buFont typeface="Lato"/>
              <a:buChar char="•"/>
              <a:defRPr>
                <a:latin typeface="Lato"/>
                <a:ea typeface="Lato"/>
                <a:cs typeface="Lato"/>
                <a:sym typeface="Lato"/>
              </a:defRPr>
            </a:lvl6pPr>
            <a:lvl7pPr indent="-355600" lvl="6" marL="3200400" algn="ctr">
              <a:spcBef>
                <a:spcPts val="400"/>
              </a:spcBef>
              <a:spcAft>
                <a:spcPts val="0"/>
              </a:spcAft>
              <a:buSzPts val="2000"/>
              <a:buFont typeface="Lato"/>
              <a:buChar char="•"/>
              <a:defRPr>
                <a:latin typeface="Lato"/>
                <a:ea typeface="Lato"/>
                <a:cs typeface="Lato"/>
                <a:sym typeface="Lato"/>
              </a:defRPr>
            </a:lvl7pPr>
            <a:lvl8pPr indent="-355600" lvl="7" marL="3657600" algn="ctr">
              <a:spcBef>
                <a:spcPts val="400"/>
              </a:spcBef>
              <a:spcAft>
                <a:spcPts val="0"/>
              </a:spcAft>
              <a:buSzPts val="2000"/>
              <a:buFont typeface="Lato"/>
              <a:buChar char="•"/>
              <a:defRPr>
                <a:latin typeface="Lato"/>
                <a:ea typeface="Lato"/>
                <a:cs typeface="Lato"/>
                <a:sym typeface="Lato"/>
              </a:defRPr>
            </a:lvl8pPr>
            <a:lvl9pPr indent="-355600" lvl="8" marL="4114800" algn="ctr">
              <a:spcBef>
                <a:spcPts val="400"/>
              </a:spcBef>
              <a:spcAft>
                <a:spcPts val="0"/>
              </a:spcAft>
              <a:buSzPts val="2000"/>
              <a:buFont typeface="Lato"/>
              <a:buChar char="•"/>
              <a:defRPr>
                <a:latin typeface="Lato"/>
                <a:ea typeface="Lato"/>
                <a:cs typeface="Lato"/>
                <a:sym typeface="Lato"/>
              </a:defRPr>
            </a:lvl9pPr>
          </a:lstStyle>
          <a:p/>
        </p:txBody>
      </p:sp>
      <p:sp>
        <p:nvSpPr>
          <p:cNvPr id="268" name="Google Shape;268;p15"/>
          <p:cNvSpPr txBox="1"/>
          <p:nvPr>
            <p:ph idx="3" type="subTitle"/>
          </p:nvPr>
        </p:nvSpPr>
        <p:spPr>
          <a:xfrm>
            <a:off x="6794075" y="9225850"/>
            <a:ext cx="3429000" cy="369300"/>
          </a:xfrm>
          <a:prstGeom prst="rect">
            <a:avLst/>
          </a:prstGeom>
        </p:spPr>
        <p:txBody>
          <a:bodyPr anchorCtr="0" anchor="t" bIns="0" lIns="0" spcFirstLastPara="1" rIns="0" wrap="square" tIns="0">
            <a:noAutofit/>
          </a:bodyPr>
          <a:lstStyle>
            <a:lvl1pPr lvl="0" rtl="0" algn="ctr">
              <a:spcBef>
                <a:spcPts val="640"/>
              </a:spcBef>
              <a:spcAft>
                <a:spcPts val="0"/>
              </a:spcAft>
              <a:buSzPts val="3000"/>
              <a:buFont typeface="Lato"/>
              <a:buNone/>
              <a:defRPr sz="3000">
                <a:latin typeface="Lato"/>
                <a:ea typeface="Lato"/>
                <a:cs typeface="Lato"/>
                <a:sym typeface="Lato"/>
              </a:defRPr>
            </a:lvl1pPr>
            <a:lvl2pPr lvl="1" rtl="0">
              <a:spcBef>
                <a:spcPts val="560"/>
              </a:spcBef>
              <a:spcAft>
                <a:spcPts val="0"/>
              </a:spcAft>
              <a:buSzPts val="28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269" name="Google Shape;269;p15"/>
          <p:cNvSpPr txBox="1"/>
          <p:nvPr>
            <p:ph idx="4" type="body"/>
          </p:nvPr>
        </p:nvSpPr>
        <p:spPr>
          <a:xfrm>
            <a:off x="7229825" y="9798425"/>
            <a:ext cx="2557500" cy="286200"/>
          </a:xfrm>
          <a:prstGeom prst="rect">
            <a:avLst/>
          </a:prstGeom>
        </p:spPr>
        <p:txBody>
          <a:bodyPr anchorCtr="0" anchor="t" bIns="0" lIns="0" spcFirstLastPara="1" rIns="0" wrap="square" tIns="0">
            <a:noAutofit/>
          </a:bodyPr>
          <a:lstStyle>
            <a:lvl1pPr indent="-355600" lvl="0" marL="457200" rtl="0" algn="ctr">
              <a:spcBef>
                <a:spcPts val="640"/>
              </a:spcBef>
              <a:spcAft>
                <a:spcPts val="0"/>
              </a:spcAft>
              <a:buSzPts val="2000"/>
              <a:buFont typeface="Lato"/>
              <a:buChar char="•"/>
              <a:defRPr sz="2000">
                <a:latin typeface="Lato"/>
                <a:ea typeface="Lato"/>
                <a:cs typeface="Lato"/>
                <a:sym typeface="Lato"/>
              </a:defRPr>
            </a:lvl1pPr>
            <a:lvl2pPr indent="-355600" lvl="1" marL="914400" rtl="0" algn="ctr">
              <a:spcBef>
                <a:spcPts val="560"/>
              </a:spcBef>
              <a:spcAft>
                <a:spcPts val="0"/>
              </a:spcAft>
              <a:buSzPts val="2000"/>
              <a:buFont typeface="Lato"/>
              <a:buChar char="–"/>
              <a:defRPr sz="2000">
                <a:latin typeface="Lato"/>
                <a:ea typeface="Lato"/>
                <a:cs typeface="Lato"/>
                <a:sym typeface="Lato"/>
              </a:defRPr>
            </a:lvl2pPr>
            <a:lvl3pPr indent="-355600" lvl="2" marL="1371600" rtl="0" algn="ctr">
              <a:spcBef>
                <a:spcPts val="480"/>
              </a:spcBef>
              <a:spcAft>
                <a:spcPts val="0"/>
              </a:spcAft>
              <a:buSzPts val="2000"/>
              <a:buFont typeface="Lato"/>
              <a:buChar char="•"/>
              <a:defRPr sz="2000">
                <a:latin typeface="Lato"/>
                <a:ea typeface="Lato"/>
                <a:cs typeface="Lato"/>
                <a:sym typeface="Lato"/>
              </a:defRPr>
            </a:lvl3pPr>
            <a:lvl4pPr indent="-355600" lvl="3" marL="1828800" rtl="0" algn="ctr">
              <a:spcBef>
                <a:spcPts val="400"/>
              </a:spcBef>
              <a:spcAft>
                <a:spcPts val="0"/>
              </a:spcAft>
              <a:buSzPts val="2000"/>
              <a:buFont typeface="Lato"/>
              <a:buChar char="–"/>
              <a:defRPr>
                <a:latin typeface="Lato"/>
                <a:ea typeface="Lato"/>
                <a:cs typeface="Lato"/>
                <a:sym typeface="Lato"/>
              </a:defRPr>
            </a:lvl4pPr>
            <a:lvl5pPr indent="-355600" lvl="4" marL="2286000" rtl="0" algn="ctr">
              <a:spcBef>
                <a:spcPts val="400"/>
              </a:spcBef>
              <a:spcAft>
                <a:spcPts val="0"/>
              </a:spcAft>
              <a:buSzPts val="2000"/>
              <a:buFont typeface="Lato"/>
              <a:buChar char="»"/>
              <a:defRPr>
                <a:latin typeface="Lato"/>
                <a:ea typeface="Lato"/>
                <a:cs typeface="Lato"/>
                <a:sym typeface="Lato"/>
              </a:defRPr>
            </a:lvl5pPr>
            <a:lvl6pPr indent="-355600" lvl="5" marL="2743200" rtl="0" algn="ctr">
              <a:spcBef>
                <a:spcPts val="400"/>
              </a:spcBef>
              <a:spcAft>
                <a:spcPts val="0"/>
              </a:spcAft>
              <a:buSzPts val="2000"/>
              <a:buFont typeface="Lato"/>
              <a:buChar char="•"/>
              <a:defRPr>
                <a:latin typeface="Lato"/>
                <a:ea typeface="Lato"/>
                <a:cs typeface="Lato"/>
                <a:sym typeface="Lato"/>
              </a:defRPr>
            </a:lvl6pPr>
            <a:lvl7pPr indent="-355600" lvl="6" marL="3200400" rtl="0" algn="ctr">
              <a:spcBef>
                <a:spcPts val="400"/>
              </a:spcBef>
              <a:spcAft>
                <a:spcPts val="0"/>
              </a:spcAft>
              <a:buSzPts val="2000"/>
              <a:buFont typeface="Lato"/>
              <a:buChar char="•"/>
              <a:defRPr>
                <a:latin typeface="Lato"/>
                <a:ea typeface="Lato"/>
                <a:cs typeface="Lato"/>
                <a:sym typeface="Lato"/>
              </a:defRPr>
            </a:lvl7pPr>
            <a:lvl8pPr indent="-355600" lvl="7" marL="3657600" rtl="0" algn="ctr">
              <a:spcBef>
                <a:spcPts val="400"/>
              </a:spcBef>
              <a:spcAft>
                <a:spcPts val="0"/>
              </a:spcAft>
              <a:buSzPts val="2000"/>
              <a:buFont typeface="Lato"/>
              <a:buChar char="•"/>
              <a:defRPr>
                <a:latin typeface="Lato"/>
                <a:ea typeface="Lato"/>
                <a:cs typeface="Lato"/>
                <a:sym typeface="Lato"/>
              </a:defRPr>
            </a:lvl8pPr>
            <a:lvl9pPr indent="-355600" lvl="8" marL="4114800" rtl="0" algn="ctr">
              <a:spcBef>
                <a:spcPts val="400"/>
              </a:spcBef>
              <a:spcAft>
                <a:spcPts val="0"/>
              </a:spcAft>
              <a:buSzPts val="2000"/>
              <a:buFont typeface="Lato"/>
              <a:buChar char="•"/>
              <a:defRPr>
                <a:latin typeface="Lato"/>
                <a:ea typeface="Lato"/>
                <a:cs typeface="Lato"/>
                <a:sym typeface="Lato"/>
              </a:defRPr>
            </a:lvl9pPr>
          </a:lstStyle>
          <a:p/>
        </p:txBody>
      </p:sp>
      <p:sp>
        <p:nvSpPr>
          <p:cNvPr id="270" name="Google Shape;270;p15"/>
          <p:cNvSpPr txBox="1"/>
          <p:nvPr>
            <p:ph idx="5" type="body"/>
          </p:nvPr>
        </p:nvSpPr>
        <p:spPr>
          <a:xfrm>
            <a:off x="1308225" y="7085100"/>
            <a:ext cx="9237300" cy="986100"/>
          </a:xfrm>
          <a:prstGeom prst="rect">
            <a:avLst/>
          </a:prstGeom>
        </p:spPr>
        <p:txBody>
          <a:bodyPr anchorCtr="0" anchor="t" bIns="0" lIns="0" spcFirstLastPara="1" rIns="0" wrap="square" tIns="0">
            <a:noAutofit/>
          </a:bodyPr>
          <a:lstStyle>
            <a:lvl1pPr indent="-381000" lvl="0" marL="457200">
              <a:spcBef>
                <a:spcPts val="640"/>
              </a:spcBef>
              <a:spcAft>
                <a:spcPts val="0"/>
              </a:spcAft>
              <a:buSzPts val="2400"/>
              <a:buFont typeface="Lato"/>
              <a:buChar char="•"/>
              <a:defRPr sz="2400">
                <a:latin typeface="Lato"/>
                <a:ea typeface="Lato"/>
                <a:cs typeface="Lato"/>
                <a:sym typeface="Lato"/>
              </a:defRPr>
            </a:lvl1pPr>
            <a:lvl2pPr indent="-381000" lvl="1" marL="914400">
              <a:spcBef>
                <a:spcPts val="560"/>
              </a:spcBef>
              <a:spcAft>
                <a:spcPts val="0"/>
              </a:spcAft>
              <a:buSzPts val="2400"/>
              <a:buFont typeface="Lato"/>
              <a:buChar char="–"/>
              <a:defRPr sz="2400">
                <a:latin typeface="Lato"/>
                <a:ea typeface="Lato"/>
                <a:cs typeface="Lato"/>
                <a:sym typeface="Lato"/>
              </a:defRPr>
            </a:lvl2pPr>
            <a:lvl3pPr indent="-381000" lvl="2" marL="1371600">
              <a:spcBef>
                <a:spcPts val="480"/>
              </a:spcBef>
              <a:spcAft>
                <a:spcPts val="0"/>
              </a:spcAft>
              <a:buSzPts val="2400"/>
              <a:buFont typeface="Lato"/>
              <a:buChar char="•"/>
              <a:defRPr>
                <a:latin typeface="Lato"/>
                <a:ea typeface="Lato"/>
                <a:cs typeface="Lato"/>
                <a:sym typeface="Lato"/>
              </a:defRPr>
            </a:lvl3pPr>
            <a:lvl4pPr indent="-381000" lvl="3" marL="1828800">
              <a:spcBef>
                <a:spcPts val="400"/>
              </a:spcBef>
              <a:spcAft>
                <a:spcPts val="0"/>
              </a:spcAft>
              <a:buSzPts val="2400"/>
              <a:buFont typeface="Lato"/>
              <a:buChar char="–"/>
              <a:defRPr sz="2400">
                <a:latin typeface="Lato"/>
                <a:ea typeface="Lato"/>
                <a:cs typeface="Lato"/>
                <a:sym typeface="Lato"/>
              </a:defRPr>
            </a:lvl4pPr>
            <a:lvl5pPr indent="-381000" lvl="4" marL="2286000">
              <a:spcBef>
                <a:spcPts val="400"/>
              </a:spcBef>
              <a:spcAft>
                <a:spcPts val="0"/>
              </a:spcAft>
              <a:buSzPts val="2400"/>
              <a:buFont typeface="Lato"/>
              <a:buChar char="»"/>
              <a:defRPr sz="2400">
                <a:latin typeface="Lato"/>
                <a:ea typeface="Lato"/>
                <a:cs typeface="Lato"/>
                <a:sym typeface="Lato"/>
              </a:defRPr>
            </a:lvl5pPr>
            <a:lvl6pPr indent="-381000" lvl="5" marL="2743200">
              <a:spcBef>
                <a:spcPts val="400"/>
              </a:spcBef>
              <a:spcAft>
                <a:spcPts val="0"/>
              </a:spcAft>
              <a:buSzPts val="2400"/>
              <a:buFont typeface="Lato"/>
              <a:buChar char="•"/>
              <a:defRPr sz="2400">
                <a:latin typeface="Lato"/>
                <a:ea typeface="Lato"/>
                <a:cs typeface="Lato"/>
                <a:sym typeface="Lato"/>
              </a:defRPr>
            </a:lvl6pPr>
            <a:lvl7pPr indent="-381000" lvl="6" marL="3200400">
              <a:spcBef>
                <a:spcPts val="400"/>
              </a:spcBef>
              <a:spcAft>
                <a:spcPts val="0"/>
              </a:spcAft>
              <a:buSzPts val="2400"/>
              <a:buFont typeface="Lato"/>
              <a:buChar char="•"/>
              <a:defRPr sz="2400">
                <a:latin typeface="Lato"/>
                <a:ea typeface="Lato"/>
                <a:cs typeface="Lato"/>
                <a:sym typeface="Lato"/>
              </a:defRPr>
            </a:lvl7pPr>
            <a:lvl8pPr indent="-381000" lvl="7" marL="3657600">
              <a:spcBef>
                <a:spcPts val="400"/>
              </a:spcBef>
              <a:spcAft>
                <a:spcPts val="0"/>
              </a:spcAft>
              <a:buSzPts val="2400"/>
              <a:buFont typeface="Lato"/>
              <a:buChar char="•"/>
              <a:defRPr sz="2400">
                <a:latin typeface="Lato"/>
                <a:ea typeface="Lato"/>
                <a:cs typeface="Lato"/>
                <a:sym typeface="Lato"/>
              </a:defRPr>
            </a:lvl8pPr>
            <a:lvl9pPr indent="-381000" lvl="8" marL="4114800">
              <a:spcBef>
                <a:spcPts val="400"/>
              </a:spcBef>
              <a:spcAft>
                <a:spcPts val="0"/>
              </a:spcAft>
              <a:buSzPts val="2400"/>
              <a:buFont typeface="Lato"/>
              <a:buChar char="•"/>
              <a:defRPr sz="2400">
                <a:latin typeface="Lato"/>
                <a:ea typeface="Lato"/>
                <a:cs typeface="Lato"/>
                <a:sym typeface="Lato"/>
              </a:defRPr>
            </a:lvl9pPr>
          </a:lstStyle>
          <a:p/>
        </p:txBody>
      </p:sp>
      <p:sp>
        <p:nvSpPr>
          <p:cNvPr id="271" name="Google Shape;271;p15"/>
          <p:cNvSpPr txBox="1"/>
          <p:nvPr>
            <p:ph idx="6" type="subTitle"/>
          </p:nvPr>
        </p:nvSpPr>
        <p:spPr>
          <a:xfrm>
            <a:off x="1374150" y="5466050"/>
            <a:ext cx="7308000" cy="986100"/>
          </a:xfrm>
          <a:prstGeom prst="rect">
            <a:avLst/>
          </a:prstGeom>
        </p:spPr>
        <p:txBody>
          <a:bodyPr anchorCtr="0" anchor="t" bIns="0" lIns="0" spcFirstLastPara="1" rIns="0" wrap="square" tIns="0">
            <a:noAutofit/>
          </a:bodyPr>
          <a:lstStyle>
            <a:lvl1pPr lvl="0">
              <a:spcBef>
                <a:spcPts val="640"/>
              </a:spcBef>
              <a:spcAft>
                <a:spcPts val="0"/>
              </a:spcAft>
              <a:buSzPts val="9000"/>
              <a:buFont typeface="Great Vibes"/>
              <a:buNone/>
              <a:defRPr sz="9000">
                <a:latin typeface="Great Vibes"/>
                <a:ea typeface="Great Vibes"/>
                <a:cs typeface="Great Vibes"/>
                <a:sym typeface="Great Vibes"/>
              </a:defRPr>
            </a:lvl1pPr>
            <a:lvl2pPr lvl="1">
              <a:spcBef>
                <a:spcPts val="560"/>
              </a:spcBef>
              <a:spcAft>
                <a:spcPts val="0"/>
              </a:spcAft>
              <a:buSzPts val="2800"/>
              <a:buNone/>
              <a:defRPr/>
            </a:lvl2pPr>
            <a:lvl3pPr lvl="2">
              <a:spcBef>
                <a:spcPts val="480"/>
              </a:spcBef>
              <a:spcAft>
                <a:spcPts val="0"/>
              </a:spcAft>
              <a:buSzPts val="24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
        <p:nvSpPr>
          <p:cNvPr id="272" name="Google Shape;272;p15"/>
          <p:cNvSpPr txBox="1"/>
          <p:nvPr>
            <p:ph idx="7" type="subTitle"/>
          </p:nvPr>
        </p:nvSpPr>
        <p:spPr>
          <a:xfrm>
            <a:off x="1450475" y="4053325"/>
            <a:ext cx="7786800" cy="1118700"/>
          </a:xfrm>
          <a:prstGeom prst="rect">
            <a:avLst/>
          </a:prstGeom>
        </p:spPr>
        <p:txBody>
          <a:bodyPr anchorCtr="0" anchor="t" bIns="0" lIns="0" spcFirstLastPara="1" rIns="0" wrap="square" tIns="0">
            <a:noAutofit/>
          </a:bodyPr>
          <a:lstStyle>
            <a:lvl1pPr lvl="0">
              <a:spcBef>
                <a:spcPts val="640"/>
              </a:spcBef>
              <a:spcAft>
                <a:spcPts val="0"/>
              </a:spcAft>
              <a:buSzPts val="3400"/>
              <a:buNone/>
              <a:defRPr sz="3400"/>
            </a:lvl1pPr>
            <a:lvl2pPr lvl="1">
              <a:spcBef>
                <a:spcPts val="560"/>
              </a:spcBef>
              <a:spcAft>
                <a:spcPts val="0"/>
              </a:spcAft>
              <a:buSzPts val="2800"/>
              <a:buNone/>
              <a:defRPr/>
            </a:lvl2pPr>
            <a:lvl3pPr lvl="2">
              <a:spcBef>
                <a:spcPts val="480"/>
              </a:spcBef>
              <a:spcAft>
                <a:spcPts val="0"/>
              </a:spcAft>
              <a:buSzPts val="24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
        <p:nvSpPr>
          <p:cNvPr id="273" name="Google Shape;273;p15"/>
          <p:cNvSpPr txBox="1"/>
          <p:nvPr>
            <p:ph type="title"/>
          </p:nvPr>
        </p:nvSpPr>
        <p:spPr>
          <a:xfrm>
            <a:off x="1393225" y="1916175"/>
            <a:ext cx="8034900" cy="1591800"/>
          </a:xfrm>
          <a:prstGeom prst="rect">
            <a:avLst/>
          </a:prstGeom>
        </p:spPr>
        <p:txBody>
          <a:bodyPr anchorCtr="0" anchor="t" bIns="0" lIns="0" spcFirstLastPara="1" rIns="0" wrap="square" tIns="0">
            <a:noAutofit/>
          </a:bodyPr>
          <a:lstStyle>
            <a:lvl1pPr lvl="0" algn="l">
              <a:spcBef>
                <a:spcPts val="0"/>
              </a:spcBef>
              <a:spcAft>
                <a:spcPts val="0"/>
              </a:spcAft>
              <a:buSzPts val="6000"/>
              <a:buFont typeface="Archivo Black"/>
              <a:buNone/>
              <a:defRPr sz="6000">
                <a:latin typeface="Archivo Black"/>
                <a:ea typeface="Archivo Black"/>
                <a:cs typeface="Archivo Black"/>
                <a:sym typeface="Archivo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4" name="Google Shape;274;p15"/>
          <p:cNvSpPr txBox="1"/>
          <p:nvPr>
            <p:ph idx="8" type="subTitle"/>
          </p:nvPr>
        </p:nvSpPr>
        <p:spPr>
          <a:xfrm>
            <a:off x="1450475" y="640650"/>
            <a:ext cx="7786800" cy="564300"/>
          </a:xfrm>
          <a:prstGeom prst="rect">
            <a:avLst/>
          </a:prstGeom>
        </p:spPr>
        <p:txBody>
          <a:bodyPr anchorCtr="0" anchor="t" bIns="0" lIns="0" spcFirstLastPara="1" rIns="0" wrap="square" tIns="0">
            <a:noAutofit/>
          </a:bodyPr>
          <a:lstStyle>
            <a:lvl1pPr lvl="0" rtl="0">
              <a:spcBef>
                <a:spcPts val="640"/>
              </a:spcBef>
              <a:spcAft>
                <a:spcPts val="0"/>
              </a:spcAft>
              <a:buSzPts val="3400"/>
              <a:buNone/>
              <a:defRPr sz="3400"/>
            </a:lvl1pPr>
            <a:lvl2pPr lvl="1" rtl="0">
              <a:spcBef>
                <a:spcPts val="560"/>
              </a:spcBef>
              <a:spcAft>
                <a:spcPts val="0"/>
              </a:spcAft>
              <a:buSzPts val="28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75" name="Shape 275"/>
        <p:cNvGrpSpPr/>
        <p:nvPr/>
      </p:nvGrpSpPr>
      <p:grpSpPr>
        <a:xfrm>
          <a:off x="0" y="0"/>
          <a:ext cx="0" cy="0"/>
          <a:chOff x="0" y="0"/>
          <a:chExt cx="0" cy="0"/>
        </a:xfrm>
      </p:grpSpPr>
      <p:sp>
        <p:nvSpPr>
          <p:cNvPr id="276" name="Google Shape;276;p16"/>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7" name="Google Shape;277;p16"/>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78" name="Google Shape;278;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9" name="Google Shape;279;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0" name="Google Shape;280;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81" name="Shape 281"/>
        <p:cNvGrpSpPr/>
        <p:nvPr/>
      </p:nvGrpSpPr>
      <p:grpSpPr>
        <a:xfrm>
          <a:off x="0" y="0"/>
          <a:ext cx="0" cy="0"/>
          <a:chOff x="0" y="0"/>
          <a:chExt cx="0" cy="0"/>
        </a:xfrm>
      </p:grpSpPr>
      <p:sp>
        <p:nvSpPr>
          <p:cNvPr id="282" name="Google Shape;282;p1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3" name="Google Shape;283;p1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4" name="Google Shape;284;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5" name="Google Shape;285;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6" name="Google Shape;286;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7" name="Shape 287"/>
        <p:cNvGrpSpPr/>
        <p:nvPr/>
      </p:nvGrpSpPr>
      <p:grpSpPr>
        <a:xfrm>
          <a:off x="0" y="0"/>
          <a:ext cx="0" cy="0"/>
          <a:chOff x="0" y="0"/>
          <a:chExt cx="0" cy="0"/>
        </a:xfrm>
      </p:grpSpPr>
      <p:sp>
        <p:nvSpPr>
          <p:cNvPr id="288" name="Google Shape;288;p18"/>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9" name="Google Shape;289;p18"/>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290" name="Google Shape;290;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1" name="Google Shape;291;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2" name="Google Shape;292;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3" name="Shape 293"/>
        <p:cNvGrpSpPr/>
        <p:nvPr/>
      </p:nvGrpSpPr>
      <p:grpSpPr>
        <a:xfrm>
          <a:off x="0" y="0"/>
          <a:ext cx="0" cy="0"/>
          <a:chOff x="0" y="0"/>
          <a:chExt cx="0" cy="0"/>
        </a:xfrm>
      </p:grpSpPr>
      <p:sp>
        <p:nvSpPr>
          <p:cNvPr id="294" name="Google Shape;294;p1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5" name="Google Shape;295;p19"/>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96" name="Google Shape;296;p19"/>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97" name="Google Shape;297;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8" name="Google Shape;298;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9" name="Google Shape;299;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00" name="Shape 300"/>
        <p:cNvGrpSpPr/>
        <p:nvPr/>
      </p:nvGrpSpPr>
      <p:grpSpPr>
        <a:xfrm>
          <a:off x="0" y="0"/>
          <a:ext cx="0" cy="0"/>
          <a:chOff x="0" y="0"/>
          <a:chExt cx="0" cy="0"/>
        </a:xfrm>
      </p:grpSpPr>
      <p:sp>
        <p:nvSpPr>
          <p:cNvPr id="301" name="Google Shape;301;p2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2" name="Google Shape;302;p20"/>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303" name="Google Shape;303;p20"/>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304" name="Google Shape;304;p20"/>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305" name="Google Shape;305;p20"/>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306" name="Google Shape;306;p2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7" name="Google Shape;307;p2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8" name="Google Shape;308;p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ditional 2">
  <p:cSld name="CUSTOM_12">
    <p:bg>
      <p:bgPr>
        <a:solidFill>
          <a:srgbClr val="0F1A38"/>
        </a:solidFill>
      </p:bgPr>
    </p:bg>
    <p:spTree>
      <p:nvGrpSpPr>
        <p:cNvPr id="15" name="Shape 15"/>
        <p:cNvGrpSpPr/>
        <p:nvPr/>
      </p:nvGrpSpPr>
      <p:grpSpPr>
        <a:xfrm>
          <a:off x="0" y="0"/>
          <a:ext cx="0" cy="0"/>
          <a:chOff x="0" y="0"/>
          <a:chExt cx="0" cy="0"/>
        </a:xfrm>
      </p:grpSpPr>
      <p:grpSp>
        <p:nvGrpSpPr>
          <p:cNvPr id="16" name="Google Shape;16;p3"/>
          <p:cNvGrpSpPr/>
          <p:nvPr/>
        </p:nvGrpSpPr>
        <p:grpSpPr>
          <a:xfrm>
            <a:off x="394238" y="324714"/>
            <a:ext cx="17551629" cy="9637572"/>
            <a:chOff x="0" y="0"/>
            <a:chExt cx="23402172" cy="12850096"/>
          </a:xfrm>
        </p:grpSpPr>
        <p:sp>
          <p:nvSpPr>
            <p:cNvPr id="17" name="Google Shape;17;p3"/>
            <p:cNvSpPr/>
            <p:nvPr/>
          </p:nvSpPr>
          <p:spPr>
            <a:xfrm>
              <a:off x="0" y="7329003"/>
              <a:ext cx="5528003" cy="5521093"/>
            </a:xfrm>
            <a:custGeom>
              <a:rect b="b" l="l" r="r" t="t"/>
              <a:pathLst>
                <a:path extrusionOk="0" h="5521093" w="5528003">
                  <a:moveTo>
                    <a:pt x="0" y="0"/>
                  </a:moveTo>
                  <a:lnTo>
                    <a:pt x="5528003" y="0"/>
                  </a:lnTo>
                  <a:lnTo>
                    <a:pt x="5528003" y="5521094"/>
                  </a:lnTo>
                  <a:lnTo>
                    <a:pt x="0" y="5521094"/>
                  </a:lnTo>
                  <a:lnTo>
                    <a:pt x="0" y="0"/>
                  </a:lnTo>
                  <a:close/>
                </a:path>
              </a:pathLst>
            </a:custGeom>
            <a:blipFill rotWithShape="1">
              <a:blip r:embed="rId2">
                <a:alphaModFix/>
              </a:blip>
              <a:stretch>
                <a:fillRect b="0" l="0" r="0" t="0"/>
              </a:stretch>
            </a:blipFill>
            <a:ln>
              <a:noFill/>
            </a:ln>
          </p:spPr>
        </p:sp>
        <p:sp>
          <p:nvSpPr>
            <p:cNvPr id="18" name="Google Shape;18;p3"/>
            <p:cNvSpPr/>
            <p:nvPr/>
          </p:nvSpPr>
          <p:spPr>
            <a:xfrm flipH="1" rot="10800000">
              <a:off x="0" y="0"/>
              <a:ext cx="5528003" cy="5521093"/>
            </a:xfrm>
            <a:custGeom>
              <a:rect b="b" l="l" r="r" t="t"/>
              <a:pathLst>
                <a:path extrusionOk="0" h="5521093" w="5528003">
                  <a:moveTo>
                    <a:pt x="0" y="5521093"/>
                  </a:moveTo>
                  <a:lnTo>
                    <a:pt x="5528003" y="5521093"/>
                  </a:lnTo>
                  <a:lnTo>
                    <a:pt x="5528003" y="0"/>
                  </a:lnTo>
                  <a:lnTo>
                    <a:pt x="0" y="0"/>
                  </a:lnTo>
                  <a:lnTo>
                    <a:pt x="0" y="5521093"/>
                  </a:lnTo>
                  <a:close/>
                </a:path>
              </a:pathLst>
            </a:custGeom>
            <a:blipFill rotWithShape="1">
              <a:blip r:embed="rId2">
                <a:alphaModFix/>
              </a:blip>
              <a:stretch>
                <a:fillRect b="0" l="0" r="0" t="0"/>
              </a:stretch>
            </a:blipFill>
            <a:ln>
              <a:noFill/>
            </a:ln>
          </p:spPr>
        </p:sp>
        <p:sp>
          <p:nvSpPr>
            <p:cNvPr id="19" name="Google Shape;19;p3"/>
            <p:cNvSpPr/>
            <p:nvPr/>
          </p:nvSpPr>
          <p:spPr>
            <a:xfrm rot="10800000">
              <a:off x="17874169" y="0"/>
              <a:ext cx="5528003" cy="5521093"/>
            </a:xfrm>
            <a:custGeom>
              <a:rect b="b" l="l" r="r" t="t"/>
              <a:pathLst>
                <a:path extrusionOk="0" h="5521093" w="5528003">
                  <a:moveTo>
                    <a:pt x="5528003" y="5521093"/>
                  </a:moveTo>
                  <a:lnTo>
                    <a:pt x="0" y="5521093"/>
                  </a:lnTo>
                  <a:lnTo>
                    <a:pt x="0" y="0"/>
                  </a:lnTo>
                  <a:lnTo>
                    <a:pt x="5528003" y="0"/>
                  </a:lnTo>
                  <a:lnTo>
                    <a:pt x="5528003" y="5521093"/>
                  </a:lnTo>
                  <a:close/>
                </a:path>
              </a:pathLst>
            </a:custGeom>
            <a:blipFill rotWithShape="1">
              <a:blip r:embed="rId2">
                <a:alphaModFix/>
              </a:blip>
              <a:stretch>
                <a:fillRect b="0" l="0" r="0" t="0"/>
              </a:stretch>
            </a:blipFill>
            <a:ln>
              <a:noFill/>
            </a:ln>
          </p:spPr>
        </p:sp>
        <p:sp>
          <p:nvSpPr>
            <p:cNvPr id="20" name="Google Shape;20;p3"/>
            <p:cNvSpPr/>
            <p:nvPr/>
          </p:nvSpPr>
          <p:spPr>
            <a:xfrm flipH="1">
              <a:off x="17874169" y="7329003"/>
              <a:ext cx="5528003" cy="5521093"/>
            </a:xfrm>
            <a:custGeom>
              <a:rect b="b" l="l" r="r" t="t"/>
              <a:pathLst>
                <a:path extrusionOk="0" h="5521093" w="5528003">
                  <a:moveTo>
                    <a:pt x="5528003" y="0"/>
                  </a:moveTo>
                  <a:lnTo>
                    <a:pt x="0" y="0"/>
                  </a:lnTo>
                  <a:lnTo>
                    <a:pt x="0" y="5521094"/>
                  </a:lnTo>
                  <a:lnTo>
                    <a:pt x="5528003" y="5521094"/>
                  </a:lnTo>
                  <a:lnTo>
                    <a:pt x="5528003" y="0"/>
                  </a:lnTo>
                  <a:close/>
                </a:path>
              </a:pathLst>
            </a:custGeom>
            <a:blipFill rotWithShape="1">
              <a:blip r:embed="rId2">
                <a:alphaModFix/>
              </a:blip>
              <a:stretch>
                <a:fillRect b="0" l="0" r="0" t="0"/>
              </a:stretch>
            </a:blipFill>
            <a:ln>
              <a:noFill/>
            </a:ln>
          </p:spPr>
        </p:sp>
      </p:grpSp>
      <p:sp>
        <p:nvSpPr>
          <p:cNvPr id="21" name="Google Shape;21;p3"/>
          <p:cNvSpPr/>
          <p:nvPr/>
        </p:nvSpPr>
        <p:spPr>
          <a:xfrm>
            <a:off x="11692691" y="7621940"/>
            <a:ext cx="1773885" cy="564418"/>
          </a:xfrm>
          <a:custGeom>
            <a:rect b="b" l="l" r="r" t="t"/>
            <a:pathLst>
              <a:path extrusionOk="0" h="564418" w="1773885">
                <a:moveTo>
                  <a:pt x="0" y="0"/>
                </a:moveTo>
                <a:lnTo>
                  <a:pt x="1773885" y="0"/>
                </a:lnTo>
                <a:lnTo>
                  <a:pt x="1773885" y="564418"/>
                </a:lnTo>
                <a:lnTo>
                  <a:pt x="0" y="564418"/>
                </a:lnTo>
                <a:lnTo>
                  <a:pt x="0" y="0"/>
                </a:lnTo>
                <a:close/>
              </a:path>
            </a:pathLst>
          </a:custGeom>
          <a:blipFill rotWithShape="1">
            <a:blip r:embed="rId3">
              <a:alphaModFix/>
            </a:blip>
            <a:stretch>
              <a:fillRect b="0" l="0" r="0" t="0"/>
            </a:stretch>
          </a:blipFill>
          <a:ln>
            <a:noFill/>
          </a:ln>
        </p:spPr>
      </p:sp>
      <p:sp>
        <p:nvSpPr>
          <p:cNvPr id="22" name="Google Shape;22;p3"/>
          <p:cNvSpPr/>
          <p:nvPr/>
        </p:nvSpPr>
        <p:spPr>
          <a:xfrm>
            <a:off x="4879807" y="7621940"/>
            <a:ext cx="1773885" cy="564418"/>
          </a:xfrm>
          <a:custGeom>
            <a:rect b="b" l="l" r="r" t="t"/>
            <a:pathLst>
              <a:path extrusionOk="0" h="564418" w="1773885">
                <a:moveTo>
                  <a:pt x="0" y="0"/>
                </a:moveTo>
                <a:lnTo>
                  <a:pt x="1773885" y="0"/>
                </a:lnTo>
                <a:lnTo>
                  <a:pt x="1773885" y="564418"/>
                </a:lnTo>
                <a:lnTo>
                  <a:pt x="0" y="564418"/>
                </a:lnTo>
                <a:lnTo>
                  <a:pt x="0" y="0"/>
                </a:lnTo>
                <a:close/>
              </a:path>
            </a:pathLst>
          </a:custGeom>
          <a:blipFill rotWithShape="1">
            <a:blip r:embed="rId3">
              <a:alphaModFix/>
            </a:blip>
            <a:stretch>
              <a:fillRect b="0" l="0" r="0" t="0"/>
            </a:stretch>
          </a:blipFill>
          <a:ln>
            <a:noFill/>
          </a:ln>
        </p:spPr>
      </p:sp>
      <p:cxnSp>
        <p:nvCxnSpPr>
          <p:cNvPr id="23" name="Google Shape;23;p3"/>
          <p:cNvCxnSpPr/>
          <p:nvPr/>
        </p:nvCxnSpPr>
        <p:spPr>
          <a:xfrm>
            <a:off x="4506419" y="8362571"/>
            <a:ext cx="2588700" cy="0"/>
          </a:xfrm>
          <a:prstGeom prst="straightConnector1">
            <a:avLst/>
          </a:prstGeom>
          <a:noFill/>
          <a:ln cap="rnd" cmpd="sng" w="28575">
            <a:solidFill>
              <a:srgbClr val="FFFFFF"/>
            </a:solidFill>
            <a:prstDash val="solid"/>
            <a:round/>
            <a:headEnd len="sm" w="sm" type="none"/>
            <a:tailEnd len="sm" w="sm" type="none"/>
          </a:ln>
        </p:spPr>
      </p:cxnSp>
      <p:cxnSp>
        <p:nvCxnSpPr>
          <p:cNvPr id="24" name="Google Shape;24;p3"/>
          <p:cNvCxnSpPr/>
          <p:nvPr/>
        </p:nvCxnSpPr>
        <p:spPr>
          <a:xfrm>
            <a:off x="11246840" y="8362571"/>
            <a:ext cx="2588700" cy="0"/>
          </a:xfrm>
          <a:prstGeom prst="straightConnector1">
            <a:avLst/>
          </a:prstGeom>
          <a:noFill/>
          <a:ln cap="rnd" cmpd="sng" w="28575">
            <a:solidFill>
              <a:srgbClr val="FFFFFF"/>
            </a:solidFill>
            <a:prstDash val="solid"/>
            <a:round/>
            <a:headEnd len="sm" w="sm" type="none"/>
            <a:tailEnd len="sm" w="sm" type="none"/>
          </a:ln>
        </p:spPr>
      </p:cxnSp>
      <p:sp>
        <p:nvSpPr>
          <p:cNvPr id="25" name="Google Shape;25;p3"/>
          <p:cNvSpPr/>
          <p:nvPr/>
        </p:nvSpPr>
        <p:spPr>
          <a:xfrm>
            <a:off x="8168529" y="8259362"/>
            <a:ext cx="2159305" cy="471121"/>
          </a:xfrm>
          <a:custGeom>
            <a:rect b="b" l="l" r="r" t="t"/>
            <a:pathLst>
              <a:path extrusionOk="0" h="471121" w="2159305">
                <a:moveTo>
                  <a:pt x="0" y="0"/>
                </a:moveTo>
                <a:lnTo>
                  <a:pt x="2159304" y="0"/>
                </a:lnTo>
                <a:lnTo>
                  <a:pt x="2159304" y="471121"/>
                </a:lnTo>
                <a:lnTo>
                  <a:pt x="0" y="471121"/>
                </a:lnTo>
                <a:lnTo>
                  <a:pt x="0" y="0"/>
                </a:lnTo>
                <a:close/>
              </a:path>
            </a:pathLst>
          </a:custGeom>
          <a:blipFill rotWithShape="1">
            <a:blip r:embed="rId4">
              <a:alphaModFix/>
            </a:blip>
            <a:stretch>
              <a:fillRect b="0" l="0" r="0" t="0"/>
            </a:stretch>
          </a:blipFill>
          <a:ln>
            <a:noFill/>
          </a:ln>
        </p:spPr>
      </p:sp>
      <p:sp>
        <p:nvSpPr>
          <p:cNvPr id="26" name="Google Shape;26;p3"/>
          <p:cNvSpPr/>
          <p:nvPr/>
        </p:nvSpPr>
        <p:spPr>
          <a:xfrm>
            <a:off x="6683919" y="324714"/>
            <a:ext cx="5128524" cy="596774"/>
          </a:xfrm>
          <a:custGeom>
            <a:rect b="b" l="l" r="r" t="t"/>
            <a:pathLst>
              <a:path extrusionOk="0" h="596774" w="5128524">
                <a:moveTo>
                  <a:pt x="0" y="0"/>
                </a:moveTo>
                <a:lnTo>
                  <a:pt x="5128524" y="0"/>
                </a:lnTo>
                <a:lnTo>
                  <a:pt x="5128524" y="596773"/>
                </a:lnTo>
                <a:lnTo>
                  <a:pt x="0" y="596773"/>
                </a:lnTo>
                <a:lnTo>
                  <a:pt x="0" y="0"/>
                </a:lnTo>
                <a:close/>
              </a:path>
            </a:pathLst>
          </a:custGeom>
          <a:blipFill rotWithShape="1">
            <a:blip r:embed="rId5">
              <a:alphaModFix/>
            </a:blip>
            <a:stretch>
              <a:fillRect b="0" l="0" r="0" t="0"/>
            </a:stretch>
          </a:blipFill>
          <a:ln>
            <a:noFill/>
          </a:ln>
        </p:spPr>
      </p:sp>
      <p:sp>
        <p:nvSpPr>
          <p:cNvPr id="27" name="Google Shape;27;p3"/>
          <p:cNvSpPr/>
          <p:nvPr/>
        </p:nvSpPr>
        <p:spPr>
          <a:xfrm>
            <a:off x="5512453" y="6961655"/>
            <a:ext cx="7315200" cy="252707"/>
          </a:xfrm>
          <a:custGeom>
            <a:rect b="b" l="l" r="r" t="t"/>
            <a:pathLst>
              <a:path extrusionOk="0" h="252707" w="7315200">
                <a:moveTo>
                  <a:pt x="0" y="0"/>
                </a:moveTo>
                <a:lnTo>
                  <a:pt x="7315200" y="0"/>
                </a:lnTo>
                <a:lnTo>
                  <a:pt x="7315200" y="252707"/>
                </a:lnTo>
                <a:lnTo>
                  <a:pt x="0" y="252707"/>
                </a:lnTo>
                <a:lnTo>
                  <a:pt x="0" y="0"/>
                </a:lnTo>
                <a:close/>
              </a:path>
            </a:pathLst>
          </a:custGeom>
          <a:blipFill rotWithShape="1">
            <a:blip r:embed="rId6">
              <a:alphaModFix/>
            </a:blip>
            <a:stretch>
              <a:fillRect b="0" l="0" r="0" t="0"/>
            </a:stretch>
          </a:blipFill>
          <a:ln>
            <a:noFill/>
          </a:ln>
        </p:spPr>
      </p:sp>
      <p:sp>
        <p:nvSpPr>
          <p:cNvPr id="28" name="Google Shape;28;p3"/>
          <p:cNvSpPr txBox="1"/>
          <p:nvPr>
            <p:ph idx="1" type="body"/>
          </p:nvPr>
        </p:nvSpPr>
        <p:spPr>
          <a:xfrm>
            <a:off x="4778775" y="8848775"/>
            <a:ext cx="1908600" cy="324600"/>
          </a:xfrm>
          <a:prstGeom prst="rect">
            <a:avLst/>
          </a:prstGeom>
        </p:spPr>
        <p:txBody>
          <a:bodyPr anchorCtr="0" anchor="t" bIns="0" lIns="0" spcFirstLastPara="1" rIns="0" wrap="square" tIns="0">
            <a:noAutofit/>
          </a:bodyPr>
          <a:lstStyle>
            <a:lvl1pPr indent="-368300" lvl="0" marL="457200" algn="ctr">
              <a:spcBef>
                <a:spcPts val="640"/>
              </a:spcBef>
              <a:spcAft>
                <a:spcPts val="0"/>
              </a:spcAft>
              <a:buClr>
                <a:schemeClr val="lt1"/>
              </a:buClr>
              <a:buSzPts val="2200"/>
              <a:buFont typeface="Libre Baskerville"/>
              <a:buChar char="•"/>
              <a:defRPr sz="2200">
                <a:solidFill>
                  <a:schemeClr val="lt1"/>
                </a:solidFill>
                <a:latin typeface="Libre Baskerville"/>
                <a:ea typeface="Libre Baskerville"/>
                <a:cs typeface="Libre Baskerville"/>
                <a:sym typeface="Libre Baskerville"/>
              </a:defRPr>
            </a:lvl1pPr>
            <a:lvl2pPr indent="-368300" lvl="1" marL="914400" algn="ctr">
              <a:spcBef>
                <a:spcPts val="560"/>
              </a:spcBef>
              <a:spcAft>
                <a:spcPts val="0"/>
              </a:spcAft>
              <a:buClr>
                <a:schemeClr val="lt1"/>
              </a:buClr>
              <a:buSzPts val="2200"/>
              <a:buFont typeface="Libre Baskerville"/>
              <a:buChar char="–"/>
              <a:defRPr sz="2200">
                <a:solidFill>
                  <a:schemeClr val="lt1"/>
                </a:solidFill>
                <a:latin typeface="Libre Baskerville"/>
                <a:ea typeface="Libre Baskerville"/>
                <a:cs typeface="Libre Baskerville"/>
                <a:sym typeface="Libre Baskerville"/>
              </a:defRPr>
            </a:lvl2pPr>
            <a:lvl3pPr indent="-368300" lvl="2" marL="1371600" algn="ctr">
              <a:spcBef>
                <a:spcPts val="480"/>
              </a:spcBef>
              <a:spcAft>
                <a:spcPts val="0"/>
              </a:spcAft>
              <a:buClr>
                <a:schemeClr val="lt1"/>
              </a:buClr>
              <a:buSzPts val="2200"/>
              <a:buFont typeface="Libre Baskerville"/>
              <a:buChar char="•"/>
              <a:defRPr sz="2200">
                <a:solidFill>
                  <a:schemeClr val="lt1"/>
                </a:solidFill>
                <a:latin typeface="Libre Baskerville"/>
                <a:ea typeface="Libre Baskerville"/>
                <a:cs typeface="Libre Baskerville"/>
                <a:sym typeface="Libre Baskerville"/>
              </a:defRPr>
            </a:lvl3pPr>
            <a:lvl4pPr indent="-368300" lvl="3" marL="1828800" algn="ctr">
              <a:spcBef>
                <a:spcPts val="400"/>
              </a:spcBef>
              <a:spcAft>
                <a:spcPts val="0"/>
              </a:spcAft>
              <a:buClr>
                <a:schemeClr val="lt1"/>
              </a:buClr>
              <a:buSzPts val="2200"/>
              <a:buFont typeface="Libre Baskerville"/>
              <a:buChar char="–"/>
              <a:defRPr sz="2200">
                <a:solidFill>
                  <a:schemeClr val="lt1"/>
                </a:solidFill>
                <a:latin typeface="Libre Baskerville"/>
                <a:ea typeface="Libre Baskerville"/>
                <a:cs typeface="Libre Baskerville"/>
                <a:sym typeface="Libre Baskerville"/>
              </a:defRPr>
            </a:lvl4pPr>
            <a:lvl5pPr indent="-368300" lvl="4" marL="2286000" algn="ctr">
              <a:spcBef>
                <a:spcPts val="400"/>
              </a:spcBef>
              <a:spcAft>
                <a:spcPts val="0"/>
              </a:spcAft>
              <a:buClr>
                <a:schemeClr val="lt1"/>
              </a:buClr>
              <a:buSzPts val="2200"/>
              <a:buFont typeface="Libre Baskerville"/>
              <a:buChar char="»"/>
              <a:defRPr sz="2200">
                <a:solidFill>
                  <a:schemeClr val="lt1"/>
                </a:solidFill>
                <a:latin typeface="Libre Baskerville"/>
                <a:ea typeface="Libre Baskerville"/>
                <a:cs typeface="Libre Baskerville"/>
                <a:sym typeface="Libre Baskerville"/>
              </a:defRPr>
            </a:lvl5pPr>
            <a:lvl6pPr indent="-368300" lvl="5" marL="2743200" algn="ctr">
              <a:spcBef>
                <a:spcPts val="400"/>
              </a:spcBef>
              <a:spcAft>
                <a:spcPts val="0"/>
              </a:spcAft>
              <a:buClr>
                <a:schemeClr val="lt1"/>
              </a:buClr>
              <a:buSzPts val="2200"/>
              <a:buFont typeface="Libre Baskerville"/>
              <a:buChar char="•"/>
              <a:defRPr sz="2200">
                <a:solidFill>
                  <a:schemeClr val="lt1"/>
                </a:solidFill>
                <a:latin typeface="Libre Baskerville"/>
                <a:ea typeface="Libre Baskerville"/>
                <a:cs typeface="Libre Baskerville"/>
                <a:sym typeface="Libre Baskerville"/>
              </a:defRPr>
            </a:lvl6pPr>
            <a:lvl7pPr indent="-368300" lvl="6" marL="3200400" algn="ctr">
              <a:spcBef>
                <a:spcPts val="400"/>
              </a:spcBef>
              <a:spcAft>
                <a:spcPts val="0"/>
              </a:spcAft>
              <a:buClr>
                <a:schemeClr val="lt1"/>
              </a:buClr>
              <a:buSzPts val="2200"/>
              <a:buFont typeface="Libre Baskerville"/>
              <a:buChar char="•"/>
              <a:defRPr sz="2200">
                <a:solidFill>
                  <a:schemeClr val="lt1"/>
                </a:solidFill>
                <a:latin typeface="Libre Baskerville"/>
                <a:ea typeface="Libre Baskerville"/>
                <a:cs typeface="Libre Baskerville"/>
                <a:sym typeface="Libre Baskerville"/>
              </a:defRPr>
            </a:lvl7pPr>
            <a:lvl8pPr indent="-368300" lvl="7" marL="3657600" algn="ctr">
              <a:spcBef>
                <a:spcPts val="400"/>
              </a:spcBef>
              <a:spcAft>
                <a:spcPts val="0"/>
              </a:spcAft>
              <a:buClr>
                <a:schemeClr val="lt1"/>
              </a:buClr>
              <a:buSzPts val="2200"/>
              <a:buFont typeface="Libre Baskerville"/>
              <a:buChar char="•"/>
              <a:defRPr sz="2200">
                <a:solidFill>
                  <a:schemeClr val="lt1"/>
                </a:solidFill>
                <a:latin typeface="Libre Baskerville"/>
                <a:ea typeface="Libre Baskerville"/>
                <a:cs typeface="Libre Baskerville"/>
                <a:sym typeface="Libre Baskerville"/>
              </a:defRPr>
            </a:lvl8pPr>
            <a:lvl9pPr indent="-368300" lvl="8" marL="4114800" algn="ctr">
              <a:spcBef>
                <a:spcPts val="400"/>
              </a:spcBef>
              <a:spcAft>
                <a:spcPts val="0"/>
              </a:spcAft>
              <a:buClr>
                <a:schemeClr val="lt1"/>
              </a:buClr>
              <a:buSzPts val="2200"/>
              <a:buFont typeface="Libre Baskerville"/>
              <a:buChar char="•"/>
              <a:defRPr sz="2200">
                <a:solidFill>
                  <a:schemeClr val="lt1"/>
                </a:solidFill>
                <a:latin typeface="Libre Baskerville"/>
                <a:ea typeface="Libre Baskerville"/>
                <a:cs typeface="Libre Baskerville"/>
                <a:sym typeface="Libre Baskerville"/>
              </a:defRPr>
            </a:lvl9pPr>
          </a:lstStyle>
          <a:p/>
        </p:txBody>
      </p:sp>
      <p:sp>
        <p:nvSpPr>
          <p:cNvPr id="29" name="Google Shape;29;p3"/>
          <p:cNvSpPr txBox="1"/>
          <p:nvPr>
            <p:ph idx="2" type="body"/>
          </p:nvPr>
        </p:nvSpPr>
        <p:spPr>
          <a:xfrm>
            <a:off x="4778775" y="8538800"/>
            <a:ext cx="1908600" cy="324600"/>
          </a:xfrm>
          <a:prstGeom prst="rect">
            <a:avLst/>
          </a:prstGeom>
        </p:spPr>
        <p:txBody>
          <a:bodyPr anchorCtr="0" anchor="t" bIns="0" lIns="0" spcFirstLastPara="1" rIns="0" wrap="square" tIns="0">
            <a:noAutofit/>
          </a:bodyPr>
          <a:lstStyle>
            <a:lvl1pPr indent="-368300" lvl="0" marL="457200" rtl="0" algn="ctr">
              <a:spcBef>
                <a:spcPts val="640"/>
              </a:spcBef>
              <a:spcAft>
                <a:spcPts val="0"/>
              </a:spcAft>
              <a:buClr>
                <a:schemeClr val="lt1"/>
              </a:buClr>
              <a:buSzPts val="2200"/>
              <a:buFont typeface="Libre Baskerville"/>
              <a:buChar char="•"/>
              <a:defRPr b="1" sz="2200">
                <a:solidFill>
                  <a:schemeClr val="lt1"/>
                </a:solidFill>
                <a:latin typeface="Libre Baskerville"/>
                <a:ea typeface="Libre Baskerville"/>
                <a:cs typeface="Libre Baskerville"/>
                <a:sym typeface="Libre Baskerville"/>
              </a:defRPr>
            </a:lvl1pPr>
            <a:lvl2pPr indent="-368300" lvl="1" marL="914400" rtl="0" algn="ctr">
              <a:spcBef>
                <a:spcPts val="560"/>
              </a:spcBef>
              <a:spcAft>
                <a:spcPts val="0"/>
              </a:spcAft>
              <a:buClr>
                <a:schemeClr val="lt1"/>
              </a:buClr>
              <a:buSzPts val="2200"/>
              <a:buFont typeface="Libre Baskerville"/>
              <a:buChar char="–"/>
              <a:defRPr b="1" sz="2200">
                <a:solidFill>
                  <a:schemeClr val="lt1"/>
                </a:solidFill>
                <a:latin typeface="Libre Baskerville"/>
                <a:ea typeface="Libre Baskerville"/>
                <a:cs typeface="Libre Baskerville"/>
                <a:sym typeface="Libre Baskerville"/>
              </a:defRPr>
            </a:lvl2pPr>
            <a:lvl3pPr indent="-368300" lvl="2" marL="1371600" rtl="0" algn="ctr">
              <a:spcBef>
                <a:spcPts val="480"/>
              </a:spcBef>
              <a:spcAft>
                <a:spcPts val="0"/>
              </a:spcAft>
              <a:buClr>
                <a:schemeClr val="lt1"/>
              </a:buClr>
              <a:buSzPts val="2200"/>
              <a:buFont typeface="Libre Baskerville"/>
              <a:buChar char="•"/>
              <a:defRPr b="1" sz="2200">
                <a:solidFill>
                  <a:schemeClr val="lt1"/>
                </a:solidFill>
                <a:latin typeface="Libre Baskerville"/>
                <a:ea typeface="Libre Baskerville"/>
                <a:cs typeface="Libre Baskerville"/>
                <a:sym typeface="Libre Baskerville"/>
              </a:defRPr>
            </a:lvl3pPr>
            <a:lvl4pPr indent="-368300" lvl="3" marL="1828800" rtl="0" algn="ctr">
              <a:spcBef>
                <a:spcPts val="400"/>
              </a:spcBef>
              <a:spcAft>
                <a:spcPts val="0"/>
              </a:spcAft>
              <a:buClr>
                <a:schemeClr val="lt1"/>
              </a:buClr>
              <a:buSzPts val="2200"/>
              <a:buFont typeface="Libre Baskerville"/>
              <a:buChar char="–"/>
              <a:defRPr b="1" sz="2200">
                <a:solidFill>
                  <a:schemeClr val="lt1"/>
                </a:solidFill>
                <a:latin typeface="Libre Baskerville"/>
                <a:ea typeface="Libre Baskerville"/>
                <a:cs typeface="Libre Baskerville"/>
                <a:sym typeface="Libre Baskerville"/>
              </a:defRPr>
            </a:lvl4pPr>
            <a:lvl5pPr indent="-368300" lvl="4" marL="2286000" rtl="0" algn="ctr">
              <a:spcBef>
                <a:spcPts val="400"/>
              </a:spcBef>
              <a:spcAft>
                <a:spcPts val="0"/>
              </a:spcAft>
              <a:buClr>
                <a:schemeClr val="lt1"/>
              </a:buClr>
              <a:buSzPts val="2200"/>
              <a:buFont typeface="Libre Baskerville"/>
              <a:buChar char="»"/>
              <a:defRPr b="1" sz="2200">
                <a:solidFill>
                  <a:schemeClr val="lt1"/>
                </a:solidFill>
                <a:latin typeface="Libre Baskerville"/>
                <a:ea typeface="Libre Baskerville"/>
                <a:cs typeface="Libre Baskerville"/>
                <a:sym typeface="Libre Baskerville"/>
              </a:defRPr>
            </a:lvl5pPr>
            <a:lvl6pPr indent="-368300" lvl="5" marL="2743200" rtl="0" algn="ctr">
              <a:spcBef>
                <a:spcPts val="400"/>
              </a:spcBef>
              <a:spcAft>
                <a:spcPts val="0"/>
              </a:spcAft>
              <a:buClr>
                <a:schemeClr val="lt1"/>
              </a:buClr>
              <a:buSzPts val="2200"/>
              <a:buFont typeface="Libre Baskerville"/>
              <a:buChar char="•"/>
              <a:defRPr b="1" sz="2200">
                <a:solidFill>
                  <a:schemeClr val="lt1"/>
                </a:solidFill>
                <a:latin typeface="Libre Baskerville"/>
                <a:ea typeface="Libre Baskerville"/>
                <a:cs typeface="Libre Baskerville"/>
                <a:sym typeface="Libre Baskerville"/>
              </a:defRPr>
            </a:lvl6pPr>
            <a:lvl7pPr indent="-368300" lvl="6" marL="3200400" rtl="0" algn="ctr">
              <a:spcBef>
                <a:spcPts val="400"/>
              </a:spcBef>
              <a:spcAft>
                <a:spcPts val="0"/>
              </a:spcAft>
              <a:buClr>
                <a:schemeClr val="lt1"/>
              </a:buClr>
              <a:buSzPts val="2200"/>
              <a:buFont typeface="Libre Baskerville"/>
              <a:buChar char="•"/>
              <a:defRPr b="1" sz="2200">
                <a:solidFill>
                  <a:schemeClr val="lt1"/>
                </a:solidFill>
                <a:latin typeface="Libre Baskerville"/>
                <a:ea typeface="Libre Baskerville"/>
                <a:cs typeface="Libre Baskerville"/>
                <a:sym typeface="Libre Baskerville"/>
              </a:defRPr>
            </a:lvl7pPr>
            <a:lvl8pPr indent="-368300" lvl="7" marL="3657600" rtl="0" algn="ctr">
              <a:spcBef>
                <a:spcPts val="400"/>
              </a:spcBef>
              <a:spcAft>
                <a:spcPts val="0"/>
              </a:spcAft>
              <a:buClr>
                <a:schemeClr val="lt1"/>
              </a:buClr>
              <a:buSzPts val="2200"/>
              <a:buFont typeface="Libre Baskerville"/>
              <a:buChar char="•"/>
              <a:defRPr b="1" sz="2200">
                <a:solidFill>
                  <a:schemeClr val="lt1"/>
                </a:solidFill>
                <a:latin typeface="Libre Baskerville"/>
                <a:ea typeface="Libre Baskerville"/>
                <a:cs typeface="Libre Baskerville"/>
                <a:sym typeface="Libre Baskerville"/>
              </a:defRPr>
            </a:lvl8pPr>
            <a:lvl9pPr indent="-368300" lvl="8" marL="4114800" rtl="0" algn="ctr">
              <a:spcBef>
                <a:spcPts val="400"/>
              </a:spcBef>
              <a:spcAft>
                <a:spcPts val="0"/>
              </a:spcAft>
              <a:buClr>
                <a:schemeClr val="lt1"/>
              </a:buClr>
              <a:buSzPts val="2200"/>
              <a:buFont typeface="Libre Baskerville"/>
              <a:buChar char="•"/>
              <a:defRPr b="1" sz="2200">
                <a:solidFill>
                  <a:schemeClr val="lt1"/>
                </a:solidFill>
                <a:latin typeface="Libre Baskerville"/>
                <a:ea typeface="Libre Baskerville"/>
                <a:cs typeface="Libre Baskerville"/>
                <a:sym typeface="Libre Baskerville"/>
              </a:defRPr>
            </a:lvl9pPr>
          </a:lstStyle>
          <a:p/>
        </p:txBody>
      </p:sp>
      <p:sp>
        <p:nvSpPr>
          <p:cNvPr id="30" name="Google Shape;30;p3"/>
          <p:cNvSpPr txBox="1"/>
          <p:nvPr>
            <p:ph idx="3" type="body"/>
          </p:nvPr>
        </p:nvSpPr>
        <p:spPr>
          <a:xfrm>
            <a:off x="11586900" y="8903925"/>
            <a:ext cx="1908600" cy="324600"/>
          </a:xfrm>
          <a:prstGeom prst="rect">
            <a:avLst/>
          </a:prstGeom>
        </p:spPr>
        <p:txBody>
          <a:bodyPr anchorCtr="0" anchor="t" bIns="0" lIns="0" spcFirstLastPara="1" rIns="0" wrap="square" tIns="0">
            <a:noAutofit/>
          </a:bodyPr>
          <a:lstStyle>
            <a:lvl1pPr indent="-368300" lvl="0" marL="457200" rtl="0" algn="ctr">
              <a:spcBef>
                <a:spcPts val="640"/>
              </a:spcBef>
              <a:spcAft>
                <a:spcPts val="0"/>
              </a:spcAft>
              <a:buClr>
                <a:schemeClr val="lt1"/>
              </a:buClr>
              <a:buSzPts val="2200"/>
              <a:buFont typeface="Libre Baskerville"/>
              <a:buChar char="•"/>
              <a:defRPr sz="2200">
                <a:solidFill>
                  <a:schemeClr val="lt1"/>
                </a:solidFill>
                <a:latin typeface="Libre Baskerville"/>
                <a:ea typeface="Libre Baskerville"/>
                <a:cs typeface="Libre Baskerville"/>
                <a:sym typeface="Libre Baskerville"/>
              </a:defRPr>
            </a:lvl1pPr>
            <a:lvl2pPr indent="-368300" lvl="1" marL="914400" rtl="0" algn="ctr">
              <a:spcBef>
                <a:spcPts val="560"/>
              </a:spcBef>
              <a:spcAft>
                <a:spcPts val="0"/>
              </a:spcAft>
              <a:buClr>
                <a:schemeClr val="lt1"/>
              </a:buClr>
              <a:buSzPts val="2200"/>
              <a:buFont typeface="Libre Baskerville"/>
              <a:buChar char="–"/>
              <a:defRPr sz="2200">
                <a:solidFill>
                  <a:schemeClr val="lt1"/>
                </a:solidFill>
                <a:latin typeface="Libre Baskerville"/>
                <a:ea typeface="Libre Baskerville"/>
                <a:cs typeface="Libre Baskerville"/>
                <a:sym typeface="Libre Baskerville"/>
              </a:defRPr>
            </a:lvl2pPr>
            <a:lvl3pPr indent="-368300" lvl="2" marL="1371600" rtl="0" algn="ctr">
              <a:spcBef>
                <a:spcPts val="480"/>
              </a:spcBef>
              <a:spcAft>
                <a:spcPts val="0"/>
              </a:spcAft>
              <a:buClr>
                <a:schemeClr val="lt1"/>
              </a:buClr>
              <a:buSzPts val="2200"/>
              <a:buFont typeface="Libre Baskerville"/>
              <a:buChar char="•"/>
              <a:defRPr sz="2200">
                <a:solidFill>
                  <a:schemeClr val="lt1"/>
                </a:solidFill>
                <a:latin typeface="Libre Baskerville"/>
                <a:ea typeface="Libre Baskerville"/>
                <a:cs typeface="Libre Baskerville"/>
                <a:sym typeface="Libre Baskerville"/>
              </a:defRPr>
            </a:lvl3pPr>
            <a:lvl4pPr indent="-368300" lvl="3" marL="1828800" rtl="0" algn="ctr">
              <a:spcBef>
                <a:spcPts val="400"/>
              </a:spcBef>
              <a:spcAft>
                <a:spcPts val="0"/>
              </a:spcAft>
              <a:buClr>
                <a:schemeClr val="lt1"/>
              </a:buClr>
              <a:buSzPts val="2200"/>
              <a:buFont typeface="Libre Baskerville"/>
              <a:buChar char="–"/>
              <a:defRPr sz="2200">
                <a:solidFill>
                  <a:schemeClr val="lt1"/>
                </a:solidFill>
                <a:latin typeface="Libre Baskerville"/>
                <a:ea typeface="Libre Baskerville"/>
                <a:cs typeface="Libre Baskerville"/>
                <a:sym typeface="Libre Baskerville"/>
              </a:defRPr>
            </a:lvl4pPr>
            <a:lvl5pPr indent="-368300" lvl="4" marL="2286000" rtl="0" algn="ctr">
              <a:spcBef>
                <a:spcPts val="400"/>
              </a:spcBef>
              <a:spcAft>
                <a:spcPts val="0"/>
              </a:spcAft>
              <a:buClr>
                <a:schemeClr val="lt1"/>
              </a:buClr>
              <a:buSzPts val="2200"/>
              <a:buFont typeface="Libre Baskerville"/>
              <a:buChar char="»"/>
              <a:defRPr sz="2200">
                <a:solidFill>
                  <a:schemeClr val="lt1"/>
                </a:solidFill>
                <a:latin typeface="Libre Baskerville"/>
                <a:ea typeface="Libre Baskerville"/>
                <a:cs typeface="Libre Baskerville"/>
                <a:sym typeface="Libre Baskerville"/>
              </a:defRPr>
            </a:lvl5pPr>
            <a:lvl6pPr indent="-368300" lvl="5" marL="2743200" rtl="0" algn="ctr">
              <a:spcBef>
                <a:spcPts val="400"/>
              </a:spcBef>
              <a:spcAft>
                <a:spcPts val="0"/>
              </a:spcAft>
              <a:buClr>
                <a:schemeClr val="lt1"/>
              </a:buClr>
              <a:buSzPts val="2200"/>
              <a:buFont typeface="Libre Baskerville"/>
              <a:buChar char="•"/>
              <a:defRPr sz="2200">
                <a:solidFill>
                  <a:schemeClr val="lt1"/>
                </a:solidFill>
                <a:latin typeface="Libre Baskerville"/>
                <a:ea typeface="Libre Baskerville"/>
                <a:cs typeface="Libre Baskerville"/>
                <a:sym typeface="Libre Baskerville"/>
              </a:defRPr>
            </a:lvl6pPr>
            <a:lvl7pPr indent="-368300" lvl="6" marL="3200400" rtl="0" algn="ctr">
              <a:spcBef>
                <a:spcPts val="400"/>
              </a:spcBef>
              <a:spcAft>
                <a:spcPts val="0"/>
              </a:spcAft>
              <a:buClr>
                <a:schemeClr val="lt1"/>
              </a:buClr>
              <a:buSzPts val="2200"/>
              <a:buFont typeface="Libre Baskerville"/>
              <a:buChar char="•"/>
              <a:defRPr sz="2200">
                <a:solidFill>
                  <a:schemeClr val="lt1"/>
                </a:solidFill>
                <a:latin typeface="Libre Baskerville"/>
                <a:ea typeface="Libre Baskerville"/>
                <a:cs typeface="Libre Baskerville"/>
                <a:sym typeface="Libre Baskerville"/>
              </a:defRPr>
            </a:lvl7pPr>
            <a:lvl8pPr indent="-368300" lvl="7" marL="3657600" rtl="0" algn="ctr">
              <a:spcBef>
                <a:spcPts val="400"/>
              </a:spcBef>
              <a:spcAft>
                <a:spcPts val="0"/>
              </a:spcAft>
              <a:buClr>
                <a:schemeClr val="lt1"/>
              </a:buClr>
              <a:buSzPts val="2200"/>
              <a:buFont typeface="Libre Baskerville"/>
              <a:buChar char="•"/>
              <a:defRPr sz="2200">
                <a:solidFill>
                  <a:schemeClr val="lt1"/>
                </a:solidFill>
                <a:latin typeface="Libre Baskerville"/>
                <a:ea typeface="Libre Baskerville"/>
                <a:cs typeface="Libre Baskerville"/>
                <a:sym typeface="Libre Baskerville"/>
              </a:defRPr>
            </a:lvl8pPr>
            <a:lvl9pPr indent="-368300" lvl="8" marL="4114800" rtl="0" algn="ctr">
              <a:spcBef>
                <a:spcPts val="400"/>
              </a:spcBef>
              <a:spcAft>
                <a:spcPts val="0"/>
              </a:spcAft>
              <a:buClr>
                <a:schemeClr val="lt1"/>
              </a:buClr>
              <a:buSzPts val="2200"/>
              <a:buFont typeface="Libre Baskerville"/>
              <a:buChar char="•"/>
              <a:defRPr sz="2200">
                <a:solidFill>
                  <a:schemeClr val="lt1"/>
                </a:solidFill>
                <a:latin typeface="Libre Baskerville"/>
                <a:ea typeface="Libre Baskerville"/>
                <a:cs typeface="Libre Baskerville"/>
                <a:sym typeface="Libre Baskerville"/>
              </a:defRPr>
            </a:lvl9pPr>
          </a:lstStyle>
          <a:p/>
        </p:txBody>
      </p:sp>
      <p:sp>
        <p:nvSpPr>
          <p:cNvPr id="31" name="Google Shape;31;p3"/>
          <p:cNvSpPr txBox="1"/>
          <p:nvPr>
            <p:ph idx="4" type="body"/>
          </p:nvPr>
        </p:nvSpPr>
        <p:spPr>
          <a:xfrm>
            <a:off x="11586900" y="8593950"/>
            <a:ext cx="1908600" cy="324600"/>
          </a:xfrm>
          <a:prstGeom prst="rect">
            <a:avLst/>
          </a:prstGeom>
        </p:spPr>
        <p:txBody>
          <a:bodyPr anchorCtr="0" anchor="t" bIns="0" lIns="0" spcFirstLastPara="1" rIns="0" wrap="square" tIns="0">
            <a:noAutofit/>
          </a:bodyPr>
          <a:lstStyle>
            <a:lvl1pPr indent="-368300" lvl="0" marL="457200" rtl="0" algn="ctr">
              <a:spcBef>
                <a:spcPts val="640"/>
              </a:spcBef>
              <a:spcAft>
                <a:spcPts val="0"/>
              </a:spcAft>
              <a:buClr>
                <a:schemeClr val="lt1"/>
              </a:buClr>
              <a:buSzPts val="2200"/>
              <a:buFont typeface="Libre Baskerville"/>
              <a:buChar char="•"/>
              <a:defRPr b="1" sz="2200">
                <a:solidFill>
                  <a:schemeClr val="lt1"/>
                </a:solidFill>
                <a:latin typeface="Libre Baskerville"/>
                <a:ea typeface="Libre Baskerville"/>
                <a:cs typeface="Libre Baskerville"/>
                <a:sym typeface="Libre Baskerville"/>
              </a:defRPr>
            </a:lvl1pPr>
            <a:lvl2pPr indent="-368300" lvl="1" marL="914400" rtl="0" algn="ctr">
              <a:spcBef>
                <a:spcPts val="560"/>
              </a:spcBef>
              <a:spcAft>
                <a:spcPts val="0"/>
              </a:spcAft>
              <a:buClr>
                <a:schemeClr val="lt1"/>
              </a:buClr>
              <a:buSzPts val="2200"/>
              <a:buFont typeface="Libre Baskerville"/>
              <a:buChar char="–"/>
              <a:defRPr b="1" sz="2200">
                <a:solidFill>
                  <a:schemeClr val="lt1"/>
                </a:solidFill>
                <a:latin typeface="Libre Baskerville"/>
                <a:ea typeface="Libre Baskerville"/>
                <a:cs typeface="Libre Baskerville"/>
                <a:sym typeface="Libre Baskerville"/>
              </a:defRPr>
            </a:lvl2pPr>
            <a:lvl3pPr indent="-368300" lvl="2" marL="1371600" rtl="0" algn="ctr">
              <a:spcBef>
                <a:spcPts val="480"/>
              </a:spcBef>
              <a:spcAft>
                <a:spcPts val="0"/>
              </a:spcAft>
              <a:buClr>
                <a:schemeClr val="lt1"/>
              </a:buClr>
              <a:buSzPts val="2200"/>
              <a:buFont typeface="Libre Baskerville"/>
              <a:buChar char="•"/>
              <a:defRPr b="1" sz="2200">
                <a:solidFill>
                  <a:schemeClr val="lt1"/>
                </a:solidFill>
                <a:latin typeface="Libre Baskerville"/>
                <a:ea typeface="Libre Baskerville"/>
                <a:cs typeface="Libre Baskerville"/>
                <a:sym typeface="Libre Baskerville"/>
              </a:defRPr>
            </a:lvl3pPr>
            <a:lvl4pPr indent="-368300" lvl="3" marL="1828800" rtl="0" algn="ctr">
              <a:spcBef>
                <a:spcPts val="400"/>
              </a:spcBef>
              <a:spcAft>
                <a:spcPts val="0"/>
              </a:spcAft>
              <a:buClr>
                <a:schemeClr val="lt1"/>
              </a:buClr>
              <a:buSzPts val="2200"/>
              <a:buFont typeface="Libre Baskerville"/>
              <a:buChar char="–"/>
              <a:defRPr b="1" sz="2200">
                <a:solidFill>
                  <a:schemeClr val="lt1"/>
                </a:solidFill>
                <a:latin typeface="Libre Baskerville"/>
                <a:ea typeface="Libre Baskerville"/>
                <a:cs typeface="Libre Baskerville"/>
                <a:sym typeface="Libre Baskerville"/>
              </a:defRPr>
            </a:lvl4pPr>
            <a:lvl5pPr indent="-368300" lvl="4" marL="2286000" rtl="0" algn="ctr">
              <a:spcBef>
                <a:spcPts val="400"/>
              </a:spcBef>
              <a:spcAft>
                <a:spcPts val="0"/>
              </a:spcAft>
              <a:buClr>
                <a:schemeClr val="lt1"/>
              </a:buClr>
              <a:buSzPts val="2200"/>
              <a:buFont typeface="Libre Baskerville"/>
              <a:buChar char="»"/>
              <a:defRPr b="1" sz="2200">
                <a:solidFill>
                  <a:schemeClr val="lt1"/>
                </a:solidFill>
                <a:latin typeface="Libre Baskerville"/>
                <a:ea typeface="Libre Baskerville"/>
                <a:cs typeface="Libre Baskerville"/>
                <a:sym typeface="Libre Baskerville"/>
              </a:defRPr>
            </a:lvl5pPr>
            <a:lvl6pPr indent="-368300" lvl="5" marL="2743200" rtl="0" algn="ctr">
              <a:spcBef>
                <a:spcPts val="400"/>
              </a:spcBef>
              <a:spcAft>
                <a:spcPts val="0"/>
              </a:spcAft>
              <a:buClr>
                <a:schemeClr val="lt1"/>
              </a:buClr>
              <a:buSzPts val="2200"/>
              <a:buFont typeface="Libre Baskerville"/>
              <a:buChar char="•"/>
              <a:defRPr b="1" sz="2200">
                <a:solidFill>
                  <a:schemeClr val="lt1"/>
                </a:solidFill>
                <a:latin typeface="Libre Baskerville"/>
                <a:ea typeface="Libre Baskerville"/>
                <a:cs typeface="Libre Baskerville"/>
                <a:sym typeface="Libre Baskerville"/>
              </a:defRPr>
            </a:lvl6pPr>
            <a:lvl7pPr indent="-368300" lvl="6" marL="3200400" rtl="0" algn="ctr">
              <a:spcBef>
                <a:spcPts val="400"/>
              </a:spcBef>
              <a:spcAft>
                <a:spcPts val="0"/>
              </a:spcAft>
              <a:buClr>
                <a:schemeClr val="lt1"/>
              </a:buClr>
              <a:buSzPts val="2200"/>
              <a:buFont typeface="Libre Baskerville"/>
              <a:buChar char="•"/>
              <a:defRPr b="1" sz="2200">
                <a:solidFill>
                  <a:schemeClr val="lt1"/>
                </a:solidFill>
                <a:latin typeface="Libre Baskerville"/>
                <a:ea typeface="Libre Baskerville"/>
                <a:cs typeface="Libre Baskerville"/>
                <a:sym typeface="Libre Baskerville"/>
              </a:defRPr>
            </a:lvl7pPr>
            <a:lvl8pPr indent="-368300" lvl="7" marL="3657600" rtl="0" algn="ctr">
              <a:spcBef>
                <a:spcPts val="400"/>
              </a:spcBef>
              <a:spcAft>
                <a:spcPts val="0"/>
              </a:spcAft>
              <a:buClr>
                <a:schemeClr val="lt1"/>
              </a:buClr>
              <a:buSzPts val="2200"/>
              <a:buFont typeface="Libre Baskerville"/>
              <a:buChar char="•"/>
              <a:defRPr b="1" sz="2200">
                <a:solidFill>
                  <a:schemeClr val="lt1"/>
                </a:solidFill>
                <a:latin typeface="Libre Baskerville"/>
                <a:ea typeface="Libre Baskerville"/>
                <a:cs typeface="Libre Baskerville"/>
                <a:sym typeface="Libre Baskerville"/>
              </a:defRPr>
            </a:lvl8pPr>
            <a:lvl9pPr indent="-368300" lvl="8" marL="4114800" rtl="0" algn="ctr">
              <a:spcBef>
                <a:spcPts val="400"/>
              </a:spcBef>
              <a:spcAft>
                <a:spcPts val="0"/>
              </a:spcAft>
              <a:buClr>
                <a:schemeClr val="lt1"/>
              </a:buClr>
              <a:buSzPts val="2200"/>
              <a:buFont typeface="Libre Baskerville"/>
              <a:buChar char="•"/>
              <a:defRPr b="1" sz="2200">
                <a:solidFill>
                  <a:schemeClr val="lt1"/>
                </a:solidFill>
                <a:latin typeface="Libre Baskerville"/>
                <a:ea typeface="Libre Baskerville"/>
                <a:cs typeface="Libre Baskerville"/>
                <a:sym typeface="Libre Baskerville"/>
              </a:defRPr>
            </a:lvl9pPr>
          </a:lstStyle>
          <a:p/>
        </p:txBody>
      </p:sp>
      <p:sp>
        <p:nvSpPr>
          <p:cNvPr id="32" name="Google Shape;32;p3"/>
          <p:cNvSpPr txBox="1"/>
          <p:nvPr>
            <p:ph idx="5" type="body"/>
          </p:nvPr>
        </p:nvSpPr>
        <p:spPr>
          <a:xfrm>
            <a:off x="5965500" y="6276863"/>
            <a:ext cx="6565500" cy="564300"/>
          </a:xfrm>
          <a:prstGeom prst="rect">
            <a:avLst/>
          </a:prstGeom>
        </p:spPr>
        <p:txBody>
          <a:bodyPr anchorCtr="0" anchor="t" bIns="0" lIns="0" spcFirstLastPara="1" rIns="0" wrap="square" tIns="0">
            <a:noAutofit/>
          </a:bodyPr>
          <a:lstStyle>
            <a:lvl1pPr indent="-381000" lvl="0" marL="457200" algn="ctr">
              <a:spcBef>
                <a:spcPts val="640"/>
              </a:spcBef>
              <a:spcAft>
                <a:spcPts val="0"/>
              </a:spcAft>
              <a:buClr>
                <a:schemeClr val="lt1"/>
              </a:buClr>
              <a:buSzPts val="2400"/>
              <a:buFont typeface="Libre Baskerville"/>
              <a:buChar char="•"/>
              <a:defRPr sz="2400">
                <a:solidFill>
                  <a:schemeClr val="lt1"/>
                </a:solidFill>
                <a:latin typeface="Libre Baskerville"/>
                <a:ea typeface="Libre Baskerville"/>
                <a:cs typeface="Libre Baskerville"/>
                <a:sym typeface="Libre Baskerville"/>
              </a:defRPr>
            </a:lvl1pPr>
            <a:lvl2pPr indent="-381000" lvl="1" marL="914400" algn="ctr">
              <a:spcBef>
                <a:spcPts val="560"/>
              </a:spcBef>
              <a:spcAft>
                <a:spcPts val="0"/>
              </a:spcAft>
              <a:buClr>
                <a:schemeClr val="lt1"/>
              </a:buClr>
              <a:buSzPts val="2400"/>
              <a:buFont typeface="Libre Baskerville"/>
              <a:buChar char="–"/>
              <a:defRPr sz="2400">
                <a:solidFill>
                  <a:schemeClr val="lt1"/>
                </a:solidFill>
                <a:latin typeface="Libre Baskerville"/>
                <a:ea typeface="Libre Baskerville"/>
                <a:cs typeface="Libre Baskerville"/>
                <a:sym typeface="Libre Baskerville"/>
              </a:defRPr>
            </a:lvl2pPr>
            <a:lvl3pPr indent="-381000" lvl="2" marL="1371600" algn="ctr">
              <a:spcBef>
                <a:spcPts val="480"/>
              </a:spcBef>
              <a:spcAft>
                <a:spcPts val="0"/>
              </a:spcAft>
              <a:buClr>
                <a:schemeClr val="lt1"/>
              </a:buClr>
              <a:buSzPts val="2400"/>
              <a:buFont typeface="Libre Baskerville"/>
              <a:buChar char="•"/>
              <a:defRPr>
                <a:solidFill>
                  <a:schemeClr val="lt1"/>
                </a:solidFill>
                <a:latin typeface="Libre Baskerville"/>
                <a:ea typeface="Libre Baskerville"/>
                <a:cs typeface="Libre Baskerville"/>
                <a:sym typeface="Libre Baskerville"/>
              </a:defRPr>
            </a:lvl3pPr>
            <a:lvl4pPr indent="-381000" lvl="3" marL="1828800" algn="ctr">
              <a:spcBef>
                <a:spcPts val="400"/>
              </a:spcBef>
              <a:spcAft>
                <a:spcPts val="0"/>
              </a:spcAft>
              <a:buClr>
                <a:schemeClr val="lt1"/>
              </a:buClr>
              <a:buSzPts val="2400"/>
              <a:buFont typeface="Libre Baskerville"/>
              <a:buChar char="–"/>
              <a:defRPr sz="2400">
                <a:solidFill>
                  <a:schemeClr val="lt1"/>
                </a:solidFill>
                <a:latin typeface="Libre Baskerville"/>
                <a:ea typeface="Libre Baskerville"/>
                <a:cs typeface="Libre Baskerville"/>
                <a:sym typeface="Libre Baskerville"/>
              </a:defRPr>
            </a:lvl4pPr>
            <a:lvl5pPr indent="-381000" lvl="4" marL="2286000" algn="ctr">
              <a:spcBef>
                <a:spcPts val="400"/>
              </a:spcBef>
              <a:spcAft>
                <a:spcPts val="0"/>
              </a:spcAft>
              <a:buClr>
                <a:schemeClr val="lt1"/>
              </a:buClr>
              <a:buSzPts val="2400"/>
              <a:buFont typeface="Libre Baskerville"/>
              <a:buChar char="»"/>
              <a:defRPr sz="2400">
                <a:solidFill>
                  <a:schemeClr val="lt1"/>
                </a:solidFill>
                <a:latin typeface="Libre Baskerville"/>
                <a:ea typeface="Libre Baskerville"/>
                <a:cs typeface="Libre Baskerville"/>
                <a:sym typeface="Libre Baskerville"/>
              </a:defRPr>
            </a:lvl5pPr>
            <a:lvl6pPr indent="-381000" lvl="5" marL="2743200" algn="ctr">
              <a:spcBef>
                <a:spcPts val="400"/>
              </a:spcBef>
              <a:spcAft>
                <a:spcPts val="0"/>
              </a:spcAft>
              <a:buClr>
                <a:schemeClr val="lt1"/>
              </a:buClr>
              <a:buSzPts val="2400"/>
              <a:buFont typeface="Libre Baskerville"/>
              <a:buChar char="•"/>
              <a:defRPr sz="2400">
                <a:solidFill>
                  <a:schemeClr val="lt1"/>
                </a:solidFill>
                <a:latin typeface="Libre Baskerville"/>
                <a:ea typeface="Libre Baskerville"/>
                <a:cs typeface="Libre Baskerville"/>
                <a:sym typeface="Libre Baskerville"/>
              </a:defRPr>
            </a:lvl6pPr>
            <a:lvl7pPr indent="-381000" lvl="6" marL="3200400" algn="ctr">
              <a:spcBef>
                <a:spcPts val="400"/>
              </a:spcBef>
              <a:spcAft>
                <a:spcPts val="0"/>
              </a:spcAft>
              <a:buClr>
                <a:schemeClr val="lt1"/>
              </a:buClr>
              <a:buSzPts val="2400"/>
              <a:buFont typeface="Libre Baskerville"/>
              <a:buChar char="•"/>
              <a:defRPr sz="2400">
                <a:solidFill>
                  <a:schemeClr val="lt1"/>
                </a:solidFill>
                <a:latin typeface="Libre Baskerville"/>
                <a:ea typeface="Libre Baskerville"/>
                <a:cs typeface="Libre Baskerville"/>
                <a:sym typeface="Libre Baskerville"/>
              </a:defRPr>
            </a:lvl7pPr>
            <a:lvl8pPr indent="-381000" lvl="7" marL="3657600" algn="ctr">
              <a:spcBef>
                <a:spcPts val="400"/>
              </a:spcBef>
              <a:spcAft>
                <a:spcPts val="0"/>
              </a:spcAft>
              <a:buClr>
                <a:schemeClr val="lt1"/>
              </a:buClr>
              <a:buSzPts val="2400"/>
              <a:buFont typeface="Libre Baskerville"/>
              <a:buChar char="•"/>
              <a:defRPr sz="2400">
                <a:solidFill>
                  <a:schemeClr val="lt1"/>
                </a:solidFill>
                <a:latin typeface="Libre Baskerville"/>
                <a:ea typeface="Libre Baskerville"/>
                <a:cs typeface="Libre Baskerville"/>
                <a:sym typeface="Libre Baskerville"/>
              </a:defRPr>
            </a:lvl8pPr>
            <a:lvl9pPr indent="-381000" lvl="8" marL="4114800" algn="ctr">
              <a:spcBef>
                <a:spcPts val="400"/>
              </a:spcBef>
              <a:spcAft>
                <a:spcPts val="0"/>
              </a:spcAft>
              <a:buClr>
                <a:schemeClr val="lt1"/>
              </a:buClr>
              <a:buSzPts val="2400"/>
              <a:buFont typeface="Libre Baskerville"/>
              <a:buChar char="•"/>
              <a:defRPr sz="2400">
                <a:solidFill>
                  <a:schemeClr val="lt1"/>
                </a:solidFill>
                <a:latin typeface="Libre Baskerville"/>
                <a:ea typeface="Libre Baskerville"/>
                <a:cs typeface="Libre Baskerville"/>
                <a:sym typeface="Libre Baskerville"/>
              </a:defRPr>
            </a:lvl9pPr>
          </a:lstStyle>
          <a:p/>
        </p:txBody>
      </p:sp>
      <p:sp>
        <p:nvSpPr>
          <p:cNvPr id="33" name="Google Shape;33;p3"/>
          <p:cNvSpPr txBox="1"/>
          <p:nvPr>
            <p:ph type="title"/>
          </p:nvPr>
        </p:nvSpPr>
        <p:spPr>
          <a:xfrm>
            <a:off x="4236938" y="4473600"/>
            <a:ext cx="10097700" cy="1716900"/>
          </a:xfrm>
          <a:prstGeom prst="rect">
            <a:avLst/>
          </a:prstGeom>
        </p:spPr>
        <p:txBody>
          <a:bodyPr anchorCtr="0" anchor="t" bIns="0" lIns="0" spcFirstLastPara="1" rIns="0" wrap="square" tIns="0">
            <a:noAutofit/>
          </a:bodyPr>
          <a:lstStyle>
            <a:lvl1pPr lvl="0">
              <a:spcBef>
                <a:spcPts val="0"/>
              </a:spcBef>
              <a:spcAft>
                <a:spcPts val="0"/>
              </a:spcAft>
              <a:buClr>
                <a:srgbClr val="F1C05A"/>
              </a:buClr>
              <a:buSzPts val="12400"/>
              <a:buFont typeface="Italianno"/>
              <a:buNone/>
              <a:defRPr sz="12400">
                <a:solidFill>
                  <a:srgbClr val="F1C05A"/>
                </a:solidFill>
                <a:latin typeface="Italianno"/>
                <a:ea typeface="Italianno"/>
                <a:cs typeface="Italianno"/>
                <a:sym typeface="Italianno"/>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4" name="Google Shape;34;p3"/>
          <p:cNvSpPr txBox="1"/>
          <p:nvPr>
            <p:ph idx="6" type="body"/>
          </p:nvPr>
        </p:nvSpPr>
        <p:spPr>
          <a:xfrm>
            <a:off x="6721538" y="4130075"/>
            <a:ext cx="5128500" cy="564300"/>
          </a:xfrm>
          <a:prstGeom prst="rect">
            <a:avLst/>
          </a:prstGeom>
        </p:spPr>
        <p:txBody>
          <a:bodyPr anchorCtr="0" anchor="t" bIns="0" lIns="0" spcFirstLastPara="1" rIns="0" wrap="square" tIns="0">
            <a:noAutofit/>
          </a:bodyPr>
          <a:lstStyle>
            <a:lvl1pPr indent="-381000" lvl="0" marL="457200" algn="ctr">
              <a:spcBef>
                <a:spcPts val="640"/>
              </a:spcBef>
              <a:spcAft>
                <a:spcPts val="0"/>
              </a:spcAft>
              <a:buClr>
                <a:schemeClr val="lt1"/>
              </a:buClr>
              <a:buSzPts val="2400"/>
              <a:buFont typeface="Libre Baskerville"/>
              <a:buChar char="•"/>
              <a:defRPr sz="2400">
                <a:solidFill>
                  <a:schemeClr val="lt1"/>
                </a:solidFill>
                <a:latin typeface="Libre Baskerville"/>
                <a:ea typeface="Libre Baskerville"/>
                <a:cs typeface="Libre Baskerville"/>
                <a:sym typeface="Libre Baskerville"/>
              </a:defRPr>
            </a:lvl1pPr>
            <a:lvl2pPr indent="-381000" lvl="1" marL="914400" algn="ctr">
              <a:spcBef>
                <a:spcPts val="560"/>
              </a:spcBef>
              <a:spcAft>
                <a:spcPts val="0"/>
              </a:spcAft>
              <a:buClr>
                <a:schemeClr val="lt1"/>
              </a:buClr>
              <a:buSzPts val="2400"/>
              <a:buFont typeface="Libre Baskerville"/>
              <a:buChar char="–"/>
              <a:defRPr sz="2400">
                <a:solidFill>
                  <a:schemeClr val="lt1"/>
                </a:solidFill>
                <a:latin typeface="Libre Baskerville"/>
                <a:ea typeface="Libre Baskerville"/>
                <a:cs typeface="Libre Baskerville"/>
                <a:sym typeface="Libre Baskerville"/>
              </a:defRPr>
            </a:lvl2pPr>
            <a:lvl3pPr indent="-381000" lvl="2" marL="1371600" algn="ctr">
              <a:spcBef>
                <a:spcPts val="480"/>
              </a:spcBef>
              <a:spcAft>
                <a:spcPts val="0"/>
              </a:spcAft>
              <a:buClr>
                <a:schemeClr val="lt1"/>
              </a:buClr>
              <a:buSzPts val="2400"/>
              <a:buFont typeface="Libre Baskerville"/>
              <a:buChar char="•"/>
              <a:defRPr>
                <a:solidFill>
                  <a:schemeClr val="lt1"/>
                </a:solidFill>
                <a:latin typeface="Libre Baskerville"/>
                <a:ea typeface="Libre Baskerville"/>
                <a:cs typeface="Libre Baskerville"/>
                <a:sym typeface="Libre Baskerville"/>
              </a:defRPr>
            </a:lvl3pPr>
            <a:lvl4pPr indent="-381000" lvl="3" marL="1828800" algn="ctr">
              <a:spcBef>
                <a:spcPts val="400"/>
              </a:spcBef>
              <a:spcAft>
                <a:spcPts val="0"/>
              </a:spcAft>
              <a:buClr>
                <a:schemeClr val="lt1"/>
              </a:buClr>
              <a:buSzPts val="2400"/>
              <a:buFont typeface="Libre Baskerville"/>
              <a:buChar char="–"/>
              <a:defRPr sz="2400">
                <a:solidFill>
                  <a:schemeClr val="lt1"/>
                </a:solidFill>
                <a:latin typeface="Libre Baskerville"/>
                <a:ea typeface="Libre Baskerville"/>
                <a:cs typeface="Libre Baskerville"/>
                <a:sym typeface="Libre Baskerville"/>
              </a:defRPr>
            </a:lvl4pPr>
            <a:lvl5pPr indent="-381000" lvl="4" marL="2286000" algn="ctr">
              <a:spcBef>
                <a:spcPts val="400"/>
              </a:spcBef>
              <a:spcAft>
                <a:spcPts val="0"/>
              </a:spcAft>
              <a:buClr>
                <a:schemeClr val="lt1"/>
              </a:buClr>
              <a:buSzPts val="2400"/>
              <a:buFont typeface="Libre Baskerville"/>
              <a:buChar char="»"/>
              <a:defRPr sz="2400">
                <a:solidFill>
                  <a:schemeClr val="lt1"/>
                </a:solidFill>
                <a:latin typeface="Libre Baskerville"/>
                <a:ea typeface="Libre Baskerville"/>
                <a:cs typeface="Libre Baskerville"/>
                <a:sym typeface="Libre Baskerville"/>
              </a:defRPr>
            </a:lvl5pPr>
            <a:lvl6pPr indent="-381000" lvl="5" marL="2743200" algn="ctr">
              <a:spcBef>
                <a:spcPts val="400"/>
              </a:spcBef>
              <a:spcAft>
                <a:spcPts val="0"/>
              </a:spcAft>
              <a:buClr>
                <a:schemeClr val="lt1"/>
              </a:buClr>
              <a:buSzPts val="2400"/>
              <a:buFont typeface="Libre Baskerville"/>
              <a:buChar char="•"/>
              <a:defRPr sz="2400">
                <a:solidFill>
                  <a:schemeClr val="lt1"/>
                </a:solidFill>
                <a:latin typeface="Libre Baskerville"/>
                <a:ea typeface="Libre Baskerville"/>
                <a:cs typeface="Libre Baskerville"/>
                <a:sym typeface="Libre Baskerville"/>
              </a:defRPr>
            </a:lvl6pPr>
            <a:lvl7pPr indent="-381000" lvl="6" marL="3200400" algn="ctr">
              <a:spcBef>
                <a:spcPts val="400"/>
              </a:spcBef>
              <a:spcAft>
                <a:spcPts val="0"/>
              </a:spcAft>
              <a:buClr>
                <a:schemeClr val="lt1"/>
              </a:buClr>
              <a:buSzPts val="2400"/>
              <a:buFont typeface="Libre Baskerville"/>
              <a:buChar char="•"/>
              <a:defRPr sz="2400">
                <a:solidFill>
                  <a:schemeClr val="lt1"/>
                </a:solidFill>
                <a:latin typeface="Libre Baskerville"/>
                <a:ea typeface="Libre Baskerville"/>
                <a:cs typeface="Libre Baskerville"/>
                <a:sym typeface="Libre Baskerville"/>
              </a:defRPr>
            </a:lvl7pPr>
            <a:lvl8pPr indent="-381000" lvl="7" marL="3657600" algn="ctr">
              <a:spcBef>
                <a:spcPts val="400"/>
              </a:spcBef>
              <a:spcAft>
                <a:spcPts val="0"/>
              </a:spcAft>
              <a:buClr>
                <a:schemeClr val="lt1"/>
              </a:buClr>
              <a:buSzPts val="2400"/>
              <a:buFont typeface="Libre Baskerville"/>
              <a:buChar char="•"/>
              <a:defRPr sz="2400">
                <a:solidFill>
                  <a:schemeClr val="lt1"/>
                </a:solidFill>
                <a:latin typeface="Libre Baskerville"/>
                <a:ea typeface="Libre Baskerville"/>
                <a:cs typeface="Libre Baskerville"/>
                <a:sym typeface="Libre Baskerville"/>
              </a:defRPr>
            </a:lvl8pPr>
            <a:lvl9pPr indent="-381000" lvl="8" marL="4114800" algn="ctr">
              <a:spcBef>
                <a:spcPts val="400"/>
              </a:spcBef>
              <a:spcAft>
                <a:spcPts val="0"/>
              </a:spcAft>
              <a:buClr>
                <a:schemeClr val="lt1"/>
              </a:buClr>
              <a:buSzPts val="2400"/>
              <a:buFont typeface="Libre Baskerville"/>
              <a:buChar char="•"/>
              <a:defRPr sz="2400">
                <a:solidFill>
                  <a:schemeClr val="lt1"/>
                </a:solidFill>
                <a:latin typeface="Libre Baskerville"/>
                <a:ea typeface="Libre Baskerville"/>
                <a:cs typeface="Libre Baskerville"/>
                <a:sym typeface="Libre Baskerville"/>
              </a:defRPr>
            </a:lvl9pPr>
          </a:lstStyle>
          <a:p/>
        </p:txBody>
      </p:sp>
      <p:sp>
        <p:nvSpPr>
          <p:cNvPr id="35" name="Google Shape;35;p3"/>
          <p:cNvSpPr txBox="1"/>
          <p:nvPr>
            <p:ph idx="7" type="subTitle"/>
          </p:nvPr>
        </p:nvSpPr>
        <p:spPr>
          <a:xfrm>
            <a:off x="6003038" y="2545975"/>
            <a:ext cx="6565500" cy="839700"/>
          </a:xfrm>
          <a:prstGeom prst="rect">
            <a:avLst/>
          </a:prstGeom>
        </p:spPr>
        <p:txBody>
          <a:bodyPr anchorCtr="0" anchor="t" bIns="0" lIns="0" spcFirstLastPara="1" rIns="0" wrap="square" tIns="0">
            <a:noAutofit/>
          </a:bodyPr>
          <a:lstStyle>
            <a:lvl1pPr lvl="0" algn="ctr">
              <a:spcBef>
                <a:spcPts val="640"/>
              </a:spcBef>
              <a:spcAft>
                <a:spcPts val="0"/>
              </a:spcAft>
              <a:buClr>
                <a:srgbClr val="F1C05A"/>
              </a:buClr>
              <a:buSzPts val="4500"/>
              <a:buFont typeface="Libre Baskerville"/>
              <a:buNone/>
              <a:defRPr sz="4500">
                <a:solidFill>
                  <a:srgbClr val="F1C05A"/>
                </a:solidFill>
                <a:latin typeface="Libre Baskerville"/>
                <a:ea typeface="Libre Baskerville"/>
                <a:cs typeface="Libre Baskerville"/>
                <a:sym typeface="Libre Baskerville"/>
              </a:defRPr>
            </a:lvl1pPr>
            <a:lvl2pPr lvl="1" algn="ctr">
              <a:spcBef>
                <a:spcPts val="560"/>
              </a:spcBef>
              <a:spcAft>
                <a:spcPts val="0"/>
              </a:spcAft>
              <a:buClr>
                <a:srgbClr val="F1C05A"/>
              </a:buClr>
              <a:buSzPts val="4500"/>
              <a:buFont typeface="Libre Baskerville"/>
              <a:buNone/>
              <a:defRPr sz="4500">
                <a:solidFill>
                  <a:srgbClr val="F1C05A"/>
                </a:solidFill>
                <a:latin typeface="Libre Baskerville"/>
                <a:ea typeface="Libre Baskerville"/>
                <a:cs typeface="Libre Baskerville"/>
                <a:sym typeface="Libre Baskerville"/>
              </a:defRPr>
            </a:lvl2pPr>
            <a:lvl3pPr lvl="2" algn="ctr">
              <a:spcBef>
                <a:spcPts val="480"/>
              </a:spcBef>
              <a:spcAft>
                <a:spcPts val="0"/>
              </a:spcAft>
              <a:buClr>
                <a:srgbClr val="F1C05A"/>
              </a:buClr>
              <a:buSzPts val="4500"/>
              <a:buFont typeface="Libre Baskerville"/>
              <a:buNone/>
              <a:defRPr sz="4500">
                <a:solidFill>
                  <a:srgbClr val="F1C05A"/>
                </a:solidFill>
                <a:latin typeface="Libre Baskerville"/>
                <a:ea typeface="Libre Baskerville"/>
                <a:cs typeface="Libre Baskerville"/>
                <a:sym typeface="Libre Baskerville"/>
              </a:defRPr>
            </a:lvl3pPr>
            <a:lvl4pPr lvl="3" algn="ctr">
              <a:spcBef>
                <a:spcPts val="400"/>
              </a:spcBef>
              <a:spcAft>
                <a:spcPts val="0"/>
              </a:spcAft>
              <a:buClr>
                <a:srgbClr val="F1C05A"/>
              </a:buClr>
              <a:buSzPts val="4500"/>
              <a:buFont typeface="Libre Baskerville"/>
              <a:buNone/>
              <a:defRPr sz="4500">
                <a:solidFill>
                  <a:srgbClr val="F1C05A"/>
                </a:solidFill>
                <a:latin typeface="Libre Baskerville"/>
                <a:ea typeface="Libre Baskerville"/>
                <a:cs typeface="Libre Baskerville"/>
                <a:sym typeface="Libre Baskerville"/>
              </a:defRPr>
            </a:lvl4pPr>
            <a:lvl5pPr lvl="4" algn="ctr">
              <a:spcBef>
                <a:spcPts val="400"/>
              </a:spcBef>
              <a:spcAft>
                <a:spcPts val="0"/>
              </a:spcAft>
              <a:buClr>
                <a:srgbClr val="F1C05A"/>
              </a:buClr>
              <a:buSzPts val="4500"/>
              <a:buFont typeface="Libre Baskerville"/>
              <a:buNone/>
              <a:defRPr sz="4500">
                <a:solidFill>
                  <a:srgbClr val="F1C05A"/>
                </a:solidFill>
                <a:latin typeface="Libre Baskerville"/>
                <a:ea typeface="Libre Baskerville"/>
                <a:cs typeface="Libre Baskerville"/>
                <a:sym typeface="Libre Baskerville"/>
              </a:defRPr>
            </a:lvl5pPr>
            <a:lvl6pPr lvl="5" algn="ctr">
              <a:spcBef>
                <a:spcPts val="400"/>
              </a:spcBef>
              <a:spcAft>
                <a:spcPts val="0"/>
              </a:spcAft>
              <a:buClr>
                <a:srgbClr val="F1C05A"/>
              </a:buClr>
              <a:buSzPts val="4500"/>
              <a:buFont typeface="Libre Baskerville"/>
              <a:buNone/>
              <a:defRPr sz="4500">
                <a:solidFill>
                  <a:srgbClr val="F1C05A"/>
                </a:solidFill>
                <a:latin typeface="Libre Baskerville"/>
                <a:ea typeface="Libre Baskerville"/>
                <a:cs typeface="Libre Baskerville"/>
                <a:sym typeface="Libre Baskerville"/>
              </a:defRPr>
            </a:lvl6pPr>
            <a:lvl7pPr lvl="6" algn="ctr">
              <a:spcBef>
                <a:spcPts val="400"/>
              </a:spcBef>
              <a:spcAft>
                <a:spcPts val="0"/>
              </a:spcAft>
              <a:buClr>
                <a:srgbClr val="F1C05A"/>
              </a:buClr>
              <a:buSzPts val="4500"/>
              <a:buFont typeface="Libre Baskerville"/>
              <a:buNone/>
              <a:defRPr sz="4500">
                <a:solidFill>
                  <a:srgbClr val="F1C05A"/>
                </a:solidFill>
                <a:latin typeface="Libre Baskerville"/>
                <a:ea typeface="Libre Baskerville"/>
                <a:cs typeface="Libre Baskerville"/>
                <a:sym typeface="Libre Baskerville"/>
              </a:defRPr>
            </a:lvl7pPr>
            <a:lvl8pPr lvl="7" algn="ctr">
              <a:spcBef>
                <a:spcPts val="400"/>
              </a:spcBef>
              <a:spcAft>
                <a:spcPts val="0"/>
              </a:spcAft>
              <a:buClr>
                <a:srgbClr val="F1C05A"/>
              </a:buClr>
              <a:buSzPts val="4500"/>
              <a:buFont typeface="Libre Baskerville"/>
              <a:buNone/>
              <a:defRPr sz="4500">
                <a:solidFill>
                  <a:srgbClr val="F1C05A"/>
                </a:solidFill>
                <a:latin typeface="Libre Baskerville"/>
                <a:ea typeface="Libre Baskerville"/>
                <a:cs typeface="Libre Baskerville"/>
                <a:sym typeface="Libre Baskerville"/>
              </a:defRPr>
            </a:lvl8pPr>
            <a:lvl9pPr lvl="8" algn="ctr">
              <a:spcBef>
                <a:spcPts val="400"/>
              </a:spcBef>
              <a:spcAft>
                <a:spcPts val="0"/>
              </a:spcAft>
              <a:buClr>
                <a:srgbClr val="F1C05A"/>
              </a:buClr>
              <a:buSzPts val="4500"/>
              <a:buFont typeface="Libre Baskerville"/>
              <a:buNone/>
              <a:defRPr sz="4500">
                <a:solidFill>
                  <a:srgbClr val="F1C05A"/>
                </a:solidFill>
                <a:latin typeface="Libre Baskerville"/>
                <a:ea typeface="Libre Baskerville"/>
                <a:cs typeface="Libre Baskerville"/>
                <a:sym typeface="Libre Baskerville"/>
              </a:defRPr>
            </a:lvl9pPr>
          </a:lstStyle>
          <a:p/>
        </p:txBody>
      </p:sp>
      <p:sp>
        <p:nvSpPr>
          <p:cNvPr id="36" name="Google Shape;36;p3"/>
          <p:cNvSpPr txBox="1"/>
          <p:nvPr>
            <p:ph idx="8" type="title"/>
          </p:nvPr>
        </p:nvSpPr>
        <p:spPr>
          <a:xfrm>
            <a:off x="4056338" y="1305425"/>
            <a:ext cx="10458900" cy="1099200"/>
          </a:xfrm>
          <a:prstGeom prst="rect">
            <a:avLst/>
          </a:prstGeom>
        </p:spPr>
        <p:txBody>
          <a:bodyPr anchorCtr="0" anchor="t" bIns="0" lIns="0" spcFirstLastPara="1" rIns="0" wrap="square" tIns="0">
            <a:noAutofit/>
          </a:bodyPr>
          <a:lstStyle>
            <a:lvl1pPr lvl="0">
              <a:spcBef>
                <a:spcPts val="0"/>
              </a:spcBef>
              <a:spcAft>
                <a:spcPts val="0"/>
              </a:spcAft>
              <a:buClr>
                <a:srgbClr val="F1C05A"/>
              </a:buClr>
              <a:buSzPts val="9000"/>
              <a:buFont typeface="Libre Baskerville"/>
              <a:buNone/>
              <a:defRPr sz="9000">
                <a:solidFill>
                  <a:srgbClr val="F1C05A"/>
                </a:solidFill>
                <a:latin typeface="Libre Baskerville"/>
                <a:ea typeface="Libre Baskerville"/>
                <a:cs typeface="Libre Baskerville"/>
                <a:sym typeface="Libre Baskervill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9" name="Shape 309"/>
        <p:cNvGrpSpPr/>
        <p:nvPr/>
      </p:nvGrpSpPr>
      <p:grpSpPr>
        <a:xfrm>
          <a:off x="0" y="0"/>
          <a:ext cx="0" cy="0"/>
          <a:chOff x="0" y="0"/>
          <a:chExt cx="0" cy="0"/>
        </a:xfrm>
      </p:grpSpPr>
      <p:sp>
        <p:nvSpPr>
          <p:cNvPr id="310" name="Google Shape;310;p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1" name="Google Shape;311;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2" name="Google Shape;312;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3" name="Google Shape;313;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14" name="Shape 314"/>
        <p:cNvGrpSpPr/>
        <p:nvPr/>
      </p:nvGrpSpPr>
      <p:grpSpPr>
        <a:xfrm>
          <a:off x="0" y="0"/>
          <a:ext cx="0" cy="0"/>
          <a:chOff x="0" y="0"/>
          <a:chExt cx="0" cy="0"/>
        </a:xfrm>
      </p:grpSpPr>
      <p:sp>
        <p:nvSpPr>
          <p:cNvPr id="315" name="Google Shape;315;p2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6" name="Google Shape;316;p2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317" name="Google Shape;317;p2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318" name="Google Shape;318;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9" name="Google Shape;319;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0" name="Google Shape;320;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21" name="Shape 321"/>
        <p:cNvGrpSpPr/>
        <p:nvPr/>
      </p:nvGrpSpPr>
      <p:grpSpPr>
        <a:xfrm>
          <a:off x="0" y="0"/>
          <a:ext cx="0" cy="0"/>
          <a:chOff x="0" y="0"/>
          <a:chExt cx="0" cy="0"/>
        </a:xfrm>
      </p:grpSpPr>
      <p:sp>
        <p:nvSpPr>
          <p:cNvPr id="322" name="Google Shape;322;p23"/>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3" name="Google Shape;323;p23"/>
          <p:cNvSpPr/>
          <p:nvPr>
            <p:ph idx="2" type="pic"/>
          </p:nvPr>
        </p:nvSpPr>
        <p:spPr>
          <a:xfrm>
            <a:off x="1792288" y="612775"/>
            <a:ext cx="5486400" cy="4114800"/>
          </a:xfrm>
          <a:prstGeom prst="rect">
            <a:avLst/>
          </a:prstGeom>
          <a:noFill/>
          <a:ln>
            <a:noFill/>
          </a:ln>
        </p:spPr>
      </p:sp>
      <p:sp>
        <p:nvSpPr>
          <p:cNvPr id="324" name="Google Shape;324;p23"/>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325" name="Google Shape;325;p2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6" name="Google Shape;326;p2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7" name="Google Shape;327;p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28" name="Shape 328"/>
        <p:cNvGrpSpPr/>
        <p:nvPr/>
      </p:nvGrpSpPr>
      <p:grpSpPr>
        <a:xfrm>
          <a:off x="0" y="0"/>
          <a:ext cx="0" cy="0"/>
          <a:chOff x="0" y="0"/>
          <a:chExt cx="0" cy="0"/>
        </a:xfrm>
      </p:grpSpPr>
      <p:sp>
        <p:nvSpPr>
          <p:cNvPr id="329" name="Google Shape;329;p2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0" name="Google Shape;330;p24"/>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31" name="Google Shape;331;p2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2" name="Google Shape;332;p2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3" name="Google Shape;333;p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34" name="Shape 334"/>
        <p:cNvGrpSpPr/>
        <p:nvPr/>
      </p:nvGrpSpPr>
      <p:grpSpPr>
        <a:xfrm>
          <a:off x="0" y="0"/>
          <a:ext cx="0" cy="0"/>
          <a:chOff x="0" y="0"/>
          <a:chExt cx="0" cy="0"/>
        </a:xfrm>
      </p:grpSpPr>
      <p:sp>
        <p:nvSpPr>
          <p:cNvPr id="335" name="Google Shape;335;p25"/>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6" name="Google Shape;336;p25"/>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37" name="Google Shape;337;p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8" name="Google Shape;338;p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9" name="Google Shape;339;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ditional">
  <p:cSld name="CUSTOM_11">
    <p:bg>
      <p:bgPr>
        <a:solidFill>
          <a:srgbClr val="6B110F"/>
        </a:solidFill>
      </p:bgPr>
    </p:bg>
    <p:spTree>
      <p:nvGrpSpPr>
        <p:cNvPr id="37" name="Shape 37"/>
        <p:cNvGrpSpPr/>
        <p:nvPr/>
      </p:nvGrpSpPr>
      <p:grpSpPr>
        <a:xfrm>
          <a:off x="0" y="0"/>
          <a:ext cx="0" cy="0"/>
          <a:chOff x="0" y="0"/>
          <a:chExt cx="0" cy="0"/>
        </a:xfrm>
      </p:grpSpPr>
      <p:grpSp>
        <p:nvGrpSpPr>
          <p:cNvPr id="38" name="Google Shape;38;p4"/>
          <p:cNvGrpSpPr/>
          <p:nvPr/>
        </p:nvGrpSpPr>
        <p:grpSpPr>
          <a:xfrm rot="-2634303">
            <a:off x="8020371" y="-1752954"/>
            <a:ext cx="13489285" cy="13965592"/>
            <a:chOff x="0" y="-28575"/>
            <a:chExt cx="812800" cy="841500"/>
          </a:xfrm>
        </p:grpSpPr>
        <p:sp>
          <p:nvSpPr>
            <p:cNvPr id="39" name="Google Shape;39;p4"/>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FFFFFF">
                <a:alpha val="14900"/>
              </a:srgbClr>
            </a:solidFill>
            <a:ln>
              <a:noFill/>
            </a:ln>
          </p:spPr>
        </p:sp>
        <p:sp>
          <p:nvSpPr>
            <p:cNvPr id="40" name="Google Shape;40;p4"/>
            <p:cNvSpPr txBox="1"/>
            <p:nvPr/>
          </p:nvSpPr>
          <p:spPr>
            <a:xfrm>
              <a:off x="0" y="-28575"/>
              <a:ext cx="812700" cy="841500"/>
            </a:xfrm>
            <a:prstGeom prst="rect">
              <a:avLst/>
            </a:prstGeom>
            <a:noFill/>
            <a:ln>
              <a:noFill/>
            </a:ln>
          </p:spPr>
          <p:txBody>
            <a:bodyPr anchorCtr="0" anchor="ctr" bIns="45725" lIns="45725" spcFirstLastPara="1" rIns="45725" wrap="square" tIns="45725">
              <a:noAutofit/>
            </a:bodyPr>
            <a:lstStyle/>
            <a:p>
              <a:pPr indent="0" lvl="0" marL="0" marR="0" rtl="0" algn="ctr">
                <a:lnSpc>
                  <a:spcPct val="105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 name="Google Shape;41;p4"/>
          <p:cNvGrpSpPr/>
          <p:nvPr/>
        </p:nvGrpSpPr>
        <p:grpSpPr>
          <a:xfrm rot="-2634303">
            <a:off x="6392436" y="-1784070"/>
            <a:ext cx="13489285" cy="13965592"/>
            <a:chOff x="0" y="-28575"/>
            <a:chExt cx="812800" cy="841500"/>
          </a:xfrm>
        </p:grpSpPr>
        <p:sp>
          <p:nvSpPr>
            <p:cNvPr id="42" name="Google Shape;42;p4"/>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A02522">
                <a:alpha val="24710"/>
              </a:srgbClr>
            </a:solidFill>
            <a:ln>
              <a:noFill/>
            </a:ln>
          </p:spPr>
        </p:sp>
        <p:sp>
          <p:nvSpPr>
            <p:cNvPr id="43" name="Google Shape;43;p4"/>
            <p:cNvSpPr txBox="1"/>
            <p:nvPr/>
          </p:nvSpPr>
          <p:spPr>
            <a:xfrm>
              <a:off x="0" y="-28575"/>
              <a:ext cx="812700" cy="841500"/>
            </a:xfrm>
            <a:prstGeom prst="rect">
              <a:avLst/>
            </a:prstGeom>
            <a:noFill/>
            <a:ln>
              <a:noFill/>
            </a:ln>
          </p:spPr>
          <p:txBody>
            <a:bodyPr anchorCtr="0" anchor="ctr" bIns="45725" lIns="45725" spcFirstLastPara="1" rIns="45725" wrap="square" tIns="45725">
              <a:noAutofit/>
            </a:bodyPr>
            <a:lstStyle/>
            <a:p>
              <a:pPr indent="0" lvl="0" marL="0" marR="0" rtl="0" algn="ctr">
                <a:lnSpc>
                  <a:spcPct val="105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 name="Google Shape;44;p4"/>
          <p:cNvGrpSpPr/>
          <p:nvPr/>
        </p:nvGrpSpPr>
        <p:grpSpPr>
          <a:xfrm rot="-2634303">
            <a:off x="4624818" y="-1817857"/>
            <a:ext cx="13489285" cy="13965592"/>
            <a:chOff x="0" y="-28575"/>
            <a:chExt cx="812800" cy="841500"/>
          </a:xfrm>
        </p:grpSpPr>
        <p:sp>
          <p:nvSpPr>
            <p:cNvPr id="45" name="Google Shape;45;p4"/>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A02522">
                <a:alpha val="29800"/>
              </a:srgbClr>
            </a:solidFill>
            <a:ln>
              <a:noFill/>
            </a:ln>
          </p:spPr>
        </p:sp>
        <p:sp>
          <p:nvSpPr>
            <p:cNvPr id="46" name="Google Shape;46;p4"/>
            <p:cNvSpPr txBox="1"/>
            <p:nvPr/>
          </p:nvSpPr>
          <p:spPr>
            <a:xfrm>
              <a:off x="0" y="-28575"/>
              <a:ext cx="812700" cy="841500"/>
            </a:xfrm>
            <a:prstGeom prst="rect">
              <a:avLst/>
            </a:prstGeom>
            <a:noFill/>
            <a:ln>
              <a:noFill/>
            </a:ln>
          </p:spPr>
          <p:txBody>
            <a:bodyPr anchorCtr="0" anchor="ctr" bIns="45725" lIns="45725" spcFirstLastPara="1" rIns="45725" wrap="square" tIns="45725">
              <a:noAutofit/>
            </a:bodyPr>
            <a:lstStyle/>
            <a:p>
              <a:pPr indent="0" lvl="0" marL="0" marR="0" rtl="0" algn="ctr">
                <a:lnSpc>
                  <a:spcPct val="105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 name="Google Shape;47;p4"/>
          <p:cNvGrpSpPr/>
          <p:nvPr/>
        </p:nvGrpSpPr>
        <p:grpSpPr>
          <a:xfrm rot="-2634303">
            <a:off x="2895206" y="-1850916"/>
            <a:ext cx="13489285" cy="13965592"/>
            <a:chOff x="0" y="-28575"/>
            <a:chExt cx="812800" cy="841500"/>
          </a:xfrm>
        </p:grpSpPr>
        <p:sp>
          <p:nvSpPr>
            <p:cNvPr id="48" name="Google Shape;48;p4"/>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A02522">
                <a:alpha val="34900"/>
              </a:srgbClr>
            </a:solidFill>
            <a:ln>
              <a:noFill/>
            </a:ln>
          </p:spPr>
        </p:sp>
        <p:sp>
          <p:nvSpPr>
            <p:cNvPr id="49" name="Google Shape;49;p4"/>
            <p:cNvSpPr txBox="1"/>
            <p:nvPr/>
          </p:nvSpPr>
          <p:spPr>
            <a:xfrm>
              <a:off x="0" y="-28575"/>
              <a:ext cx="812700" cy="841500"/>
            </a:xfrm>
            <a:prstGeom prst="rect">
              <a:avLst/>
            </a:prstGeom>
            <a:noFill/>
            <a:ln>
              <a:noFill/>
            </a:ln>
          </p:spPr>
          <p:txBody>
            <a:bodyPr anchorCtr="0" anchor="ctr" bIns="45725" lIns="45725" spcFirstLastPara="1" rIns="45725" wrap="square" tIns="45725">
              <a:noAutofit/>
            </a:bodyPr>
            <a:lstStyle/>
            <a:p>
              <a:pPr indent="0" lvl="0" marL="0" marR="0" rtl="0" algn="ctr">
                <a:lnSpc>
                  <a:spcPct val="105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0" name="Google Shape;50;p4"/>
          <p:cNvSpPr/>
          <p:nvPr/>
        </p:nvSpPr>
        <p:spPr>
          <a:xfrm>
            <a:off x="-4399575" y="-1616413"/>
            <a:ext cx="10856550" cy="13519826"/>
          </a:xfrm>
          <a:custGeom>
            <a:rect b="b" l="l" r="r" t="t"/>
            <a:pathLst>
              <a:path extrusionOk="0" h="13519826" w="10856550">
                <a:moveTo>
                  <a:pt x="0" y="0"/>
                </a:moveTo>
                <a:lnTo>
                  <a:pt x="10856550" y="0"/>
                </a:lnTo>
                <a:lnTo>
                  <a:pt x="10856550" y="13519826"/>
                </a:lnTo>
                <a:lnTo>
                  <a:pt x="0" y="13519826"/>
                </a:lnTo>
                <a:lnTo>
                  <a:pt x="0" y="0"/>
                </a:lnTo>
                <a:close/>
              </a:path>
            </a:pathLst>
          </a:custGeom>
          <a:blipFill rotWithShape="1">
            <a:blip r:embed="rId2">
              <a:alphaModFix/>
            </a:blip>
            <a:stretch>
              <a:fillRect b="0" l="0" r="0" t="0"/>
            </a:stretch>
          </a:blipFill>
          <a:ln>
            <a:noFill/>
          </a:ln>
        </p:spPr>
      </p:sp>
      <p:sp>
        <p:nvSpPr>
          <p:cNvPr id="51" name="Google Shape;51;p4"/>
          <p:cNvSpPr/>
          <p:nvPr/>
        </p:nvSpPr>
        <p:spPr>
          <a:xfrm>
            <a:off x="7465543" y="2006335"/>
            <a:ext cx="10297050" cy="1481643"/>
          </a:xfrm>
          <a:custGeom>
            <a:rect b="b" l="l" r="r" t="t"/>
            <a:pathLst>
              <a:path extrusionOk="0" h="1481643" w="10297050">
                <a:moveTo>
                  <a:pt x="0" y="0"/>
                </a:moveTo>
                <a:lnTo>
                  <a:pt x="10297050" y="0"/>
                </a:lnTo>
                <a:lnTo>
                  <a:pt x="10297050" y="1481644"/>
                </a:lnTo>
                <a:lnTo>
                  <a:pt x="0" y="1481644"/>
                </a:lnTo>
                <a:lnTo>
                  <a:pt x="0" y="0"/>
                </a:lnTo>
                <a:close/>
              </a:path>
            </a:pathLst>
          </a:custGeom>
          <a:blipFill rotWithShape="1">
            <a:blip r:embed="rId3">
              <a:alphaModFix/>
            </a:blip>
            <a:stretch>
              <a:fillRect b="0" l="0" r="0" t="0"/>
            </a:stretch>
          </a:blipFill>
          <a:ln>
            <a:noFill/>
          </a:ln>
        </p:spPr>
      </p:sp>
      <p:cxnSp>
        <p:nvCxnSpPr>
          <p:cNvPr id="52" name="Google Shape;52;p4"/>
          <p:cNvCxnSpPr/>
          <p:nvPr/>
        </p:nvCxnSpPr>
        <p:spPr>
          <a:xfrm>
            <a:off x="8338542" y="8797421"/>
            <a:ext cx="2588700" cy="0"/>
          </a:xfrm>
          <a:prstGeom prst="straightConnector1">
            <a:avLst/>
          </a:prstGeom>
          <a:noFill/>
          <a:ln cap="rnd" cmpd="sng" w="28575">
            <a:solidFill>
              <a:srgbClr val="F2BF5E"/>
            </a:solidFill>
            <a:prstDash val="solid"/>
            <a:round/>
            <a:headEnd len="sm" w="sm" type="none"/>
            <a:tailEnd len="sm" w="sm" type="none"/>
          </a:ln>
        </p:spPr>
      </p:cxnSp>
      <p:cxnSp>
        <p:nvCxnSpPr>
          <p:cNvPr id="53" name="Google Shape;53;p4"/>
          <p:cNvCxnSpPr/>
          <p:nvPr/>
        </p:nvCxnSpPr>
        <p:spPr>
          <a:xfrm>
            <a:off x="14300777" y="8814257"/>
            <a:ext cx="2588700" cy="0"/>
          </a:xfrm>
          <a:prstGeom prst="straightConnector1">
            <a:avLst/>
          </a:prstGeom>
          <a:noFill/>
          <a:ln cap="rnd" cmpd="sng" w="28575">
            <a:solidFill>
              <a:srgbClr val="F2BF5E"/>
            </a:solidFill>
            <a:prstDash val="solid"/>
            <a:round/>
            <a:headEnd len="sm" w="sm" type="none"/>
            <a:tailEnd len="sm" w="sm" type="none"/>
          </a:ln>
        </p:spPr>
      </p:cxnSp>
      <p:sp>
        <p:nvSpPr>
          <p:cNvPr id="54" name="Google Shape;54;p4"/>
          <p:cNvSpPr/>
          <p:nvPr/>
        </p:nvSpPr>
        <p:spPr>
          <a:xfrm>
            <a:off x="11730259" y="7664477"/>
            <a:ext cx="1767619" cy="1449447"/>
          </a:xfrm>
          <a:custGeom>
            <a:rect b="b" l="l" r="r" t="t"/>
            <a:pathLst>
              <a:path extrusionOk="0" h="1449447" w="1767619">
                <a:moveTo>
                  <a:pt x="0" y="0"/>
                </a:moveTo>
                <a:lnTo>
                  <a:pt x="1767619" y="0"/>
                </a:lnTo>
                <a:lnTo>
                  <a:pt x="1767619" y="1449447"/>
                </a:lnTo>
                <a:lnTo>
                  <a:pt x="0" y="1449447"/>
                </a:lnTo>
                <a:lnTo>
                  <a:pt x="0" y="0"/>
                </a:lnTo>
                <a:close/>
              </a:path>
            </a:pathLst>
          </a:custGeom>
          <a:blipFill rotWithShape="1">
            <a:blip r:embed="rId4">
              <a:alphaModFix/>
            </a:blip>
            <a:stretch>
              <a:fillRect b="0" l="0" r="0" t="0"/>
            </a:stretch>
          </a:blipFill>
          <a:ln>
            <a:noFill/>
          </a:ln>
        </p:spPr>
      </p:sp>
      <p:sp>
        <p:nvSpPr>
          <p:cNvPr id="55" name="Google Shape;55;p4"/>
          <p:cNvSpPr txBox="1"/>
          <p:nvPr>
            <p:ph idx="1" type="body"/>
          </p:nvPr>
        </p:nvSpPr>
        <p:spPr>
          <a:xfrm>
            <a:off x="8596050" y="9004475"/>
            <a:ext cx="2099400" cy="361800"/>
          </a:xfrm>
          <a:prstGeom prst="rect">
            <a:avLst/>
          </a:prstGeom>
        </p:spPr>
        <p:txBody>
          <a:bodyPr anchorCtr="0" anchor="t" bIns="0" lIns="0" spcFirstLastPara="1" rIns="0" wrap="square" tIns="0">
            <a:noAutofit/>
          </a:bodyPr>
          <a:lstStyle>
            <a:lvl1pPr indent="-355600" lvl="0" marL="457200" algn="ctr">
              <a:spcBef>
                <a:spcPts val="640"/>
              </a:spcBef>
              <a:spcAft>
                <a:spcPts val="0"/>
              </a:spcAft>
              <a:buClr>
                <a:srgbClr val="F2BF5E"/>
              </a:buClr>
              <a:buSzPts val="2000"/>
              <a:buFont typeface="Lato"/>
              <a:buChar char="•"/>
              <a:defRPr sz="2000">
                <a:solidFill>
                  <a:srgbClr val="F2BF5E"/>
                </a:solidFill>
                <a:latin typeface="Lato"/>
                <a:ea typeface="Lato"/>
                <a:cs typeface="Lato"/>
                <a:sym typeface="Lato"/>
              </a:defRPr>
            </a:lvl1pPr>
            <a:lvl2pPr indent="-355600" lvl="1" marL="914400" algn="ctr">
              <a:spcBef>
                <a:spcPts val="560"/>
              </a:spcBef>
              <a:spcAft>
                <a:spcPts val="0"/>
              </a:spcAft>
              <a:buClr>
                <a:srgbClr val="F2BF5E"/>
              </a:buClr>
              <a:buSzPts val="2000"/>
              <a:buFont typeface="Lato"/>
              <a:buChar char="–"/>
              <a:defRPr sz="2000">
                <a:solidFill>
                  <a:srgbClr val="F2BF5E"/>
                </a:solidFill>
                <a:latin typeface="Lato"/>
                <a:ea typeface="Lato"/>
                <a:cs typeface="Lato"/>
                <a:sym typeface="Lato"/>
              </a:defRPr>
            </a:lvl2pPr>
            <a:lvl3pPr indent="-355600" lvl="2" marL="1371600" algn="ctr">
              <a:spcBef>
                <a:spcPts val="480"/>
              </a:spcBef>
              <a:spcAft>
                <a:spcPts val="0"/>
              </a:spcAft>
              <a:buClr>
                <a:srgbClr val="F2BF5E"/>
              </a:buClr>
              <a:buSzPts val="2000"/>
              <a:buFont typeface="Lato"/>
              <a:buChar char="•"/>
              <a:defRPr sz="2000">
                <a:solidFill>
                  <a:srgbClr val="F2BF5E"/>
                </a:solidFill>
                <a:latin typeface="Lato"/>
                <a:ea typeface="Lato"/>
                <a:cs typeface="Lato"/>
                <a:sym typeface="Lato"/>
              </a:defRPr>
            </a:lvl3pPr>
            <a:lvl4pPr indent="-355600" lvl="3" marL="1828800" algn="ctr">
              <a:spcBef>
                <a:spcPts val="400"/>
              </a:spcBef>
              <a:spcAft>
                <a:spcPts val="0"/>
              </a:spcAft>
              <a:buClr>
                <a:srgbClr val="F2BF5E"/>
              </a:buClr>
              <a:buSzPts val="2000"/>
              <a:buFont typeface="Lato"/>
              <a:buChar char="–"/>
              <a:defRPr>
                <a:solidFill>
                  <a:srgbClr val="F2BF5E"/>
                </a:solidFill>
                <a:latin typeface="Lato"/>
                <a:ea typeface="Lato"/>
                <a:cs typeface="Lato"/>
                <a:sym typeface="Lato"/>
              </a:defRPr>
            </a:lvl4pPr>
            <a:lvl5pPr indent="-355600" lvl="4" marL="2286000" algn="ctr">
              <a:spcBef>
                <a:spcPts val="400"/>
              </a:spcBef>
              <a:spcAft>
                <a:spcPts val="0"/>
              </a:spcAft>
              <a:buClr>
                <a:srgbClr val="F2BF5E"/>
              </a:buClr>
              <a:buSzPts val="2000"/>
              <a:buFont typeface="Lato"/>
              <a:buChar char="»"/>
              <a:defRPr>
                <a:solidFill>
                  <a:srgbClr val="F2BF5E"/>
                </a:solidFill>
                <a:latin typeface="Lato"/>
                <a:ea typeface="Lato"/>
                <a:cs typeface="Lato"/>
                <a:sym typeface="Lato"/>
              </a:defRPr>
            </a:lvl5pPr>
            <a:lvl6pPr indent="-355600" lvl="5" marL="2743200" algn="ctr">
              <a:spcBef>
                <a:spcPts val="400"/>
              </a:spcBef>
              <a:spcAft>
                <a:spcPts val="0"/>
              </a:spcAft>
              <a:buClr>
                <a:srgbClr val="F2BF5E"/>
              </a:buClr>
              <a:buSzPts val="2000"/>
              <a:buFont typeface="Lato"/>
              <a:buChar char="•"/>
              <a:defRPr>
                <a:solidFill>
                  <a:srgbClr val="F2BF5E"/>
                </a:solidFill>
                <a:latin typeface="Lato"/>
                <a:ea typeface="Lato"/>
                <a:cs typeface="Lato"/>
                <a:sym typeface="Lato"/>
              </a:defRPr>
            </a:lvl6pPr>
            <a:lvl7pPr indent="-355600" lvl="6" marL="3200400" algn="ctr">
              <a:spcBef>
                <a:spcPts val="400"/>
              </a:spcBef>
              <a:spcAft>
                <a:spcPts val="0"/>
              </a:spcAft>
              <a:buClr>
                <a:srgbClr val="F2BF5E"/>
              </a:buClr>
              <a:buSzPts val="2000"/>
              <a:buFont typeface="Lato"/>
              <a:buChar char="•"/>
              <a:defRPr>
                <a:solidFill>
                  <a:srgbClr val="F2BF5E"/>
                </a:solidFill>
                <a:latin typeface="Lato"/>
                <a:ea typeface="Lato"/>
                <a:cs typeface="Lato"/>
                <a:sym typeface="Lato"/>
              </a:defRPr>
            </a:lvl7pPr>
            <a:lvl8pPr indent="-355600" lvl="7" marL="3657600" algn="ctr">
              <a:spcBef>
                <a:spcPts val="400"/>
              </a:spcBef>
              <a:spcAft>
                <a:spcPts val="0"/>
              </a:spcAft>
              <a:buClr>
                <a:srgbClr val="F2BF5E"/>
              </a:buClr>
              <a:buSzPts val="2000"/>
              <a:buFont typeface="Lato"/>
              <a:buChar char="•"/>
              <a:defRPr>
                <a:solidFill>
                  <a:srgbClr val="F2BF5E"/>
                </a:solidFill>
                <a:latin typeface="Lato"/>
                <a:ea typeface="Lato"/>
                <a:cs typeface="Lato"/>
                <a:sym typeface="Lato"/>
              </a:defRPr>
            </a:lvl8pPr>
            <a:lvl9pPr indent="-355600" lvl="8" marL="4114800" algn="ctr">
              <a:spcBef>
                <a:spcPts val="400"/>
              </a:spcBef>
              <a:spcAft>
                <a:spcPts val="0"/>
              </a:spcAft>
              <a:buClr>
                <a:srgbClr val="F2BF5E"/>
              </a:buClr>
              <a:buSzPts val="2000"/>
              <a:buFont typeface="Lato"/>
              <a:buChar char="•"/>
              <a:defRPr>
                <a:solidFill>
                  <a:srgbClr val="F2BF5E"/>
                </a:solidFill>
                <a:latin typeface="Lato"/>
                <a:ea typeface="Lato"/>
                <a:cs typeface="Lato"/>
                <a:sym typeface="Lato"/>
              </a:defRPr>
            </a:lvl9pPr>
          </a:lstStyle>
          <a:p/>
        </p:txBody>
      </p:sp>
      <p:sp>
        <p:nvSpPr>
          <p:cNvPr id="56" name="Google Shape;56;p4"/>
          <p:cNvSpPr txBox="1"/>
          <p:nvPr>
            <p:ph idx="2" type="body"/>
          </p:nvPr>
        </p:nvSpPr>
        <p:spPr>
          <a:xfrm>
            <a:off x="14532675" y="9004475"/>
            <a:ext cx="2099400" cy="361800"/>
          </a:xfrm>
          <a:prstGeom prst="rect">
            <a:avLst/>
          </a:prstGeom>
        </p:spPr>
        <p:txBody>
          <a:bodyPr anchorCtr="0" anchor="t" bIns="0" lIns="0" spcFirstLastPara="1" rIns="0" wrap="square" tIns="0">
            <a:noAutofit/>
          </a:bodyPr>
          <a:lstStyle>
            <a:lvl1pPr indent="-355600" lvl="0" marL="457200" rtl="0" algn="ctr">
              <a:spcBef>
                <a:spcPts val="640"/>
              </a:spcBef>
              <a:spcAft>
                <a:spcPts val="0"/>
              </a:spcAft>
              <a:buClr>
                <a:srgbClr val="F2BF5E"/>
              </a:buClr>
              <a:buSzPts val="2000"/>
              <a:buFont typeface="Lato"/>
              <a:buChar char="•"/>
              <a:defRPr sz="2000">
                <a:solidFill>
                  <a:srgbClr val="F2BF5E"/>
                </a:solidFill>
                <a:latin typeface="Lato"/>
                <a:ea typeface="Lato"/>
                <a:cs typeface="Lato"/>
                <a:sym typeface="Lato"/>
              </a:defRPr>
            </a:lvl1pPr>
            <a:lvl2pPr indent="-355600" lvl="1" marL="914400" rtl="0" algn="ctr">
              <a:spcBef>
                <a:spcPts val="560"/>
              </a:spcBef>
              <a:spcAft>
                <a:spcPts val="0"/>
              </a:spcAft>
              <a:buClr>
                <a:srgbClr val="F2BF5E"/>
              </a:buClr>
              <a:buSzPts val="2000"/>
              <a:buFont typeface="Lato"/>
              <a:buChar char="–"/>
              <a:defRPr sz="2000">
                <a:solidFill>
                  <a:srgbClr val="F2BF5E"/>
                </a:solidFill>
                <a:latin typeface="Lato"/>
                <a:ea typeface="Lato"/>
                <a:cs typeface="Lato"/>
                <a:sym typeface="Lato"/>
              </a:defRPr>
            </a:lvl2pPr>
            <a:lvl3pPr indent="-355600" lvl="2" marL="1371600" rtl="0" algn="ctr">
              <a:spcBef>
                <a:spcPts val="480"/>
              </a:spcBef>
              <a:spcAft>
                <a:spcPts val="0"/>
              </a:spcAft>
              <a:buClr>
                <a:srgbClr val="F2BF5E"/>
              </a:buClr>
              <a:buSzPts val="2000"/>
              <a:buFont typeface="Lato"/>
              <a:buChar char="•"/>
              <a:defRPr sz="2000">
                <a:solidFill>
                  <a:srgbClr val="F2BF5E"/>
                </a:solidFill>
                <a:latin typeface="Lato"/>
                <a:ea typeface="Lato"/>
                <a:cs typeface="Lato"/>
                <a:sym typeface="Lato"/>
              </a:defRPr>
            </a:lvl3pPr>
            <a:lvl4pPr indent="-355600" lvl="3" marL="1828800" rtl="0" algn="ctr">
              <a:spcBef>
                <a:spcPts val="400"/>
              </a:spcBef>
              <a:spcAft>
                <a:spcPts val="0"/>
              </a:spcAft>
              <a:buClr>
                <a:srgbClr val="F2BF5E"/>
              </a:buClr>
              <a:buSzPts val="2000"/>
              <a:buFont typeface="Lato"/>
              <a:buChar char="–"/>
              <a:defRPr>
                <a:solidFill>
                  <a:srgbClr val="F2BF5E"/>
                </a:solidFill>
                <a:latin typeface="Lato"/>
                <a:ea typeface="Lato"/>
                <a:cs typeface="Lato"/>
                <a:sym typeface="Lato"/>
              </a:defRPr>
            </a:lvl4pPr>
            <a:lvl5pPr indent="-355600" lvl="4" marL="2286000" rtl="0" algn="ctr">
              <a:spcBef>
                <a:spcPts val="400"/>
              </a:spcBef>
              <a:spcAft>
                <a:spcPts val="0"/>
              </a:spcAft>
              <a:buClr>
                <a:srgbClr val="F2BF5E"/>
              </a:buClr>
              <a:buSzPts val="2000"/>
              <a:buFont typeface="Lato"/>
              <a:buChar char="»"/>
              <a:defRPr>
                <a:solidFill>
                  <a:srgbClr val="F2BF5E"/>
                </a:solidFill>
                <a:latin typeface="Lato"/>
                <a:ea typeface="Lato"/>
                <a:cs typeface="Lato"/>
                <a:sym typeface="Lato"/>
              </a:defRPr>
            </a:lvl5pPr>
            <a:lvl6pPr indent="-355600" lvl="5" marL="2743200" rtl="0" algn="ctr">
              <a:spcBef>
                <a:spcPts val="400"/>
              </a:spcBef>
              <a:spcAft>
                <a:spcPts val="0"/>
              </a:spcAft>
              <a:buClr>
                <a:srgbClr val="F2BF5E"/>
              </a:buClr>
              <a:buSzPts val="2000"/>
              <a:buFont typeface="Lato"/>
              <a:buChar char="•"/>
              <a:defRPr>
                <a:solidFill>
                  <a:srgbClr val="F2BF5E"/>
                </a:solidFill>
                <a:latin typeface="Lato"/>
                <a:ea typeface="Lato"/>
                <a:cs typeface="Lato"/>
                <a:sym typeface="Lato"/>
              </a:defRPr>
            </a:lvl6pPr>
            <a:lvl7pPr indent="-355600" lvl="6" marL="3200400" rtl="0" algn="ctr">
              <a:spcBef>
                <a:spcPts val="400"/>
              </a:spcBef>
              <a:spcAft>
                <a:spcPts val="0"/>
              </a:spcAft>
              <a:buClr>
                <a:srgbClr val="F2BF5E"/>
              </a:buClr>
              <a:buSzPts val="2000"/>
              <a:buFont typeface="Lato"/>
              <a:buChar char="•"/>
              <a:defRPr>
                <a:solidFill>
                  <a:srgbClr val="F2BF5E"/>
                </a:solidFill>
                <a:latin typeface="Lato"/>
                <a:ea typeface="Lato"/>
                <a:cs typeface="Lato"/>
                <a:sym typeface="Lato"/>
              </a:defRPr>
            </a:lvl7pPr>
            <a:lvl8pPr indent="-355600" lvl="7" marL="3657600" rtl="0" algn="ctr">
              <a:spcBef>
                <a:spcPts val="400"/>
              </a:spcBef>
              <a:spcAft>
                <a:spcPts val="0"/>
              </a:spcAft>
              <a:buClr>
                <a:srgbClr val="F2BF5E"/>
              </a:buClr>
              <a:buSzPts val="2000"/>
              <a:buFont typeface="Lato"/>
              <a:buChar char="•"/>
              <a:defRPr>
                <a:solidFill>
                  <a:srgbClr val="F2BF5E"/>
                </a:solidFill>
                <a:latin typeface="Lato"/>
                <a:ea typeface="Lato"/>
                <a:cs typeface="Lato"/>
                <a:sym typeface="Lato"/>
              </a:defRPr>
            </a:lvl8pPr>
            <a:lvl9pPr indent="-355600" lvl="8" marL="4114800" rtl="0" algn="ctr">
              <a:spcBef>
                <a:spcPts val="400"/>
              </a:spcBef>
              <a:spcAft>
                <a:spcPts val="0"/>
              </a:spcAft>
              <a:buClr>
                <a:srgbClr val="F2BF5E"/>
              </a:buClr>
              <a:buSzPts val="2000"/>
              <a:buFont typeface="Lato"/>
              <a:buChar char="•"/>
              <a:defRPr>
                <a:solidFill>
                  <a:srgbClr val="F2BF5E"/>
                </a:solidFill>
                <a:latin typeface="Lato"/>
                <a:ea typeface="Lato"/>
                <a:cs typeface="Lato"/>
                <a:sym typeface="Lato"/>
              </a:defRPr>
            </a:lvl9pPr>
          </a:lstStyle>
          <a:p/>
        </p:txBody>
      </p:sp>
      <p:sp>
        <p:nvSpPr>
          <p:cNvPr id="57" name="Google Shape;57;p4"/>
          <p:cNvSpPr txBox="1"/>
          <p:nvPr>
            <p:ph idx="3" type="body"/>
          </p:nvPr>
        </p:nvSpPr>
        <p:spPr>
          <a:xfrm>
            <a:off x="9694100" y="6771638"/>
            <a:ext cx="5840100" cy="565500"/>
          </a:xfrm>
          <a:prstGeom prst="rect">
            <a:avLst/>
          </a:prstGeom>
        </p:spPr>
        <p:txBody>
          <a:bodyPr anchorCtr="0" anchor="t" bIns="0" lIns="0" spcFirstLastPara="1" rIns="0" wrap="square" tIns="0">
            <a:noAutofit/>
          </a:bodyPr>
          <a:lstStyle>
            <a:lvl1pPr indent="-374650" lvl="0" marL="457200" algn="ctr">
              <a:spcBef>
                <a:spcPts val="640"/>
              </a:spcBef>
              <a:spcAft>
                <a:spcPts val="0"/>
              </a:spcAft>
              <a:buClr>
                <a:srgbClr val="F2BF5E"/>
              </a:buClr>
              <a:buSzPts val="2300"/>
              <a:buFont typeface="Lato"/>
              <a:buChar char="•"/>
              <a:defRPr sz="2300">
                <a:solidFill>
                  <a:srgbClr val="F2BF5E"/>
                </a:solidFill>
                <a:latin typeface="Lato"/>
                <a:ea typeface="Lato"/>
                <a:cs typeface="Lato"/>
                <a:sym typeface="Lato"/>
              </a:defRPr>
            </a:lvl1pPr>
            <a:lvl2pPr indent="-374650" lvl="1" marL="914400" algn="ctr">
              <a:spcBef>
                <a:spcPts val="560"/>
              </a:spcBef>
              <a:spcAft>
                <a:spcPts val="0"/>
              </a:spcAft>
              <a:buClr>
                <a:srgbClr val="F2BF5E"/>
              </a:buClr>
              <a:buSzPts val="2300"/>
              <a:buFont typeface="Lato"/>
              <a:buChar char="–"/>
              <a:defRPr sz="2300">
                <a:solidFill>
                  <a:srgbClr val="F2BF5E"/>
                </a:solidFill>
                <a:latin typeface="Lato"/>
                <a:ea typeface="Lato"/>
                <a:cs typeface="Lato"/>
                <a:sym typeface="Lato"/>
              </a:defRPr>
            </a:lvl2pPr>
            <a:lvl3pPr indent="-374650" lvl="2" marL="1371600" algn="ctr">
              <a:spcBef>
                <a:spcPts val="480"/>
              </a:spcBef>
              <a:spcAft>
                <a:spcPts val="0"/>
              </a:spcAft>
              <a:buClr>
                <a:srgbClr val="F2BF5E"/>
              </a:buClr>
              <a:buSzPts val="2300"/>
              <a:buFont typeface="Lato"/>
              <a:buChar char="•"/>
              <a:defRPr sz="2300">
                <a:solidFill>
                  <a:srgbClr val="F2BF5E"/>
                </a:solidFill>
                <a:latin typeface="Lato"/>
                <a:ea typeface="Lato"/>
                <a:cs typeface="Lato"/>
                <a:sym typeface="Lato"/>
              </a:defRPr>
            </a:lvl3pPr>
            <a:lvl4pPr indent="-374650" lvl="3" marL="1828800" algn="ctr">
              <a:spcBef>
                <a:spcPts val="400"/>
              </a:spcBef>
              <a:spcAft>
                <a:spcPts val="0"/>
              </a:spcAft>
              <a:buClr>
                <a:srgbClr val="F2BF5E"/>
              </a:buClr>
              <a:buSzPts val="2300"/>
              <a:buFont typeface="Lato"/>
              <a:buChar char="–"/>
              <a:defRPr sz="2300">
                <a:solidFill>
                  <a:srgbClr val="F2BF5E"/>
                </a:solidFill>
                <a:latin typeface="Lato"/>
                <a:ea typeface="Lato"/>
                <a:cs typeface="Lato"/>
                <a:sym typeface="Lato"/>
              </a:defRPr>
            </a:lvl4pPr>
            <a:lvl5pPr indent="-374650" lvl="4" marL="2286000" algn="ctr">
              <a:spcBef>
                <a:spcPts val="400"/>
              </a:spcBef>
              <a:spcAft>
                <a:spcPts val="0"/>
              </a:spcAft>
              <a:buClr>
                <a:srgbClr val="F2BF5E"/>
              </a:buClr>
              <a:buSzPts val="2300"/>
              <a:buFont typeface="Lato"/>
              <a:buChar char="»"/>
              <a:defRPr sz="2300">
                <a:solidFill>
                  <a:srgbClr val="F2BF5E"/>
                </a:solidFill>
                <a:latin typeface="Lato"/>
                <a:ea typeface="Lato"/>
                <a:cs typeface="Lato"/>
                <a:sym typeface="Lato"/>
              </a:defRPr>
            </a:lvl5pPr>
            <a:lvl6pPr indent="-374650" lvl="5" marL="2743200" algn="ctr">
              <a:spcBef>
                <a:spcPts val="400"/>
              </a:spcBef>
              <a:spcAft>
                <a:spcPts val="0"/>
              </a:spcAft>
              <a:buClr>
                <a:srgbClr val="F2BF5E"/>
              </a:buClr>
              <a:buSzPts val="2300"/>
              <a:buFont typeface="Lato"/>
              <a:buChar char="•"/>
              <a:defRPr sz="2300">
                <a:solidFill>
                  <a:srgbClr val="F2BF5E"/>
                </a:solidFill>
                <a:latin typeface="Lato"/>
                <a:ea typeface="Lato"/>
                <a:cs typeface="Lato"/>
                <a:sym typeface="Lato"/>
              </a:defRPr>
            </a:lvl6pPr>
            <a:lvl7pPr indent="-374650" lvl="6" marL="3200400" algn="ctr">
              <a:spcBef>
                <a:spcPts val="400"/>
              </a:spcBef>
              <a:spcAft>
                <a:spcPts val="0"/>
              </a:spcAft>
              <a:buClr>
                <a:srgbClr val="F2BF5E"/>
              </a:buClr>
              <a:buSzPts val="2300"/>
              <a:buFont typeface="Lato"/>
              <a:buChar char="•"/>
              <a:defRPr sz="2300">
                <a:solidFill>
                  <a:srgbClr val="F2BF5E"/>
                </a:solidFill>
                <a:latin typeface="Lato"/>
                <a:ea typeface="Lato"/>
                <a:cs typeface="Lato"/>
                <a:sym typeface="Lato"/>
              </a:defRPr>
            </a:lvl7pPr>
            <a:lvl8pPr indent="-374650" lvl="7" marL="3657600" algn="ctr">
              <a:spcBef>
                <a:spcPts val="400"/>
              </a:spcBef>
              <a:spcAft>
                <a:spcPts val="0"/>
              </a:spcAft>
              <a:buClr>
                <a:srgbClr val="F2BF5E"/>
              </a:buClr>
              <a:buSzPts val="2300"/>
              <a:buFont typeface="Lato"/>
              <a:buChar char="•"/>
              <a:defRPr sz="2300">
                <a:solidFill>
                  <a:srgbClr val="F2BF5E"/>
                </a:solidFill>
                <a:latin typeface="Lato"/>
                <a:ea typeface="Lato"/>
                <a:cs typeface="Lato"/>
                <a:sym typeface="Lato"/>
              </a:defRPr>
            </a:lvl8pPr>
            <a:lvl9pPr indent="-374650" lvl="8" marL="4114800" algn="ctr">
              <a:spcBef>
                <a:spcPts val="400"/>
              </a:spcBef>
              <a:spcAft>
                <a:spcPts val="0"/>
              </a:spcAft>
              <a:buClr>
                <a:srgbClr val="F2BF5E"/>
              </a:buClr>
              <a:buSzPts val="2300"/>
              <a:buFont typeface="Lato"/>
              <a:buChar char="•"/>
              <a:defRPr sz="2300">
                <a:solidFill>
                  <a:srgbClr val="F2BF5E"/>
                </a:solidFill>
                <a:latin typeface="Lato"/>
                <a:ea typeface="Lato"/>
                <a:cs typeface="Lato"/>
                <a:sym typeface="Lato"/>
              </a:defRPr>
            </a:lvl9pPr>
          </a:lstStyle>
          <a:p/>
        </p:txBody>
      </p:sp>
      <p:sp>
        <p:nvSpPr>
          <p:cNvPr id="58" name="Google Shape;58;p4"/>
          <p:cNvSpPr txBox="1"/>
          <p:nvPr>
            <p:ph type="title"/>
          </p:nvPr>
        </p:nvSpPr>
        <p:spPr>
          <a:xfrm>
            <a:off x="8596050" y="5029663"/>
            <a:ext cx="8473800" cy="1481700"/>
          </a:xfrm>
          <a:prstGeom prst="rect">
            <a:avLst/>
          </a:prstGeom>
        </p:spPr>
        <p:txBody>
          <a:bodyPr anchorCtr="0" anchor="t" bIns="0" lIns="0" spcFirstLastPara="1" rIns="0" wrap="square" tIns="0">
            <a:noAutofit/>
          </a:bodyPr>
          <a:lstStyle>
            <a:lvl1pPr lvl="0">
              <a:spcBef>
                <a:spcPts val="0"/>
              </a:spcBef>
              <a:spcAft>
                <a:spcPts val="0"/>
              </a:spcAft>
              <a:buClr>
                <a:srgbClr val="F2BF5E"/>
              </a:buClr>
              <a:buSzPts val="10000"/>
              <a:buFont typeface="Dancing Script Medium"/>
              <a:buNone/>
              <a:defRPr sz="10000">
                <a:solidFill>
                  <a:srgbClr val="F2BF5E"/>
                </a:solidFill>
                <a:latin typeface="Dancing Script Medium"/>
                <a:ea typeface="Dancing Script Medium"/>
                <a:cs typeface="Dancing Script Medium"/>
                <a:sym typeface="Dancing Script Medium"/>
              </a:defRPr>
            </a:lvl1pPr>
            <a:lvl2pPr lvl="1">
              <a:spcBef>
                <a:spcPts val="0"/>
              </a:spcBef>
              <a:spcAft>
                <a:spcPts val="0"/>
              </a:spcAft>
              <a:buClr>
                <a:srgbClr val="F2BF5E"/>
              </a:buClr>
              <a:buSzPts val="10000"/>
              <a:buFont typeface="Dancing Script Medium"/>
              <a:buNone/>
              <a:defRPr sz="10000">
                <a:solidFill>
                  <a:srgbClr val="F2BF5E"/>
                </a:solidFill>
                <a:latin typeface="Dancing Script Medium"/>
                <a:ea typeface="Dancing Script Medium"/>
                <a:cs typeface="Dancing Script Medium"/>
                <a:sym typeface="Dancing Script Medium"/>
              </a:defRPr>
            </a:lvl2pPr>
            <a:lvl3pPr lvl="2">
              <a:spcBef>
                <a:spcPts val="0"/>
              </a:spcBef>
              <a:spcAft>
                <a:spcPts val="0"/>
              </a:spcAft>
              <a:buClr>
                <a:srgbClr val="F2BF5E"/>
              </a:buClr>
              <a:buSzPts val="10000"/>
              <a:buFont typeface="Dancing Script Medium"/>
              <a:buNone/>
              <a:defRPr sz="10000">
                <a:solidFill>
                  <a:srgbClr val="F2BF5E"/>
                </a:solidFill>
                <a:latin typeface="Dancing Script Medium"/>
                <a:ea typeface="Dancing Script Medium"/>
                <a:cs typeface="Dancing Script Medium"/>
                <a:sym typeface="Dancing Script Medium"/>
              </a:defRPr>
            </a:lvl3pPr>
            <a:lvl4pPr lvl="3">
              <a:spcBef>
                <a:spcPts val="0"/>
              </a:spcBef>
              <a:spcAft>
                <a:spcPts val="0"/>
              </a:spcAft>
              <a:buClr>
                <a:srgbClr val="F2BF5E"/>
              </a:buClr>
              <a:buSzPts val="10000"/>
              <a:buFont typeface="Dancing Script Medium"/>
              <a:buNone/>
              <a:defRPr sz="10000">
                <a:solidFill>
                  <a:srgbClr val="F2BF5E"/>
                </a:solidFill>
                <a:latin typeface="Dancing Script Medium"/>
                <a:ea typeface="Dancing Script Medium"/>
                <a:cs typeface="Dancing Script Medium"/>
                <a:sym typeface="Dancing Script Medium"/>
              </a:defRPr>
            </a:lvl4pPr>
            <a:lvl5pPr lvl="4">
              <a:spcBef>
                <a:spcPts val="0"/>
              </a:spcBef>
              <a:spcAft>
                <a:spcPts val="0"/>
              </a:spcAft>
              <a:buClr>
                <a:srgbClr val="F2BF5E"/>
              </a:buClr>
              <a:buSzPts val="10000"/>
              <a:buFont typeface="Dancing Script Medium"/>
              <a:buNone/>
              <a:defRPr sz="10000">
                <a:solidFill>
                  <a:srgbClr val="F2BF5E"/>
                </a:solidFill>
                <a:latin typeface="Dancing Script Medium"/>
                <a:ea typeface="Dancing Script Medium"/>
                <a:cs typeface="Dancing Script Medium"/>
                <a:sym typeface="Dancing Script Medium"/>
              </a:defRPr>
            </a:lvl5pPr>
            <a:lvl6pPr lvl="5">
              <a:spcBef>
                <a:spcPts val="0"/>
              </a:spcBef>
              <a:spcAft>
                <a:spcPts val="0"/>
              </a:spcAft>
              <a:buClr>
                <a:srgbClr val="F2BF5E"/>
              </a:buClr>
              <a:buSzPts val="10000"/>
              <a:buFont typeface="Dancing Script Medium"/>
              <a:buNone/>
              <a:defRPr sz="10000">
                <a:solidFill>
                  <a:srgbClr val="F2BF5E"/>
                </a:solidFill>
                <a:latin typeface="Dancing Script Medium"/>
                <a:ea typeface="Dancing Script Medium"/>
                <a:cs typeface="Dancing Script Medium"/>
                <a:sym typeface="Dancing Script Medium"/>
              </a:defRPr>
            </a:lvl6pPr>
            <a:lvl7pPr lvl="6">
              <a:spcBef>
                <a:spcPts val="0"/>
              </a:spcBef>
              <a:spcAft>
                <a:spcPts val="0"/>
              </a:spcAft>
              <a:buClr>
                <a:srgbClr val="F2BF5E"/>
              </a:buClr>
              <a:buSzPts val="10000"/>
              <a:buFont typeface="Dancing Script Medium"/>
              <a:buNone/>
              <a:defRPr sz="10000">
                <a:solidFill>
                  <a:srgbClr val="F2BF5E"/>
                </a:solidFill>
                <a:latin typeface="Dancing Script Medium"/>
                <a:ea typeface="Dancing Script Medium"/>
                <a:cs typeface="Dancing Script Medium"/>
                <a:sym typeface="Dancing Script Medium"/>
              </a:defRPr>
            </a:lvl7pPr>
            <a:lvl8pPr lvl="7">
              <a:spcBef>
                <a:spcPts val="0"/>
              </a:spcBef>
              <a:spcAft>
                <a:spcPts val="0"/>
              </a:spcAft>
              <a:buClr>
                <a:srgbClr val="F2BF5E"/>
              </a:buClr>
              <a:buSzPts val="10000"/>
              <a:buFont typeface="Dancing Script Medium"/>
              <a:buNone/>
              <a:defRPr sz="10000">
                <a:solidFill>
                  <a:srgbClr val="F2BF5E"/>
                </a:solidFill>
                <a:latin typeface="Dancing Script Medium"/>
                <a:ea typeface="Dancing Script Medium"/>
                <a:cs typeface="Dancing Script Medium"/>
                <a:sym typeface="Dancing Script Medium"/>
              </a:defRPr>
            </a:lvl8pPr>
            <a:lvl9pPr lvl="8">
              <a:spcBef>
                <a:spcPts val="0"/>
              </a:spcBef>
              <a:spcAft>
                <a:spcPts val="0"/>
              </a:spcAft>
              <a:buClr>
                <a:srgbClr val="F2BF5E"/>
              </a:buClr>
              <a:buSzPts val="10000"/>
              <a:buFont typeface="Dancing Script Medium"/>
              <a:buNone/>
              <a:defRPr sz="10000">
                <a:solidFill>
                  <a:srgbClr val="F2BF5E"/>
                </a:solidFill>
                <a:latin typeface="Dancing Script Medium"/>
                <a:ea typeface="Dancing Script Medium"/>
                <a:cs typeface="Dancing Script Medium"/>
                <a:sym typeface="Dancing Script Medium"/>
              </a:defRPr>
            </a:lvl9pPr>
          </a:lstStyle>
          <a:p/>
        </p:txBody>
      </p:sp>
      <p:sp>
        <p:nvSpPr>
          <p:cNvPr id="59" name="Google Shape;59;p4"/>
          <p:cNvSpPr txBox="1"/>
          <p:nvPr>
            <p:ph idx="4" type="body"/>
          </p:nvPr>
        </p:nvSpPr>
        <p:spPr>
          <a:xfrm>
            <a:off x="10828950" y="4693325"/>
            <a:ext cx="4008000" cy="411000"/>
          </a:xfrm>
          <a:prstGeom prst="rect">
            <a:avLst/>
          </a:prstGeom>
        </p:spPr>
        <p:txBody>
          <a:bodyPr anchorCtr="0" anchor="t" bIns="0" lIns="0" spcFirstLastPara="1" rIns="0" wrap="square" tIns="0">
            <a:noAutofit/>
          </a:bodyPr>
          <a:lstStyle>
            <a:lvl1pPr indent="-381000" lvl="0" marL="457200" algn="ctr">
              <a:spcBef>
                <a:spcPts val="640"/>
              </a:spcBef>
              <a:spcAft>
                <a:spcPts val="0"/>
              </a:spcAft>
              <a:buClr>
                <a:srgbClr val="F2BF5E"/>
              </a:buClr>
              <a:buSzPts val="2400"/>
              <a:buFont typeface="Lato"/>
              <a:buChar char="•"/>
              <a:defRPr sz="2400">
                <a:solidFill>
                  <a:srgbClr val="F2BF5E"/>
                </a:solidFill>
                <a:latin typeface="Lato"/>
                <a:ea typeface="Lato"/>
                <a:cs typeface="Lato"/>
                <a:sym typeface="Lato"/>
              </a:defRPr>
            </a:lvl1pPr>
            <a:lvl2pPr indent="-381000" lvl="1" marL="914400" algn="ctr">
              <a:spcBef>
                <a:spcPts val="560"/>
              </a:spcBef>
              <a:spcAft>
                <a:spcPts val="0"/>
              </a:spcAft>
              <a:buClr>
                <a:srgbClr val="F2BF5E"/>
              </a:buClr>
              <a:buSzPts val="2400"/>
              <a:buFont typeface="Lato"/>
              <a:buChar char="–"/>
              <a:defRPr sz="2400">
                <a:solidFill>
                  <a:srgbClr val="F2BF5E"/>
                </a:solidFill>
                <a:latin typeface="Lato"/>
                <a:ea typeface="Lato"/>
                <a:cs typeface="Lato"/>
                <a:sym typeface="Lato"/>
              </a:defRPr>
            </a:lvl2pPr>
            <a:lvl3pPr indent="-381000" lvl="2" marL="1371600" algn="ctr">
              <a:spcBef>
                <a:spcPts val="480"/>
              </a:spcBef>
              <a:spcAft>
                <a:spcPts val="0"/>
              </a:spcAft>
              <a:buClr>
                <a:srgbClr val="F2BF5E"/>
              </a:buClr>
              <a:buSzPts val="2400"/>
              <a:buFont typeface="Lato"/>
              <a:buChar char="•"/>
              <a:defRPr>
                <a:solidFill>
                  <a:srgbClr val="F2BF5E"/>
                </a:solidFill>
                <a:latin typeface="Lato"/>
                <a:ea typeface="Lato"/>
                <a:cs typeface="Lato"/>
                <a:sym typeface="Lato"/>
              </a:defRPr>
            </a:lvl3pPr>
            <a:lvl4pPr indent="-381000" lvl="3" marL="1828800" algn="ctr">
              <a:spcBef>
                <a:spcPts val="400"/>
              </a:spcBef>
              <a:spcAft>
                <a:spcPts val="0"/>
              </a:spcAft>
              <a:buClr>
                <a:srgbClr val="F2BF5E"/>
              </a:buClr>
              <a:buSzPts val="2400"/>
              <a:buFont typeface="Lato"/>
              <a:buChar char="–"/>
              <a:defRPr sz="2400">
                <a:solidFill>
                  <a:srgbClr val="F2BF5E"/>
                </a:solidFill>
                <a:latin typeface="Lato"/>
                <a:ea typeface="Lato"/>
                <a:cs typeface="Lato"/>
                <a:sym typeface="Lato"/>
              </a:defRPr>
            </a:lvl4pPr>
            <a:lvl5pPr indent="-381000" lvl="4" marL="2286000" algn="ctr">
              <a:spcBef>
                <a:spcPts val="400"/>
              </a:spcBef>
              <a:spcAft>
                <a:spcPts val="0"/>
              </a:spcAft>
              <a:buClr>
                <a:srgbClr val="F2BF5E"/>
              </a:buClr>
              <a:buSzPts val="2400"/>
              <a:buFont typeface="Lato"/>
              <a:buChar char="»"/>
              <a:defRPr sz="2400">
                <a:solidFill>
                  <a:srgbClr val="F2BF5E"/>
                </a:solidFill>
                <a:latin typeface="Lato"/>
                <a:ea typeface="Lato"/>
                <a:cs typeface="Lato"/>
                <a:sym typeface="Lato"/>
              </a:defRPr>
            </a:lvl5pPr>
            <a:lvl6pPr indent="-381000" lvl="5" marL="2743200" algn="ctr">
              <a:spcBef>
                <a:spcPts val="400"/>
              </a:spcBef>
              <a:spcAft>
                <a:spcPts val="0"/>
              </a:spcAft>
              <a:buClr>
                <a:srgbClr val="F2BF5E"/>
              </a:buClr>
              <a:buSzPts val="2400"/>
              <a:buFont typeface="Lato"/>
              <a:buChar char="•"/>
              <a:defRPr sz="2400">
                <a:solidFill>
                  <a:srgbClr val="F2BF5E"/>
                </a:solidFill>
                <a:latin typeface="Lato"/>
                <a:ea typeface="Lato"/>
                <a:cs typeface="Lato"/>
                <a:sym typeface="Lato"/>
              </a:defRPr>
            </a:lvl6pPr>
            <a:lvl7pPr indent="-381000" lvl="6" marL="3200400" algn="ctr">
              <a:spcBef>
                <a:spcPts val="400"/>
              </a:spcBef>
              <a:spcAft>
                <a:spcPts val="0"/>
              </a:spcAft>
              <a:buClr>
                <a:srgbClr val="F2BF5E"/>
              </a:buClr>
              <a:buSzPts val="2400"/>
              <a:buFont typeface="Lato"/>
              <a:buChar char="•"/>
              <a:defRPr sz="2400">
                <a:solidFill>
                  <a:srgbClr val="F2BF5E"/>
                </a:solidFill>
                <a:latin typeface="Lato"/>
                <a:ea typeface="Lato"/>
                <a:cs typeface="Lato"/>
                <a:sym typeface="Lato"/>
              </a:defRPr>
            </a:lvl7pPr>
            <a:lvl8pPr indent="-381000" lvl="7" marL="3657600" algn="ctr">
              <a:spcBef>
                <a:spcPts val="400"/>
              </a:spcBef>
              <a:spcAft>
                <a:spcPts val="0"/>
              </a:spcAft>
              <a:buClr>
                <a:srgbClr val="F2BF5E"/>
              </a:buClr>
              <a:buSzPts val="2400"/>
              <a:buFont typeface="Lato"/>
              <a:buChar char="•"/>
              <a:defRPr sz="2400">
                <a:solidFill>
                  <a:srgbClr val="F2BF5E"/>
                </a:solidFill>
                <a:latin typeface="Lato"/>
                <a:ea typeface="Lato"/>
                <a:cs typeface="Lato"/>
                <a:sym typeface="Lato"/>
              </a:defRPr>
            </a:lvl8pPr>
            <a:lvl9pPr indent="-381000" lvl="8" marL="4114800" algn="ctr">
              <a:spcBef>
                <a:spcPts val="400"/>
              </a:spcBef>
              <a:spcAft>
                <a:spcPts val="0"/>
              </a:spcAft>
              <a:buClr>
                <a:srgbClr val="F2BF5E"/>
              </a:buClr>
              <a:buSzPts val="2400"/>
              <a:buFont typeface="Lato"/>
              <a:buChar char="•"/>
              <a:defRPr sz="2400">
                <a:solidFill>
                  <a:srgbClr val="F2BF5E"/>
                </a:solidFill>
                <a:latin typeface="Lato"/>
                <a:ea typeface="Lato"/>
                <a:cs typeface="Lato"/>
                <a:sym typeface="Lato"/>
              </a:defRPr>
            </a:lvl9pPr>
          </a:lstStyle>
          <a:p/>
        </p:txBody>
      </p:sp>
      <p:sp>
        <p:nvSpPr>
          <p:cNvPr id="60" name="Google Shape;60;p4"/>
          <p:cNvSpPr txBox="1"/>
          <p:nvPr>
            <p:ph idx="5" type="subTitle"/>
          </p:nvPr>
        </p:nvSpPr>
        <p:spPr>
          <a:xfrm>
            <a:off x="10132350" y="3511700"/>
            <a:ext cx="5401200" cy="854100"/>
          </a:xfrm>
          <a:prstGeom prst="rect">
            <a:avLst/>
          </a:prstGeom>
        </p:spPr>
        <p:txBody>
          <a:bodyPr anchorCtr="0" anchor="t" bIns="0" lIns="0" spcFirstLastPara="1" rIns="0" wrap="square" tIns="0">
            <a:noAutofit/>
          </a:bodyPr>
          <a:lstStyle>
            <a:lvl1pPr lvl="0" algn="ctr">
              <a:spcBef>
                <a:spcPts val="640"/>
              </a:spcBef>
              <a:spcAft>
                <a:spcPts val="0"/>
              </a:spcAft>
              <a:buClr>
                <a:srgbClr val="F2BF5E"/>
              </a:buClr>
              <a:buSzPts val="4500"/>
              <a:buFont typeface="Lato"/>
              <a:buNone/>
              <a:defRPr sz="4500">
                <a:solidFill>
                  <a:srgbClr val="F2BF5E"/>
                </a:solidFill>
                <a:latin typeface="Lato"/>
                <a:ea typeface="Lato"/>
                <a:cs typeface="Lato"/>
                <a:sym typeface="Lato"/>
              </a:defRPr>
            </a:lvl1pPr>
            <a:lvl2pPr lvl="1" algn="ctr">
              <a:spcBef>
                <a:spcPts val="560"/>
              </a:spcBef>
              <a:spcAft>
                <a:spcPts val="0"/>
              </a:spcAft>
              <a:buClr>
                <a:srgbClr val="F2BF5E"/>
              </a:buClr>
              <a:buSzPts val="4500"/>
              <a:buFont typeface="Lato"/>
              <a:buNone/>
              <a:defRPr sz="4500">
                <a:solidFill>
                  <a:srgbClr val="F2BF5E"/>
                </a:solidFill>
                <a:latin typeface="Lato"/>
                <a:ea typeface="Lato"/>
                <a:cs typeface="Lato"/>
                <a:sym typeface="Lato"/>
              </a:defRPr>
            </a:lvl2pPr>
            <a:lvl3pPr lvl="2" algn="ctr">
              <a:spcBef>
                <a:spcPts val="480"/>
              </a:spcBef>
              <a:spcAft>
                <a:spcPts val="0"/>
              </a:spcAft>
              <a:buClr>
                <a:srgbClr val="F2BF5E"/>
              </a:buClr>
              <a:buSzPts val="4500"/>
              <a:buFont typeface="Lato"/>
              <a:buNone/>
              <a:defRPr sz="4500">
                <a:solidFill>
                  <a:srgbClr val="F2BF5E"/>
                </a:solidFill>
                <a:latin typeface="Lato"/>
                <a:ea typeface="Lato"/>
                <a:cs typeface="Lato"/>
                <a:sym typeface="Lato"/>
              </a:defRPr>
            </a:lvl3pPr>
            <a:lvl4pPr lvl="3" algn="ctr">
              <a:spcBef>
                <a:spcPts val="400"/>
              </a:spcBef>
              <a:spcAft>
                <a:spcPts val="0"/>
              </a:spcAft>
              <a:buClr>
                <a:srgbClr val="F2BF5E"/>
              </a:buClr>
              <a:buSzPts val="4500"/>
              <a:buFont typeface="Lato"/>
              <a:buNone/>
              <a:defRPr sz="4500">
                <a:solidFill>
                  <a:srgbClr val="F2BF5E"/>
                </a:solidFill>
                <a:latin typeface="Lato"/>
                <a:ea typeface="Lato"/>
                <a:cs typeface="Lato"/>
                <a:sym typeface="Lato"/>
              </a:defRPr>
            </a:lvl4pPr>
            <a:lvl5pPr lvl="4" algn="ctr">
              <a:spcBef>
                <a:spcPts val="400"/>
              </a:spcBef>
              <a:spcAft>
                <a:spcPts val="0"/>
              </a:spcAft>
              <a:buClr>
                <a:srgbClr val="F2BF5E"/>
              </a:buClr>
              <a:buSzPts val="4500"/>
              <a:buFont typeface="Lato"/>
              <a:buNone/>
              <a:defRPr sz="4500">
                <a:solidFill>
                  <a:srgbClr val="F2BF5E"/>
                </a:solidFill>
                <a:latin typeface="Lato"/>
                <a:ea typeface="Lato"/>
                <a:cs typeface="Lato"/>
                <a:sym typeface="Lato"/>
              </a:defRPr>
            </a:lvl5pPr>
            <a:lvl6pPr lvl="5" algn="ctr">
              <a:spcBef>
                <a:spcPts val="400"/>
              </a:spcBef>
              <a:spcAft>
                <a:spcPts val="0"/>
              </a:spcAft>
              <a:buClr>
                <a:srgbClr val="F2BF5E"/>
              </a:buClr>
              <a:buSzPts val="4500"/>
              <a:buFont typeface="Lato"/>
              <a:buNone/>
              <a:defRPr sz="4500">
                <a:solidFill>
                  <a:srgbClr val="F2BF5E"/>
                </a:solidFill>
                <a:latin typeface="Lato"/>
                <a:ea typeface="Lato"/>
                <a:cs typeface="Lato"/>
                <a:sym typeface="Lato"/>
              </a:defRPr>
            </a:lvl6pPr>
            <a:lvl7pPr lvl="6" algn="ctr">
              <a:spcBef>
                <a:spcPts val="400"/>
              </a:spcBef>
              <a:spcAft>
                <a:spcPts val="0"/>
              </a:spcAft>
              <a:buClr>
                <a:srgbClr val="F2BF5E"/>
              </a:buClr>
              <a:buSzPts val="4500"/>
              <a:buFont typeface="Lato"/>
              <a:buNone/>
              <a:defRPr sz="4500">
                <a:solidFill>
                  <a:srgbClr val="F2BF5E"/>
                </a:solidFill>
                <a:latin typeface="Lato"/>
                <a:ea typeface="Lato"/>
                <a:cs typeface="Lato"/>
                <a:sym typeface="Lato"/>
              </a:defRPr>
            </a:lvl7pPr>
            <a:lvl8pPr lvl="7" algn="ctr">
              <a:spcBef>
                <a:spcPts val="400"/>
              </a:spcBef>
              <a:spcAft>
                <a:spcPts val="0"/>
              </a:spcAft>
              <a:buClr>
                <a:srgbClr val="F2BF5E"/>
              </a:buClr>
              <a:buSzPts val="4500"/>
              <a:buFont typeface="Lato"/>
              <a:buNone/>
              <a:defRPr sz="4500">
                <a:solidFill>
                  <a:srgbClr val="F2BF5E"/>
                </a:solidFill>
                <a:latin typeface="Lato"/>
                <a:ea typeface="Lato"/>
                <a:cs typeface="Lato"/>
                <a:sym typeface="Lato"/>
              </a:defRPr>
            </a:lvl8pPr>
            <a:lvl9pPr lvl="8" algn="ctr">
              <a:spcBef>
                <a:spcPts val="400"/>
              </a:spcBef>
              <a:spcAft>
                <a:spcPts val="0"/>
              </a:spcAft>
              <a:buClr>
                <a:srgbClr val="F2BF5E"/>
              </a:buClr>
              <a:buSzPts val="4500"/>
              <a:buFont typeface="Lato"/>
              <a:buNone/>
              <a:defRPr sz="4500">
                <a:solidFill>
                  <a:srgbClr val="F2BF5E"/>
                </a:solidFill>
                <a:latin typeface="Lato"/>
                <a:ea typeface="Lato"/>
                <a:cs typeface="Lato"/>
                <a:sym typeface="Lato"/>
              </a:defRPr>
            </a:lvl9pPr>
          </a:lstStyle>
          <a:p/>
        </p:txBody>
      </p:sp>
      <p:sp>
        <p:nvSpPr>
          <p:cNvPr id="61" name="Google Shape;61;p4"/>
          <p:cNvSpPr txBox="1"/>
          <p:nvPr>
            <p:ph idx="6" type="title"/>
          </p:nvPr>
        </p:nvSpPr>
        <p:spPr>
          <a:xfrm>
            <a:off x="9057900" y="2171900"/>
            <a:ext cx="7383300" cy="854100"/>
          </a:xfrm>
          <a:prstGeom prst="rect">
            <a:avLst/>
          </a:prstGeom>
        </p:spPr>
        <p:txBody>
          <a:bodyPr anchorCtr="0" anchor="t" bIns="0" lIns="0" spcFirstLastPara="1" rIns="0" wrap="square" tIns="0">
            <a:noAutofit/>
          </a:bodyPr>
          <a:lstStyle>
            <a:lvl1pPr lvl="0">
              <a:spcBef>
                <a:spcPts val="0"/>
              </a:spcBef>
              <a:spcAft>
                <a:spcPts val="0"/>
              </a:spcAft>
              <a:buClr>
                <a:srgbClr val="6B110F"/>
              </a:buClr>
              <a:buSzPts val="7200"/>
              <a:buFont typeface="Halant SemiBold"/>
              <a:buNone/>
              <a:defRPr sz="7200">
                <a:solidFill>
                  <a:srgbClr val="6B110F"/>
                </a:solidFill>
                <a:latin typeface="Halant SemiBold"/>
                <a:ea typeface="Halant SemiBold"/>
                <a:cs typeface="Halant SemiBold"/>
                <a:sym typeface="Halant SemiBold"/>
              </a:defRPr>
            </a:lvl1pPr>
            <a:lvl2pPr lvl="1">
              <a:spcBef>
                <a:spcPts val="0"/>
              </a:spcBef>
              <a:spcAft>
                <a:spcPts val="0"/>
              </a:spcAft>
              <a:buClr>
                <a:srgbClr val="6B110F"/>
              </a:buClr>
              <a:buSzPts val="7200"/>
              <a:buFont typeface="Halant SemiBold"/>
              <a:buNone/>
              <a:defRPr sz="7200">
                <a:solidFill>
                  <a:srgbClr val="6B110F"/>
                </a:solidFill>
                <a:latin typeface="Halant SemiBold"/>
                <a:ea typeface="Halant SemiBold"/>
                <a:cs typeface="Halant SemiBold"/>
                <a:sym typeface="Halant SemiBold"/>
              </a:defRPr>
            </a:lvl2pPr>
            <a:lvl3pPr lvl="2">
              <a:spcBef>
                <a:spcPts val="0"/>
              </a:spcBef>
              <a:spcAft>
                <a:spcPts val="0"/>
              </a:spcAft>
              <a:buClr>
                <a:srgbClr val="6B110F"/>
              </a:buClr>
              <a:buSzPts val="7200"/>
              <a:buFont typeface="Halant SemiBold"/>
              <a:buNone/>
              <a:defRPr sz="7200">
                <a:solidFill>
                  <a:srgbClr val="6B110F"/>
                </a:solidFill>
                <a:latin typeface="Halant SemiBold"/>
                <a:ea typeface="Halant SemiBold"/>
                <a:cs typeface="Halant SemiBold"/>
                <a:sym typeface="Halant SemiBold"/>
              </a:defRPr>
            </a:lvl3pPr>
            <a:lvl4pPr lvl="3">
              <a:spcBef>
                <a:spcPts val="0"/>
              </a:spcBef>
              <a:spcAft>
                <a:spcPts val="0"/>
              </a:spcAft>
              <a:buClr>
                <a:srgbClr val="6B110F"/>
              </a:buClr>
              <a:buSzPts val="7200"/>
              <a:buFont typeface="Halant SemiBold"/>
              <a:buNone/>
              <a:defRPr sz="7200">
                <a:solidFill>
                  <a:srgbClr val="6B110F"/>
                </a:solidFill>
                <a:latin typeface="Halant SemiBold"/>
                <a:ea typeface="Halant SemiBold"/>
                <a:cs typeface="Halant SemiBold"/>
                <a:sym typeface="Halant SemiBold"/>
              </a:defRPr>
            </a:lvl4pPr>
            <a:lvl5pPr lvl="4">
              <a:spcBef>
                <a:spcPts val="0"/>
              </a:spcBef>
              <a:spcAft>
                <a:spcPts val="0"/>
              </a:spcAft>
              <a:buClr>
                <a:srgbClr val="6B110F"/>
              </a:buClr>
              <a:buSzPts val="7200"/>
              <a:buFont typeface="Halant SemiBold"/>
              <a:buNone/>
              <a:defRPr sz="7200">
                <a:solidFill>
                  <a:srgbClr val="6B110F"/>
                </a:solidFill>
                <a:latin typeface="Halant SemiBold"/>
                <a:ea typeface="Halant SemiBold"/>
                <a:cs typeface="Halant SemiBold"/>
                <a:sym typeface="Halant SemiBold"/>
              </a:defRPr>
            </a:lvl5pPr>
            <a:lvl6pPr lvl="5">
              <a:spcBef>
                <a:spcPts val="0"/>
              </a:spcBef>
              <a:spcAft>
                <a:spcPts val="0"/>
              </a:spcAft>
              <a:buClr>
                <a:srgbClr val="6B110F"/>
              </a:buClr>
              <a:buSzPts val="7200"/>
              <a:buFont typeface="Halant SemiBold"/>
              <a:buNone/>
              <a:defRPr sz="7200">
                <a:solidFill>
                  <a:srgbClr val="6B110F"/>
                </a:solidFill>
                <a:latin typeface="Halant SemiBold"/>
                <a:ea typeface="Halant SemiBold"/>
                <a:cs typeface="Halant SemiBold"/>
                <a:sym typeface="Halant SemiBold"/>
              </a:defRPr>
            </a:lvl6pPr>
            <a:lvl7pPr lvl="6">
              <a:spcBef>
                <a:spcPts val="0"/>
              </a:spcBef>
              <a:spcAft>
                <a:spcPts val="0"/>
              </a:spcAft>
              <a:buClr>
                <a:srgbClr val="6B110F"/>
              </a:buClr>
              <a:buSzPts val="7200"/>
              <a:buFont typeface="Halant SemiBold"/>
              <a:buNone/>
              <a:defRPr sz="7200">
                <a:solidFill>
                  <a:srgbClr val="6B110F"/>
                </a:solidFill>
                <a:latin typeface="Halant SemiBold"/>
                <a:ea typeface="Halant SemiBold"/>
                <a:cs typeface="Halant SemiBold"/>
                <a:sym typeface="Halant SemiBold"/>
              </a:defRPr>
            </a:lvl7pPr>
            <a:lvl8pPr lvl="7">
              <a:spcBef>
                <a:spcPts val="0"/>
              </a:spcBef>
              <a:spcAft>
                <a:spcPts val="0"/>
              </a:spcAft>
              <a:buClr>
                <a:srgbClr val="6B110F"/>
              </a:buClr>
              <a:buSzPts val="7200"/>
              <a:buFont typeface="Halant SemiBold"/>
              <a:buNone/>
              <a:defRPr sz="7200">
                <a:solidFill>
                  <a:srgbClr val="6B110F"/>
                </a:solidFill>
                <a:latin typeface="Halant SemiBold"/>
                <a:ea typeface="Halant SemiBold"/>
                <a:cs typeface="Halant SemiBold"/>
                <a:sym typeface="Halant SemiBold"/>
              </a:defRPr>
            </a:lvl8pPr>
            <a:lvl9pPr lvl="8">
              <a:spcBef>
                <a:spcPts val="0"/>
              </a:spcBef>
              <a:spcAft>
                <a:spcPts val="0"/>
              </a:spcAft>
              <a:buClr>
                <a:srgbClr val="6B110F"/>
              </a:buClr>
              <a:buSzPts val="7200"/>
              <a:buFont typeface="Halant SemiBold"/>
              <a:buNone/>
              <a:defRPr sz="7200">
                <a:solidFill>
                  <a:srgbClr val="6B110F"/>
                </a:solidFill>
                <a:latin typeface="Halant SemiBold"/>
                <a:ea typeface="Halant SemiBold"/>
                <a:cs typeface="Halant SemiBold"/>
                <a:sym typeface="Halant SemiBold"/>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assic Minimal">
  <p:cSld name="CUSTOM_10">
    <p:spTree>
      <p:nvGrpSpPr>
        <p:cNvPr id="62" name="Shape 62"/>
        <p:cNvGrpSpPr/>
        <p:nvPr/>
      </p:nvGrpSpPr>
      <p:grpSpPr>
        <a:xfrm>
          <a:off x="0" y="0"/>
          <a:ext cx="0" cy="0"/>
          <a:chOff x="0" y="0"/>
          <a:chExt cx="0" cy="0"/>
        </a:xfrm>
      </p:grpSpPr>
      <p:sp>
        <p:nvSpPr>
          <p:cNvPr id="63" name="Google Shape;63;p5"/>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blip>
            <a:stretch>
              <a:fillRect b="-16668" l="0" r="0" t="-16659"/>
            </a:stretch>
          </a:blipFill>
          <a:ln>
            <a:noFill/>
          </a:ln>
        </p:spPr>
      </p:sp>
      <p:sp>
        <p:nvSpPr>
          <p:cNvPr id="64" name="Google Shape;64;p5"/>
          <p:cNvSpPr/>
          <p:nvPr/>
        </p:nvSpPr>
        <p:spPr>
          <a:xfrm>
            <a:off x="304953" y="268244"/>
            <a:ext cx="17719631" cy="9741972"/>
          </a:xfrm>
          <a:custGeom>
            <a:rect b="b" l="l" r="r" t="t"/>
            <a:pathLst>
              <a:path extrusionOk="0" h="3672751" w="6680351">
                <a:moveTo>
                  <a:pt x="0" y="0"/>
                </a:moveTo>
                <a:lnTo>
                  <a:pt x="0" y="3672751"/>
                </a:lnTo>
                <a:lnTo>
                  <a:pt x="6680351" y="3672751"/>
                </a:lnTo>
                <a:lnTo>
                  <a:pt x="6680351" y="0"/>
                </a:lnTo>
                <a:lnTo>
                  <a:pt x="0" y="0"/>
                </a:lnTo>
                <a:close/>
                <a:moveTo>
                  <a:pt x="6616851" y="3609251"/>
                </a:moveTo>
                <a:lnTo>
                  <a:pt x="63500" y="3609251"/>
                </a:lnTo>
                <a:lnTo>
                  <a:pt x="63500" y="63500"/>
                </a:lnTo>
                <a:lnTo>
                  <a:pt x="6616851" y="63500"/>
                </a:lnTo>
                <a:lnTo>
                  <a:pt x="6616851" y="3609251"/>
                </a:lnTo>
                <a:close/>
                <a:moveTo>
                  <a:pt x="367919" y="3330995"/>
                </a:moveTo>
                <a:cubicBezTo>
                  <a:pt x="403606" y="3334043"/>
                  <a:pt x="500888" y="3351315"/>
                  <a:pt x="500888" y="3450501"/>
                </a:cubicBezTo>
                <a:lnTo>
                  <a:pt x="500888" y="3463201"/>
                </a:lnTo>
                <a:lnTo>
                  <a:pt x="6179590" y="3463201"/>
                </a:lnTo>
                <a:lnTo>
                  <a:pt x="6179590" y="3450501"/>
                </a:lnTo>
                <a:cubicBezTo>
                  <a:pt x="6179590" y="3351569"/>
                  <a:pt x="6276999" y="3334043"/>
                  <a:pt x="6312559" y="3330995"/>
                </a:cubicBezTo>
                <a:lnTo>
                  <a:pt x="6312559" y="3463201"/>
                </a:lnTo>
                <a:lnTo>
                  <a:pt x="6470801" y="3463201"/>
                </a:lnTo>
                <a:lnTo>
                  <a:pt x="6470801" y="3304959"/>
                </a:lnTo>
                <a:lnTo>
                  <a:pt x="6338721" y="3304959"/>
                </a:lnTo>
                <a:cubicBezTo>
                  <a:pt x="6346722" y="3195612"/>
                  <a:pt x="6455688" y="3172625"/>
                  <a:pt x="6460514" y="3171737"/>
                </a:cubicBezTo>
                <a:lnTo>
                  <a:pt x="6470801" y="3169705"/>
                </a:lnTo>
                <a:lnTo>
                  <a:pt x="6470801" y="513588"/>
                </a:lnTo>
                <a:lnTo>
                  <a:pt x="6470801" y="503174"/>
                </a:lnTo>
                <a:lnTo>
                  <a:pt x="6460514" y="501142"/>
                </a:lnTo>
                <a:cubicBezTo>
                  <a:pt x="6455688" y="500253"/>
                  <a:pt x="6346722" y="477139"/>
                  <a:pt x="6338721" y="367919"/>
                </a:cubicBezTo>
                <a:lnTo>
                  <a:pt x="6470801" y="367919"/>
                </a:lnTo>
                <a:lnTo>
                  <a:pt x="6470801" y="209550"/>
                </a:lnTo>
                <a:lnTo>
                  <a:pt x="6312559" y="209550"/>
                </a:lnTo>
                <a:lnTo>
                  <a:pt x="6312559" y="341757"/>
                </a:lnTo>
                <a:cubicBezTo>
                  <a:pt x="6276872" y="338709"/>
                  <a:pt x="6179590" y="321437"/>
                  <a:pt x="6179590" y="222250"/>
                </a:cubicBezTo>
                <a:lnTo>
                  <a:pt x="6179590" y="209550"/>
                </a:lnTo>
                <a:lnTo>
                  <a:pt x="500888" y="209550"/>
                </a:lnTo>
                <a:lnTo>
                  <a:pt x="500888" y="222250"/>
                </a:lnTo>
                <a:cubicBezTo>
                  <a:pt x="500888" y="321183"/>
                  <a:pt x="403479" y="338709"/>
                  <a:pt x="367919" y="341757"/>
                </a:cubicBezTo>
                <a:lnTo>
                  <a:pt x="367919" y="209550"/>
                </a:lnTo>
                <a:lnTo>
                  <a:pt x="209550" y="209550"/>
                </a:lnTo>
                <a:lnTo>
                  <a:pt x="209550" y="367792"/>
                </a:lnTo>
                <a:lnTo>
                  <a:pt x="341630" y="367792"/>
                </a:lnTo>
                <a:cubicBezTo>
                  <a:pt x="333629" y="477139"/>
                  <a:pt x="224663" y="500126"/>
                  <a:pt x="219837" y="501015"/>
                </a:cubicBezTo>
                <a:lnTo>
                  <a:pt x="209550" y="503047"/>
                </a:lnTo>
                <a:lnTo>
                  <a:pt x="209550" y="3159163"/>
                </a:lnTo>
                <a:lnTo>
                  <a:pt x="209550" y="3169577"/>
                </a:lnTo>
                <a:lnTo>
                  <a:pt x="219837" y="3171609"/>
                </a:lnTo>
                <a:cubicBezTo>
                  <a:pt x="224663" y="3172498"/>
                  <a:pt x="333629" y="3195485"/>
                  <a:pt x="341630" y="3304832"/>
                </a:cubicBezTo>
                <a:lnTo>
                  <a:pt x="209550" y="3304832"/>
                </a:lnTo>
                <a:lnTo>
                  <a:pt x="209550" y="3463074"/>
                </a:lnTo>
                <a:lnTo>
                  <a:pt x="367792" y="3463074"/>
                </a:lnTo>
                <a:lnTo>
                  <a:pt x="367792" y="3330995"/>
                </a:lnTo>
                <a:close/>
                <a:moveTo>
                  <a:pt x="6445401" y="3330359"/>
                </a:moveTo>
                <a:lnTo>
                  <a:pt x="6445401" y="3437801"/>
                </a:lnTo>
                <a:lnTo>
                  <a:pt x="6337959" y="3437801"/>
                </a:lnTo>
                <a:lnTo>
                  <a:pt x="6337959" y="3330359"/>
                </a:lnTo>
                <a:lnTo>
                  <a:pt x="6445401" y="3330359"/>
                </a:lnTo>
                <a:close/>
                <a:moveTo>
                  <a:pt x="6337959" y="234950"/>
                </a:moveTo>
                <a:lnTo>
                  <a:pt x="6445401" y="234950"/>
                </a:lnTo>
                <a:lnTo>
                  <a:pt x="6445401" y="342392"/>
                </a:lnTo>
                <a:lnTo>
                  <a:pt x="6337959" y="342392"/>
                </a:lnTo>
                <a:lnTo>
                  <a:pt x="6337959" y="234950"/>
                </a:lnTo>
                <a:close/>
                <a:moveTo>
                  <a:pt x="234950" y="342392"/>
                </a:moveTo>
                <a:lnTo>
                  <a:pt x="234950" y="234950"/>
                </a:lnTo>
                <a:lnTo>
                  <a:pt x="342392" y="234950"/>
                </a:lnTo>
                <a:lnTo>
                  <a:pt x="342392" y="342392"/>
                </a:lnTo>
                <a:lnTo>
                  <a:pt x="234950" y="342392"/>
                </a:lnTo>
                <a:close/>
                <a:moveTo>
                  <a:pt x="342519" y="3437801"/>
                </a:moveTo>
                <a:lnTo>
                  <a:pt x="235077" y="3437801"/>
                </a:lnTo>
                <a:lnTo>
                  <a:pt x="235077" y="3330359"/>
                </a:lnTo>
                <a:lnTo>
                  <a:pt x="342519" y="3330359"/>
                </a:lnTo>
                <a:lnTo>
                  <a:pt x="342519" y="3437801"/>
                </a:lnTo>
                <a:close/>
                <a:moveTo>
                  <a:pt x="234950" y="3149384"/>
                </a:moveTo>
                <a:lnTo>
                  <a:pt x="234950" y="523367"/>
                </a:lnTo>
                <a:cubicBezTo>
                  <a:pt x="266573" y="513969"/>
                  <a:pt x="360553" y="477012"/>
                  <a:pt x="367411" y="367792"/>
                </a:cubicBezTo>
                <a:lnTo>
                  <a:pt x="367792" y="367792"/>
                </a:lnTo>
                <a:lnTo>
                  <a:pt x="367792" y="367411"/>
                </a:lnTo>
                <a:cubicBezTo>
                  <a:pt x="426466" y="363474"/>
                  <a:pt x="518414" y="332359"/>
                  <a:pt x="525780" y="234950"/>
                </a:cubicBezTo>
                <a:lnTo>
                  <a:pt x="6154571" y="234950"/>
                </a:lnTo>
                <a:cubicBezTo>
                  <a:pt x="6161937" y="332232"/>
                  <a:pt x="6253885" y="363474"/>
                  <a:pt x="6312559" y="367411"/>
                </a:cubicBezTo>
                <a:lnTo>
                  <a:pt x="6312559" y="367792"/>
                </a:lnTo>
                <a:lnTo>
                  <a:pt x="6312940" y="367792"/>
                </a:lnTo>
                <a:cubicBezTo>
                  <a:pt x="6319798" y="477012"/>
                  <a:pt x="6413778" y="513969"/>
                  <a:pt x="6445401" y="523367"/>
                </a:cubicBezTo>
                <a:lnTo>
                  <a:pt x="6445401" y="3149384"/>
                </a:lnTo>
                <a:cubicBezTo>
                  <a:pt x="6413778" y="3158783"/>
                  <a:pt x="6319798" y="3195739"/>
                  <a:pt x="6312940" y="3304959"/>
                </a:cubicBezTo>
                <a:lnTo>
                  <a:pt x="6312559" y="3304959"/>
                </a:lnTo>
                <a:lnTo>
                  <a:pt x="6312559" y="3305340"/>
                </a:lnTo>
                <a:cubicBezTo>
                  <a:pt x="6253885" y="3309277"/>
                  <a:pt x="6161937" y="3340393"/>
                  <a:pt x="6154571" y="3437801"/>
                </a:cubicBezTo>
                <a:lnTo>
                  <a:pt x="525780" y="3437801"/>
                </a:lnTo>
                <a:cubicBezTo>
                  <a:pt x="518414" y="3340393"/>
                  <a:pt x="426466" y="3309277"/>
                  <a:pt x="367792" y="3305340"/>
                </a:cubicBezTo>
                <a:lnTo>
                  <a:pt x="367792" y="3304959"/>
                </a:lnTo>
                <a:lnTo>
                  <a:pt x="367411" y="3304959"/>
                </a:lnTo>
                <a:cubicBezTo>
                  <a:pt x="360680" y="3195739"/>
                  <a:pt x="266700" y="3158782"/>
                  <a:pt x="234950" y="3149384"/>
                </a:cubicBezTo>
                <a:close/>
              </a:path>
            </a:pathLst>
          </a:custGeom>
          <a:solidFill>
            <a:srgbClr val="2525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5" name="Google Shape;65;p5"/>
          <p:cNvCxnSpPr/>
          <p:nvPr/>
        </p:nvCxnSpPr>
        <p:spPr>
          <a:xfrm>
            <a:off x="3877740" y="8797421"/>
            <a:ext cx="2588700" cy="0"/>
          </a:xfrm>
          <a:prstGeom prst="straightConnector1">
            <a:avLst/>
          </a:prstGeom>
          <a:noFill/>
          <a:ln cap="rnd" cmpd="sng" w="28575">
            <a:solidFill>
              <a:srgbClr val="555553"/>
            </a:solidFill>
            <a:prstDash val="solid"/>
            <a:round/>
            <a:headEnd len="sm" w="sm" type="none"/>
            <a:tailEnd len="sm" w="sm" type="none"/>
          </a:ln>
        </p:spPr>
      </p:cxnSp>
      <p:cxnSp>
        <p:nvCxnSpPr>
          <p:cNvPr id="66" name="Google Shape;66;p5"/>
          <p:cNvCxnSpPr/>
          <p:nvPr/>
        </p:nvCxnSpPr>
        <p:spPr>
          <a:xfrm>
            <a:off x="11828455" y="8797421"/>
            <a:ext cx="2588700" cy="0"/>
          </a:xfrm>
          <a:prstGeom prst="straightConnector1">
            <a:avLst/>
          </a:prstGeom>
          <a:noFill/>
          <a:ln cap="rnd" cmpd="sng" w="28575">
            <a:solidFill>
              <a:srgbClr val="555553"/>
            </a:solidFill>
            <a:prstDash val="solid"/>
            <a:round/>
            <a:headEnd len="sm" w="sm" type="none"/>
            <a:tailEnd len="sm" w="sm" type="none"/>
          </a:ln>
        </p:spPr>
      </p:cxnSp>
      <p:sp>
        <p:nvSpPr>
          <p:cNvPr id="67" name="Google Shape;67;p5"/>
          <p:cNvSpPr/>
          <p:nvPr/>
        </p:nvSpPr>
        <p:spPr>
          <a:xfrm>
            <a:off x="7089676" y="3132881"/>
            <a:ext cx="4134593" cy="488634"/>
          </a:xfrm>
          <a:custGeom>
            <a:rect b="b" l="l" r="r" t="t"/>
            <a:pathLst>
              <a:path extrusionOk="0" h="488634" w="4134593">
                <a:moveTo>
                  <a:pt x="0" y="0"/>
                </a:moveTo>
                <a:lnTo>
                  <a:pt x="4134592" y="0"/>
                </a:lnTo>
                <a:lnTo>
                  <a:pt x="4134592" y="488633"/>
                </a:lnTo>
                <a:lnTo>
                  <a:pt x="0" y="488633"/>
                </a:lnTo>
                <a:lnTo>
                  <a:pt x="0" y="0"/>
                </a:lnTo>
                <a:close/>
              </a:path>
            </a:pathLst>
          </a:custGeom>
          <a:blipFill rotWithShape="1">
            <a:blip r:embed="rId3">
              <a:alphaModFix/>
            </a:blip>
            <a:stretch>
              <a:fillRect b="0" l="0" r="0" t="0"/>
            </a:stretch>
          </a:blipFill>
          <a:ln>
            <a:noFill/>
          </a:ln>
        </p:spPr>
      </p:sp>
      <p:sp>
        <p:nvSpPr>
          <p:cNvPr id="68" name="Google Shape;68;p5"/>
          <p:cNvSpPr/>
          <p:nvPr/>
        </p:nvSpPr>
        <p:spPr>
          <a:xfrm>
            <a:off x="8514774" y="7776738"/>
            <a:ext cx="1284395" cy="943447"/>
          </a:xfrm>
          <a:custGeom>
            <a:rect b="b" l="l" r="r" t="t"/>
            <a:pathLst>
              <a:path extrusionOk="0" h="943447" w="1284395">
                <a:moveTo>
                  <a:pt x="0" y="0"/>
                </a:moveTo>
                <a:lnTo>
                  <a:pt x="1284396" y="0"/>
                </a:lnTo>
                <a:lnTo>
                  <a:pt x="1284396" y="943446"/>
                </a:lnTo>
                <a:lnTo>
                  <a:pt x="0" y="943446"/>
                </a:lnTo>
                <a:lnTo>
                  <a:pt x="0" y="0"/>
                </a:lnTo>
                <a:close/>
              </a:path>
            </a:pathLst>
          </a:custGeom>
          <a:blipFill rotWithShape="1">
            <a:blip r:embed="rId4">
              <a:alphaModFix/>
            </a:blip>
            <a:stretch>
              <a:fillRect b="0" l="0" r="0" t="0"/>
            </a:stretch>
          </a:blipFill>
          <a:ln>
            <a:noFill/>
          </a:ln>
        </p:spPr>
      </p:sp>
      <p:sp>
        <p:nvSpPr>
          <p:cNvPr id="69" name="Google Shape;69;p5"/>
          <p:cNvSpPr txBox="1"/>
          <p:nvPr>
            <p:ph idx="1" type="body"/>
          </p:nvPr>
        </p:nvSpPr>
        <p:spPr>
          <a:xfrm>
            <a:off x="4074700" y="8912675"/>
            <a:ext cx="2194800" cy="304500"/>
          </a:xfrm>
          <a:prstGeom prst="rect">
            <a:avLst/>
          </a:prstGeom>
        </p:spPr>
        <p:txBody>
          <a:bodyPr anchorCtr="0" anchor="t" bIns="0" lIns="0" spcFirstLastPara="1" rIns="0" wrap="square" tIns="0">
            <a:noAutofit/>
          </a:bodyPr>
          <a:lstStyle>
            <a:lvl1pPr indent="-355600" lvl="0" marL="457200" algn="ctr">
              <a:spcBef>
                <a:spcPts val="640"/>
              </a:spcBef>
              <a:spcAft>
                <a:spcPts val="0"/>
              </a:spcAft>
              <a:buClr>
                <a:srgbClr val="555553"/>
              </a:buClr>
              <a:buSzPts val="2000"/>
              <a:buFont typeface="Karma"/>
              <a:buChar char="•"/>
              <a:defRPr b="1" sz="2000">
                <a:solidFill>
                  <a:srgbClr val="555553"/>
                </a:solidFill>
                <a:latin typeface="Karma"/>
                <a:ea typeface="Karma"/>
                <a:cs typeface="Karma"/>
                <a:sym typeface="Karma"/>
              </a:defRPr>
            </a:lvl1pPr>
            <a:lvl2pPr indent="-355600" lvl="1" marL="914400" algn="ctr">
              <a:spcBef>
                <a:spcPts val="560"/>
              </a:spcBef>
              <a:spcAft>
                <a:spcPts val="0"/>
              </a:spcAft>
              <a:buClr>
                <a:srgbClr val="555553"/>
              </a:buClr>
              <a:buSzPts val="2000"/>
              <a:buFont typeface="Karma"/>
              <a:buChar char="–"/>
              <a:defRPr b="1" sz="2000">
                <a:solidFill>
                  <a:srgbClr val="555553"/>
                </a:solidFill>
                <a:latin typeface="Karma"/>
                <a:ea typeface="Karma"/>
                <a:cs typeface="Karma"/>
                <a:sym typeface="Karma"/>
              </a:defRPr>
            </a:lvl2pPr>
            <a:lvl3pPr indent="-355600" lvl="2" marL="1371600" algn="ctr">
              <a:spcBef>
                <a:spcPts val="480"/>
              </a:spcBef>
              <a:spcAft>
                <a:spcPts val="0"/>
              </a:spcAft>
              <a:buClr>
                <a:srgbClr val="555553"/>
              </a:buClr>
              <a:buSzPts val="2000"/>
              <a:buFont typeface="Karma"/>
              <a:buChar char="•"/>
              <a:defRPr b="1" sz="2000">
                <a:solidFill>
                  <a:srgbClr val="555553"/>
                </a:solidFill>
                <a:latin typeface="Karma"/>
                <a:ea typeface="Karma"/>
                <a:cs typeface="Karma"/>
                <a:sym typeface="Karma"/>
              </a:defRPr>
            </a:lvl3pPr>
            <a:lvl4pPr indent="-355600" lvl="3" marL="1828800" algn="ctr">
              <a:spcBef>
                <a:spcPts val="400"/>
              </a:spcBef>
              <a:spcAft>
                <a:spcPts val="0"/>
              </a:spcAft>
              <a:buClr>
                <a:srgbClr val="555553"/>
              </a:buClr>
              <a:buSzPts val="2000"/>
              <a:buFont typeface="Karma"/>
              <a:buChar char="–"/>
              <a:defRPr b="1">
                <a:solidFill>
                  <a:srgbClr val="555553"/>
                </a:solidFill>
                <a:latin typeface="Karma"/>
                <a:ea typeface="Karma"/>
                <a:cs typeface="Karma"/>
                <a:sym typeface="Karma"/>
              </a:defRPr>
            </a:lvl4pPr>
            <a:lvl5pPr indent="-355600" lvl="4" marL="2286000" algn="ctr">
              <a:spcBef>
                <a:spcPts val="400"/>
              </a:spcBef>
              <a:spcAft>
                <a:spcPts val="0"/>
              </a:spcAft>
              <a:buClr>
                <a:srgbClr val="555553"/>
              </a:buClr>
              <a:buSzPts val="2000"/>
              <a:buFont typeface="Karma"/>
              <a:buChar char="»"/>
              <a:defRPr b="1">
                <a:solidFill>
                  <a:srgbClr val="555553"/>
                </a:solidFill>
                <a:latin typeface="Karma"/>
                <a:ea typeface="Karma"/>
                <a:cs typeface="Karma"/>
                <a:sym typeface="Karma"/>
              </a:defRPr>
            </a:lvl5pPr>
            <a:lvl6pPr indent="-355600" lvl="5" marL="2743200" algn="ctr">
              <a:spcBef>
                <a:spcPts val="400"/>
              </a:spcBef>
              <a:spcAft>
                <a:spcPts val="0"/>
              </a:spcAft>
              <a:buClr>
                <a:srgbClr val="555553"/>
              </a:buClr>
              <a:buSzPts val="2000"/>
              <a:buFont typeface="Karma"/>
              <a:buChar char="•"/>
              <a:defRPr b="1">
                <a:solidFill>
                  <a:srgbClr val="555553"/>
                </a:solidFill>
                <a:latin typeface="Karma"/>
                <a:ea typeface="Karma"/>
                <a:cs typeface="Karma"/>
                <a:sym typeface="Karma"/>
              </a:defRPr>
            </a:lvl6pPr>
            <a:lvl7pPr indent="-355600" lvl="6" marL="3200400" algn="ctr">
              <a:spcBef>
                <a:spcPts val="400"/>
              </a:spcBef>
              <a:spcAft>
                <a:spcPts val="0"/>
              </a:spcAft>
              <a:buClr>
                <a:srgbClr val="555553"/>
              </a:buClr>
              <a:buSzPts val="2000"/>
              <a:buFont typeface="Karma"/>
              <a:buChar char="•"/>
              <a:defRPr b="1">
                <a:solidFill>
                  <a:srgbClr val="555553"/>
                </a:solidFill>
                <a:latin typeface="Karma"/>
                <a:ea typeface="Karma"/>
                <a:cs typeface="Karma"/>
                <a:sym typeface="Karma"/>
              </a:defRPr>
            </a:lvl7pPr>
            <a:lvl8pPr indent="-355600" lvl="7" marL="3657600" algn="ctr">
              <a:spcBef>
                <a:spcPts val="400"/>
              </a:spcBef>
              <a:spcAft>
                <a:spcPts val="0"/>
              </a:spcAft>
              <a:buClr>
                <a:srgbClr val="555553"/>
              </a:buClr>
              <a:buSzPts val="2000"/>
              <a:buFont typeface="Karma"/>
              <a:buChar char="•"/>
              <a:defRPr b="1">
                <a:solidFill>
                  <a:srgbClr val="555553"/>
                </a:solidFill>
                <a:latin typeface="Karma"/>
                <a:ea typeface="Karma"/>
                <a:cs typeface="Karma"/>
                <a:sym typeface="Karma"/>
              </a:defRPr>
            </a:lvl8pPr>
            <a:lvl9pPr indent="-355600" lvl="8" marL="4114800" algn="ctr">
              <a:spcBef>
                <a:spcPts val="400"/>
              </a:spcBef>
              <a:spcAft>
                <a:spcPts val="0"/>
              </a:spcAft>
              <a:buClr>
                <a:srgbClr val="555553"/>
              </a:buClr>
              <a:buSzPts val="2000"/>
              <a:buFont typeface="Karma"/>
              <a:buChar char="•"/>
              <a:defRPr b="1">
                <a:solidFill>
                  <a:srgbClr val="555553"/>
                </a:solidFill>
                <a:latin typeface="Karma"/>
                <a:ea typeface="Karma"/>
                <a:cs typeface="Karma"/>
                <a:sym typeface="Karma"/>
              </a:defRPr>
            </a:lvl9pPr>
          </a:lstStyle>
          <a:p/>
        </p:txBody>
      </p:sp>
      <p:sp>
        <p:nvSpPr>
          <p:cNvPr id="70" name="Google Shape;70;p5"/>
          <p:cNvSpPr txBox="1"/>
          <p:nvPr>
            <p:ph idx="2" type="body"/>
          </p:nvPr>
        </p:nvSpPr>
        <p:spPr>
          <a:xfrm>
            <a:off x="8067363" y="8912675"/>
            <a:ext cx="2194800" cy="304500"/>
          </a:xfrm>
          <a:prstGeom prst="rect">
            <a:avLst/>
          </a:prstGeom>
        </p:spPr>
        <p:txBody>
          <a:bodyPr anchorCtr="0" anchor="t" bIns="0" lIns="0" spcFirstLastPara="1" rIns="0" wrap="square" tIns="0">
            <a:noAutofit/>
          </a:bodyPr>
          <a:lstStyle>
            <a:lvl1pPr indent="-355600" lvl="0" marL="457200" rtl="0" algn="ctr">
              <a:spcBef>
                <a:spcPts val="640"/>
              </a:spcBef>
              <a:spcAft>
                <a:spcPts val="0"/>
              </a:spcAft>
              <a:buClr>
                <a:srgbClr val="555553"/>
              </a:buClr>
              <a:buSzPts val="2000"/>
              <a:buFont typeface="Karma"/>
              <a:buChar char="•"/>
              <a:defRPr b="1" sz="2000">
                <a:solidFill>
                  <a:srgbClr val="555553"/>
                </a:solidFill>
                <a:latin typeface="Karma"/>
                <a:ea typeface="Karma"/>
                <a:cs typeface="Karma"/>
                <a:sym typeface="Karma"/>
              </a:defRPr>
            </a:lvl1pPr>
            <a:lvl2pPr indent="-355600" lvl="1" marL="914400" rtl="0" algn="ctr">
              <a:spcBef>
                <a:spcPts val="560"/>
              </a:spcBef>
              <a:spcAft>
                <a:spcPts val="0"/>
              </a:spcAft>
              <a:buClr>
                <a:srgbClr val="555553"/>
              </a:buClr>
              <a:buSzPts val="2000"/>
              <a:buFont typeface="Karma"/>
              <a:buChar char="–"/>
              <a:defRPr b="1" sz="2000">
                <a:solidFill>
                  <a:srgbClr val="555553"/>
                </a:solidFill>
                <a:latin typeface="Karma"/>
                <a:ea typeface="Karma"/>
                <a:cs typeface="Karma"/>
                <a:sym typeface="Karma"/>
              </a:defRPr>
            </a:lvl2pPr>
            <a:lvl3pPr indent="-355600" lvl="2" marL="1371600" rtl="0" algn="ctr">
              <a:spcBef>
                <a:spcPts val="480"/>
              </a:spcBef>
              <a:spcAft>
                <a:spcPts val="0"/>
              </a:spcAft>
              <a:buClr>
                <a:srgbClr val="555553"/>
              </a:buClr>
              <a:buSzPts val="2000"/>
              <a:buFont typeface="Karma"/>
              <a:buChar char="•"/>
              <a:defRPr b="1" sz="2000">
                <a:solidFill>
                  <a:srgbClr val="555553"/>
                </a:solidFill>
                <a:latin typeface="Karma"/>
                <a:ea typeface="Karma"/>
                <a:cs typeface="Karma"/>
                <a:sym typeface="Karma"/>
              </a:defRPr>
            </a:lvl3pPr>
            <a:lvl4pPr indent="-355600" lvl="3" marL="1828800" rtl="0" algn="ctr">
              <a:spcBef>
                <a:spcPts val="400"/>
              </a:spcBef>
              <a:spcAft>
                <a:spcPts val="0"/>
              </a:spcAft>
              <a:buClr>
                <a:srgbClr val="555553"/>
              </a:buClr>
              <a:buSzPts val="2000"/>
              <a:buFont typeface="Karma"/>
              <a:buChar char="–"/>
              <a:defRPr b="1">
                <a:solidFill>
                  <a:srgbClr val="555553"/>
                </a:solidFill>
                <a:latin typeface="Karma"/>
                <a:ea typeface="Karma"/>
                <a:cs typeface="Karma"/>
                <a:sym typeface="Karma"/>
              </a:defRPr>
            </a:lvl4pPr>
            <a:lvl5pPr indent="-355600" lvl="4" marL="2286000" rtl="0" algn="ctr">
              <a:spcBef>
                <a:spcPts val="400"/>
              </a:spcBef>
              <a:spcAft>
                <a:spcPts val="0"/>
              </a:spcAft>
              <a:buClr>
                <a:srgbClr val="555553"/>
              </a:buClr>
              <a:buSzPts val="2000"/>
              <a:buFont typeface="Karma"/>
              <a:buChar char="»"/>
              <a:defRPr b="1">
                <a:solidFill>
                  <a:srgbClr val="555553"/>
                </a:solidFill>
                <a:latin typeface="Karma"/>
                <a:ea typeface="Karma"/>
                <a:cs typeface="Karma"/>
                <a:sym typeface="Karma"/>
              </a:defRPr>
            </a:lvl5pPr>
            <a:lvl6pPr indent="-355600" lvl="5" marL="2743200" rtl="0" algn="ctr">
              <a:spcBef>
                <a:spcPts val="400"/>
              </a:spcBef>
              <a:spcAft>
                <a:spcPts val="0"/>
              </a:spcAft>
              <a:buClr>
                <a:srgbClr val="555553"/>
              </a:buClr>
              <a:buSzPts val="2000"/>
              <a:buFont typeface="Karma"/>
              <a:buChar char="•"/>
              <a:defRPr b="1">
                <a:solidFill>
                  <a:srgbClr val="555553"/>
                </a:solidFill>
                <a:latin typeface="Karma"/>
                <a:ea typeface="Karma"/>
                <a:cs typeface="Karma"/>
                <a:sym typeface="Karma"/>
              </a:defRPr>
            </a:lvl6pPr>
            <a:lvl7pPr indent="-355600" lvl="6" marL="3200400" rtl="0" algn="ctr">
              <a:spcBef>
                <a:spcPts val="400"/>
              </a:spcBef>
              <a:spcAft>
                <a:spcPts val="0"/>
              </a:spcAft>
              <a:buClr>
                <a:srgbClr val="555553"/>
              </a:buClr>
              <a:buSzPts val="2000"/>
              <a:buFont typeface="Karma"/>
              <a:buChar char="•"/>
              <a:defRPr b="1">
                <a:solidFill>
                  <a:srgbClr val="555553"/>
                </a:solidFill>
                <a:latin typeface="Karma"/>
                <a:ea typeface="Karma"/>
                <a:cs typeface="Karma"/>
                <a:sym typeface="Karma"/>
              </a:defRPr>
            </a:lvl7pPr>
            <a:lvl8pPr indent="-355600" lvl="7" marL="3657600" rtl="0" algn="ctr">
              <a:spcBef>
                <a:spcPts val="400"/>
              </a:spcBef>
              <a:spcAft>
                <a:spcPts val="0"/>
              </a:spcAft>
              <a:buClr>
                <a:srgbClr val="555553"/>
              </a:buClr>
              <a:buSzPts val="2000"/>
              <a:buFont typeface="Karma"/>
              <a:buChar char="•"/>
              <a:defRPr b="1">
                <a:solidFill>
                  <a:srgbClr val="555553"/>
                </a:solidFill>
                <a:latin typeface="Karma"/>
                <a:ea typeface="Karma"/>
                <a:cs typeface="Karma"/>
                <a:sym typeface="Karma"/>
              </a:defRPr>
            </a:lvl8pPr>
            <a:lvl9pPr indent="-355600" lvl="8" marL="4114800" rtl="0" algn="ctr">
              <a:spcBef>
                <a:spcPts val="400"/>
              </a:spcBef>
              <a:spcAft>
                <a:spcPts val="0"/>
              </a:spcAft>
              <a:buClr>
                <a:srgbClr val="555553"/>
              </a:buClr>
              <a:buSzPts val="2000"/>
              <a:buFont typeface="Karma"/>
              <a:buChar char="•"/>
              <a:defRPr b="1">
                <a:solidFill>
                  <a:srgbClr val="555553"/>
                </a:solidFill>
                <a:latin typeface="Karma"/>
                <a:ea typeface="Karma"/>
                <a:cs typeface="Karma"/>
                <a:sym typeface="Karma"/>
              </a:defRPr>
            </a:lvl9pPr>
          </a:lstStyle>
          <a:p/>
        </p:txBody>
      </p:sp>
      <p:sp>
        <p:nvSpPr>
          <p:cNvPr id="71" name="Google Shape;71;p5"/>
          <p:cNvSpPr txBox="1"/>
          <p:nvPr>
            <p:ph idx="3" type="body"/>
          </p:nvPr>
        </p:nvSpPr>
        <p:spPr>
          <a:xfrm>
            <a:off x="12025388" y="8912675"/>
            <a:ext cx="2194800" cy="304500"/>
          </a:xfrm>
          <a:prstGeom prst="rect">
            <a:avLst/>
          </a:prstGeom>
        </p:spPr>
        <p:txBody>
          <a:bodyPr anchorCtr="0" anchor="t" bIns="0" lIns="0" spcFirstLastPara="1" rIns="0" wrap="square" tIns="0">
            <a:noAutofit/>
          </a:bodyPr>
          <a:lstStyle>
            <a:lvl1pPr indent="-355600" lvl="0" marL="457200" rtl="0" algn="ctr">
              <a:spcBef>
                <a:spcPts val="640"/>
              </a:spcBef>
              <a:spcAft>
                <a:spcPts val="0"/>
              </a:spcAft>
              <a:buClr>
                <a:srgbClr val="555553"/>
              </a:buClr>
              <a:buSzPts val="2000"/>
              <a:buFont typeface="Karma"/>
              <a:buChar char="•"/>
              <a:defRPr b="1" sz="2000">
                <a:solidFill>
                  <a:srgbClr val="555553"/>
                </a:solidFill>
                <a:latin typeface="Karma"/>
                <a:ea typeface="Karma"/>
                <a:cs typeface="Karma"/>
                <a:sym typeface="Karma"/>
              </a:defRPr>
            </a:lvl1pPr>
            <a:lvl2pPr indent="-355600" lvl="1" marL="914400" rtl="0" algn="ctr">
              <a:spcBef>
                <a:spcPts val="560"/>
              </a:spcBef>
              <a:spcAft>
                <a:spcPts val="0"/>
              </a:spcAft>
              <a:buClr>
                <a:srgbClr val="555553"/>
              </a:buClr>
              <a:buSzPts val="2000"/>
              <a:buFont typeface="Karma"/>
              <a:buChar char="–"/>
              <a:defRPr b="1" sz="2000">
                <a:solidFill>
                  <a:srgbClr val="555553"/>
                </a:solidFill>
                <a:latin typeface="Karma"/>
                <a:ea typeface="Karma"/>
                <a:cs typeface="Karma"/>
                <a:sym typeface="Karma"/>
              </a:defRPr>
            </a:lvl2pPr>
            <a:lvl3pPr indent="-355600" lvl="2" marL="1371600" rtl="0" algn="ctr">
              <a:spcBef>
                <a:spcPts val="480"/>
              </a:spcBef>
              <a:spcAft>
                <a:spcPts val="0"/>
              </a:spcAft>
              <a:buClr>
                <a:srgbClr val="555553"/>
              </a:buClr>
              <a:buSzPts val="2000"/>
              <a:buFont typeface="Karma"/>
              <a:buChar char="•"/>
              <a:defRPr b="1" sz="2000">
                <a:solidFill>
                  <a:srgbClr val="555553"/>
                </a:solidFill>
                <a:latin typeface="Karma"/>
                <a:ea typeface="Karma"/>
                <a:cs typeface="Karma"/>
                <a:sym typeface="Karma"/>
              </a:defRPr>
            </a:lvl3pPr>
            <a:lvl4pPr indent="-355600" lvl="3" marL="1828800" rtl="0" algn="ctr">
              <a:spcBef>
                <a:spcPts val="400"/>
              </a:spcBef>
              <a:spcAft>
                <a:spcPts val="0"/>
              </a:spcAft>
              <a:buClr>
                <a:srgbClr val="555553"/>
              </a:buClr>
              <a:buSzPts val="2000"/>
              <a:buFont typeface="Karma"/>
              <a:buChar char="–"/>
              <a:defRPr b="1">
                <a:solidFill>
                  <a:srgbClr val="555553"/>
                </a:solidFill>
                <a:latin typeface="Karma"/>
                <a:ea typeface="Karma"/>
                <a:cs typeface="Karma"/>
                <a:sym typeface="Karma"/>
              </a:defRPr>
            </a:lvl4pPr>
            <a:lvl5pPr indent="-355600" lvl="4" marL="2286000" rtl="0" algn="ctr">
              <a:spcBef>
                <a:spcPts val="400"/>
              </a:spcBef>
              <a:spcAft>
                <a:spcPts val="0"/>
              </a:spcAft>
              <a:buClr>
                <a:srgbClr val="555553"/>
              </a:buClr>
              <a:buSzPts val="2000"/>
              <a:buFont typeface="Karma"/>
              <a:buChar char="»"/>
              <a:defRPr b="1">
                <a:solidFill>
                  <a:srgbClr val="555553"/>
                </a:solidFill>
                <a:latin typeface="Karma"/>
                <a:ea typeface="Karma"/>
                <a:cs typeface="Karma"/>
                <a:sym typeface="Karma"/>
              </a:defRPr>
            </a:lvl5pPr>
            <a:lvl6pPr indent="-355600" lvl="5" marL="2743200" rtl="0" algn="ctr">
              <a:spcBef>
                <a:spcPts val="400"/>
              </a:spcBef>
              <a:spcAft>
                <a:spcPts val="0"/>
              </a:spcAft>
              <a:buClr>
                <a:srgbClr val="555553"/>
              </a:buClr>
              <a:buSzPts val="2000"/>
              <a:buFont typeface="Karma"/>
              <a:buChar char="•"/>
              <a:defRPr b="1">
                <a:solidFill>
                  <a:srgbClr val="555553"/>
                </a:solidFill>
                <a:latin typeface="Karma"/>
                <a:ea typeface="Karma"/>
                <a:cs typeface="Karma"/>
                <a:sym typeface="Karma"/>
              </a:defRPr>
            </a:lvl6pPr>
            <a:lvl7pPr indent="-355600" lvl="6" marL="3200400" rtl="0" algn="ctr">
              <a:spcBef>
                <a:spcPts val="400"/>
              </a:spcBef>
              <a:spcAft>
                <a:spcPts val="0"/>
              </a:spcAft>
              <a:buClr>
                <a:srgbClr val="555553"/>
              </a:buClr>
              <a:buSzPts val="2000"/>
              <a:buFont typeface="Karma"/>
              <a:buChar char="•"/>
              <a:defRPr b="1">
                <a:solidFill>
                  <a:srgbClr val="555553"/>
                </a:solidFill>
                <a:latin typeface="Karma"/>
                <a:ea typeface="Karma"/>
                <a:cs typeface="Karma"/>
                <a:sym typeface="Karma"/>
              </a:defRPr>
            </a:lvl7pPr>
            <a:lvl8pPr indent="-355600" lvl="7" marL="3657600" rtl="0" algn="ctr">
              <a:spcBef>
                <a:spcPts val="400"/>
              </a:spcBef>
              <a:spcAft>
                <a:spcPts val="0"/>
              </a:spcAft>
              <a:buClr>
                <a:srgbClr val="555553"/>
              </a:buClr>
              <a:buSzPts val="2000"/>
              <a:buFont typeface="Karma"/>
              <a:buChar char="•"/>
              <a:defRPr b="1">
                <a:solidFill>
                  <a:srgbClr val="555553"/>
                </a:solidFill>
                <a:latin typeface="Karma"/>
                <a:ea typeface="Karma"/>
                <a:cs typeface="Karma"/>
                <a:sym typeface="Karma"/>
              </a:defRPr>
            </a:lvl8pPr>
            <a:lvl9pPr indent="-355600" lvl="8" marL="4114800" rtl="0" algn="ctr">
              <a:spcBef>
                <a:spcPts val="400"/>
              </a:spcBef>
              <a:spcAft>
                <a:spcPts val="0"/>
              </a:spcAft>
              <a:buClr>
                <a:srgbClr val="555553"/>
              </a:buClr>
              <a:buSzPts val="2000"/>
              <a:buFont typeface="Karma"/>
              <a:buChar char="•"/>
              <a:defRPr b="1">
                <a:solidFill>
                  <a:srgbClr val="555553"/>
                </a:solidFill>
                <a:latin typeface="Karma"/>
                <a:ea typeface="Karma"/>
                <a:cs typeface="Karma"/>
                <a:sym typeface="Karma"/>
              </a:defRPr>
            </a:lvl9pPr>
          </a:lstStyle>
          <a:p/>
        </p:txBody>
      </p:sp>
      <p:sp>
        <p:nvSpPr>
          <p:cNvPr id="72" name="Google Shape;72;p5"/>
          <p:cNvSpPr txBox="1"/>
          <p:nvPr>
            <p:ph idx="4" type="body"/>
          </p:nvPr>
        </p:nvSpPr>
        <p:spPr>
          <a:xfrm>
            <a:off x="4313300" y="6191275"/>
            <a:ext cx="9771600" cy="1202400"/>
          </a:xfrm>
          <a:prstGeom prst="rect">
            <a:avLst/>
          </a:prstGeom>
        </p:spPr>
        <p:txBody>
          <a:bodyPr anchorCtr="0" anchor="t" bIns="0" lIns="0" spcFirstLastPara="1" rIns="0" wrap="square" tIns="0">
            <a:noAutofit/>
          </a:bodyPr>
          <a:lstStyle>
            <a:lvl1pPr indent="-374650" lvl="0" marL="457200" algn="ctr">
              <a:spcBef>
                <a:spcPts val="640"/>
              </a:spcBef>
              <a:spcAft>
                <a:spcPts val="0"/>
              </a:spcAft>
              <a:buClr>
                <a:srgbClr val="555553"/>
              </a:buClr>
              <a:buSzPts val="2300"/>
              <a:buFont typeface="Karma"/>
              <a:buChar char="•"/>
              <a:defRPr sz="2300">
                <a:solidFill>
                  <a:srgbClr val="555553"/>
                </a:solidFill>
                <a:latin typeface="Karma"/>
                <a:ea typeface="Karma"/>
                <a:cs typeface="Karma"/>
                <a:sym typeface="Karma"/>
              </a:defRPr>
            </a:lvl1pPr>
            <a:lvl2pPr indent="-374650" lvl="1" marL="914400" algn="ctr">
              <a:spcBef>
                <a:spcPts val="560"/>
              </a:spcBef>
              <a:spcAft>
                <a:spcPts val="0"/>
              </a:spcAft>
              <a:buClr>
                <a:srgbClr val="555553"/>
              </a:buClr>
              <a:buSzPts val="2300"/>
              <a:buFont typeface="Karma"/>
              <a:buChar char="–"/>
              <a:defRPr sz="2300">
                <a:solidFill>
                  <a:srgbClr val="555553"/>
                </a:solidFill>
                <a:latin typeface="Karma"/>
                <a:ea typeface="Karma"/>
                <a:cs typeface="Karma"/>
                <a:sym typeface="Karma"/>
              </a:defRPr>
            </a:lvl2pPr>
            <a:lvl3pPr indent="-374650" lvl="2" marL="1371600" algn="ctr">
              <a:spcBef>
                <a:spcPts val="480"/>
              </a:spcBef>
              <a:spcAft>
                <a:spcPts val="0"/>
              </a:spcAft>
              <a:buClr>
                <a:srgbClr val="555553"/>
              </a:buClr>
              <a:buSzPts val="2300"/>
              <a:buFont typeface="Karma"/>
              <a:buChar char="•"/>
              <a:defRPr sz="2300">
                <a:solidFill>
                  <a:srgbClr val="555553"/>
                </a:solidFill>
                <a:latin typeface="Karma"/>
                <a:ea typeface="Karma"/>
                <a:cs typeface="Karma"/>
                <a:sym typeface="Karma"/>
              </a:defRPr>
            </a:lvl3pPr>
            <a:lvl4pPr indent="-374650" lvl="3" marL="1828800" algn="ctr">
              <a:spcBef>
                <a:spcPts val="400"/>
              </a:spcBef>
              <a:spcAft>
                <a:spcPts val="0"/>
              </a:spcAft>
              <a:buClr>
                <a:srgbClr val="555553"/>
              </a:buClr>
              <a:buSzPts val="2300"/>
              <a:buFont typeface="Karma"/>
              <a:buChar char="–"/>
              <a:defRPr sz="2300">
                <a:solidFill>
                  <a:srgbClr val="555553"/>
                </a:solidFill>
                <a:latin typeface="Karma"/>
                <a:ea typeface="Karma"/>
                <a:cs typeface="Karma"/>
                <a:sym typeface="Karma"/>
              </a:defRPr>
            </a:lvl4pPr>
            <a:lvl5pPr indent="-374650" lvl="4" marL="2286000" algn="ctr">
              <a:spcBef>
                <a:spcPts val="400"/>
              </a:spcBef>
              <a:spcAft>
                <a:spcPts val="0"/>
              </a:spcAft>
              <a:buClr>
                <a:srgbClr val="555553"/>
              </a:buClr>
              <a:buSzPts val="2300"/>
              <a:buFont typeface="Karma"/>
              <a:buChar char="»"/>
              <a:defRPr sz="2300">
                <a:solidFill>
                  <a:srgbClr val="555553"/>
                </a:solidFill>
                <a:latin typeface="Karma"/>
                <a:ea typeface="Karma"/>
                <a:cs typeface="Karma"/>
                <a:sym typeface="Karma"/>
              </a:defRPr>
            </a:lvl5pPr>
            <a:lvl6pPr indent="-374650" lvl="5" marL="2743200" algn="ctr">
              <a:spcBef>
                <a:spcPts val="400"/>
              </a:spcBef>
              <a:spcAft>
                <a:spcPts val="0"/>
              </a:spcAft>
              <a:buClr>
                <a:srgbClr val="555553"/>
              </a:buClr>
              <a:buSzPts val="2300"/>
              <a:buFont typeface="Karma"/>
              <a:buChar char="•"/>
              <a:defRPr sz="2300">
                <a:solidFill>
                  <a:srgbClr val="555553"/>
                </a:solidFill>
                <a:latin typeface="Karma"/>
                <a:ea typeface="Karma"/>
                <a:cs typeface="Karma"/>
                <a:sym typeface="Karma"/>
              </a:defRPr>
            </a:lvl6pPr>
            <a:lvl7pPr indent="-374650" lvl="6" marL="3200400" algn="ctr">
              <a:spcBef>
                <a:spcPts val="400"/>
              </a:spcBef>
              <a:spcAft>
                <a:spcPts val="0"/>
              </a:spcAft>
              <a:buClr>
                <a:srgbClr val="555553"/>
              </a:buClr>
              <a:buSzPts val="2300"/>
              <a:buFont typeface="Karma"/>
              <a:buChar char="•"/>
              <a:defRPr sz="2300">
                <a:solidFill>
                  <a:srgbClr val="555553"/>
                </a:solidFill>
                <a:latin typeface="Karma"/>
                <a:ea typeface="Karma"/>
                <a:cs typeface="Karma"/>
                <a:sym typeface="Karma"/>
              </a:defRPr>
            </a:lvl7pPr>
            <a:lvl8pPr indent="-374650" lvl="7" marL="3657600" algn="ctr">
              <a:spcBef>
                <a:spcPts val="400"/>
              </a:spcBef>
              <a:spcAft>
                <a:spcPts val="0"/>
              </a:spcAft>
              <a:buClr>
                <a:srgbClr val="555553"/>
              </a:buClr>
              <a:buSzPts val="2300"/>
              <a:buFont typeface="Karma"/>
              <a:buChar char="•"/>
              <a:defRPr sz="2300">
                <a:solidFill>
                  <a:srgbClr val="555553"/>
                </a:solidFill>
                <a:latin typeface="Karma"/>
                <a:ea typeface="Karma"/>
                <a:cs typeface="Karma"/>
                <a:sym typeface="Karma"/>
              </a:defRPr>
            </a:lvl8pPr>
            <a:lvl9pPr indent="-374650" lvl="8" marL="4114800" algn="ctr">
              <a:spcBef>
                <a:spcPts val="400"/>
              </a:spcBef>
              <a:spcAft>
                <a:spcPts val="0"/>
              </a:spcAft>
              <a:buClr>
                <a:srgbClr val="555553"/>
              </a:buClr>
              <a:buSzPts val="2300"/>
              <a:buFont typeface="Karma"/>
              <a:buChar char="•"/>
              <a:defRPr sz="2300">
                <a:solidFill>
                  <a:srgbClr val="555553"/>
                </a:solidFill>
                <a:latin typeface="Karma"/>
                <a:ea typeface="Karma"/>
                <a:cs typeface="Karma"/>
                <a:sym typeface="Karma"/>
              </a:defRPr>
            </a:lvl9pPr>
          </a:lstStyle>
          <a:p/>
        </p:txBody>
      </p:sp>
      <p:sp>
        <p:nvSpPr>
          <p:cNvPr id="73" name="Google Shape;73;p5"/>
          <p:cNvSpPr txBox="1"/>
          <p:nvPr>
            <p:ph type="title"/>
          </p:nvPr>
        </p:nvSpPr>
        <p:spPr>
          <a:xfrm>
            <a:off x="4351450" y="4435425"/>
            <a:ext cx="10229700" cy="1512300"/>
          </a:xfrm>
          <a:prstGeom prst="rect">
            <a:avLst/>
          </a:prstGeom>
        </p:spPr>
        <p:txBody>
          <a:bodyPr anchorCtr="0" anchor="t" bIns="0" lIns="0" spcFirstLastPara="1" rIns="0" wrap="square" tIns="0">
            <a:noAutofit/>
          </a:bodyPr>
          <a:lstStyle>
            <a:lvl1pPr lvl="0">
              <a:spcBef>
                <a:spcPts val="0"/>
              </a:spcBef>
              <a:spcAft>
                <a:spcPts val="0"/>
              </a:spcAft>
              <a:buClr>
                <a:srgbClr val="555553"/>
              </a:buClr>
              <a:buSzPts val="12500"/>
              <a:buFont typeface="Great Vibes"/>
              <a:buNone/>
              <a:defRPr sz="12500">
                <a:solidFill>
                  <a:srgbClr val="555553"/>
                </a:solidFill>
                <a:latin typeface="Great Vibes"/>
                <a:ea typeface="Great Vibes"/>
                <a:cs typeface="Great Vibes"/>
                <a:sym typeface="Great Vibes"/>
              </a:defRPr>
            </a:lvl1pPr>
            <a:lvl2pPr lvl="1">
              <a:spcBef>
                <a:spcPts val="0"/>
              </a:spcBef>
              <a:spcAft>
                <a:spcPts val="0"/>
              </a:spcAft>
              <a:buClr>
                <a:srgbClr val="555553"/>
              </a:buClr>
              <a:buSzPts val="12500"/>
              <a:buFont typeface="Great Vibes"/>
              <a:buNone/>
              <a:defRPr sz="12500">
                <a:solidFill>
                  <a:srgbClr val="555553"/>
                </a:solidFill>
                <a:latin typeface="Great Vibes"/>
                <a:ea typeface="Great Vibes"/>
                <a:cs typeface="Great Vibes"/>
                <a:sym typeface="Great Vibes"/>
              </a:defRPr>
            </a:lvl2pPr>
            <a:lvl3pPr lvl="2">
              <a:spcBef>
                <a:spcPts val="0"/>
              </a:spcBef>
              <a:spcAft>
                <a:spcPts val="0"/>
              </a:spcAft>
              <a:buClr>
                <a:srgbClr val="555553"/>
              </a:buClr>
              <a:buSzPts val="12500"/>
              <a:buFont typeface="Great Vibes"/>
              <a:buNone/>
              <a:defRPr sz="12500">
                <a:solidFill>
                  <a:srgbClr val="555553"/>
                </a:solidFill>
                <a:latin typeface="Great Vibes"/>
                <a:ea typeface="Great Vibes"/>
                <a:cs typeface="Great Vibes"/>
                <a:sym typeface="Great Vibes"/>
              </a:defRPr>
            </a:lvl3pPr>
            <a:lvl4pPr lvl="3">
              <a:spcBef>
                <a:spcPts val="0"/>
              </a:spcBef>
              <a:spcAft>
                <a:spcPts val="0"/>
              </a:spcAft>
              <a:buClr>
                <a:srgbClr val="555553"/>
              </a:buClr>
              <a:buSzPts val="12500"/>
              <a:buFont typeface="Great Vibes"/>
              <a:buNone/>
              <a:defRPr sz="12500">
                <a:solidFill>
                  <a:srgbClr val="555553"/>
                </a:solidFill>
                <a:latin typeface="Great Vibes"/>
                <a:ea typeface="Great Vibes"/>
                <a:cs typeface="Great Vibes"/>
                <a:sym typeface="Great Vibes"/>
              </a:defRPr>
            </a:lvl4pPr>
            <a:lvl5pPr lvl="4">
              <a:spcBef>
                <a:spcPts val="0"/>
              </a:spcBef>
              <a:spcAft>
                <a:spcPts val="0"/>
              </a:spcAft>
              <a:buClr>
                <a:srgbClr val="555553"/>
              </a:buClr>
              <a:buSzPts val="12500"/>
              <a:buFont typeface="Great Vibes"/>
              <a:buNone/>
              <a:defRPr sz="12500">
                <a:solidFill>
                  <a:srgbClr val="555553"/>
                </a:solidFill>
                <a:latin typeface="Great Vibes"/>
                <a:ea typeface="Great Vibes"/>
                <a:cs typeface="Great Vibes"/>
                <a:sym typeface="Great Vibes"/>
              </a:defRPr>
            </a:lvl5pPr>
            <a:lvl6pPr lvl="5">
              <a:spcBef>
                <a:spcPts val="0"/>
              </a:spcBef>
              <a:spcAft>
                <a:spcPts val="0"/>
              </a:spcAft>
              <a:buClr>
                <a:srgbClr val="555553"/>
              </a:buClr>
              <a:buSzPts val="12500"/>
              <a:buFont typeface="Great Vibes"/>
              <a:buNone/>
              <a:defRPr sz="12500">
                <a:solidFill>
                  <a:srgbClr val="555553"/>
                </a:solidFill>
                <a:latin typeface="Great Vibes"/>
                <a:ea typeface="Great Vibes"/>
                <a:cs typeface="Great Vibes"/>
                <a:sym typeface="Great Vibes"/>
              </a:defRPr>
            </a:lvl6pPr>
            <a:lvl7pPr lvl="6">
              <a:spcBef>
                <a:spcPts val="0"/>
              </a:spcBef>
              <a:spcAft>
                <a:spcPts val="0"/>
              </a:spcAft>
              <a:buClr>
                <a:srgbClr val="555553"/>
              </a:buClr>
              <a:buSzPts val="12500"/>
              <a:buFont typeface="Great Vibes"/>
              <a:buNone/>
              <a:defRPr sz="12500">
                <a:solidFill>
                  <a:srgbClr val="555553"/>
                </a:solidFill>
                <a:latin typeface="Great Vibes"/>
                <a:ea typeface="Great Vibes"/>
                <a:cs typeface="Great Vibes"/>
                <a:sym typeface="Great Vibes"/>
              </a:defRPr>
            </a:lvl7pPr>
            <a:lvl8pPr lvl="7">
              <a:spcBef>
                <a:spcPts val="0"/>
              </a:spcBef>
              <a:spcAft>
                <a:spcPts val="0"/>
              </a:spcAft>
              <a:buClr>
                <a:srgbClr val="555553"/>
              </a:buClr>
              <a:buSzPts val="12500"/>
              <a:buFont typeface="Great Vibes"/>
              <a:buNone/>
              <a:defRPr sz="12500">
                <a:solidFill>
                  <a:srgbClr val="555553"/>
                </a:solidFill>
                <a:latin typeface="Great Vibes"/>
                <a:ea typeface="Great Vibes"/>
                <a:cs typeface="Great Vibes"/>
                <a:sym typeface="Great Vibes"/>
              </a:defRPr>
            </a:lvl8pPr>
            <a:lvl9pPr lvl="8">
              <a:spcBef>
                <a:spcPts val="0"/>
              </a:spcBef>
              <a:spcAft>
                <a:spcPts val="0"/>
              </a:spcAft>
              <a:buClr>
                <a:srgbClr val="555553"/>
              </a:buClr>
              <a:buSzPts val="12500"/>
              <a:buFont typeface="Great Vibes"/>
              <a:buNone/>
              <a:defRPr sz="12500">
                <a:solidFill>
                  <a:srgbClr val="555553"/>
                </a:solidFill>
                <a:latin typeface="Great Vibes"/>
                <a:ea typeface="Great Vibes"/>
                <a:cs typeface="Great Vibes"/>
                <a:sym typeface="Great Vibes"/>
              </a:defRPr>
            </a:lvl9pPr>
          </a:lstStyle>
          <a:p/>
        </p:txBody>
      </p:sp>
      <p:sp>
        <p:nvSpPr>
          <p:cNvPr id="74" name="Google Shape;74;p5"/>
          <p:cNvSpPr txBox="1"/>
          <p:nvPr>
            <p:ph idx="5" type="body"/>
          </p:nvPr>
        </p:nvSpPr>
        <p:spPr>
          <a:xfrm>
            <a:off x="7576200" y="4007044"/>
            <a:ext cx="2982900" cy="488700"/>
          </a:xfrm>
          <a:prstGeom prst="rect">
            <a:avLst/>
          </a:prstGeom>
        </p:spPr>
        <p:txBody>
          <a:bodyPr anchorCtr="0" anchor="t" bIns="0" lIns="0" spcFirstLastPara="1" rIns="0" wrap="square" tIns="0">
            <a:noAutofit/>
          </a:bodyPr>
          <a:lstStyle>
            <a:lvl1pPr indent="-374650" lvl="0" marL="457200" rtl="0" algn="ctr">
              <a:spcBef>
                <a:spcPts val="640"/>
              </a:spcBef>
              <a:spcAft>
                <a:spcPts val="0"/>
              </a:spcAft>
              <a:buClr>
                <a:srgbClr val="555553"/>
              </a:buClr>
              <a:buSzPts val="2300"/>
              <a:buFont typeface="Karma"/>
              <a:buChar char="•"/>
              <a:defRPr b="1" sz="2300">
                <a:solidFill>
                  <a:srgbClr val="555553"/>
                </a:solidFill>
                <a:latin typeface="Karma"/>
                <a:ea typeface="Karma"/>
                <a:cs typeface="Karma"/>
                <a:sym typeface="Karma"/>
              </a:defRPr>
            </a:lvl1pPr>
            <a:lvl2pPr indent="-374650" lvl="1" marL="914400" rtl="0" algn="ctr">
              <a:spcBef>
                <a:spcPts val="560"/>
              </a:spcBef>
              <a:spcAft>
                <a:spcPts val="0"/>
              </a:spcAft>
              <a:buClr>
                <a:srgbClr val="555553"/>
              </a:buClr>
              <a:buSzPts val="2300"/>
              <a:buFont typeface="Karma"/>
              <a:buChar char="–"/>
              <a:defRPr b="1" sz="2300">
                <a:solidFill>
                  <a:srgbClr val="555553"/>
                </a:solidFill>
                <a:latin typeface="Karma"/>
                <a:ea typeface="Karma"/>
                <a:cs typeface="Karma"/>
                <a:sym typeface="Karma"/>
              </a:defRPr>
            </a:lvl2pPr>
            <a:lvl3pPr indent="-374650" lvl="2" marL="1371600" rtl="0" algn="ctr">
              <a:spcBef>
                <a:spcPts val="480"/>
              </a:spcBef>
              <a:spcAft>
                <a:spcPts val="0"/>
              </a:spcAft>
              <a:buClr>
                <a:srgbClr val="555553"/>
              </a:buClr>
              <a:buSzPts val="2300"/>
              <a:buFont typeface="Karma"/>
              <a:buChar char="•"/>
              <a:defRPr b="1" sz="2300">
                <a:solidFill>
                  <a:srgbClr val="555553"/>
                </a:solidFill>
                <a:latin typeface="Karma"/>
                <a:ea typeface="Karma"/>
                <a:cs typeface="Karma"/>
                <a:sym typeface="Karma"/>
              </a:defRPr>
            </a:lvl3pPr>
            <a:lvl4pPr indent="-374650" lvl="3" marL="1828800" rtl="0" algn="ctr">
              <a:spcBef>
                <a:spcPts val="400"/>
              </a:spcBef>
              <a:spcAft>
                <a:spcPts val="0"/>
              </a:spcAft>
              <a:buClr>
                <a:srgbClr val="555553"/>
              </a:buClr>
              <a:buSzPts val="2300"/>
              <a:buFont typeface="Karma"/>
              <a:buChar char="–"/>
              <a:defRPr b="1" sz="2300">
                <a:solidFill>
                  <a:srgbClr val="555553"/>
                </a:solidFill>
                <a:latin typeface="Karma"/>
                <a:ea typeface="Karma"/>
                <a:cs typeface="Karma"/>
                <a:sym typeface="Karma"/>
              </a:defRPr>
            </a:lvl4pPr>
            <a:lvl5pPr indent="-374650" lvl="4" marL="2286000" rtl="0" algn="ctr">
              <a:spcBef>
                <a:spcPts val="400"/>
              </a:spcBef>
              <a:spcAft>
                <a:spcPts val="0"/>
              </a:spcAft>
              <a:buClr>
                <a:srgbClr val="555553"/>
              </a:buClr>
              <a:buSzPts val="2300"/>
              <a:buFont typeface="Karma"/>
              <a:buChar char="»"/>
              <a:defRPr b="1" sz="2300">
                <a:solidFill>
                  <a:srgbClr val="555553"/>
                </a:solidFill>
                <a:latin typeface="Karma"/>
                <a:ea typeface="Karma"/>
                <a:cs typeface="Karma"/>
                <a:sym typeface="Karma"/>
              </a:defRPr>
            </a:lvl5pPr>
            <a:lvl6pPr indent="-374650" lvl="5" marL="2743200" rtl="0" algn="ctr">
              <a:spcBef>
                <a:spcPts val="400"/>
              </a:spcBef>
              <a:spcAft>
                <a:spcPts val="0"/>
              </a:spcAft>
              <a:buClr>
                <a:srgbClr val="555553"/>
              </a:buClr>
              <a:buSzPts val="2300"/>
              <a:buFont typeface="Karma"/>
              <a:buChar char="•"/>
              <a:defRPr b="1" sz="2300">
                <a:solidFill>
                  <a:srgbClr val="555553"/>
                </a:solidFill>
                <a:latin typeface="Karma"/>
                <a:ea typeface="Karma"/>
                <a:cs typeface="Karma"/>
                <a:sym typeface="Karma"/>
              </a:defRPr>
            </a:lvl6pPr>
            <a:lvl7pPr indent="-374650" lvl="6" marL="3200400" rtl="0" algn="ctr">
              <a:spcBef>
                <a:spcPts val="400"/>
              </a:spcBef>
              <a:spcAft>
                <a:spcPts val="0"/>
              </a:spcAft>
              <a:buClr>
                <a:srgbClr val="555553"/>
              </a:buClr>
              <a:buSzPts val="2300"/>
              <a:buFont typeface="Karma"/>
              <a:buChar char="•"/>
              <a:defRPr b="1" sz="2300">
                <a:solidFill>
                  <a:srgbClr val="555553"/>
                </a:solidFill>
                <a:latin typeface="Karma"/>
                <a:ea typeface="Karma"/>
                <a:cs typeface="Karma"/>
                <a:sym typeface="Karma"/>
              </a:defRPr>
            </a:lvl7pPr>
            <a:lvl8pPr indent="-374650" lvl="7" marL="3657600" rtl="0" algn="ctr">
              <a:spcBef>
                <a:spcPts val="400"/>
              </a:spcBef>
              <a:spcAft>
                <a:spcPts val="0"/>
              </a:spcAft>
              <a:buClr>
                <a:srgbClr val="555553"/>
              </a:buClr>
              <a:buSzPts val="2300"/>
              <a:buFont typeface="Karma"/>
              <a:buChar char="•"/>
              <a:defRPr b="1" sz="2300">
                <a:solidFill>
                  <a:srgbClr val="555553"/>
                </a:solidFill>
                <a:latin typeface="Karma"/>
                <a:ea typeface="Karma"/>
                <a:cs typeface="Karma"/>
                <a:sym typeface="Karma"/>
              </a:defRPr>
            </a:lvl8pPr>
            <a:lvl9pPr indent="-374650" lvl="8" marL="4114800" rtl="0" algn="ctr">
              <a:spcBef>
                <a:spcPts val="400"/>
              </a:spcBef>
              <a:spcAft>
                <a:spcPts val="0"/>
              </a:spcAft>
              <a:buClr>
                <a:srgbClr val="555553"/>
              </a:buClr>
              <a:buSzPts val="2300"/>
              <a:buFont typeface="Karma"/>
              <a:buChar char="•"/>
              <a:defRPr b="1" sz="2300">
                <a:solidFill>
                  <a:srgbClr val="555553"/>
                </a:solidFill>
                <a:latin typeface="Karma"/>
                <a:ea typeface="Karma"/>
                <a:cs typeface="Karma"/>
                <a:sym typeface="Karma"/>
              </a:defRPr>
            </a:lvl9pPr>
          </a:lstStyle>
          <a:p/>
        </p:txBody>
      </p:sp>
      <p:sp>
        <p:nvSpPr>
          <p:cNvPr id="75" name="Google Shape;75;p5"/>
          <p:cNvSpPr txBox="1"/>
          <p:nvPr>
            <p:ph idx="6" type="body"/>
          </p:nvPr>
        </p:nvSpPr>
        <p:spPr>
          <a:xfrm>
            <a:off x="7576200" y="2258644"/>
            <a:ext cx="2982900" cy="488700"/>
          </a:xfrm>
          <a:prstGeom prst="rect">
            <a:avLst/>
          </a:prstGeom>
        </p:spPr>
        <p:txBody>
          <a:bodyPr anchorCtr="0" anchor="t" bIns="0" lIns="0" spcFirstLastPara="1" rIns="0" wrap="square" tIns="0">
            <a:noAutofit/>
          </a:bodyPr>
          <a:lstStyle>
            <a:lvl1pPr indent="-374650" lvl="0" marL="457200" rtl="0" algn="ctr">
              <a:spcBef>
                <a:spcPts val="640"/>
              </a:spcBef>
              <a:spcAft>
                <a:spcPts val="0"/>
              </a:spcAft>
              <a:buClr>
                <a:srgbClr val="555553"/>
              </a:buClr>
              <a:buSzPts val="2300"/>
              <a:buFont typeface="Karma"/>
              <a:buChar char="•"/>
              <a:defRPr b="1" sz="2300">
                <a:solidFill>
                  <a:srgbClr val="555553"/>
                </a:solidFill>
                <a:latin typeface="Karma"/>
                <a:ea typeface="Karma"/>
                <a:cs typeface="Karma"/>
                <a:sym typeface="Karma"/>
              </a:defRPr>
            </a:lvl1pPr>
            <a:lvl2pPr indent="-374650" lvl="1" marL="914400" rtl="0" algn="ctr">
              <a:spcBef>
                <a:spcPts val="560"/>
              </a:spcBef>
              <a:spcAft>
                <a:spcPts val="0"/>
              </a:spcAft>
              <a:buClr>
                <a:srgbClr val="555553"/>
              </a:buClr>
              <a:buSzPts val="2300"/>
              <a:buFont typeface="Karma"/>
              <a:buChar char="–"/>
              <a:defRPr b="1" sz="2300">
                <a:solidFill>
                  <a:srgbClr val="555553"/>
                </a:solidFill>
                <a:latin typeface="Karma"/>
                <a:ea typeface="Karma"/>
                <a:cs typeface="Karma"/>
                <a:sym typeface="Karma"/>
              </a:defRPr>
            </a:lvl2pPr>
            <a:lvl3pPr indent="-374650" lvl="2" marL="1371600" rtl="0" algn="ctr">
              <a:spcBef>
                <a:spcPts val="480"/>
              </a:spcBef>
              <a:spcAft>
                <a:spcPts val="0"/>
              </a:spcAft>
              <a:buClr>
                <a:srgbClr val="555553"/>
              </a:buClr>
              <a:buSzPts val="2300"/>
              <a:buFont typeface="Karma"/>
              <a:buChar char="•"/>
              <a:defRPr b="1" sz="2300">
                <a:solidFill>
                  <a:srgbClr val="555553"/>
                </a:solidFill>
                <a:latin typeface="Karma"/>
                <a:ea typeface="Karma"/>
                <a:cs typeface="Karma"/>
                <a:sym typeface="Karma"/>
              </a:defRPr>
            </a:lvl3pPr>
            <a:lvl4pPr indent="-374650" lvl="3" marL="1828800" rtl="0" algn="ctr">
              <a:spcBef>
                <a:spcPts val="400"/>
              </a:spcBef>
              <a:spcAft>
                <a:spcPts val="0"/>
              </a:spcAft>
              <a:buClr>
                <a:srgbClr val="555553"/>
              </a:buClr>
              <a:buSzPts val="2300"/>
              <a:buFont typeface="Karma"/>
              <a:buChar char="–"/>
              <a:defRPr b="1" sz="2300">
                <a:solidFill>
                  <a:srgbClr val="555553"/>
                </a:solidFill>
                <a:latin typeface="Karma"/>
                <a:ea typeface="Karma"/>
                <a:cs typeface="Karma"/>
                <a:sym typeface="Karma"/>
              </a:defRPr>
            </a:lvl4pPr>
            <a:lvl5pPr indent="-374650" lvl="4" marL="2286000" rtl="0" algn="ctr">
              <a:spcBef>
                <a:spcPts val="400"/>
              </a:spcBef>
              <a:spcAft>
                <a:spcPts val="0"/>
              </a:spcAft>
              <a:buClr>
                <a:srgbClr val="555553"/>
              </a:buClr>
              <a:buSzPts val="2300"/>
              <a:buFont typeface="Karma"/>
              <a:buChar char="»"/>
              <a:defRPr b="1" sz="2300">
                <a:solidFill>
                  <a:srgbClr val="555553"/>
                </a:solidFill>
                <a:latin typeface="Karma"/>
                <a:ea typeface="Karma"/>
                <a:cs typeface="Karma"/>
                <a:sym typeface="Karma"/>
              </a:defRPr>
            </a:lvl5pPr>
            <a:lvl6pPr indent="-374650" lvl="5" marL="2743200" rtl="0" algn="ctr">
              <a:spcBef>
                <a:spcPts val="400"/>
              </a:spcBef>
              <a:spcAft>
                <a:spcPts val="0"/>
              </a:spcAft>
              <a:buClr>
                <a:srgbClr val="555553"/>
              </a:buClr>
              <a:buSzPts val="2300"/>
              <a:buFont typeface="Karma"/>
              <a:buChar char="•"/>
              <a:defRPr b="1" sz="2300">
                <a:solidFill>
                  <a:srgbClr val="555553"/>
                </a:solidFill>
                <a:latin typeface="Karma"/>
                <a:ea typeface="Karma"/>
                <a:cs typeface="Karma"/>
                <a:sym typeface="Karma"/>
              </a:defRPr>
            </a:lvl6pPr>
            <a:lvl7pPr indent="-374650" lvl="6" marL="3200400" rtl="0" algn="ctr">
              <a:spcBef>
                <a:spcPts val="400"/>
              </a:spcBef>
              <a:spcAft>
                <a:spcPts val="0"/>
              </a:spcAft>
              <a:buClr>
                <a:srgbClr val="555553"/>
              </a:buClr>
              <a:buSzPts val="2300"/>
              <a:buFont typeface="Karma"/>
              <a:buChar char="•"/>
              <a:defRPr b="1" sz="2300">
                <a:solidFill>
                  <a:srgbClr val="555553"/>
                </a:solidFill>
                <a:latin typeface="Karma"/>
                <a:ea typeface="Karma"/>
                <a:cs typeface="Karma"/>
                <a:sym typeface="Karma"/>
              </a:defRPr>
            </a:lvl7pPr>
            <a:lvl8pPr indent="-374650" lvl="7" marL="3657600" rtl="0" algn="ctr">
              <a:spcBef>
                <a:spcPts val="400"/>
              </a:spcBef>
              <a:spcAft>
                <a:spcPts val="0"/>
              </a:spcAft>
              <a:buClr>
                <a:srgbClr val="555553"/>
              </a:buClr>
              <a:buSzPts val="2300"/>
              <a:buFont typeface="Karma"/>
              <a:buChar char="•"/>
              <a:defRPr b="1" sz="2300">
                <a:solidFill>
                  <a:srgbClr val="555553"/>
                </a:solidFill>
                <a:latin typeface="Karma"/>
                <a:ea typeface="Karma"/>
                <a:cs typeface="Karma"/>
                <a:sym typeface="Karma"/>
              </a:defRPr>
            </a:lvl8pPr>
            <a:lvl9pPr indent="-374650" lvl="8" marL="4114800" rtl="0" algn="ctr">
              <a:spcBef>
                <a:spcPts val="400"/>
              </a:spcBef>
              <a:spcAft>
                <a:spcPts val="0"/>
              </a:spcAft>
              <a:buClr>
                <a:srgbClr val="555553"/>
              </a:buClr>
              <a:buSzPts val="2300"/>
              <a:buFont typeface="Karma"/>
              <a:buChar char="•"/>
              <a:defRPr b="1" sz="2300">
                <a:solidFill>
                  <a:srgbClr val="555553"/>
                </a:solidFill>
                <a:latin typeface="Karma"/>
                <a:ea typeface="Karma"/>
                <a:cs typeface="Karma"/>
                <a:sym typeface="Karma"/>
              </a:defRPr>
            </a:lvl9pPr>
          </a:lstStyle>
          <a:p/>
        </p:txBody>
      </p:sp>
      <p:sp>
        <p:nvSpPr>
          <p:cNvPr id="76" name="Google Shape;76;p5"/>
          <p:cNvSpPr txBox="1"/>
          <p:nvPr>
            <p:ph idx="7" type="title"/>
          </p:nvPr>
        </p:nvSpPr>
        <p:spPr>
          <a:xfrm>
            <a:off x="4313300" y="1057325"/>
            <a:ext cx="9906900" cy="1202400"/>
          </a:xfrm>
          <a:prstGeom prst="rect">
            <a:avLst/>
          </a:prstGeom>
        </p:spPr>
        <p:txBody>
          <a:bodyPr anchorCtr="0" anchor="t" bIns="0" lIns="0" spcFirstLastPara="1" rIns="0" wrap="square" tIns="0">
            <a:noAutofit/>
          </a:bodyPr>
          <a:lstStyle>
            <a:lvl1pPr lvl="0">
              <a:spcBef>
                <a:spcPts val="0"/>
              </a:spcBef>
              <a:spcAft>
                <a:spcPts val="0"/>
              </a:spcAft>
              <a:buClr>
                <a:srgbClr val="555553"/>
              </a:buClr>
              <a:buSzPts val="9000"/>
              <a:buFont typeface="Halant SemiBold"/>
              <a:buNone/>
              <a:defRPr sz="9000">
                <a:solidFill>
                  <a:srgbClr val="555553"/>
                </a:solidFill>
                <a:latin typeface="Halant SemiBold"/>
                <a:ea typeface="Halant SemiBold"/>
                <a:cs typeface="Halant SemiBold"/>
                <a:sym typeface="Halant SemiBold"/>
              </a:defRPr>
            </a:lvl1pPr>
            <a:lvl2pPr lvl="1" algn="ctr">
              <a:spcBef>
                <a:spcPts val="0"/>
              </a:spcBef>
              <a:spcAft>
                <a:spcPts val="0"/>
              </a:spcAft>
              <a:buClr>
                <a:srgbClr val="555553"/>
              </a:buClr>
              <a:buSzPts val="1400"/>
              <a:buFont typeface="Halant SemiBold"/>
              <a:buNone/>
              <a:defRPr>
                <a:solidFill>
                  <a:srgbClr val="555553"/>
                </a:solidFill>
                <a:latin typeface="Halant SemiBold"/>
                <a:ea typeface="Halant SemiBold"/>
                <a:cs typeface="Halant SemiBold"/>
                <a:sym typeface="Halant SemiBold"/>
              </a:defRPr>
            </a:lvl2pPr>
            <a:lvl3pPr lvl="2" algn="ctr">
              <a:spcBef>
                <a:spcPts val="0"/>
              </a:spcBef>
              <a:spcAft>
                <a:spcPts val="0"/>
              </a:spcAft>
              <a:buClr>
                <a:srgbClr val="555553"/>
              </a:buClr>
              <a:buSzPts val="1400"/>
              <a:buFont typeface="Halant SemiBold"/>
              <a:buNone/>
              <a:defRPr>
                <a:solidFill>
                  <a:srgbClr val="555553"/>
                </a:solidFill>
                <a:latin typeface="Halant SemiBold"/>
                <a:ea typeface="Halant SemiBold"/>
                <a:cs typeface="Halant SemiBold"/>
                <a:sym typeface="Halant SemiBold"/>
              </a:defRPr>
            </a:lvl3pPr>
            <a:lvl4pPr lvl="3" algn="ctr">
              <a:spcBef>
                <a:spcPts val="0"/>
              </a:spcBef>
              <a:spcAft>
                <a:spcPts val="0"/>
              </a:spcAft>
              <a:buClr>
                <a:srgbClr val="555553"/>
              </a:buClr>
              <a:buSzPts val="1400"/>
              <a:buFont typeface="Halant SemiBold"/>
              <a:buNone/>
              <a:defRPr>
                <a:solidFill>
                  <a:srgbClr val="555553"/>
                </a:solidFill>
                <a:latin typeface="Halant SemiBold"/>
                <a:ea typeface="Halant SemiBold"/>
                <a:cs typeface="Halant SemiBold"/>
                <a:sym typeface="Halant SemiBold"/>
              </a:defRPr>
            </a:lvl4pPr>
            <a:lvl5pPr lvl="4" algn="ctr">
              <a:spcBef>
                <a:spcPts val="0"/>
              </a:spcBef>
              <a:spcAft>
                <a:spcPts val="0"/>
              </a:spcAft>
              <a:buClr>
                <a:srgbClr val="555553"/>
              </a:buClr>
              <a:buSzPts val="1400"/>
              <a:buFont typeface="Halant SemiBold"/>
              <a:buNone/>
              <a:defRPr>
                <a:solidFill>
                  <a:srgbClr val="555553"/>
                </a:solidFill>
                <a:latin typeface="Halant SemiBold"/>
                <a:ea typeface="Halant SemiBold"/>
                <a:cs typeface="Halant SemiBold"/>
                <a:sym typeface="Halant SemiBold"/>
              </a:defRPr>
            </a:lvl5pPr>
            <a:lvl6pPr lvl="5" algn="ctr">
              <a:spcBef>
                <a:spcPts val="0"/>
              </a:spcBef>
              <a:spcAft>
                <a:spcPts val="0"/>
              </a:spcAft>
              <a:buClr>
                <a:srgbClr val="555553"/>
              </a:buClr>
              <a:buSzPts val="1400"/>
              <a:buFont typeface="Halant SemiBold"/>
              <a:buNone/>
              <a:defRPr>
                <a:solidFill>
                  <a:srgbClr val="555553"/>
                </a:solidFill>
                <a:latin typeface="Halant SemiBold"/>
                <a:ea typeface="Halant SemiBold"/>
                <a:cs typeface="Halant SemiBold"/>
                <a:sym typeface="Halant SemiBold"/>
              </a:defRPr>
            </a:lvl6pPr>
            <a:lvl7pPr lvl="6" algn="ctr">
              <a:spcBef>
                <a:spcPts val="0"/>
              </a:spcBef>
              <a:spcAft>
                <a:spcPts val="0"/>
              </a:spcAft>
              <a:buClr>
                <a:srgbClr val="555553"/>
              </a:buClr>
              <a:buSzPts val="1400"/>
              <a:buFont typeface="Halant SemiBold"/>
              <a:buNone/>
              <a:defRPr>
                <a:solidFill>
                  <a:srgbClr val="555553"/>
                </a:solidFill>
                <a:latin typeface="Halant SemiBold"/>
                <a:ea typeface="Halant SemiBold"/>
                <a:cs typeface="Halant SemiBold"/>
                <a:sym typeface="Halant SemiBold"/>
              </a:defRPr>
            </a:lvl7pPr>
            <a:lvl8pPr lvl="7" algn="ctr">
              <a:spcBef>
                <a:spcPts val="0"/>
              </a:spcBef>
              <a:spcAft>
                <a:spcPts val="0"/>
              </a:spcAft>
              <a:buClr>
                <a:srgbClr val="555553"/>
              </a:buClr>
              <a:buSzPts val="1400"/>
              <a:buFont typeface="Halant SemiBold"/>
              <a:buNone/>
              <a:defRPr>
                <a:solidFill>
                  <a:srgbClr val="555553"/>
                </a:solidFill>
                <a:latin typeface="Halant SemiBold"/>
                <a:ea typeface="Halant SemiBold"/>
                <a:cs typeface="Halant SemiBold"/>
                <a:sym typeface="Halant SemiBold"/>
              </a:defRPr>
            </a:lvl8pPr>
            <a:lvl9pPr lvl="8" algn="ctr">
              <a:spcBef>
                <a:spcPts val="0"/>
              </a:spcBef>
              <a:spcAft>
                <a:spcPts val="0"/>
              </a:spcAft>
              <a:buClr>
                <a:srgbClr val="555553"/>
              </a:buClr>
              <a:buSzPts val="1400"/>
              <a:buFont typeface="Halant SemiBold"/>
              <a:buNone/>
              <a:defRPr>
                <a:solidFill>
                  <a:srgbClr val="555553"/>
                </a:solidFill>
                <a:latin typeface="Halant SemiBold"/>
                <a:ea typeface="Halant SemiBold"/>
                <a:cs typeface="Halant SemiBold"/>
                <a:sym typeface="Halant SemiBold"/>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rporate 3">
  <p:cSld name="CUSTOM_9">
    <p:spTree>
      <p:nvGrpSpPr>
        <p:cNvPr id="77" name="Shape 77"/>
        <p:cNvGrpSpPr/>
        <p:nvPr/>
      </p:nvGrpSpPr>
      <p:grpSpPr>
        <a:xfrm>
          <a:off x="0" y="0"/>
          <a:ext cx="0" cy="0"/>
          <a:chOff x="0" y="0"/>
          <a:chExt cx="0" cy="0"/>
        </a:xfrm>
      </p:grpSpPr>
      <p:grpSp>
        <p:nvGrpSpPr>
          <p:cNvPr id="78" name="Google Shape;78;p6"/>
          <p:cNvGrpSpPr/>
          <p:nvPr/>
        </p:nvGrpSpPr>
        <p:grpSpPr>
          <a:xfrm>
            <a:off x="0" y="-144662"/>
            <a:ext cx="3086120" cy="10431728"/>
            <a:chOff x="0" y="-38100"/>
            <a:chExt cx="812800" cy="2747433"/>
          </a:xfrm>
        </p:grpSpPr>
        <p:sp>
          <p:nvSpPr>
            <p:cNvPr id="79" name="Google Shape;79;p6"/>
            <p:cNvSpPr/>
            <p:nvPr/>
          </p:nvSpPr>
          <p:spPr>
            <a:xfrm>
              <a:off x="0" y="0"/>
              <a:ext cx="812800" cy="2709333"/>
            </a:xfrm>
            <a:custGeom>
              <a:rect b="b" l="l" r="r" t="t"/>
              <a:pathLst>
                <a:path extrusionOk="0" h="2709333" w="812800">
                  <a:moveTo>
                    <a:pt x="0" y="0"/>
                  </a:moveTo>
                  <a:lnTo>
                    <a:pt x="812800" y="0"/>
                  </a:lnTo>
                  <a:lnTo>
                    <a:pt x="812800" y="2709333"/>
                  </a:lnTo>
                  <a:lnTo>
                    <a:pt x="0" y="2709333"/>
                  </a:lnTo>
                  <a:close/>
                </a:path>
              </a:pathLst>
            </a:custGeom>
            <a:solidFill>
              <a:srgbClr val="DFB259"/>
            </a:solidFill>
            <a:ln>
              <a:noFill/>
            </a:ln>
          </p:spPr>
        </p:sp>
        <p:sp>
          <p:nvSpPr>
            <p:cNvPr id="80" name="Google Shape;80;p6"/>
            <p:cNvSpPr txBox="1"/>
            <p:nvPr/>
          </p:nvSpPr>
          <p:spPr>
            <a:xfrm>
              <a:off x="0" y="-38100"/>
              <a:ext cx="8127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 name="Google Shape;81;p6"/>
          <p:cNvGrpSpPr/>
          <p:nvPr/>
        </p:nvGrpSpPr>
        <p:grpSpPr>
          <a:xfrm rot="5400000">
            <a:off x="-1435935" y="2376939"/>
            <a:ext cx="8771672" cy="2315398"/>
            <a:chOff x="0" y="-38100"/>
            <a:chExt cx="2136410" cy="226312"/>
          </a:xfrm>
        </p:grpSpPr>
        <p:sp>
          <p:nvSpPr>
            <p:cNvPr id="82" name="Google Shape;82;p6"/>
            <p:cNvSpPr/>
            <p:nvPr/>
          </p:nvSpPr>
          <p:spPr>
            <a:xfrm>
              <a:off x="0" y="0"/>
              <a:ext cx="2136410" cy="188212"/>
            </a:xfrm>
            <a:custGeom>
              <a:rect b="b" l="l" r="r" t="t"/>
              <a:pathLst>
                <a:path extrusionOk="0" h="188212" w="2136410">
                  <a:moveTo>
                    <a:pt x="2136410" y="0"/>
                  </a:moveTo>
                  <a:lnTo>
                    <a:pt x="0" y="0"/>
                  </a:lnTo>
                  <a:lnTo>
                    <a:pt x="101600" y="94106"/>
                  </a:lnTo>
                  <a:lnTo>
                    <a:pt x="0" y="188212"/>
                  </a:lnTo>
                  <a:lnTo>
                    <a:pt x="2136410" y="188212"/>
                  </a:lnTo>
                  <a:lnTo>
                    <a:pt x="2034810" y="94106"/>
                  </a:lnTo>
                  <a:lnTo>
                    <a:pt x="2136410" y="0"/>
                  </a:lnTo>
                  <a:close/>
                </a:path>
              </a:pathLst>
            </a:custGeom>
            <a:solidFill>
              <a:srgbClr val="A02522"/>
            </a:solidFill>
            <a:ln>
              <a:noFill/>
            </a:ln>
          </p:spPr>
        </p:sp>
        <p:sp>
          <p:nvSpPr>
            <p:cNvPr id="83" name="Google Shape;83;p6"/>
            <p:cNvSpPr txBox="1"/>
            <p:nvPr/>
          </p:nvSpPr>
          <p:spPr>
            <a:xfrm>
              <a:off x="88900" y="-38100"/>
              <a:ext cx="1958700" cy="2262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4" name="Google Shape;84;p6"/>
          <p:cNvSpPr/>
          <p:nvPr/>
        </p:nvSpPr>
        <p:spPr>
          <a:xfrm>
            <a:off x="688876" y="827373"/>
            <a:ext cx="4149557" cy="5769952"/>
          </a:xfrm>
          <a:custGeom>
            <a:rect b="b" l="l" r="r" t="t"/>
            <a:pathLst>
              <a:path extrusionOk="0" h="5769952" w="4149557">
                <a:moveTo>
                  <a:pt x="0" y="0"/>
                </a:moveTo>
                <a:lnTo>
                  <a:pt x="4149557" y="0"/>
                </a:lnTo>
                <a:lnTo>
                  <a:pt x="4149557" y="5769952"/>
                </a:lnTo>
                <a:lnTo>
                  <a:pt x="0" y="5769952"/>
                </a:lnTo>
                <a:lnTo>
                  <a:pt x="0" y="0"/>
                </a:lnTo>
                <a:close/>
              </a:path>
            </a:pathLst>
          </a:custGeom>
          <a:blipFill rotWithShape="1">
            <a:blip r:embed="rId2">
              <a:alphaModFix/>
            </a:blip>
            <a:stretch>
              <a:fillRect b="0" l="0" r="0" t="0"/>
            </a:stretch>
          </a:blipFill>
          <a:ln>
            <a:noFill/>
          </a:ln>
        </p:spPr>
      </p:sp>
      <p:cxnSp>
        <p:nvCxnSpPr>
          <p:cNvPr id="85" name="Google Shape;85;p6"/>
          <p:cNvCxnSpPr/>
          <p:nvPr/>
        </p:nvCxnSpPr>
        <p:spPr>
          <a:xfrm>
            <a:off x="13811475" y="3270120"/>
            <a:ext cx="2612100" cy="0"/>
          </a:xfrm>
          <a:prstGeom prst="straightConnector1">
            <a:avLst/>
          </a:prstGeom>
          <a:noFill/>
          <a:ln cap="rnd" cmpd="sng" w="38100">
            <a:solidFill>
              <a:srgbClr val="DFB259"/>
            </a:solidFill>
            <a:prstDash val="solid"/>
            <a:round/>
            <a:headEnd len="sm" w="sm" type="none"/>
            <a:tailEnd len="sm" w="sm" type="none"/>
          </a:ln>
        </p:spPr>
      </p:cxnSp>
      <p:cxnSp>
        <p:nvCxnSpPr>
          <p:cNvPr id="86" name="Google Shape;86;p6"/>
          <p:cNvCxnSpPr/>
          <p:nvPr/>
        </p:nvCxnSpPr>
        <p:spPr>
          <a:xfrm>
            <a:off x="6105665" y="3270120"/>
            <a:ext cx="2612100" cy="0"/>
          </a:xfrm>
          <a:prstGeom prst="straightConnector1">
            <a:avLst/>
          </a:prstGeom>
          <a:noFill/>
          <a:ln cap="rnd" cmpd="sng" w="38100">
            <a:solidFill>
              <a:srgbClr val="DFB259"/>
            </a:solidFill>
            <a:prstDash val="solid"/>
            <a:round/>
            <a:headEnd len="sm" w="sm" type="none"/>
            <a:tailEnd len="sm" w="sm" type="none"/>
          </a:ln>
        </p:spPr>
      </p:cxnSp>
      <p:sp>
        <p:nvSpPr>
          <p:cNvPr id="87" name="Google Shape;87;p6"/>
          <p:cNvSpPr txBox="1"/>
          <p:nvPr>
            <p:ph idx="1" type="body"/>
          </p:nvPr>
        </p:nvSpPr>
        <p:spPr>
          <a:xfrm>
            <a:off x="5585288" y="9813075"/>
            <a:ext cx="1458000" cy="349200"/>
          </a:xfrm>
          <a:prstGeom prst="rect">
            <a:avLst/>
          </a:prstGeom>
        </p:spPr>
        <p:txBody>
          <a:bodyPr anchorCtr="0" anchor="t" bIns="0" lIns="0" spcFirstLastPara="1" rIns="0" wrap="square" tIns="0">
            <a:noAutofit/>
          </a:bodyPr>
          <a:lstStyle>
            <a:lvl1pPr indent="-323850" lvl="0" marL="457200" algn="ctr">
              <a:spcBef>
                <a:spcPts val="640"/>
              </a:spcBef>
              <a:spcAft>
                <a:spcPts val="0"/>
              </a:spcAft>
              <a:buClr>
                <a:srgbClr val="252525"/>
              </a:buClr>
              <a:buSzPts val="1500"/>
              <a:buFont typeface="Faustina"/>
              <a:buChar char="•"/>
              <a:defRPr sz="1500">
                <a:solidFill>
                  <a:srgbClr val="252525"/>
                </a:solidFill>
                <a:latin typeface="Faustina"/>
                <a:ea typeface="Faustina"/>
                <a:cs typeface="Faustina"/>
                <a:sym typeface="Faustina"/>
              </a:defRPr>
            </a:lvl1pPr>
            <a:lvl2pPr indent="-323850" lvl="1" marL="914400" algn="ctr">
              <a:spcBef>
                <a:spcPts val="560"/>
              </a:spcBef>
              <a:spcAft>
                <a:spcPts val="0"/>
              </a:spcAft>
              <a:buClr>
                <a:srgbClr val="252525"/>
              </a:buClr>
              <a:buSzPts val="1500"/>
              <a:buFont typeface="Faustina"/>
              <a:buChar char="–"/>
              <a:defRPr sz="1500">
                <a:solidFill>
                  <a:srgbClr val="252525"/>
                </a:solidFill>
                <a:latin typeface="Faustina"/>
                <a:ea typeface="Faustina"/>
                <a:cs typeface="Faustina"/>
                <a:sym typeface="Faustina"/>
              </a:defRPr>
            </a:lvl2pPr>
            <a:lvl3pPr indent="-323850" lvl="2" marL="1371600" algn="ctr">
              <a:spcBef>
                <a:spcPts val="480"/>
              </a:spcBef>
              <a:spcAft>
                <a:spcPts val="0"/>
              </a:spcAft>
              <a:buClr>
                <a:srgbClr val="252525"/>
              </a:buClr>
              <a:buSzPts val="1500"/>
              <a:buFont typeface="Faustina"/>
              <a:buChar char="•"/>
              <a:defRPr sz="1500">
                <a:solidFill>
                  <a:srgbClr val="252525"/>
                </a:solidFill>
                <a:latin typeface="Faustina"/>
                <a:ea typeface="Faustina"/>
                <a:cs typeface="Faustina"/>
                <a:sym typeface="Faustina"/>
              </a:defRPr>
            </a:lvl3pPr>
            <a:lvl4pPr indent="-323850" lvl="3" marL="1828800" algn="ctr">
              <a:spcBef>
                <a:spcPts val="400"/>
              </a:spcBef>
              <a:spcAft>
                <a:spcPts val="0"/>
              </a:spcAft>
              <a:buClr>
                <a:srgbClr val="252525"/>
              </a:buClr>
              <a:buSzPts val="1500"/>
              <a:buFont typeface="Faustina"/>
              <a:buChar char="–"/>
              <a:defRPr sz="1500">
                <a:solidFill>
                  <a:srgbClr val="252525"/>
                </a:solidFill>
                <a:latin typeface="Faustina"/>
                <a:ea typeface="Faustina"/>
                <a:cs typeface="Faustina"/>
                <a:sym typeface="Faustina"/>
              </a:defRPr>
            </a:lvl4pPr>
            <a:lvl5pPr indent="-323850" lvl="4" marL="2286000" algn="ctr">
              <a:spcBef>
                <a:spcPts val="400"/>
              </a:spcBef>
              <a:spcAft>
                <a:spcPts val="0"/>
              </a:spcAft>
              <a:buClr>
                <a:srgbClr val="252525"/>
              </a:buClr>
              <a:buSzPts val="1500"/>
              <a:buFont typeface="Faustina"/>
              <a:buChar char="»"/>
              <a:defRPr sz="1500">
                <a:solidFill>
                  <a:srgbClr val="252525"/>
                </a:solidFill>
                <a:latin typeface="Faustina"/>
                <a:ea typeface="Faustina"/>
                <a:cs typeface="Faustina"/>
                <a:sym typeface="Faustina"/>
              </a:defRPr>
            </a:lvl5pPr>
            <a:lvl6pPr indent="-323850" lvl="5" marL="2743200" algn="ctr">
              <a:spcBef>
                <a:spcPts val="400"/>
              </a:spcBef>
              <a:spcAft>
                <a:spcPts val="0"/>
              </a:spcAft>
              <a:buClr>
                <a:srgbClr val="252525"/>
              </a:buClr>
              <a:buSzPts val="1500"/>
              <a:buFont typeface="Faustina"/>
              <a:buChar char="•"/>
              <a:defRPr sz="1500">
                <a:solidFill>
                  <a:srgbClr val="252525"/>
                </a:solidFill>
                <a:latin typeface="Faustina"/>
                <a:ea typeface="Faustina"/>
                <a:cs typeface="Faustina"/>
                <a:sym typeface="Faustina"/>
              </a:defRPr>
            </a:lvl6pPr>
            <a:lvl7pPr indent="-323850" lvl="6" marL="3200400" algn="ctr">
              <a:spcBef>
                <a:spcPts val="400"/>
              </a:spcBef>
              <a:spcAft>
                <a:spcPts val="0"/>
              </a:spcAft>
              <a:buClr>
                <a:srgbClr val="252525"/>
              </a:buClr>
              <a:buSzPts val="1500"/>
              <a:buFont typeface="Faustina"/>
              <a:buChar char="•"/>
              <a:defRPr sz="1500">
                <a:solidFill>
                  <a:srgbClr val="252525"/>
                </a:solidFill>
                <a:latin typeface="Faustina"/>
                <a:ea typeface="Faustina"/>
                <a:cs typeface="Faustina"/>
                <a:sym typeface="Faustina"/>
              </a:defRPr>
            </a:lvl7pPr>
            <a:lvl8pPr indent="-323850" lvl="7" marL="3657600" algn="ctr">
              <a:spcBef>
                <a:spcPts val="400"/>
              </a:spcBef>
              <a:spcAft>
                <a:spcPts val="0"/>
              </a:spcAft>
              <a:buClr>
                <a:srgbClr val="252525"/>
              </a:buClr>
              <a:buSzPts val="1500"/>
              <a:buFont typeface="Faustina"/>
              <a:buChar char="•"/>
              <a:defRPr sz="1500">
                <a:solidFill>
                  <a:srgbClr val="252525"/>
                </a:solidFill>
                <a:latin typeface="Faustina"/>
                <a:ea typeface="Faustina"/>
                <a:cs typeface="Faustina"/>
                <a:sym typeface="Faustina"/>
              </a:defRPr>
            </a:lvl8pPr>
            <a:lvl9pPr indent="-323850" lvl="8" marL="4114800" algn="ctr">
              <a:spcBef>
                <a:spcPts val="400"/>
              </a:spcBef>
              <a:spcAft>
                <a:spcPts val="0"/>
              </a:spcAft>
              <a:buClr>
                <a:srgbClr val="252525"/>
              </a:buClr>
              <a:buSzPts val="1500"/>
              <a:buFont typeface="Faustina"/>
              <a:buChar char="•"/>
              <a:defRPr sz="1500">
                <a:solidFill>
                  <a:srgbClr val="252525"/>
                </a:solidFill>
                <a:latin typeface="Faustina"/>
                <a:ea typeface="Faustina"/>
                <a:cs typeface="Faustina"/>
                <a:sym typeface="Faustina"/>
              </a:defRPr>
            </a:lvl9pPr>
          </a:lstStyle>
          <a:p/>
        </p:txBody>
      </p:sp>
      <p:sp>
        <p:nvSpPr>
          <p:cNvPr id="88" name="Google Shape;88;p6"/>
          <p:cNvSpPr txBox="1"/>
          <p:nvPr>
            <p:ph idx="2" type="body"/>
          </p:nvPr>
        </p:nvSpPr>
        <p:spPr>
          <a:xfrm>
            <a:off x="5585288" y="9413725"/>
            <a:ext cx="1458000" cy="349200"/>
          </a:xfrm>
          <a:prstGeom prst="rect">
            <a:avLst/>
          </a:prstGeom>
        </p:spPr>
        <p:txBody>
          <a:bodyPr anchorCtr="0" anchor="t" bIns="0" lIns="0" spcFirstLastPara="1" rIns="0" wrap="square" tIns="0">
            <a:noAutofit/>
          </a:bodyPr>
          <a:lstStyle>
            <a:lvl1pPr indent="-342900" lvl="0" marL="457200" rtl="0" algn="ctr">
              <a:spcBef>
                <a:spcPts val="640"/>
              </a:spcBef>
              <a:spcAft>
                <a:spcPts val="0"/>
              </a:spcAft>
              <a:buClr>
                <a:srgbClr val="252525"/>
              </a:buClr>
              <a:buSzPts val="1800"/>
              <a:buFont typeface="Faustina"/>
              <a:buChar char="•"/>
              <a:defRPr sz="1800">
                <a:solidFill>
                  <a:srgbClr val="252525"/>
                </a:solidFill>
                <a:latin typeface="Faustina"/>
                <a:ea typeface="Faustina"/>
                <a:cs typeface="Faustina"/>
                <a:sym typeface="Faustina"/>
              </a:defRPr>
            </a:lvl1pPr>
            <a:lvl2pPr indent="-342900" lvl="1" marL="914400" rtl="0" algn="ctr">
              <a:spcBef>
                <a:spcPts val="560"/>
              </a:spcBef>
              <a:spcAft>
                <a:spcPts val="0"/>
              </a:spcAft>
              <a:buClr>
                <a:srgbClr val="252525"/>
              </a:buClr>
              <a:buSzPts val="1800"/>
              <a:buFont typeface="Faustina"/>
              <a:buChar char="–"/>
              <a:defRPr sz="1800">
                <a:solidFill>
                  <a:srgbClr val="252525"/>
                </a:solidFill>
                <a:latin typeface="Faustina"/>
                <a:ea typeface="Faustina"/>
                <a:cs typeface="Faustina"/>
                <a:sym typeface="Faustina"/>
              </a:defRPr>
            </a:lvl2pPr>
            <a:lvl3pPr indent="-342900" lvl="2" marL="1371600" rtl="0" algn="ctr">
              <a:spcBef>
                <a:spcPts val="480"/>
              </a:spcBef>
              <a:spcAft>
                <a:spcPts val="0"/>
              </a:spcAft>
              <a:buClr>
                <a:srgbClr val="252525"/>
              </a:buClr>
              <a:buSzPts val="1800"/>
              <a:buFont typeface="Faustina"/>
              <a:buChar char="•"/>
              <a:defRPr sz="1800">
                <a:solidFill>
                  <a:srgbClr val="252525"/>
                </a:solidFill>
                <a:latin typeface="Faustina"/>
                <a:ea typeface="Faustina"/>
                <a:cs typeface="Faustina"/>
                <a:sym typeface="Faustina"/>
              </a:defRPr>
            </a:lvl3pPr>
            <a:lvl4pPr indent="-342900" lvl="3" marL="1828800" rtl="0" algn="ctr">
              <a:spcBef>
                <a:spcPts val="400"/>
              </a:spcBef>
              <a:spcAft>
                <a:spcPts val="0"/>
              </a:spcAft>
              <a:buClr>
                <a:srgbClr val="252525"/>
              </a:buClr>
              <a:buSzPts val="1800"/>
              <a:buFont typeface="Faustina"/>
              <a:buChar char="–"/>
              <a:defRPr sz="1800">
                <a:solidFill>
                  <a:srgbClr val="252525"/>
                </a:solidFill>
                <a:latin typeface="Faustina"/>
                <a:ea typeface="Faustina"/>
                <a:cs typeface="Faustina"/>
                <a:sym typeface="Faustina"/>
              </a:defRPr>
            </a:lvl4pPr>
            <a:lvl5pPr indent="-342900" lvl="4" marL="2286000" rtl="0" algn="ctr">
              <a:spcBef>
                <a:spcPts val="400"/>
              </a:spcBef>
              <a:spcAft>
                <a:spcPts val="0"/>
              </a:spcAft>
              <a:buClr>
                <a:srgbClr val="252525"/>
              </a:buClr>
              <a:buSzPts val="1800"/>
              <a:buFont typeface="Faustina"/>
              <a:buChar char="»"/>
              <a:defRPr sz="1800">
                <a:solidFill>
                  <a:srgbClr val="252525"/>
                </a:solidFill>
                <a:latin typeface="Faustina"/>
                <a:ea typeface="Faustina"/>
                <a:cs typeface="Faustina"/>
                <a:sym typeface="Faustina"/>
              </a:defRPr>
            </a:lvl5pPr>
            <a:lvl6pPr indent="-342900" lvl="5" marL="2743200" rtl="0" algn="ctr">
              <a:spcBef>
                <a:spcPts val="400"/>
              </a:spcBef>
              <a:spcAft>
                <a:spcPts val="0"/>
              </a:spcAft>
              <a:buClr>
                <a:srgbClr val="252525"/>
              </a:buClr>
              <a:buSzPts val="1800"/>
              <a:buFont typeface="Faustina"/>
              <a:buChar char="•"/>
              <a:defRPr sz="1800">
                <a:solidFill>
                  <a:srgbClr val="252525"/>
                </a:solidFill>
                <a:latin typeface="Faustina"/>
                <a:ea typeface="Faustina"/>
                <a:cs typeface="Faustina"/>
                <a:sym typeface="Faustina"/>
              </a:defRPr>
            </a:lvl6pPr>
            <a:lvl7pPr indent="-342900" lvl="6" marL="3200400" rtl="0" algn="ctr">
              <a:spcBef>
                <a:spcPts val="400"/>
              </a:spcBef>
              <a:spcAft>
                <a:spcPts val="0"/>
              </a:spcAft>
              <a:buClr>
                <a:srgbClr val="252525"/>
              </a:buClr>
              <a:buSzPts val="1800"/>
              <a:buFont typeface="Faustina"/>
              <a:buChar char="•"/>
              <a:defRPr sz="1800">
                <a:solidFill>
                  <a:srgbClr val="252525"/>
                </a:solidFill>
                <a:latin typeface="Faustina"/>
                <a:ea typeface="Faustina"/>
                <a:cs typeface="Faustina"/>
                <a:sym typeface="Faustina"/>
              </a:defRPr>
            </a:lvl7pPr>
            <a:lvl8pPr indent="-342900" lvl="7" marL="3657600" rtl="0" algn="ctr">
              <a:spcBef>
                <a:spcPts val="400"/>
              </a:spcBef>
              <a:spcAft>
                <a:spcPts val="0"/>
              </a:spcAft>
              <a:buClr>
                <a:srgbClr val="252525"/>
              </a:buClr>
              <a:buSzPts val="1800"/>
              <a:buFont typeface="Faustina"/>
              <a:buChar char="•"/>
              <a:defRPr sz="1800">
                <a:solidFill>
                  <a:srgbClr val="252525"/>
                </a:solidFill>
                <a:latin typeface="Faustina"/>
                <a:ea typeface="Faustina"/>
                <a:cs typeface="Faustina"/>
                <a:sym typeface="Faustina"/>
              </a:defRPr>
            </a:lvl8pPr>
            <a:lvl9pPr indent="-342900" lvl="8" marL="4114800" rtl="0" algn="ctr">
              <a:spcBef>
                <a:spcPts val="400"/>
              </a:spcBef>
              <a:spcAft>
                <a:spcPts val="0"/>
              </a:spcAft>
              <a:buClr>
                <a:srgbClr val="252525"/>
              </a:buClr>
              <a:buSzPts val="1800"/>
              <a:buFont typeface="Faustina"/>
              <a:buChar char="•"/>
              <a:defRPr sz="1800">
                <a:solidFill>
                  <a:srgbClr val="252525"/>
                </a:solidFill>
                <a:latin typeface="Faustina"/>
                <a:ea typeface="Faustina"/>
                <a:cs typeface="Faustina"/>
                <a:sym typeface="Faustina"/>
              </a:defRPr>
            </a:lvl9pPr>
          </a:lstStyle>
          <a:p/>
        </p:txBody>
      </p:sp>
      <p:sp>
        <p:nvSpPr>
          <p:cNvPr id="89" name="Google Shape;89;p6"/>
          <p:cNvSpPr txBox="1"/>
          <p:nvPr>
            <p:ph idx="3" type="body"/>
          </p:nvPr>
        </p:nvSpPr>
        <p:spPr>
          <a:xfrm>
            <a:off x="14881838" y="9813075"/>
            <a:ext cx="1458000" cy="349200"/>
          </a:xfrm>
          <a:prstGeom prst="rect">
            <a:avLst/>
          </a:prstGeom>
        </p:spPr>
        <p:txBody>
          <a:bodyPr anchorCtr="0" anchor="t" bIns="0" lIns="0" spcFirstLastPara="1" rIns="0" wrap="square" tIns="0">
            <a:noAutofit/>
          </a:bodyPr>
          <a:lstStyle>
            <a:lvl1pPr indent="-323850" lvl="0" marL="457200" rtl="0" algn="ctr">
              <a:spcBef>
                <a:spcPts val="640"/>
              </a:spcBef>
              <a:spcAft>
                <a:spcPts val="0"/>
              </a:spcAft>
              <a:buClr>
                <a:srgbClr val="252525"/>
              </a:buClr>
              <a:buSzPts val="1500"/>
              <a:buFont typeface="Faustina"/>
              <a:buChar char="•"/>
              <a:defRPr sz="1500">
                <a:solidFill>
                  <a:srgbClr val="252525"/>
                </a:solidFill>
                <a:latin typeface="Faustina"/>
                <a:ea typeface="Faustina"/>
                <a:cs typeface="Faustina"/>
                <a:sym typeface="Faustina"/>
              </a:defRPr>
            </a:lvl1pPr>
            <a:lvl2pPr indent="-323850" lvl="1" marL="914400" rtl="0" algn="ctr">
              <a:spcBef>
                <a:spcPts val="560"/>
              </a:spcBef>
              <a:spcAft>
                <a:spcPts val="0"/>
              </a:spcAft>
              <a:buClr>
                <a:srgbClr val="252525"/>
              </a:buClr>
              <a:buSzPts val="1500"/>
              <a:buFont typeface="Faustina"/>
              <a:buChar char="–"/>
              <a:defRPr sz="1500">
                <a:solidFill>
                  <a:srgbClr val="252525"/>
                </a:solidFill>
                <a:latin typeface="Faustina"/>
                <a:ea typeface="Faustina"/>
                <a:cs typeface="Faustina"/>
                <a:sym typeface="Faustina"/>
              </a:defRPr>
            </a:lvl2pPr>
            <a:lvl3pPr indent="-323850" lvl="2" marL="1371600" rtl="0" algn="ctr">
              <a:spcBef>
                <a:spcPts val="480"/>
              </a:spcBef>
              <a:spcAft>
                <a:spcPts val="0"/>
              </a:spcAft>
              <a:buClr>
                <a:srgbClr val="252525"/>
              </a:buClr>
              <a:buSzPts val="1500"/>
              <a:buFont typeface="Faustina"/>
              <a:buChar char="•"/>
              <a:defRPr sz="1500">
                <a:solidFill>
                  <a:srgbClr val="252525"/>
                </a:solidFill>
                <a:latin typeface="Faustina"/>
                <a:ea typeface="Faustina"/>
                <a:cs typeface="Faustina"/>
                <a:sym typeface="Faustina"/>
              </a:defRPr>
            </a:lvl3pPr>
            <a:lvl4pPr indent="-323850" lvl="3" marL="1828800" rtl="0" algn="ctr">
              <a:spcBef>
                <a:spcPts val="400"/>
              </a:spcBef>
              <a:spcAft>
                <a:spcPts val="0"/>
              </a:spcAft>
              <a:buClr>
                <a:srgbClr val="252525"/>
              </a:buClr>
              <a:buSzPts val="1500"/>
              <a:buFont typeface="Faustina"/>
              <a:buChar char="–"/>
              <a:defRPr sz="1500">
                <a:solidFill>
                  <a:srgbClr val="252525"/>
                </a:solidFill>
                <a:latin typeface="Faustina"/>
                <a:ea typeface="Faustina"/>
                <a:cs typeface="Faustina"/>
                <a:sym typeface="Faustina"/>
              </a:defRPr>
            </a:lvl4pPr>
            <a:lvl5pPr indent="-323850" lvl="4" marL="2286000" rtl="0" algn="ctr">
              <a:spcBef>
                <a:spcPts val="400"/>
              </a:spcBef>
              <a:spcAft>
                <a:spcPts val="0"/>
              </a:spcAft>
              <a:buClr>
                <a:srgbClr val="252525"/>
              </a:buClr>
              <a:buSzPts val="1500"/>
              <a:buFont typeface="Faustina"/>
              <a:buChar char="»"/>
              <a:defRPr sz="1500">
                <a:solidFill>
                  <a:srgbClr val="252525"/>
                </a:solidFill>
                <a:latin typeface="Faustina"/>
                <a:ea typeface="Faustina"/>
                <a:cs typeface="Faustina"/>
                <a:sym typeface="Faustina"/>
              </a:defRPr>
            </a:lvl5pPr>
            <a:lvl6pPr indent="-323850" lvl="5" marL="2743200" rtl="0" algn="ctr">
              <a:spcBef>
                <a:spcPts val="400"/>
              </a:spcBef>
              <a:spcAft>
                <a:spcPts val="0"/>
              </a:spcAft>
              <a:buClr>
                <a:srgbClr val="252525"/>
              </a:buClr>
              <a:buSzPts val="1500"/>
              <a:buFont typeface="Faustina"/>
              <a:buChar char="•"/>
              <a:defRPr sz="1500">
                <a:solidFill>
                  <a:srgbClr val="252525"/>
                </a:solidFill>
                <a:latin typeface="Faustina"/>
                <a:ea typeface="Faustina"/>
                <a:cs typeface="Faustina"/>
                <a:sym typeface="Faustina"/>
              </a:defRPr>
            </a:lvl6pPr>
            <a:lvl7pPr indent="-323850" lvl="6" marL="3200400" rtl="0" algn="ctr">
              <a:spcBef>
                <a:spcPts val="400"/>
              </a:spcBef>
              <a:spcAft>
                <a:spcPts val="0"/>
              </a:spcAft>
              <a:buClr>
                <a:srgbClr val="252525"/>
              </a:buClr>
              <a:buSzPts val="1500"/>
              <a:buFont typeface="Faustina"/>
              <a:buChar char="•"/>
              <a:defRPr sz="1500">
                <a:solidFill>
                  <a:srgbClr val="252525"/>
                </a:solidFill>
                <a:latin typeface="Faustina"/>
                <a:ea typeface="Faustina"/>
                <a:cs typeface="Faustina"/>
                <a:sym typeface="Faustina"/>
              </a:defRPr>
            </a:lvl7pPr>
            <a:lvl8pPr indent="-323850" lvl="7" marL="3657600" rtl="0" algn="ctr">
              <a:spcBef>
                <a:spcPts val="400"/>
              </a:spcBef>
              <a:spcAft>
                <a:spcPts val="0"/>
              </a:spcAft>
              <a:buClr>
                <a:srgbClr val="252525"/>
              </a:buClr>
              <a:buSzPts val="1500"/>
              <a:buFont typeface="Faustina"/>
              <a:buChar char="•"/>
              <a:defRPr sz="1500">
                <a:solidFill>
                  <a:srgbClr val="252525"/>
                </a:solidFill>
                <a:latin typeface="Faustina"/>
                <a:ea typeface="Faustina"/>
                <a:cs typeface="Faustina"/>
                <a:sym typeface="Faustina"/>
              </a:defRPr>
            </a:lvl8pPr>
            <a:lvl9pPr indent="-323850" lvl="8" marL="4114800" rtl="0" algn="ctr">
              <a:spcBef>
                <a:spcPts val="400"/>
              </a:spcBef>
              <a:spcAft>
                <a:spcPts val="0"/>
              </a:spcAft>
              <a:buClr>
                <a:srgbClr val="252525"/>
              </a:buClr>
              <a:buSzPts val="1500"/>
              <a:buFont typeface="Faustina"/>
              <a:buChar char="•"/>
              <a:defRPr sz="1500">
                <a:solidFill>
                  <a:srgbClr val="252525"/>
                </a:solidFill>
                <a:latin typeface="Faustina"/>
                <a:ea typeface="Faustina"/>
                <a:cs typeface="Faustina"/>
                <a:sym typeface="Faustina"/>
              </a:defRPr>
            </a:lvl9pPr>
          </a:lstStyle>
          <a:p/>
        </p:txBody>
      </p:sp>
      <p:sp>
        <p:nvSpPr>
          <p:cNvPr id="90" name="Google Shape;90;p6"/>
          <p:cNvSpPr txBox="1"/>
          <p:nvPr>
            <p:ph idx="4" type="body"/>
          </p:nvPr>
        </p:nvSpPr>
        <p:spPr>
          <a:xfrm>
            <a:off x="14881838" y="9413725"/>
            <a:ext cx="1458000" cy="349200"/>
          </a:xfrm>
          <a:prstGeom prst="rect">
            <a:avLst/>
          </a:prstGeom>
        </p:spPr>
        <p:txBody>
          <a:bodyPr anchorCtr="0" anchor="t" bIns="0" lIns="0" spcFirstLastPara="1" rIns="0" wrap="square" tIns="0">
            <a:noAutofit/>
          </a:bodyPr>
          <a:lstStyle>
            <a:lvl1pPr indent="-342900" lvl="0" marL="457200" rtl="0" algn="ctr">
              <a:spcBef>
                <a:spcPts val="640"/>
              </a:spcBef>
              <a:spcAft>
                <a:spcPts val="0"/>
              </a:spcAft>
              <a:buClr>
                <a:srgbClr val="252525"/>
              </a:buClr>
              <a:buSzPts val="1800"/>
              <a:buFont typeface="Faustina"/>
              <a:buChar char="•"/>
              <a:defRPr sz="1800">
                <a:solidFill>
                  <a:srgbClr val="252525"/>
                </a:solidFill>
                <a:latin typeface="Faustina"/>
                <a:ea typeface="Faustina"/>
                <a:cs typeface="Faustina"/>
                <a:sym typeface="Faustina"/>
              </a:defRPr>
            </a:lvl1pPr>
            <a:lvl2pPr indent="-342900" lvl="1" marL="914400" rtl="0" algn="ctr">
              <a:spcBef>
                <a:spcPts val="560"/>
              </a:spcBef>
              <a:spcAft>
                <a:spcPts val="0"/>
              </a:spcAft>
              <a:buClr>
                <a:srgbClr val="252525"/>
              </a:buClr>
              <a:buSzPts val="1800"/>
              <a:buFont typeface="Faustina"/>
              <a:buChar char="–"/>
              <a:defRPr sz="1800">
                <a:solidFill>
                  <a:srgbClr val="252525"/>
                </a:solidFill>
                <a:latin typeface="Faustina"/>
                <a:ea typeface="Faustina"/>
                <a:cs typeface="Faustina"/>
                <a:sym typeface="Faustina"/>
              </a:defRPr>
            </a:lvl2pPr>
            <a:lvl3pPr indent="-342900" lvl="2" marL="1371600" rtl="0" algn="ctr">
              <a:spcBef>
                <a:spcPts val="480"/>
              </a:spcBef>
              <a:spcAft>
                <a:spcPts val="0"/>
              </a:spcAft>
              <a:buClr>
                <a:srgbClr val="252525"/>
              </a:buClr>
              <a:buSzPts val="1800"/>
              <a:buFont typeface="Faustina"/>
              <a:buChar char="•"/>
              <a:defRPr sz="1800">
                <a:solidFill>
                  <a:srgbClr val="252525"/>
                </a:solidFill>
                <a:latin typeface="Faustina"/>
                <a:ea typeface="Faustina"/>
                <a:cs typeface="Faustina"/>
                <a:sym typeface="Faustina"/>
              </a:defRPr>
            </a:lvl3pPr>
            <a:lvl4pPr indent="-342900" lvl="3" marL="1828800" rtl="0" algn="ctr">
              <a:spcBef>
                <a:spcPts val="400"/>
              </a:spcBef>
              <a:spcAft>
                <a:spcPts val="0"/>
              </a:spcAft>
              <a:buClr>
                <a:srgbClr val="252525"/>
              </a:buClr>
              <a:buSzPts val="1800"/>
              <a:buFont typeface="Faustina"/>
              <a:buChar char="–"/>
              <a:defRPr sz="1800">
                <a:solidFill>
                  <a:srgbClr val="252525"/>
                </a:solidFill>
                <a:latin typeface="Faustina"/>
                <a:ea typeface="Faustina"/>
                <a:cs typeface="Faustina"/>
                <a:sym typeface="Faustina"/>
              </a:defRPr>
            </a:lvl4pPr>
            <a:lvl5pPr indent="-342900" lvl="4" marL="2286000" rtl="0" algn="ctr">
              <a:spcBef>
                <a:spcPts val="400"/>
              </a:spcBef>
              <a:spcAft>
                <a:spcPts val="0"/>
              </a:spcAft>
              <a:buClr>
                <a:srgbClr val="252525"/>
              </a:buClr>
              <a:buSzPts val="1800"/>
              <a:buFont typeface="Faustina"/>
              <a:buChar char="»"/>
              <a:defRPr sz="1800">
                <a:solidFill>
                  <a:srgbClr val="252525"/>
                </a:solidFill>
                <a:latin typeface="Faustina"/>
                <a:ea typeface="Faustina"/>
                <a:cs typeface="Faustina"/>
                <a:sym typeface="Faustina"/>
              </a:defRPr>
            </a:lvl5pPr>
            <a:lvl6pPr indent="-342900" lvl="5" marL="2743200" rtl="0" algn="ctr">
              <a:spcBef>
                <a:spcPts val="400"/>
              </a:spcBef>
              <a:spcAft>
                <a:spcPts val="0"/>
              </a:spcAft>
              <a:buClr>
                <a:srgbClr val="252525"/>
              </a:buClr>
              <a:buSzPts val="1800"/>
              <a:buFont typeface="Faustina"/>
              <a:buChar char="•"/>
              <a:defRPr sz="1800">
                <a:solidFill>
                  <a:srgbClr val="252525"/>
                </a:solidFill>
                <a:latin typeface="Faustina"/>
                <a:ea typeface="Faustina"/>
                <a:cs typeface="Faustina"/>
                <a:sym typeface="Faustina"/>
              </a:defRPr>
            </a:lvl6pPr>
            <a:lvl7pPr indent="-342900" lvl="6" marL="3200400" rtl="0" algn="ctr">
              <a:spcBef>
                <a:spcPts val="400"/>
              </a:spcBef>
              <a:spcAft>
                <a:spcPts val="0"/>
              </a:spcAft>
              <a:buClr>
                <a:srgbClr val="252525"/>
              </a:buClr>
              <a:buSzPts val="1800"/>
              <a:buFont typeface="Faustina"/>
              <a:buChar char="•"/>
              <a:defRPr sz="1800">
                <a:solidFill>
                  <a:srgbClr val="252525"/>
                </a:solidFill>
                <a:latin typeface="Faustina"/>
                <a:ea typeface="Faustina"/>
                <a:cs typeface="Faustina"/>
                <a:sym typeface="Faustina"/>
              </a:defRPr>
            </a:lvl7pPr>
            <a:lvl8pPr indent="-342900" lvl="7" marL="3657600" rtl="0" algn="ctr">
              <a:spcBef>
                <a:spcPts val="400"/>
              </a:spcBef>
              <a:spcAft>
                <a:spcPts val="0"/>
              </a:spcAft>
              <a:buClr>
                <a:srgbClr val="252525"/>
              </a:buClr>
              <a:buSzPts val="1800"/>
              <a:buFont typeface="Faustina"/>
              <a:buChar char="•"/>
              <a:defRPr sz="1800">
                <a:solidFill>
                  <a:srgbClr val="252525"/>
                </a:solidFill>
                <a:latin typeface="Faustina"/>
                <a:ea typeface="Faustina"/>
                <a:cs typeface="Faustina"/>
                <a:sym typeface="Faustina"/>
              </a:defRPr>
            </a:lvl8pPr>
            <a:lvl9pPr indent="-342900" lvl="8" marL="4114800" rtl="0" algn="ctr">
              <a:spcBef>
                <a:spcPts val="400"/>
              </a:spcBef>
              <a:spcAft>
                <a:spcPts val="0"/>
              </a:spcAft>
              <a:buClr>
                <a:srgbClr val="252525"/>
              </a:buClr>
              <a:buSzPts val="1800"/>
              <a:buFont typeface="Faustina"/>
              <a:buChar char="•"/>
              <a:defRPr sz="1800">
                <a:solidFill>
                  <a:srgbClr val="252525"/>
                </a:solidFill>
                <a:latin typeface="Faustina"/>
                <a:ea typeface="Faustina"/>
                <a:cs typeface="Faustina"/>
                <a:sym typeface="Faustina"/>
              </a:defRPr>
            </a:lvl9pPr>
          </a:lstStyle>
          <a:p/>
        </p:txBody>
      </p:sp>
      <p:sp>
        <p:nvSpPr>
          <p:cNvPr id="91" name="Google Shape;91;p6"/>
          <p:cNvSpPr txBox="1"/>
          <p:nvPr>
            <p:ph idx="5" type="body"/>
          </p:nvPr>
        </p:nvSpPr>
        <p:spPr>
          <a:xfrm>
            <a:off x="9542475" y="9120775"/>
            <a:ext cx="3086100" cy="935100"/>
          </a:xfrm>
          <a:prstGeom prst="rect">
            <a:avLst/>
          </a:prstGeom>
        </p:spPr>
        <p:txBody>
          <a:bodyPr anchorCtr="0" anchor="t" bIns="0" lIns="0" spcFirstLastPara="1" rIns="0" wrap="square" tIns="0">
            <a:noAutofit/>
          </a:bodyPr>
          <a:lstStyle>
            <a:lvl1pPr indent="-374650" lvl="0" marL="457200">
              <a:spcBef>
                <a:spcPts val="640"/>
              </a:spcBef>
              <a:spcAft>
                <a:spcPts val="0"/>
              </a:spcAft>
              <a:buClr>
                <a:srgbClr val="252525"/>
              </a:buClr>
              <a:buSzPts val="2300"/>
              <a:buChar char="•"/>
              <a:defRPr sz="2300">
                <a:solidFill>
                  <a:srgbClr val="252525"/>
                </a:solidFill>
              </a:defRPr>
            </a:lvl1pPr>
            <a:lvl2pPr indent="-374650" lvl="1" marL="914400">
              <a:spcBef>
                <a:spcPts val="560"/>
              </a:spcBef>
              <a:spcAft>
                <a:spcPts val="0"/>
              </a:spcAft>
              <a:buClr>
                <a:srgbClr val="252525"/>
              </a:buClr>
              <a:buSzPts val="2300"/>
              <a:buChar char="–"/>
              <a:defRPr sz="2300">
                <a:solidFill>
                  <a:srgbClr val="252525"/>
                </a:solidFill>
              </a:defRPr>
            </a:lvl2pPr>
            <a:lvl3pPr indent="-374650" lvl="2" marL="1371600">
              <a:spcBef>
                <a:spcPts val="480"/>
              </a:spcBef>
              <a:spcAft>
                <a:spcPts val="0"/>
              </a:spcAft>
              <a:buClr>
                <a:srgbClr val="252525"/>
              </a:buClr>
              <a:buSzPts val="2300"/>
              <a:buChar char="•"/>
              <a:defRPr sz="2300">
                <a:solidFill>
                  <a:srgbClr val="252525"/>
                </a:solidFill>
              </a:defRPr>
            </a:lvl3pPr>
            <a:lvl4pPr indent="-374650" lvl="3" marL="1828800">
              <a:spcBef>
                <a:spcPts val="400"/>
              </a:spcBef>
              <a:spcAft>
                <a:spcPts val="0"/>
              </a:spcAft>
              <a:buClr>
                <a:srgbClr val="252525"/>
              </a:buClr>
              <a:buSzPts val="2300"/>
              <a:buChar char="–"/>
              <a:defRPr sz="2300">
                <a:solidFill>
                  <a:srgbClr val="252525"/>
                </a:solidFill>
              </a:defRPr>
            </a:lvl4pPr>
            <a:lvl5pPr indent="-374650" lvl="4" marL="2286000">
              <a:spcBef>
                <a:spcPts val="400"/>
              </a:spcBef>
              <a:spcAft>
                <a:spcPts val="0"/>
              </a:spcAft>
              <a:buClr>
                <a:srgbClr val="252525"/>
              </a:buClr>
              <a:buSzPts val="2300"/>
              <a:buChar char="»"/>
              <a:defRPr sz="2300">
                <a:solidFill>
                  <a:srgbClr val="252525"/>
                </a:solidFill>
              </a:defRPr>
            </a:lvl5pPr>
            <a:lvl6pPr indent="-374650" lvl="5" marL="2743200">
              <a:spcBef>
                <a:spcPts val="400"/>
              </a:spcBef>
              <a:spcAft>
                <a:spcPts val="0"/>
              </a:spcAft>
              <a:buClr>
                <a:srgbClr val="252525"/>
              </a:buClr>
              <a:buSzPts val="2300"/>
              <a:buChar char="•"/>
              <a:defRPr sz="2300">
                <a:solidFill>
                  <a:srgbClr val="252525"/>
                </a:solidFill>
              </a:defRPr>
            </a:lvl6pPr>
            <a:lvl7pPr indent="-374650" lvl="6" marL="3200400">
              <a:spcBef>
                <a:spcPts val="400"/>
              </a:spcBef>
              <a:spcAft>
                <a:spcPts val="0"/>
              </a:spcAft>
              <a:buClr>
                <a:srgbClr val="252525"/>
              </a:buClr>
              <a:buSzPts val="2300"/>
              <a:buChar char="•"/>
              <a:defRPr sz="2300">
                <a:solidFill>
                  <a:srgbClr val="252525"/>
                </a:solidFill>
              </a:defRPr>
            </a:lvl7pPr>
            <a:lvl8pPr indent="-374650" lvl="7" marL="3657600">
              <a:spcBef>
                <a:spcPts val="400"/>
              </a:spcBef>
              <a:spcAft>
                <a:spcPts val="0"/>
              </a:spcAft>
              <a:buClr>
                <a:srgbClr val="252525"/>
              </a:buClr>
              <a:buSzPts val="2300"/>
              <a:buChar char="•"/>
              <a:defRPr sz="2300">
                <a:solidFill>
                  <a:srgbClr val="252525"/>
                </a:solidFill>
              </a:defRPr>
            </a:lvl8pPr>
            <a:lvl9pPr indent="-374650" lvl="8" marL="4114800">
              <a:spcBef>
                <a:spcPts val="400"/>
              </a:spcBef>
              <a:spcAft>
                <a:spcPts val="0"/>
              </a:spcAft>
              <a:buClr>
                <a:srgbClr val="252525"/>
              </a:buClr>
              <a:buSzPts val="2300"/>
              <a:buChar char="•"/>
              <a:defRPr sz="2300">
                <a:solidFill>
                  <a:srgbClr val="252525"/>
                </a:solidFill>
              </a:defRPr>
            </a:lvl9pPr>
          </a:lstStyle>
          <a:p/>
        </p:txBody>
      </p:sp>
      <p:sp>
        <p:nvSpPr>
          <p:cNvPr id="92" name="Google Shape;92;p6"/>
          <p:cNvSpPr txBox="1"/>
          <p:nvPr>
            <p:ph idx="6" type="body"/>
          </p:nvPr>
        </p:nvSpPr>
        <p:spPr>
          <a:xfrm>
            <a:off x="5458400" y="6737125"/>
            <a:ext cx="11536800" cy="1736700"/>
          </a:xfrm>
          <a:prstGeom prst="rect">
            <a:avLst/>
          </a:prstGeom>
        </p:spPr>
        <p:txBody>
          <a:bodyPr anchorCtr="0" anchor="t" bIns="0" lIns="0" spcFirstLastPara="1" rIns="0" wrap="square" tIns="0">
            <a:noAutofit/>
          </a:bodyPr>
          <a:lstStyle>
            <a:lvl1pPr indent="-361950" lvl="0" marL="457200" algn="ctr">
              <a:spcBef>
                <a:spcPts val="640"/>
              </a:spcBef>
              <a:spcAft>
                <a:spcPts val="0"/>
              </a:spcAft>
              <a:buSzPts val="2100"/>
              <a:buFont typeface="Faustina"/>
              <a:buChar char="•"/>
              <a:defRPr sz="2100">
                <a:latin typeface="Faustina"/>
                <a:ea typeface="Faustina"/>
                <a:cs typeface="Faustina"/>
                <a:sym typeface="Faustina"/>
              </a:defRPr>
            </a:lvl1pPr>
            <a:lvl2pPr indent="-361950" lvl="1" marL="914400" algn="ctr">
              <a:spcBef>
                <a:spcPts val="560"/>
              </a:spcBef>
              <a:spcAft>
                <a:spcPts val="0"/>
              </a:spcAft>
              <a:buSzPts val="2100"/>
              <a:buFont typeface="Faustina"/>
              <a:buChar char="–"/>
              <a:defRPr sz="2100">
                <a:latin typeface="Faustina"/>
                <a:ea typeface="Faustina"/>
                <a:cs typeface="Faustina"/>
                <a:sym typeface="Faustina"/>
              </a:defRPr>
            </a:lvl2pPr>
            <a:lvl3pPr indent="-361950" lvl="2" marL="1371600" algn="ctr">
              <a:spcBef>
                <a:spcPts val="480"/>
              </a:spcBef>
              <a:spcAft>
                <a:spcPts val="0"/>
              </a:spcAft>
              <a:buSzPts val="2100"/>
              <a:buFont typeface="Faustina"/>
              <a:buChar char="•"/>
              <a:defRPr sz="2100">
                <a:latin typeface="Faustina"/>
                <a:ea typeface="Faustina"/>
                <a:cs typeface="Faustina"/>
                <a:sym typeface="Faustina"/>
              </a:defRPr>
            </a:lvl3pPr>
            <a:lvl4pPr indent="-361950" lvl="3" marL="1828800" algn="ctr">
              <a:spcBef>
                <a:spcPts val="400"/>
              </a:spcBef>
              <a:spcAft>
                <a:spcPts val="0"/>
              </a:spcAft>
              <a:buSzPts val="2100"/>
              <a:buFont typeface="Faustina"/>
              <a:buChar char="–"/>
              <a:defRPr sz="2100">
                <a:latin typeface="Faustina"/>
                <a:ea typeface="Faustina"/>
                <a:cs typeface="Faustina"/>
                <a:sym typeface="Faustina"/>
              </a:defRPr>
            </a:lvl4pPr>
            <a:lvl5pPr indent="-361950" lvl="4" marL="2286000" algn="ctr">
              <a:spcBef>
                <a:spcPts val="400"/>
              </a:spcBef>
              <a:spcAft>
                <a:spcPts val="0"/>
              </a:spcAft>
              <a:buSzPts val="2100"/>
              <a:buFont typeface="Faustina"/>
              <a:buChar char="»"/>
              <a:defRPr sz="2100">
                <a:latin typeface="Faustina"/>
                <a:ea typeface="Faustina"/>
                <a:cs typeface="Faustina"/>
                <a:sym typeface="Faustina"/>
              </a:defRPr>
            </a:lvl5pPr>
            <a:lvl6pPr indent="-361950" lvl="5" marL="2743200" algn="ctr">
              <a:spcBef>
                <a:spcPts val="400"/>
              </a:spcBef>
              <a:spcAft>
                <a:spcPts val="0"/>
              </a:spcAft>
              <a:buSzPts val="2100"/>
              <a:buFont typeface="Faustina"/>
              <a:buChar char="•"/>
              <a:defRPr sz="2100">
                <a:latin typeface="Faustina"/>
                <a:ea typeface="Faustina"/>
                <a:cs typeface="Faustina"/>
                <a:sym typeface="Faustina"/>
              </a:defRPr>
            </a:lvl6pPr>
            <a:lvl7pPr indent="-361950" lvl="6" marL="3200400" algn="ctr">
              <a:spcBef>
                <a:spcPts val="400"/>
              </a:spcBef>
              <a:spcAft>
                <a:spcPts val="0"/>
              </a:spcAft>
              <a:buSzPts val="2100"/>
              <a:buFont typeface="Faustina"/>
              <a:buChar char="•"/>
              <a:defRPr sz="2100">
                <a:latin typeface="Faustina"/>
                <a:ea typeface="Faustina"/>
                <a:cs typeface="Faustina"/>
                <a:sym typeface="Faustina"/>
              </a:defRPr>
            </a:lvl7pPr>
            <a:lvl8pPr indent="-361950" lvl="7" marL="3657600" algn="ctr">
              <a:spcBef>
                <a:spcPts val="400"/>
              </a:spcBef>
              <a:spcAft>
                <a:spcPts val="0"/>
              </a:spcAft>
              <a:buSzPts val="2100"/>
              <a:buFont typeface="Faustina"/>
              <a:buChar char="•"/>
              <a:defRPr sz="2100">
                <a:latin typeface="Faustina"/>
                <a:ea typeface="Faustina"/>
                <a:cs typeface="Faustina"/>
                <a:sym typeface="Faustina"/>
              </a:defRPr>
            </a:lvl8pPr>
            <a:lvl9pPr indent="-361950" lvl="8" marL="4114800" algn="ctr">
              <a:spcBef>
                <a:spcPts val="400"/>
              </a:spcBef>
              <a:spcAft>
                <a:spcPts val="0"/>
              </a:spcAft>
              <a:buSzPts val="2100"/>
              <a:buFont typeface="Faustina"/>
              <a:buChar char="•"/>
              <a:defRPr sz="2100">
                <a:latin typeface="Faustina"/>
                <a:ea typeface="Faustina"/>
                <a:cs typeface="Faustina"/>
                <a:sym typeface="Faustina"/>
              </a:defRPr>
            </a:lvl9pPr>
          </a:lstStyle>
          <a:p/>
        </p:txBody>
      </p:sp>
      <p:sp>
        <p:nvSpPr>
          <p:cNvPr id="93" name="Google Shape;93;p6"/>
          <p:cNvSpPr txBox="1"/>
          <p:nvPr>
            <p:ph type="title"/>
          </p:nvPr>
        </p:nvSpPr>
        <p:spPr>
          <a:xfrm>
            <a:off x="7043300" y="4855550"/>
            <a:ext cx="9237300" cy="1539600"/>
          </a:xfrm>
          <a:prstGeom prst="rect">
            <a:avLst/>
          </a:prstGeom>
        </p:spPr>
        <p:txBody>
          <a:bodyPr anchorCtr="0" anchor="t" bIns="0" lIns="0" spcFirstLastPara="1" rIns="0" wrap="square" tIns="0">
            <a:noAutofit/>
          </a:bodyPr>
          <a:lstStyle>
            <a:lvl1pPr lvl="0">
              <a:spcBef>
                <a:spcPts val="0"/>
              </a:spcBef>
              <a:spcAft>
                <a:spcPts val="0"/>
              </a:spcAft>
              <a:buClr>
                <a:srgbClr val="252525"/>
              </a:buClr>
              <a:buSzPts val="12500"/>
              <a:buFont typeface="Great Vibes"/>
              <a:buNone/>
              <a:defRPr sz="12500">
                <a:solidFill>
                  <a:srgbClr val="252525"/>
                </a:solidFill>
                <a:latin typeface="Great Vibes"/>
                <a:ea typeface="Great Vibes"/>
                <a:cs typeface="Great Vibes"/>
                <a:sym typeface="Great Vibes"/>
              </a:defRPr>
            </a:lvl1pPr>
            <a:lvl2pPr lvl="1">
              <a:spcBef>
                <a:spcPts val="0"/>
              </a:spcBef>
              <a:spcAft>
                <a:spcPts val="0"/>
              </a:spcAft>
              <a:buClr>
                <a:srgbClr val="252525"/>
              </a:buClr>
              <a:buSzPts val="1400"/>
              <a:buNone/>
              <a:defRPr>
                <a:solidFill>
                  <a:srgbClr val="252525"/>
                </a:solidFill>
              </a:defRPr>
            </a:lvl2pPr>
            <a:lvl3pPr lvl="2">
              <a:spcBef>
                <a:spcPts val="0"/>
              </a:spcBef>
              <a:spcAft>
                <a:spcPts val="0"/>
              </a:spcAft>
              <a:buClr>
                <a:srgbClr val="252525"/>
              </a:buClr>
              <a:buSzPts val="1400"/>
              <a:buNone/>
              <a:defRPr>
                <a:solidFill>
                  <a:srgbClr val="252525"/>
                </a:solidFill>
              </a:defRPr>
            </a:lvl3pPr>
            <a:lvl4pPr lvl="3">
              <a:spcBef>
                <a:spcPts val="0"/>
              </a:spcBef>
              <a:spcAft>
                <a:spcPts val="0"/>
              </a:spcAft>
              <a:buClr>
                <a:srgbClr val="252525"/>
              </a:buClr>
              <a:buSzPts val="1400"/>
              <a:buNone/>
              <a:defRPr>
                <a:solidFill>
                  <a:srgbClr val="252525"/>
                </a:solidFill>
              </a:defRPr>
            </a:lvl4pPr>
            <a:lvl5pPr lvl="4">
              <a:spcBef>
                <a:spcPts val="0"/>
              </a:spcBef>
              <a:spcAft>
                <a:spcPts val="0"/>
              </a:spcAft>
              <a:buClr>
                <a:srgbClr val="252525"/>
              </a:buClr>
              <a:buSzPts val="1400"/>
              <a:buNone/>
              <a:defRPr>
                <a:solidFill>
                  <a:srgbClr val="252525"/>
                </a:solidFill>
              </a:defRPr>
            </a:lvl5pPr>
            <a:lvl6pPr lvl="5">
              <a:spcBef>
                <a:spcPts val="0"/>
              </a:spcBef>
              <a:spcAft>
                <a:spcPts val="0"/>
              </a:spcAft>
              <a:buClr>
                <a:srgbClr val="252525"/>
              </a:buClr>
              <a:buSzPts val="1400"/>
              <a:buNone/>
              <a:defRPr>
                <a:solidFill>
                  <a:srgbClr val="252525"/>
                </a:solidFill>
              </a:defRPr>
            </a:lvl6pPr>
            <a:lvl7pPr lvl="6">
              <a:spcBef>
                <a:spcPts val="0"/>
              </a:spcBef>
              <a:spcAft>
                <a:spcPts val="0"/>
              </a:spcAft>
              <a:buClr>
                <a:srgbClr val="252525"/>
              </a:buClr>
              <a:buSzPts val="1400"/>
              <a:buNone/>
              <a:defRPr>
                <a:solidFill>
                  <a:srgbClr val="252525"/>
                </a:solidFill>
              </a:defRPr>
            </a:lvl7pPr>
            <a:lvl8pPr lvl="7">
              <a:spcBef>
                <a:spcPts val="0"/>
              </a:spcBef>
              <a:spcAft>
                <a:spcPts val="0"/>
              </a:spcAft>
              <a:buClr>
                <a:srgbClr val="252525"/>
              </a:buClr>
              <a:buSzPts val="1400"/>
              <a:buNone/>
              <a:defRPr>
                <a:solidFill>
                  <a:srgbClr val="252525"/>
                </a:solidFill>
              </a:defRPr>
            </a:lvl8pPr>
            <a:lvl9pPr lvl="8">
              <a:spcBef>
                <a:spcPts val="0"/>
              </a:spcBef>
              <a:spcAft>
                <a:spcPts val="0"/>
              </a:spcAft>
              <a:buClr>
                <a:srgbClr val="252525"/>
              </a:buClr>
              <a:buSzPts val="1400"/>
              <a:buNone/>
              <a:defRPr>
                <a:solidFill>
                  <a:srgbClr val="252525"/>
                </a:solidFill>
              </a:defRPr>
            </a:lvl9pPr>
          </a:lstStyle>
          <a:p/>
        </p:txBody>
      </p:sp>
      <p:sp>
        <p:nvSpPr>
          <p:cNvPr id="94" name="Google Shape;94;p6"/>
          <p:cNvSpPr txBox="1"/>
          <p:nvPr>
            <p:ph idx="7" type="body"/>
          </p:nvPr>
        </p:nvSpPr>
        <p:spPr>
          <a:xfrm>
            <a:off x="8397575" y="4161200"/>
            <a:ext cx="6030900" cy="577800"/>
          </a:xfrm>
          <a:prstGeom prst="rect">
            <a:avLst/>
          </a:prstGeom>
        </p:spPr>
        <p:txBody>
          <a:bodyPr anchorCtr="0" anchor="t" bIns="0" lIns="0" spcFirstLastPara="1" rIns="0" wrap="square" tIns="0">
            <a:noAutofit/>
          </a:bodyPr>
          <a:lstStyle>
            <a:lvl1pPr indent="-374650" lvl="0" marL="457200" algn="ctr">
              <a:spcBef>
                <a:spcPts val="640"/>
              </a:spcBef>
              <a:spcAft>
                <a:spcPts val="0"/>
              </a:spcAft>
              <a:buClr>
                <a:srgbClr val="252525"/>
              </a:buClr>
              <a:buSzPts val="2300"/>
              <a:buFont typeface="Faustina"/>
              <a:buChar char="•"/>
              <a:defRPr sz="2300">
                <a:solidFill>
                  <a:srgbClr val="252525"/>
                </a:solidFill>
                <a:latin typeface="Faustina"/>
                <a:ea typeface="Faustina"/>
                <a:cs typeface="Faustina"/>
                <a:sym typeface="Faustina"/>
              </a:defRPr>
            </a:lvl1pPr>
            <a:lvl2pPr indent="-374650" lvl="1" marL="914400" algn="ctr">
              <a:spcBef>
                <a:spcPts val="560"/>
              </a:spcBef>
              <a:spcAft>
                <a:spcPts val="0"/>
              </a:spcAft>
              <a:buClr>
                <a:srgbClr val="252525"/>
              </a:buClr>
              <a:buSzPts val="2300"/>
              <a:buFont typeface="Faustina"/>
              <a:buChar char="–"/>
              <a:defRPr sz="2300">
                <a:solidFill>
                  <a:srgbClr val="252525"/>
                </a:solidFill>
                <a:latin typeface="Faustina"/>
                <a:ea typeface="Faustina"/>
                <a:cs typeface="Faustina"/>
                <a:sym typeface="Faustina"/>
              </a:defRPr>
            </a:lvl2pPr>
            <a:lvl3pPr indent="-374650" lvl="2" marL="1371600" algn="ctr">
              <a:spcBef>
                <a:spcPts val="480"/>
              </a:spcBef>
              <a:spcAft>
                <a:spcPts val="0"/>
              </a:spcAft>
              <a:buClr>
                <a:srgbClr val="252525"/>
              </a:buClr>
              <a:buSzPts val="2300"/>
              <a:buFont typeface="Faustina"/>
              <a:buChar char="•"/>
              <a:defRPr sz="2300">
                <a:solidFill>
                  <a:srgbClr val="252525"/>
                </a:solidFill>
                <a:latin typeface="Faustina"/>
                <a:ea typeface="Faustina"/>
                <a:cs typeface="Faustina"/>
                <a:sym typeface="Faustina"/>
              </a:defRPr>
            </a:lvl3pPr>
            <a:lvl4pPr indent="-374650" lvl="3" marL="1828800" algn="ctr">
              <a:spcBef>
                <a:spcPts val="400"/>
              </a:spcBef>
              <a:spcAft>
                <a:spcPts val="0"/>
              </a:spcAft>
              <a:buClr>
                <a:srgbClr val="252525"/>
              </a:buClr>
              <a:buSzPts val="2300"/>
              <a:buFont typeface="Faustina"/>
              <a:buChar char="–"/>
              <a:defRPr sz="2300">
                <a:solidFill>
                  <a:srgbClr val="252525"/>
                </a:solidFill>
                <a:latin typeface="Faustina"/>
                <a:ea typeface="Faustina"/>
                <a:cs typeface="Faustina"/>
                <a:sym typeface="Faustina"/>
              </a:defRPr>
            </a:lvl4pPr>
            <a:lvl5pPr indent="-374650" lvl="4" marL="2286000" algn="ctr">
              <a:spcBef>
                <a:spcPts val="400"/>
              </a:spcBef>
              <a:spcAft>
                <a:spcPts val="0"/>
              </a:spcAft>
              <a:buClr>
                <a:srgbClr val="252525"/>
              </a:buClr>
              <a:buSzPts val="2300"/>
              <a:buFont typeface="Faustina"/>
              <a:buChar char="»"/>
              <a:defRPr sz="2300">
                <a:solidFill>
                  <a:srgbClr val="252525"/>
                </a:solidFill>
                <a:latin typeface="Faustina"/>
                <a:ea typeface="Faustina"/>
                <a:cs typeface="Faustina"/>
                <a:sym typeface="Faustina"/>
              </a:defRPr>
            </a:lvl5pPr>
            <a:lvl6pPr indent="-374650" lvl="5" marL="2743200" algn="ctr">
              <a:spcBef>
                <a:spcPts val="400"/>
              </a:spcBef>
              <a:spcAft>
                <a:spcPts val="0"/>
              </a:spcAft>
              <a:buClr>
                <a:srgbClr val="252525"/>
              </a:buClr>
              <a:buSzPts val="2300"/>
              <a:buFont typeface="Faustina"/>
              <a:buChar char="•"/>
              <a:defRPr sz="2300">
                <a:solidFill>
                  <a:srgbClr val="252525"/>
                </a:solidFill>
                <a:latin typeface="Faustina"/>
                <a:ea typeface="Faustina"/>
                <a:cs typeface="Faustina"/>
                <a:sym typeface="Faustina"/>
              </a:defRPr>
            </a:lvl6pPr>
            <a:lvl7pPr indent="-374650" lvl="6" marL="3200400" algn="ctr">
              <a:spcBef>
                <a:spcPts val="400"/>
              </a:spcBef>
              <a:spcAft>
                <a:spcPts val="0"/>
              </a:spcAft>
              <a:buClr>
                <a:srgbClr val="252525"/>
              </a:buClr>
              <a:buSzPts val="2300"/>
              <a:buFont typeface="Faustina"/>
              <a:buChar char="•"/>
              <a:defRPr sz="2300">
                <a:solidFill>
                  <a:srgbClr val="252525"/>
                </a:solidFill>
                <a:latin typeface="Faustina"/>
                <a:ea typeface="Faustina"/>
                <a:cs typeface="Faustina"/>
                <a:sym typeface="Faustina"/>
              </a:defRPr>
            </a:lvl7pPr>
            <a:lvl8pPr indent="-374650" lvl="7" marL="3657600" algn="ctr">
              <a:spcBef>
                <a:spcPts val="400"/>
              </a:spcBef>
              <a:spcAft>
                <a:spcPts val="0"/>
              </a:spcAft>
              <a:buClr>
                <a:srgbClr val="252525"/>
              </a:buClr>
              <a:buSzPts val="2300"/>
              <a:buFont typeface="Faustina"/>
              <a:buChar char="•"/>
              <a:defRPr sz="2300">
                <a:solidFill>
                  <a:srgbClr val="252525"/>
                </a:solidFill>
                <a:latin typeface="Faustina"/>
                <a:ea typeface="Faustina"/>
                <a:cs typeface="Faustina"/>
                <a:sym typeface="Faustina"/>
              </a:defRPr>
            </a:lvl8pPr>
            <a:lvl9pPr indent="-374650" lvl="8" marL="4114800" algn="ctr">
              <a:spcBef>
                <a:spcPts val="400"/>
              </a:spcBef>
              <a:spcAft>
                <a:spcPts val="0"/>
              </a:spcAft>
              <a:buClr>
                <a:srgbClr val="252525"/>
              </a:buClr>
              <a:buSzPts val="2300"/>
              <a:buFont typeface="Faustina"/>
              <a:buChar char="•"/>
              <a:defRPr sz="2300">
                <a:solidFill>
                  <a:srgbClr val="252525"/>
                </a:solidFill>
                <a:latin typeface="Faustina"/>
                <a:ea typeface="Faustina"/>
                <a:cs typeface="Faustina"/>
                <a:sym typeface="Faustina"/>
              </a:defRPr>
            </a:lvl9pPr>
          </a:lstStyle>
          <a:p/>
        </p:txBody>
      </p:sp>
      <p:sp>
        <p:nvSpPr>
          <p:cNvPr id="95" name="Google Shape;95;p6"/>
          <p:cNvSpPr txBox="1"/>
          <p:nvPr>
            <p:ph idx="8" type="subTitle"/>
          </p:nvPr>
        </p:nvSpPr>
        <p:spPr>
          <a:xfrm>
            <a:off x="9008275" y="2977325"/>
            <a:ext cx="4498800" cy="577800"/>
          </a:xfrm>
          <a:prstGeom prst="rect">
            <a:avLst/>
          </a:prstGeom>
        </p:spPr>
        <p:txBody>
          <a:bodyPr anchorCtr="0" anchor="t" bIns="0" lIns="0" spcFirstLastPara="1" rIns="0" wrap="square" tIns="0">
            <a:noAutofit/>
          </a:bodyPr>
          <a:lstStyle>
            <a:lvl1pPr lvl="0" algn="ctr">
              <a:spcBef>
                <a:spcPts val="640"/>
              </a:spcBef>
              <a:spcAft>
                <a:spcPts val="0"/>
              </a:spcAft>
              <a:buClr>
                <a:srgbClr val="252525"/>
              </a:buClr>
              <a:buSzPts val="3800"/>
              <a:buFont typeface="Faustina"/>
              <a:buNone/>
              <a:defRPr sz="3800">
                <a:solidFill>
                  <a:srgbClr val="252525"/>
                </a:solidFill>
                <a:latin typeface="Faustina"/>
                <a:ea typeface="Faustina"/>
                <a:cs typeface="Faustina"/>
                <a:sym typeface="Faustina"/>
              </a:defRPr>
            </a:lvl1pPr>
            <a:lvl2pPr lvl="1">
              <a:spcBef>
                <a:spcPts val="560"/>
              </a:spcBef>
              <a:spcAft>
                <a:spcPts val="0"/>
              </a:spcAft>
              <a:buSzPts val="2800"/>
              <a:buNone/>
              <a:defRPr/>
            </a:lvl2pPr>
            <a:lvl3pPr lvl="2">
              <a:spcBef>
                <a:spcPts val="480"/>
              </a:spcBef>
              <a:spcAft>
                <a:spcPts val="0"/>
              </a:spcAft>
              <a:buSzPts val="24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
        <p:nvSpPr>
          <p:cNvPr id="96" name="Google Shape;96;p6"/>
          <p:cNvSpPr txBox="1"/>
          <p:nvPr>
            <p:ph idx="9" type="title"/>
          </p:nvPr>
        </p:nvSpPr>
        <p:spPr>
          <a:xfrm>
            <a:off x="5954625" y="343525"/>
            <a:ext cx="10469100" cy="1736700"/>
          </a:xfrm>
          <a:prstGeom prst="rect">
            <a:avLst/>
          </a:prstGeom>
        </p:spPr>
        <p:txBody>
          <a:bodyPr anchorCtr="0" anchor="t" bIns="0" lIns="0" spcFirstLastPara="1" rIns="0" wrap="square" tIns="0">
            <a:noAutofit/>
          </a:bodyPr>
          <a:lstStyle>
            <a:lvl1pPr lvl="0">
              <a:spcBef>
                <a:spcPts val="0"/>
              </a:spcBef>
              <a:spcAft>
                <a:spcPts val="0"/>
              </a:spcAft>
              <a:buClr>
                <a:srgbClr val="252525"/>
              </a:buClr>
              <a:buSzPts val="13100"/>
              <a:buFont typeface="DM Serif Display"/>
              <a:buNone/>
              <a:defRPr sz="13100">
                <a:solidFill>
                  <a:srgbClr val="252525"/>
                </a:solidFill>
                <a:latin typeface="DM Serif Display"/>
                <a:ea typeface="DM Serif Display"/>
                <a:cs typeface="DM Serif Display"/>
                <a:sym typeface="DM Serif Display"/>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 name="Google Shape;97;p6"/>
          <p:cNvSpPr txBox="1"/>
          <p:nvPr>
            <p:ph idx="13" type="title"/>
          </p:nvPr>
        </p:nvSpPr>
        <p:spPr>
          <a:xfrm>
            <a:off x="1660425" y="2099400"/>
            <a:ext cx="2194800" cy="1170600"/>
          </a:xfrm>
          <a:prstGeom prst="rect">
            <a:avLst/>
          </a:prstGeom>
        </p:spPr>
        <p:txBody>
          <a:bodyPr anchorCtr="0" anchor="t" bIns="0" lIns="0" spcFirstLastPara="1" rIns="0" wrap="square" tIns="0">
            <a:noAutofit/>
          </a:bodyPr>
          <a:lstStyle>
            <a:lvl1pPr lvl="0">
              <a:spcBef>
                <a:spcPts val="0"/>
              </a:spcBef>
              <a:spcAft>
                <a:spcPts val="0"/>
              </a:spcAft>
              <a:buClr>
                <a:srgbClr val="252525"/>
              </a:buClr>
              <a:buSzPts val="9000"/>
              <a:buFont typeface="DM Serif Display"/>
              <a:buNone/>
              <a:defRPr sz="9000">
                <a:solidFill>
                  <a:srgbClr val="252525"/>
                </a:solidFill>
                <a:latin typeface="DM Serif Display"/>
                <a:ea typeface="DM Serif Display"/>
                <a:cs typeface="DM Serif Display"/>
                <a:sym typeface="DM Serif Display"/>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rporate 2">
  <p:cSld name="CUSTOM_8">
    <p:spTree>
      <p:nvGrpSpPr>
        <p:cNvPr id="98" name="Shape 98"/>
        <p:cNvGrpSpPr/>
        <p:nvPr/>
      </p:nvGrpSpPr>
      <p:grpSpPr>
        <a:xfrm>
          <a:off x="0" y="0"/>
          <a:ext cx="0" cy="0"/>
          <a:chOff x="0" y="0"/>
          <a:chExt cx="0" cy="0"/>
        </a:xfrm>
      </p:grpSpPr>
      <p:sp>
        <p:nvSpPr>
          <p:cNvPr id="99" name="Google Shape;99;p7"/>
          <p:cNvSpPr/>
          <p:nvPr/>
        </p:nvSpPr>
        <p:spPr>
          <a:xfrm rot="-2129779">
            <a:off x="14312826" y="-2469076"/>
            <a:ext cx="764142" cy="7323201"/>
          </a:xfrm>
          <a:custGeom>
            <a:rect b="b" l="l" r="r" t="t"/>
            <a:pathLst>
              <a:path extrusionOk="0" h="1819132" w="189818">
                <a:moveTo>
                  <a:pt x="0" y="0"/>
                </a:moveTo>
                <a:lnTo>
                  <a:pt x="189818" y="0"/>
                </a:lnTo>
                <a:lnTo>
                  <a:pt x="189818" y="1819132"/>
                </a:lnTo>
                <a:lnTo>
                  <a:pt x="0" y="1819132"/>
                </a:lnTo>
                <a:close/>
              </a:path>
            </a:pathLst>
          </a:custGeom>
          <a:solidFill>
            <a:srgbClr val="DFB259">
              <a:alpha val="80390"/>
            </a:srgbClr>
          </a:solidFill>
          <a:ln>
            <a:noFill/>
          </a:ln>
        </p:spPr>
      </p:sp>
      <p:sp>
        <p:nvSpPr>
          <p:cNvPr id="100" name="Google Shape;100;p7"/>
          <p:cNvSpPr/>
          <p:nvPr/>
        </p:nvSpPr>
        <p:spPr>
          <a:xfrm rot="-2129779">
            <a:off x="14871154" y="-3428530"/>
            <a:ext cx="2877274" cy="7704664"/>
          </a:xfrm>
          <a:custGeom>
            <a:rect b="b" l="l" r="r" t="t"/>
            <a:pathLst>
              <a:path extrusionOk="0" h="1913890" w="714734">
                <a:moveTo>
                  <a:pt x="0" y="0"/>
                </a:moveTo>
                <a:lnTo>
                  <a:pt x="714734" y="0"/>
                </a:lnTo>
                <a:lnTo>
                  <a:pt x="714734" y="1913890"/>
                </a:lnTo>
                <a:lnTo>
                  <a:pt x="0" y="1913890"/>
                </a:lnTo>
                <a:close/>
              </a:path>
            </a:pathLst>
          </a:custGeom>
          <a:solidFill>
            <a:srgbClr val="0F1A38"/>
          </a:solidFill>
          <a:ln>
            <a:noFill/>
          </a:ln>
        </p:spPr>
      </p:sp>
      <p:sp>
        <p:nvSpPr>
          <p:cNvPr id="101" name="Google Shape;101;p7"/>
          <p:cNvSpPr/>
          <p:nvPr/>
        </p:nvSpPr>
        <p:spPr>
          <a:xfrm rot="-5400000">
            <a:off x="10242707" y="2202962"/>
            <a:ext cx="10138219" cy="7206738"/>
          </a:xfrm>
          <a:custGeom>
            <a:rect b="b" l="l" r="r" t="t"/>
            <a:pathLst>
              <a:path extrusionOk="0" h="6912938" w="9724910">
                <a:moveTo>
                  <a:pt x="9724910" y="6912938"/>
                </a:moveTo>
                <a:lnTo>
                  <a:pt x="0" y="6912938"/>
                </a:lnTo>
                <a:lnTo>
                  <a:pt x="0" y="0"/>
                </a:lnTo>
                <a:lnTo>
                  <a:pt x="9724910" y="6912938"/>
                </a:lnTo>
                <a:close/>
              </a:path>
            </a:pathLst>
          </a:custGeom>
          <a:solidFill>
            <a:srgbClr val="283361"/>
          </a:solidFill>
          <a:ln>
            <a:noFill/>
          </a:ln>
        </p:spPr>
      </p:sp>
      <p:sp>
        <p:nvSpPr>
          <p:cNvPr id="102" name="Google Shape;102;p7"/>
          <p:cNvSpPr/>
          <p:nvPr/>
        </p:nvSpPr>
        <p:spPr>
          <a:xfrm rot="2146446">
            <a:off x="14297727" y="-2911228"/>
            <a:ext cx="1173381" cy="15817756"/>
          </a:xfrm>
          <a:custGeom>
            <a:rect b="b" l="l" r="r" t="t"/>
            <a:pathLst>
              <a:path extrusionOk="0" h="4583354" w="339999">
                <a:moveTo>
                  <a:pt x="0" y="0"/>
                </a:moveTo>
                <a:lnTo>
                  <a:pt x="339999" y="0"/>
                </a:lnTo>
                <a:lnTo>
                  <a:pt x="339999" y="4583354"/>
                </a:lnTo>
                <a:lnTo>
                  <a:pt x="0" y="4583354"/>
                </a:lnTo>
                <a:close/>
              </a:path>
            </a:pathLst>
          </a:custGeom>
          <a:solidFill>
            <a:srgbClr val="253442"/>
          </a:solidFill>
          <a:ln>
            <a:noFill/>
          </a:ln>
        </p:spPr>
      </p:sp>
      <p:sp>
        <p:nvSpPr>
          <p:cNvPr id="103" name="Google Shape;103;p7"/>
          <p:cNvSpPr/>
          <p:nvPr/>
        </p:nvSpPr>
        <p:spPr>
          <a:xfrm>
            <a:off x="11737812" y="4753991"/>
            <a:ext cx="4016375" cy="4016375"/>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53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7"/>
          <p:cNvSpPr/>
          <p:nvPr/>
        </p:nvSpPr>
        <p:spPr>
          <a:xfrm>
            <a:off x="11973119" y="4999775"/>
            <a:ext cx="3540125" cy="3540125"/>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gradFill>
            <a:gsLst>
              <a:gs pos="0">
                <a:srgbClr val="EDEDED"/>
              </a:gs>
              <a:gs pos="100000">
                <a:srgbClr val="F8F8F8"/>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7"/>
          <p:cNvSpPr/>
          <p:nvPr/>
        </p:nvSpPr>
        <p:spPr>
          <a:xfrm>
            <a:off x="12135056" y="5451866"/>
            <a:ext cx="3223928" cy="2643621"/>
          </a:xfrm>
          <a:custGeom>
            <a:rect b="b" l="l" r="r" t="t"/>
            <a:pathLst>
              <a:path extrusionOk="0" h="2643621" w="3223928">
                <a:moveTo>
                  <a:pt x="0" y="0"/>
                </a:moveTo>
                <a:lnTo>
                  <a:pt x="3223928" y="0"/>
                </a:lnTo>
                <a:lnTo>
                  <a:pt x="3223928" y="2643621"/>
                </a:lnTo>
                <a:lnTo>
                  <a:pt x="0" y="2643621"/>
                </a:lnTo>
                <a:lnTo>
                  <a:pt x="0" y="0"/>
                </a:lnTo>
                <a:close/>
              </a:path>
            </a:pathLst>
          </a:custGeom>
          <a:blipFill rotWithShape="1">
            <a:blip r:embed="rId2">
              <a:alphaModFix/>
            </a:blip>
            <a:stretch>
              <a:fillRect b="0" l="0" r="0" t="0"/>
            </a:stretch>
          </a:blipFill>
          <a:ln>
            <a:noFill/>
          </a:ln>
        </p:spPr>
      </p:sp>
      <p:cxnSp>
        <p:nvCxnSpPr>
          <p:cNvPr id="106" name="Google Shape;106;p7"/>
          <p:cNvCxnSpPr/>
          <p:nvPr/>
        </p:nvCxnSpPr>
        <p:spPr>
          <a:xfrm>
            <a:off x="1482451" y="6418426"/>
            <a:ext cx="8679600" cy="0"/>
          </a:xfrm>
          <a:prstGeom prst="straightConnector1">
            <a:avLst/>
          </a:prstGeom>
          <a:noFill/>
          <a:ln cap="rnd" cmpd="sng" w="28575">
            <a:solidFill>
              <a:srgbClr val="737373"/>
            </a:solidFill>
            <a:prstDash val="solid"/>
            <a:round/>
            <a:headEnd len="sm" w="sm" type="none"/>
            <a:tailEnd len="sm" w="sm" type="none"/>
          </a:ln>
        </p:spPr>
      </p:cxnSp>
      <p:cxnSp>
        <p:nvCxnSpPr>
          <p:cNvPr id="107" name="Google Shape;107;p7"/>
          <p:cNvCxnSpPr/>
          <p:nvPr/>
        </p:nvCxnSpPr>
        <p:spPr>
          <a:xfrm>
            <a:off x="2160258" y="9164702"/>
            <a:ext cx="2379900" cy="0"/>
          </a:xfrm>
          <a:prstGeom prst="straightConnector1">
            <a:avLst/>
          </a:prstGeom>
          <a:noFill/>
          <a:ln cap="rnd" cmpd="sng" w="28575">
            <a:solidFill>
              <a:srgbClr val="162532"/>
            </a:solidFill>
            <a:prstDash val="solid"/>
            <a:round/>
            <a:headEnd len="sm" w="sm" type="none"/>
            <a:tailEnd len="sm" w="sm" type="none"/>
          </a:ln>
        </p:spPr>
      </p:cxnSp>
      <p:cxnSp>
        <p:nvCxnSpPr>
          <p:cNvPr id="108" name="Google Shape;108;p7"/>
          <p:cNvCxnSpPr/>
          <p:nvPr/>
        </p:nvCxnSpPr>
        <p:spPr>
          <a:xfrm>
            <a:off x="6789514" y="9193556"/>
            <a:ext cx="2379900" cy="0"/>
          </a:xfrm>
          <a:prstGeom prst="straightConnector1">
            <a:avLst/>
          </a:prstGeom>
          <a:noFill/>
          <a:ln cap="rnd" cmpd="sng" w="28575">
            <a:solidFill>
              <a:srgbClr val="162532"/>
            </a:solidFill>
            <a:prstDash val="solid"/>
            <a:round/>
            <a:headEnd len="sm" w="sm" type="none"/>
            <a:tailEnd len="sm" w="sm" type="none"/>
          </a:ln>
        </p:spPr>
      </p:cxnSp>
      <p:sp>
        <p:nvSpPr>
          <p:cNvPr id="109" name="Google Shape;109;p7"/>
          <p:cNvSpPr/>
          <p:nvPr/>
        </p:nvSpPr>
        <p:spPr>
          <a:xfrm>
            <a:off x="1764659" y="3232455"/>
            <a:ext cx="8115300" cy="1167711"/>
          </a:xfrm>
          <a:custGeom>
            <a:rect b="b" l="l" r="r" t="t"/>
            <a:pathLst>
              <a:path extrusionOk="0" h="1167711" w="8115300">
                <a:moveTo>
                  <a:pt x="0" y="0"/>
                </a:moveTo>
                <a:lnTo>
                  <a:pt x="8115300" y="0"/>
                </a:lnTo>
                <a:lnTo>
                  <a:pt x="8115300" y="1167711"/>
                </a:lnTo>
                <a:lnTo>
                  <a:pt x="0" y="1167711"/>
                </a:lnTo>
                <a:lnTo>
                  <a:pt x="0" y="0"/>
                </a:lnTo>
                <a:close/>
              </a:path>
            </a:pathLst>
          </a:custGeom>
          <a:blipFill rotWithShape="1">
            <a:blip r:embed="rId3">
              <a:alphaModFix/>
            </a:blip>
            <a:stretch>
              <a:fillRect b="0" l="0" r="0" t="0"/>
            </a:stretch>
          </a:blipFill>
          <a:ln>
            <a:noFill/>
          </a:ln>
        </p:spPr>
      </p:sp>
      <p:sp>
        <p:nvSpPr>
          <p:cNvPr id="110" name="Google Shape;110;p7"/>
          <p:cNvSpPr txBox="1"/>
          <p:nvPr>
            <p:ph idx="1" type="body"/>
          </p:nvPr>
        </p:nvSpPr>
        <p:spPr>
          <a:xfrm>
            <a:off x="2653600" y="9635675"/>
            <a:ext cx="1393200" cy="326400"/>
          </a:xfrm>
          <a:prstGeom prst="rect">
            <a:avLst/>
          </a:prstGeom>
        </p:spPr>
        <p:txBody>
          <a:bodyPr anchorCtr="0" anchor="t" bIns="0" lIns="0" spcFirstLastPara="1" rIns="0" wrap="square" tIns="0">
            <a:noAutofit/>
          </a:bodyPr>
          <a:lstStyle>
            <a:lvl1pPr indent="-323850" lvl="0" marL="457200" algn="ctr">
              <a:spcBef>
                <a:spcPts val="640"/>
              </a:spcBef>
              <a:spcAft>
                <a:spcPts val="0"/>
              </a:spcAft>
              <a:buClr>
                <a:srgbClr val="162532"/>
              </a:buClr>
              <a:buSzPts val="1500"/>
              <a:buFont typeface="Lato"/>
              <a:buChar char="•"/>
              <a:defRPr sz="1500">
                <a:solidFill>
                  <a:srgbClr val="162532"/>
                </a:solidFill>
                <a:latin typeface="Lato"/>
                <a:ea typeface="Lato"/>
                <a:cs typeface="Lato"/>
                <a:sym typeface="Lato"/>
              </a:defRPr>
            </a:lvl1pPr>
            <a:lvl2pPr indent="-323850" lvl="1" marL="914400" algn="ctr">
              <a:spcBef>
                <a:spcPts val="560"/>
              </a:spcBef>
              <a:spcAft>
                <a:spcPts val="0"/>
              </a:spcAft>
              <a:buClr>
                <a:srgbClr val="162532"/>
              </a:buClr>
              <a:buSzPts val="1500"/>
              <a:buFont typeface="Lato"/>
              <a:buChar char="–"/>
              <a:defRPr sz="1500">
                <a:solidFill>
                  <a:srgbClr val="162532"/>
                </a:solidFill>
                <a:latin typeface="Lato"/>
                <a:ea typeface="Lato"/>
                <a:cs typeface="Lato"/>
                <a:sym typeface="Lato"/>
              </a:defRPr>
            </a:lvl2pPr>
            <a:lvl3pPr indent="-323850" lvl="2" marL="1371600" algn="ctr">
              <a:spcBef>
                <a:spcPts val="480"/>
              </a:spcBef>
              <a:spcAft>
                <a:spcPts val="0"/>
              </a:spcAft>
              <a:buClr>
                <a:srgbClr val="162532"/>
              </a:buClr>
              <a:buSzPts val="1500"/>
              <a:buFont typeface="Lato"/>
              <a:buChar char="•"/>
              <a:defRPr sz="1500">
                <a:solidFill>
                  <a:srgbClr val="162532"/>
                </a:solidFill>
                <a:latin typeface="Lato"/>
                <a:ea typeface="Lato"/>
                <a:cs typeface="Lato"/>
                <a:sym typeface="Lato"/>
              </a:defRPr>
            </a:lvl3pPr>
            <a:lvl4pPr indent="-323850" lvl="3" marL="1828800" algn="ctr">
              <a:spcBef>
                <a:spcPts val="400"/>
              </a:spcBef>
              <a:spcAft>
                <a:spcPts val="0"/>
              </a:spcAft>
              <a:buClr>
                <a:srgbClr val="162532"/>
              </a:buClr>
              <a:buSzPts val="1500"/>
              <a:buFont typeface="Lato"/>
              <a:buChar char="–"/>
              <a:defRPr sz="1500">
                <a:solidFill>
                  <a:srgbClr val="162532"/>
                </a:solidFill>
                <a:latin typeface="Lato"/>
                <a:ea typeface="Lato"/>
                <a:cs typeface="Lato"/>
                <a:sym typeface="Lato"/>
              </a:defRPr>
            </a:lvl4pPr>
            <a:lvl5pPr indent="-323850" lvl="4" marL="2286000" algn="ctr">
              <a:spcBef>
                <a:spcPts val="400"/>
              </a:spcBef>
              <a:spcAft>
                <a:spcPts val="0"/>
              </a:spcAft>
              <a:buClr>
                <a:srgbClr val="162532"/>
              </a:buClr>
              <a:buSzPts val="1500"/>
              <a:buFont typeface="Lato"/>
              <a:buChar char="»"/>
              <a:defRPr sz="1500">
                <a:solidFill>
                  <a:srgbClr val="162532"/>
                </a:solidFill>
                <a:latin typeface="Lato"/>
                <a:ea typeface="Lato"/>
                <a:cs typeface="Lato"/>
                <a:sym typeface="Lato"/>
              </a:defRPr>
            </a:lvl5pPr>
            <a:lvl6pPr indent="-323850" lvl="5" marL="2743200" algn="ctr">
              <a:spcBef>
                <a:spcPts val="400"/>
              </a:spcBef>
              <a:spcAft>
                <a:spcPts val="0"/>
              </a:spcAft>
              <a:buClr>
                <a:srgbClr val="162532"/>
              </a:buClr>
              <a:buSzPts val="1500"/>
              <a:buFont typeface="Lato"/>
              <a:buChar char="•"/>
              <a:defRPr sz="1500">
                <a:solidFill>
                  <a:srgbClr val="162532"/>
                </a:solidFill>
                <a:latin typeface="Lato"/>
                <a:ea typeface="Lato"/>
                <a:cs typeface="Lato"/>
                <a:sym typeface="Lato"/>
              </a:defRPr>
            </a:lvl6pPr>
            <a:lvl7pPr indent="-323850" lvl="6" marL="3200400" algn="ctr">
              <a:spcBef>
                <a:spcPts val="400"/>
              </a:spcBef>
              <a:spcAft>
                <a:spcPts val="0"/>
              </a:spcAft>
              <a:buClr>
                <a:srgbClr val="162532"/>
              </a:buClr>
              <a:buSzPts val="1500"/>
              <a:buFont typeface="Lato"/>
              <a:buChar char="•"/>
              <a:defRPr sz="1500">
                <a:solidFill>
                  <a:srgbClr val="162532"/>
                </a:solidFill>
                <a:latin typeface="Lato"/>
                <a:ea typeface="Lato"/>
                <a:cs typeface="Lato"/>
                <a:sym typeface="Lato"/>
              </a:defRPr>
            </a:lvl7pPr>
            <a:lvl8pPr indent="-323850" lvl="7" marL="3657600" algn="ctr">
              <a:spcBef>
                <a:spcPts val="400"/>
              </a:spcBef>
              <a:spcAft>
                <a:spcPts val="0"/>
              </a:spcAft>
              <a:buClr>
                <a:srgbClr val="162532"/>
              </a:buClr>
              <a:buSzPts val="1500"/>
              <a:buFont typeface="Lato"/>
              <a:buChar char="•"/>
              <a:defRPr sz="1500">
                <a:solidFill>
                  <a:srgbClr val="162532"/>
                </a:solidFill>
                <a:latin typeface="Lato"/>
                <a:ea typeface="Lato"/>
                <a:cs typeface="Lato"/>
                <a:sym typeface="Lato"/>
              </a:defRPr>
            </a:lvl8pPr>
            <a:lvl9pPr indent="-323850" lvl="8" marL="4114800" algn="ctr">
              <a:spcBef>
                <a:spcPts val="400"/>
              </a:spcBef>
              <a:spcAft>
                <a:spcPts val="0"/>
              </a:spcAft>
              <a:buClr>
                <a:srgbClr val="162532"/>
              </a:buClr>
              <a:buSzPts val="1500"/>
              <a:buFont typeface="Lato"/>
              <a:buChar char="•"/>
              <a:defRPr sz="1500">
                <a:solidFill>
                  <a:srgbClr val="162532"/>
                </a:solidFill>
                <a:latin typeface="Lato"/>
                <a:ea typeface="Lato"/>
                <a:cs typeface="Lato"/>
                <a:sym typeface="Lato"/>
              </a:defRPr>
            </a:lvl9pPr>
          </a:lstStyle>
          <a:p/>
        </p:txBody>
      </p:sp>
      <p:sp>
        <p:nvSpPr>
          <p:cNvPr id="111" name="Google Shape;111;p7"/>
          <p:cNvSpPr txBox="1"/>
          <p:nvPr>
            <p:ph idx="2" type="body"/>
          </p:nvPr>
        </p:nvSpPr>
        <p:spPr>
          <a:xfrm>
            <a:off x="2310100" y="9269225"/>
            <a:ext cx="2080200" cy="279600"/>
          </a:xfrm>
          <a:prstGeom prst="rect">
            <a:avLst/>
          </a:prstGeom>
        </p:spPr>
        <p:txBody>
          <a:bodyPr anchorCtr="0" anchor="t" bIns="0" lIns="0" spcFirstLastPara="1" rIns="0" wrap="square" tIns="0">
            <a:noAutofit/>
          </a:bodyPr>
          <a:lstStyle>
            <a:lvl1pPr indent="-342900" lvl="0" marL="457200" algn="ctr">
              <a:spcBef>
                <a:spcPts val="640"/>
              </a:spcBef>
              <a:spcAft>
                <a:spcPts val="0"/>
              </a:spcAft>
              <a:buClr>
                <a:srgbClr val="162532"/>
              </a:buClr>
              <a:buSzPts val="1800"/>
              <a:buFont typeface="Lato"/>
              <a:buChar char="•"/>
              <a:defRPr sz="1800">
                <a:solidFill>
                  <a:srgbClr val="162532"/>
                </a:solidFill>
                <a:latin typeface="Lato"/>
                <a:ea typeface="Lato"/>
                <a:cs typeface="Lato"/>
                <a:sym typeface="Lato"/>
              </a:defRPr>
            </a:lvl1pPr>
            <a:lvl2pPr indent="-342900" lvl="1" marL="914400" algn="ctr">
              <a:spcBef>
                <a:spcPts val="560"/>
              </a:spcBef>
              <a:spcAft>
                <a:spcPts val="0"/>
              </a:spcAft>
              <a:buClr>
                <a:srgbClr val="162532"/>
              </a:buClr>
              <a:buSzPts val="1800"/>
              <a:buFont typeface="Lato"/>
              <a:buChar char="–"/>
              <a:defRPr sz="1800">
                <a:solidFill>
                  <a:srgbClr val="162532"/>
                </a:solidFill>
                <a:latin typeface="Lato"/>
                <a:ea typeface="Lato"/>
                <a:cs typeface="Lato"/>
                <a:sym typeface="Lato"/>
              </a:defRPr>
            </a:lvl2pPr>
            <a:lvl3pPr indent="-342900" lvl="2" marL="1371600" algn="ctr">
              <a:spcBef>
                <a:spcPts val="480"/>
              </a:spcBef>
              <a:spcAft>
                <a:spcPts val="0"/>
              </a:spcAft>
              <a:buClr>
                <a:srgbClr val="162532"/>
              </a:buClr>
              <a:buSzPts val="1800"/>
              <a:buFont typeface="Lato"/>
              <a:buChar char="•"/>
              <a:defRPr sz="1800">
                <a:solidFill>
                  <a:srgbClr val="162532"/>
                </a:solidFill>
                <a:latin typeface="Lato"/>
                <a:ea typeface="Lato"/>
                <a:cs typeface="Lato"/>
                <a:sym typeface="Lato"/>
              </a:defRPr>
            </a:lvl3pPr>
            <a:lvl4pPr indent="-342900" lvl="3" marL="1828800" algn="ctr">
              <a:spcBef>
                <a:spcPts val="400"/>
              </a:spcBef>
              <a:spcAft>
                <a:spcPts val="0"/>
              </a:spcAft>
              <a:buClr>
                <a:srgbClr val="162532"/>
              </a:buClr>
              <a:buSzPts val="1800"/>
              <a:buFont typeface="Lato"/>
              <a:buChar char="–"/>
              <a:defRPr sz="1800">
                <a:solidFill>
                  <a:srgbClr val="162532"/>
                </a:solidFill>
                <a:latin typeface="Lato"/>
                <a:ea typeface="Lato"/>
                <a:cs typeface="Lato"/>
                <a:sym typeface="Lato"/>
              </a:defRPr>
            </a:lvl4pPr>
            <a:lvl5pPr indent="-342900" lvl="4" marL="2286000" algn="ctr">
              <a:spcBef>
                <a:spcPts val="400"/>
              </a:spcBef>
              <a:spcAft>
                <a:spcPts val="0"/>
              </a:spcAft>
              <a:buClr>
                <a:srgbClr val="162532"/>
              </a:buClr>
              <a:buSzPts val="1800"/>
              <a:buFont typeface="Lato"/>
              <a:buChar char="»"/>
              <a:defRPr sz="1800">
                <a:solidFill>
                  <a:srgbClr val="162532"/>
                </a:solidFill>
                <a:latin typeface="Lato"/>
                <a:ea typeface="Lato"/>
                <a:cs typeface="Lato"/>
                <a:sym typeface="Lato"/>
              </a:defRPr>
            </a:lvl5pPr>
            <a:lvl6pPr indent="-342900" lvl="5" marL="2743200" algn="ctr">
              <a:spcBef>
                <a:spcPts val="400"/>
              </a:spcBef>
              <a:spcAft>
                <a:spcPts val="0"/>
              </a:spcAft>
              <a:buClr>
                <a:srgbClr val="162532"/>
              </a:buClr>
              <a:buSzPts val="1800"/>
              <a:buFont typeface="Lato"/>
              <a:buChar char="•"/>
              <a:defRPr sz="1800">
                <a:solidFill>
                  <a:srgbClr val="162532"/>
                </a:solidFill>
                <a:latin typeface="Lato"/>
                <a:ea typeface="Lato"/>
                <a:cs typeface="Lato"/>
                <a:sym typeface="Lato"/>
              </a:defRPr>
            </a:lvl6pPr>
            <a:lvl7pPr indent="-342900" lvl="6" marL="3200400" algn="ctr">
              <a:spcBef>
                <a:spcPts val="400"/>
              </a:spcBef>
              <a:spcAft>
                <a:spcPts val="0"/>
              </a:spcAft>
              <a:buClr>
                <a:srgbClr val="162532"/>
              </a:buClr>
              <a:buSzPts val="1800"/>
              <a:buFont typeface="Lato"/>
              <a:buChar char="•"/>
              <a:defRPr sz="1800">
                <a:solidFill>
                  <a:srgbClr val="162532"/>
                </a:solidFill>
                <a:latin typeface="Lato"/>
                <a:ea typeface="Lato"/>
                <a:cs typeface="Lato"/>
                <a:sym typeface="Lato"/>
              </a:defRPr>
            </a:lvl7pPr>
            <a:lvl8pPr indent="-342900" lvl="7" marL="3657600" algn="ctr">
              <a:spcBef>
                <a:spcPts val="400"/>
              </a:spcBef>
              <a:spcAft>
                <a:spcPts val="0"/>
              </a:spcAft>
              <a:buClr>
                <a:srgbClr val="162532"/>
              </a:buClr>
              <a:buSzPts val="1800"/>
              <a:buFont typeface="Lato"/>
              <a:buChar char="•"/>
              <a:defRPr sz="1800">
                <a:solidFill>
                  <a:srgbClr val="162532"/>
                </a:solidFill>
                <a:latin typeface="Lato"/>
                <a:ea typeface="Lato"/>
                <a:cs typeface="Lato"/>
                <a:sym typeface="Lato"/>
              </a:defRPr>
            </a:lvl8pPr>
            <a:lvl9pPr indent="-342900" lvl="8" marL="4114800" algn="ctr">
              <a:spcBef>
                <a:spcPts val="400"/>
              </a:spcBef>
              <a:spcAft>
                <a:spcPts val="0"/>
              </a:spcAft>
              <a:buClr>
                <a:srgbClr val="162532"/>
              </a:buClr>
              <a:buSzPts val="1800"/>
              <a:buFont typeface="Lato"/>
              <a:buChar char="•"/>
              <a:defRPr sz="1800">
                <a:solidFill>
                  <a:srgbClr val="162532"/>
                </a:solidFill>
                <a:latin typeface="Lato"/>
                <a:ea typeface="Lato"/>
                <a:cs typeface="Lato"/>
                <a:sym typeface="Lato"/>
              </a:defRPr>
            </a:lvl9pPr>
          </a:lstStyle>
          <a:p/>
        </p:txBody>
      </p:sp>
      <p:sp>
        <p:nvSpPr>
          <p:cNvPr id="112" name="Google Shape;112;p7"/>
          <p:cNvSpPr txBox="1"/>
          <p:nvPr>
            <p:ph idx="3" type="body"/>
          </p:nvPr>
        </p:nvSpPr>
        <p:spPr>
          <a:xfrm>
            <a:off x="7282875" y="9654625"/>
            <a:ext cx="1393200" cy="326400"/>
          </a:xfrm>
          <a:prstGeom prst="rect">
            <a:avLst/>
          </a:prstGeom>
        </p:spPr>
        <p:txBody>
          <a:bodyPr anchorCtr="0" anchor="t" bIns="0" lIns="0" spcFirstLastPara="1" rIns="0" wrap="square" tIns="0">
            <a:noAutofit/>
          </a:bodyPr>
          <a:lstStyle>
            <a:lvl1pPr indent="-323850" lvl="0" marL="457200" rtl="0" algn="ctr">
              <a:spcBef>
                <a:spcPts val="640"/>
              </a:spcBef>
              <a:spcAft>
                <a:spcPts val="0"/>
              </a:spcAft>
              <a:buClr>
                <a:srgbClr val="162532"/>
              </a:buClr>
              <a:buSzPts val="1500"/>
              <a:buFont typeface="Lato"/>
              <a:buChar char="•"/>
              <a:defRPr sz="1500">
                <a:solidFill>
                  <a:srgbClr val="162532"/>
                </a:solidFill>
                <a:latin typeface="Lato"/>
                <a:ea typeface="Lato"/>
                <a:cs typeface="Lato"/>
                <a:sym typeface="Lato"/>
              </a:defRPr>
            </a:lvl1pPr>
            <a:lvl2pPr indent="-323850" lvl="1" marL="914400" rtl="0" algn="ctr">
              <a:spcBef>
                <a:spcPts val="560"/>
              </a:spcBef>
              <a:spcAft>
                <a:spcPts val="0"/>
              </a:spcAft>
              <a:buClr>
                <a:srgbClr val="162532"/>
              </a:buClr>
              <a:buSzPts val="1500"/>
              <a:buFont typeface="Lato"/>
              <a:buChar char="–"/>
              <a:defRPr sz="1500">
                <a:solidFill>
                  <a:srgbClr val="162532"/>
                </a:solidFill>
                <a:latin typeface="Lato"/>
                <a:ea typeface="Lato"/>
                <a:cs typeface="Lato"/>
                <a:sym typeface="Lato"/>
              </a:defRPr>
            </a:lvl2pPr>
            <a:lvl3pPr indent="-323850" lvl="2" marL="1371600" rtl="0" algn="ctr">
              <a:spcBef>
                <a:spcPts val="480"/>
              </a:spcBef>
              <a:spcAft>
                <a:spcPts val="0"/>
              </a:spcAft>
              <a:buClr>
                <a:srgbClr val="162532"/>
              </a:buClr>
              <a:buSzPts val="1500"/>
              <a:buFont typeface="Lato"/>
              <a:buChar char="•"/>
              <a:defRPr sz="1500">
                <a:solidFill>
                  <a:srgbClr val="162532"/>
                </a:solidFill>
                <a:latin typeface="Lato"/>
                <a:ea typeface="Lato"/>
                <a:cs typeface="Lato"/>
                <a:sym typeface="Lato"/>
              </a:defRPr>
            </a:lvl3pPr>
            <a:lvl4pPr indent="-323850" lvl="3" marL="1828800" rtl="0" algn="ctr">
              <a:spcBef>
                <a:spcPts val="400"/>
              </a:spcBef>
              <a:spcAft>
                <a:spcPts val="0"/>
              </a:spcAft>
              <a:buClr>
                <a:srgbClr val="162532"/>
              </a:buClr>
              <a:buSzPts val="1500"/>
              <a:buFont typeface="Lato"/>
              <a:buChar char="–"/>
              <a:defRPr sz="1500">
                <a:solidFill>
                  <a:srgbClr val="162532"/>
                </a:solidFill>
                <a:latin typeface="Lato"/>
                <a:ea typeface="Lato"/>
                <a:cs typeface="Lato"/>
                <a:sym typeface="Lato"/>
              </a:defRPr>
            </a:lvl4pPr>
            <a:lvl5pPr indent="-323850" lvl="4" marL="2286000" rtl="0" algn="ctr">
              <a:spcBef>
                <a:spcPts val="400"/>
              </a:spcBef>
              <a:spcAft>
                <a:spcPts val="0"/>
              </a:spcAft>
              <a:buClr>
                <a:srgbClr val="162532"/>
              </a:buClr>
              <a:buSzPts val="1500"/>
              <a:buFont typeface="Lato"/>
              <a:buChar char="»"/>
              <a:defRPr sz="1500">
                <a:solidFill>
                  <a:srgbClr val="162532"/>
                </a:solidFill>
                <a:latin typeface="Lato"/>
                <a:ea typeface="Lato"/>
                <a:cs typeface="Lato"/>
                <a:sym typeface="Lato"/>
              </a:defRPr>
            </a:lvl5pPr>
            <a:lvl6pPr indent="-323850" lvl="5" marL="2743200" rtl="0" algn="ctr">
              <a:spcBef>
                <a:spcPts val="400"/>
              </a:spcBef>
              <a:spcAft>
                <a:spcPts val="0"/>
              </a:spcAft>
              <a:buClr>
                <a:srgbClr val="162532"/>
              </a:buClr>
              <a:buSzPts val="1500"/>
              <a:buFont typeface="Lato"/>
              <a:buChar char="•"/>
              <a:defRPr sz="1500">
                <a:solidFill>
                  <a:srgbClr val="162532"/>
                </a:solidFill>
                <a:latin typeface="Lato"/>
                <a:ea typeface="Lato"/>
                <a:cs typeface="Lato"/>
                <a:sym typeface="Lato"/>
              </a:defRPr>
            </a:lvl6pPr>
            <a:lvl7pPr indent="-323850" lvl="6" marL="3200400" rtl="0" algn="ctr">
              <a:spcBef>
                <a:spcPts val="400"/>
              </a:spcBef>
              <a:spcAft>
                <a:spcPts val="0"/>
              </a:spcAft>
              <a:buClr>
                <a:srgbClr val="162532"/>
              </a:buClr>
              <a:buSzPts val="1500"/>
              <a:buFont typeface="Lato"/>
              <a:buChar char="•"/>
              <a:defRPr sz="1500">
                <a:solidFill>
                  <a:srgbClr val="162532"/>
                </a:solidFill>
                <a:latin typeface="Lato"/>
                <a:ea typeface="Lato"/>
                <a:cs typeface="Lato"/>
                <a:sym typeface="Lato"/>
              </a:defRPr>
            </a:lvl7pPr>
            <a:lvl8pPr indent="-323850" lvl="7" marL="3657600" rtl="0" algn="ctr">
              <a:spcBef>
                <a:spcPts val="400"/>
              </a:spcBef>
              <a:spcAft>
                <a:spcPts val="0"/>
              </a:spcAft>
              <a:buClr>
                <a:srgbClr val="162532"/>
              </a:buClr>
              <a:buSzPts val="1500"/>
              <a:buFont typeface="Lato"/>
              <a:buChar char="•"/>
              <a:defRPr sz="1500">
                <a:solidFill>
                  <a:srgbClr val="162532"/>
                </a:solidFill>
                <a:latin typeface="Lato"/>
                <a:ea typeface="Lato"/>
                <a:cs typeface="Lato"/>
                <a:sym typeface="Lato"/>
              </a:defRPr>
            </a:lvl8pPr>
            <a:lvl9pPr indent="-323850" lvl="8" marL="4114800" rtl="0" algn="ctr">
              <a:spcBef>
                <a:spcPts val="400"/>
              </a:spcBef>
              <a:spcAft>
                <a:spcPts val="0"/>
              </a:spcAft>
              <a:buClr>
                <a:srgbClr val="162532"/>
              </a:buClr>
              <a:buSzPts val="1500"/>
              <a:buFont typeface="Lato"/>
              <a:buChar char="•"/>
              <a:defRPr sz="1500">
                <a:solidFill>
                  <a:srgbClr val="162532"/>
                </a:solidFill>
                <a:latin typeface="Lato"/>
                <a:ea typeface="Lato"/>
                <a:cs typeface="Lato"/>
                <a:sym typeface="Lato"/>
              </a:defRPr>
            </a:lvl9pPr>
          </a:lstStyle>
          <a:p/>
        </p:txBody>
      </p:sp>
      <p:sp>
        <p:nvSpPr>
          <p:cNvPr id="113" name="Google Shape;113;p7"/>
          <p:cNvSpPr txBox="1"/>
          <p:nvPr>
            <p:ph idx="4" type="body"/>
          </p:nvPr>
        </p:nvSpPr>
        <p:spPr>
          <a:xfrm>
            <a:off x="6939375" y="9288175"/>
            <a:ext cx="2080200" cy="279600"/>
          </a:xfrm>
          <a:prstGeom prst="rect">
            <a:avLst/>
          </a:prstGeom>
        </p:spPr>
        <p:txBody>
          <a:bodyPr anchorCtr="0" anchor="t" bIns="0" lIns="0" spcFirstLastPara="1" rIns="0" wrap="square" tIns="0">
            <a:noAutofit/>
          </a:bodyPr>
          <a:lstStyle>
            <a:lvl1pPr indent="-342900" lvl="0" marL="457200" rtl="0" algn="ctr">
              <a:spcBef>
                <a:spcPts val="640"/>
              </a:spcBef>
              <a:spcAft>
                <a:spcPts val="0"/>
              </a:spcAft>
              <a:buClr>
                <a:srgbClr val="162532"/>
              </a:buClr>
              <a:buSzPts val="1800"/>
              <a:buFont typeface="Lato"/>
              <a:buChar char="•"/>
              <a:defRPr sz="1800">
                <a:solidFill>
                  <a:srgbClr val="162532"/>
                </a:solidFill>
                <a:latin typeface="Lato"/>
                <a:ea typeface="Lato"/>
                <a:cs typeface="Lato"/>
                <a:sym typeface="Lato"/>
              </a:defRPr>
            </a:lvl1pPr>
            <a:lvl2pPr indent="-342900" lvl="1" marL="914400" rtl="0" algn="ctr">
              <a:spcBef>
                <a:spcPts val="560"/>
              </a:spcBef>
              <a:spcAft>
                <a:spcPts val="0"/>
              </a:spcAft>
              <a:buClr>
                <a:srgbClr val="162532"/>
              </a:buClr>
              <a:buSzPts val="1800"/>
              <a:buFont typeface="Lato"/>
              <a:buChar char="–"/>
              <a:defRPr sz="1800">
                <a:solidFill>
                  <a:srgbClr val="162532"/>
                </a:solidFill>
                <a:latin typeface="Lato"/>
                <a:ea typeface="Lato"/>
                <a:cs typeface="Lato"/>
                <a:sym typeface="Lato"/>
              </a:defRPr>
            </a:lvl2pPr>
            <a:lvl3pPr indent="-342900" lvl="2" marL="1371600" rtl="0" algn="ctr">
              <a:spcBef>
                <a:spcPts val="480"/>
              </a:spcBef>
              <a:spcAft>
                <a:spcPts val="0"/>
              </a:spcAft>
              <a:buClr>
                <a:srgbClr val="162532"/>
              </a:buClr>
              <a:buSzPts val="1800"/>
              <a:buFont typeface="Lato"/>
              <a:buChar char="•"/>
              <a:defRPr sz="1800">
                <a:solidFill>
                  <a:srgbClr val="162532"/>
                </a:solidFill>
                <a:latin typeface="Lato"/>
                <a:ea typeface="Lato"/>
                <a:cs typeface="Lato"/>
                <a:sym typeface="Lato"/>
              </a:defRPr>
            </a:lvl3pPr>
            <a:lvl4pPr indent="-342900" lvl="3" marL="1828800" rtl="0" algn="ctr">
              <a:spcBef>
                <a:spcPts val="400"/>
              </a:spcBef>
              <a:spcAft>
                <a:spcPts val="0"/>
              </a:spcAft>
              <a:buClr>
                <a:srgbClr val="162532"/>
              </a:buClr>
              <a:buSzPts val="1800"/>
              <a:buFont typeface="Lato"/>
              <a:buChar char="–"/>
              <a:defRPr sz="1800">
                <a:solidFill>
                  <a:srgbClr val="162532"/>
                </a:solidFill>
                <a:latin typeface="Lato"/>
                <a:ea typeface="Lato"/>
                <a:cs typeface="Lato"/>
                <a:sym typeface="Lato"/>
              </a:defRPr>
            </a:lvl4pPr>
            <a:lvl5pPr indent="-342900" lvl="4" marL="2286000" rtl="0" algn="ctr">
              <a:spcBef>
                <a:spcPts val="400"/>
              </a:spcBef>
              <a:spcAft>
                <a:spcPts val="0"/>
              </a:spcAft>
              <a:buClr>
                <a:srgbClr val="162532"/>
              </a:buClr>
              <a:buSzPts val="1800"/>
              <a:buFont typeface="Lato"/>
              <a:buChar char="»"/>
              <a:defRPr sz="1800">
                <a:solidFill>
                  <a:srgbClr val="162532"/>
                </a:solidFill>
                <a:latin typeface="Lato"/>
                <a:ea typeface="Lato"/>
                <a:cs typeface="Lato"/>
                <a:sym typeface="Lato"/>
              </a:defRPr>
            </a:lvl5pPr>
            <a:lvl6pPr indent="-342900" lvl="5" marL="2743200" rtl="0" algn="ctr">
              <a:spcBef>
                <a:spcPts val="400"/>
              </a:spcBef>
              <a:spcAft>
                <a:spcPts val="0"/>
              </a:spcAft>
              <a:buClr>
                <a:srgbClr val="162532"/>
              </a:buClr>
              <a:buSzPts val="1800"/>
              <a:buFont typeface="Lato"/>
              <a:buChar char="•"/>
              <a:defRPr sz="1800">
                <a:solidFill>
                  <a:srgbClr val="162532"/>
                </a:solidFill>
                <a:latin typeface="Lato"/>
                <a:ea typeface="Lato"/>
                <a:cs typeface="Lato"/>
                <a:sym typeface="Lato"/>
              </a:defRPr>
            </a:lvl6pPr>
            <a:lvl7pPr indent="-342900" lvl="6" marL="3200400" rtl="0" algn="ctr">
              <a:spcBef>
                <a:spcPts val="400"/>
              </a:spcBef>
              <a:spcAft>
                <a:spcPts val="0"/>
              </a:spcAft>
              <a:buClr>
                <a:srgbClr val="162532"/>
              </a:buClr>
              <a:buSzPts val="1800"/>
              <a:buFont typeface="Lato"/>
              <a:buChar char="•"/>
              <a:defRPr sz="1800">
                <a:solidFill>
                  <a:srgbClr val="162532"/>
                </a:solidFill>
                <a:latin typeface="Lato"/>
                <a:ea typeface="Lato"/>
                <a:cs typeface="Lato"/>
                <a:sym typeface="Lato"/>
              </a:defRPr>
            </a:lvl7pPr>
            <a:lvl8pPr indent="-342900" lvl="7" marL="3657600" rtl="0" algn="ctr">
              <a:spcBef>
                <a:spcPts val="400"/>
              </a:spcBef>
              <a:spcAft>
                <a:spcPts val="0"/>
              </a:spcAft>
              <a:buClr>
                <a:srgbClr val="162532"/>
              </a:buClr>
              <a:buSzPts val="1800"/>
              <a:buFont typeface="Lato"/>
              <a:buChar char="•"/>
              <a:defRPr sz="1800">
                <a:solidFill>
                  <a:srgbClr val="162532"/>
                </a:solidFill>
                <a:latin typeface="Lato"/>
                <a:ea typeface="Lato"/>
                <a:cs typeface="Lato"/>
                <a:sym typeface="Lato"/>
              </a:defRPr>
            </a:lvl8pPr>
            <a:lvl9pPr indent="-342900" lvl="8" marL="4114800" rtl="0" algn="ctr">
              <a:spcBef>
                <a:spcPts val="400"/>
              </a:spcBef>
              <a:spcAft>
                <a:spcPts val="0"/>
              </a:spcAft>
              <a:buClr>
                <a:srgbClr val="162532"/>
              </a:buClr>
              <a:buSzPts val="1800"/>
              <a:buFont typeface="Lato"/>
              <a:buChar char="•"/>
              <a:defRPr sz="1800">
                <a:solidFill>
                  <a:srgbClr val="162532"/>
                </a:solidFill>
                <a:latin typeface="Lato"/>
                <a:ea typeface="Lato"/>
                <a:cs typeface="Lato"/>
                <a:sym typeface="Lato"/>
              </a:defRPr>
            </a:lvl9pPr>
          </a:lstStyle>
          <a:p/>
        </p:txBody>
      </p:sp>
      <p:sp>
        <p:nvSpPr>
          <p:cNvPr id="114" name="Google Shape;114;p7"/>
          <p:cNvSpPr txBox="1"/>
          <p:nvPr>
            <p:ph idx="5" type="body"/>
          </p:nvPr>
        </p:nvSpPr>
        <p:spPr>
          <a:xfrm>
            <a:off x="1412325" y="6817275"/>
            <a:ext cx="8836500" cy="900000"/>
          </a:xfrm>
          <a:prstGeom prst="rect">
            <a:avLst/>
          </a:prstGeom>
        </p:spPr>
        <p:txBody>
          <a:bodyPr anchorCtr="0" anchor="t" bIns="0" lIns="0" spcFirstLastPara="1" rIns="0" wrap="square" tIns="0">
            <a:noAutofit/>
          </a:bodyPr>
          <a:lstStyle>
            <a:lvl1pPr indent="-342900" lvl="0" marL="457200" algn="ctr">
              <a:spcBef>
                <a:spcPts val="640"/>
              </a:spcBef>
              <a:spcAft>
                <a:spcPts val="0"/>
              </a:spcAft>
              <a:buClr>
                <a:srgbClr val="162532"/>
              </a:buClr>
              <a:buSzPts val="1800"/>
              <a:buFont typeface="Lato"/>
              <a:buChar char="•"/>
              <a:defRPr sz="1800">
                <a:solidFill>
                  <a:srgbClr val="162532"/>
                </a:solidFill>
                <a:latin typeface="Lato"/>
                <a:ea typeface="Lato"/>
                <a:cs typeface="Lato"/>
                <a:sym typeface="Lato"/>
              </a:defRPr>
            </a:lvl1pPr>
            <a:lvl2pPr indent="-342900" lvl="1" marL="914400" algn="ctr">
              <a:spcBef>
                <a:spcPts val="560"/>
              </a:spcBef>
              <a:spcAft>
                <a:spcPts val="0"/>
              </a:spcAft>
              <a:buClr>
                <a:srgbClr val="162532"/>
              </a:buClr>
              <a:buSzPts val="1800"/>
              <a:buFont typeface="Lato"/>
              <a:buChar char="–"/>
              <a:defRPr sz="1800">
                <a:solidFill>
                  <a:srgbClr val="162532"/>
                </a:solidFill>
                <a:latin typeface="Lato"/>
                <a:ea typeface="Lato"/>
                <a:cs typeface="Lato"/>
                <a:sym typeface="Lato"/>
              </a:defRPr>
            </a:lvl2pPr>
            <a:lvl3pPr indent="-342900" lvl="2" marL="1371600" algn="ctr">
              <a:spcBef>
                <a:spcPts val="480"/>
              </a:spcBef>
              <a:spcAft>
                <a:spcPts val="0"/>
              </a:spcAft>
              <a:buClr>
                <a:srgbClr val="162532"/>
              </a:buClr>
              <a:buSzPts val="1800"/>
              <a:buFont typeface="Lato"/>
              <a:buChar char="•"/>
              <a:defRPr sz="1800">
                <a:solidFill>
                  <a:srgbClr val="162532"/>
                </a:solidFill>
                <a:latin typeface="Lato"/>
                <a:ea typeface="Lato"/>
                <a:cs typeface="Lato"/>
                <a:sym typeface="Lato"/>
              </a:defRPr>
            </a:lvl3pPr>
            <a:lvl4pPr indent="-342900" lvl="3" marL="1828800" algn="ctr">
              <a:spcBef>
                <a:spcPts val="400"/>
              </a:spcBef>
              <a:spcAft>
                <a:spcPts val="0"/>
              </a:spcAft>
              <a:buClr>
                <a:srgbClr val="162532"/>
              </a:buClr>
              <a:buSzPts val="1800"/>
              <a:buFont typeface="Lato"/>
              <a:buChar char="–"/>
              <a:defRPr sz="1800">
                <a:solidFill>
                  <a:srgbClr val="162532"/>
                </a:solidFill>
                <a:latin typeface="Lato"/>
                <a:ea typeface="Lato"/>
                <a:cs typeface="Lato"/>
                <a:sym typeface="Lato"/>
              </a:defRPr>
            </a:lvl4pPr>
            <a:lvl5pPr indent="-342900" lvl="4" marL="2286000" algn="ctr">
              <a:spcBef>
                <a:spcPts val="400"/>
              </a:spcBef>
              <a:spcAft>
                <a:spcPts val="0"/>
              </a:spcAft>
              <a:buClr>
                <a:srgbClr val="162532"/>
              </a:buClr>
              <a:buSzPts val="1800"/>
              <a:buFont typeface="Lato"/>
              <a:buChar char="»"/>
              <a:defRPr sz="1800">
                <a:solidFill>
                  <a:srgbClr val="162532"/>
                </a:solidFill>
                <a:latin typeface="Lato"/>
                <a:ea typeface="Lato"/>
                <a:cs typeface="Lato"/>
                <a:sym typeface="Lato"/>
              </a:defRPr>
            </a:lvl5pPr>
            <a:lvl6pPr indent="-342900" lvl="5" marL="2743200" algn="ctr">
              <a:spcBef>
                <a:spcPts val="400"/>
              </a:spcBef>
              <a:spcAft>
                <a:spcPts val="0"/>
              </a:spcAft>
              <a:buClr>
                <a:srgbClr val="162532"/>
              </a:buClr>
              <a:buSzPts val="1800"/>
              <a:buFont typeface="Lato"/>
              <a:buChar char="•"/>
              <a:defRPr sz="1800">
                <a:solidFill>
                  <a:srgbClr val="162532"/>
                </a:solidFill>
                <a:latin typeface="Lato"/>
                <a:ea typeface="Lato"/>
                <a:cs typeface="Lato"/>
                <a:sym typeface="Lato"/>
              </a:defRPr>
            </a:lvl6pPr>
            <a:lvl7pPr indent="-342900" lvl="6" marL="3200400" algn="ctr">
              <a:spcBef>
                <a:spcPts val="400"/>
              </a:spcBef>
              <a:spcAft>
                <a:spcPts val="0"/>
              </a:spcAft>
              <a:buClr>
                <a:srgbClr val="162532"/>
              </a:buClr>
              <a:buSzPts val="1800"/>
              <a:buFont typeface="Lato"/>
              <a:buChar char="•"/>
              <a:defRPr sz="1800">
                <a:solidFill>
                  <a:srgbClr val="162532"/>
                </a:solidFill>
                <a:latin typeface="Lato"/>
                <a:ea typeface="Lato"/>
                <a:cs typeface="Lato"/>
                <a:sym typeface="Lato"/>
              </a:defRPr>
            </a:lvl7pPr>
            <a:lvl8pPr indent="-342900" lvl="7" marL="3657600" algn="ctr">
              <a:spcBef>
                <a:spcPts val="400"/>
              </a:spcBef>
              <a:spcAft>
                <a:spcPts val="0"/>
              </a:spcAft>
              <a:buClr>
                <a:srgbClr val="162532"/>
              </a:buClr>
              <a:buSzPts val="1800"/>
              <a:buFont typeface="Lato"/>
              <a:buChar char="•"/>
              <a:defRPr sz="1800">
                <a:solidFill>
                  <a:srgbClr val="162532"/>
                </a:solidFill>
                <a:latin typeface="Lato"/>
                <a:ea typeface="Lato"/>
                <a:cs typeface="Lato"/>
                <a:sym typeface="Lato"/>
              </a:defRPr>
            </a:lvl8pPr>
            <a:lvl9pPr indent="-342900" lvl="8" marL="4114800" algn="ctr">
              <a:spcBef>
                <a:spcPts val="400"/>
              </a:spcBef>
              <a:spcAft>
                <a:spcPts val="0"/>
              </a:spcAft>
              <a:buClr>
                <a:srgbClr val="162532"/>
              </a:buClr>
              <a:buSzPts val="1800"/>
              <a:buFont typeface="Lato"/>
              <a:buChar char="•"/>
              <a:defRPr sz="1800">
                <a:solidFill>
                  <a:srgbClr val="162532"/>
                </a:solidFill>
                <a:latin typeface="Lato"/>
                <a:ea typeface="Lato"/>
                <a:cs typeface="Lato"/>
                <a:sym typeface="Lato"/>
              </a:defRPr>
            </a:lvl9pPr>
          </a:lstStyle>
          <a:p/>
        </p:txBody>
      </p:sp>
      <p:sp>
        <p:nvSpPr>
          <p:cNvPr id="115" name="Google Shape;115;p7"/>
          <p:cNvSpPr txBox="1"/>
          <p:nvPr>
            <p:ph type="title"/>
          </p:nvPr>
        </p:nvSpPr>
        <p:spPr>
          <a:xfrm>
            <a:off x="1412325" y="5309550"/>
            <a:ext cx="8836500" cy="900000"/>
          </a:xfrm>
          <a:prstGeom prst="rect">
            <a:avLst/>
          </a:prstGeom>
        </p:spPr>
        <p:txBody>
          <a:bodyPr anchorCtr="0" anchor="t" bIns="0" lIns="0" spcFirstLastPara="1" rIns="0" wrap="square" tIns="0">
            <a:noAutofit/>
          </a:bodyPr>
          <a:lstStyle>
            <a:lvl1pPr lvl="0">
              <a:spcBef>
                <a:spcPts val="0"/>
              </a:spcBef>
              <a:spcAft>
                <a:spcPts val="0"/>
              </a:spcAft>
              <a:buClr>
                <a:srgbClr val="162532"/>
              </a:buClr>
              <a:buSzPts val="7600"/>
              <a:buFont typeface="DM Serif Display"/>
              <a:buNone/>
              <a:defRPr sz="7600">
                <a:solidFill>
                  <a:srgbClr val="162532"/>
                </a:solidFill>
                <a:latin typeface="DM Serif Display"/>
                <a:ea typeface="DM Serif Display"/>
                <a:cs typeface="DM Serif Display"/>
                <a:sym typeface="DM Serif Display"/>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6" name="Google Shape;116;p7"/>
          <p:cNvSpPr txBox="1"/>
          <p:nvPr>
            <p:ph idx="6" type="body"/>
          </p:nvPr>
        </p:nvSpPr>
        <p:spPr>
          <a:xfrm>
            <a:off x="3778900" y="4603375"/>
            <a:ext cx="4122300" cy="518700"/>
          </a:xfrm>
          <a:prstGeom prst="rect">
            <a:avLst/>
          </a:prstGeom>
        </p:spPr>
        <p:txBody>
          <a:bodyPr anchorCtr="0" anchor="t" bIns="0" lIns="0" spcFirstLastPara="1" rIns="0" wrap="square" tIns="0">
            <a:noAutofit/>
          </a:bodyPr>
          <a:lstStyle>
            <a:lvl1pPr indent="-361950" lvl="0" marL="457200" algn="ctr">
              <a:spcBef>
                <a:spcPts val="640"/>
              </a:spcBef>
              <a:spcAft>
                <a:spcPts val="0"/>
              </a:spcAft>
              <a:buClr>
                <a:srgbClr val="162532"/>
              </a:buClr>
              <a:buSzPts val="2100"/>
              <a:buFont typeface="Lato"/>
              <a:buChar char="•"/>
              <a:defRPr sz="2100">
                <a:solidFill>
                  <a:srgbClr val="162532"/>
                </a:solidFill>
                <a:latin typeface="Lato"/>
                <a:ea typeface="Lato"/>
                <a:cs typeface="Lato"/>
                <a:sym typeface="Lato"/>
              </a:defRPr>
            </a:lvl1pPr>
            <a:lvl2pPr indent="-361950" lvl="1" marL="914400" algn="ctr">
              <a:spcBef>
                <a:spcPts val="560"/>
              </a:spcBef>
              <a:spcAft>
                <a:spcPts val="0"/>
              </a:spcAft>
              <a:buClr>
                <a:srgbClr val="162532"/>
              </a:buClr>
              <a:buSzPts val="2100"/>
              <a:buFont typeface="Lato"/>
              <a:buChar char="–"/>
              <a:defRPr sz="2100">
                <a:solidFill>
                  <a:srgbClr val="162532"/>
                </a:solidFill>
                <a:latin typeface="Lato"/>
                <a:ea typeface="Lato"/>
                <a:cs typeface="Lato"/>
                <a:sym typeface="Lato"/>
              </a:defRPr>
            </a:lvl2pPr>
            <a:lvl3pPr indent="-361950" lvl="2" marL="1371600" algn="ctr">
              <a:spcBef>
                <a:spcPts val="480"/>
              </a:spcBef>
              <a:spcAft>
                <a:spcPts val="0"/>
              </a:spcAft>
              <a:buClr>
                <a:srgbClr val="162532"/>
              </a:buClr>
              <a:buSzPts val="2100"/>
              <a:buFont typeface="Lato"/>
              <a:buChar char="•"/>
              <a:defRPr sz="2100">
                <a:solidFill>
                  <a:srgbClr val="162532"/>
                </a:solidFill>
                <a:latin typeface="Lato"/>
                <a:ea typeface="Lato"/>
                <a:cs typeface="Lato"/>
                <a:sym typeface="Lato"/>
              </a:defRPr>
            </a:lvl3pPr>
            <a:lvl4pPr indent="-361950" lvl="3" marL="1828800" algn="ctr">
              <a:spcBef>
                <a:spcPts val="400"/>
              </a:spcBef>
              <a:spcAft>
                <a:spcPts val="0"/>
              </a:spcAft>
              <a:buClr>
                <a:srgbClr val="162532"/>
              </a:buClr>
              <a:buSzPts val="2100"/>
              <a:buFont typeface="Lato"/>
              <a:buChar char="–"/>
              <a:defRPr sz="2100">
                <a:solidFill>
                  <a:srgbClr val="162532"/>
                </a:solidFill>
                <a:latin typeface="Lato"/>
                <a:ea typeface="Lato"/>
                <a:cs typeface="Lato"/>
                <a:sym typeface="Lato"/>
              </a:defRPr>
            </a:lvl4pPr>
            <a:lvl5pPr indent="-361950" lvl="4" marL="2286000" algn="ctr">
              <a:spcBef>
                <a:spcPts val="400"/>
              </a:spcBef>
              <a:spcAft>
                <a:spcPts val="0"/>
              </a:spcAft>
              <a:buClr>
                <a:srgbClr val="162532"/>
              </a:buClr>
              <a:buSzPts val="2100"/>
              <a:buFont typeface="Lato"/>
              <a:buChar char="»"/>
              <a:defRPr sz="2100">
                <a:solidFill>
                  <a:srgbClr val="162532"/>
                </a:solidFill>
                <a:latin typeface="Lato"/>
                <a:ea typeface="Lato"/>
                <a:cs typeface="Lato"/>
                <a:sym typeface="Lato"/>
              </a:defRPr>
            </a:lvl5pPr>
            <a:lvl6pPr indent="-361950" lvl="5" marL="2743200" algn="ctr">
              <a:spcBef>
                <a:spcPts val="400"/>
              </a:spcBef>
              <a:spcAft>
                <a:spcPts val="0"/>
              </a:spcAft>
              <a:buClr>
                <a:srgbClr val="162532"/>
              </a:buClr>
              <a:buSzPts val="2100"/>
              <a:buFont typeface="Lato"/>
              <a:buChar char="•"/>
              <a:defRPr sz="2100">
                <a:solidFill>
                  <a:srgbClr val="162532"/>
                </a:solidFill>
                <a:latin typeface="Lato"/>
                <a:ea typeface="Lato"/>
                <a:cs typeface="Lato"/>
                <a:sym typeface="Lato"/>
              </a:defRPr>
            </a:lvl6pPr>
            <a:lvl7pPr indent="-361950" lvl="6" marL="3200400" algn="ctr">
              <a:spcBef>
                <a:spcPts val="400"/>
              </a:spcBef>
              <a:spcAft>
                <a:spcPts val="0"/>
              </a:spcAft>
              <a:buClr>
                <a:srgbClr val="162532"/>
              </a:buClr>
              <a:buSzPts val="2100"/>
              <a:buFont typeface="Lato"/>
              <a:buChar char="•"/>
              <a:defRPr sz="2100">
                <a:solidFill>
                  <a:srgbClr val="162532"/>
                </a:solidFill>
                <a:latin typeface="Lato"/>
                <a:ea typeface="Lato"/>
                <a:cs typeface="Lato"/>
                <a:sym typeface="Lato"/>
              </a:defRPr>
            </a:lvl7pPr>
            <a:lvl8pPr indent="-361950" lvl="7" marL="3657600" algn="ctr">
              <a:spcBef>
                <a:spcPts val="400"/>
              </a:spcBef>
              <a:spcAft>
                <a:spcPts val="0"/>
              </a:spcAft>
              <a:buClr>
                <a:srgbClr val="162532"/>
              </a:buClr>
              <a:buSzPts val="2100"/>
              <a:buFont typeface="Lato"/>
              <a:buChar char="•"/>
              <a:defRPr sz="2100">
                <a:solidFill>
                  <a:srgbClr val="162532"/>
                </a:solidFill>
                <a:latin typeface="Lato"/>
                <a:ea typeface="Lato"/>
                <a:cs typeface="Lato"/>
                <a:sym typeface="Lato"/>
              </a:defRPr>
            </a:lvl8pPr>
            <a:lvl9pPr indent="-361950" lvl="8" marL="4114800" algn="ctr">
              <a:spcBef>
                <a:spcPts val="400"/>
              </a:spcBef>
              <a:spcAft>
                <a:spcPts val="0"/>
              </a:spcAft>
              <a:buClr>
                <a:srgbClr val="162532"/>
              </a:buClr>
              <a:buSzPts val="2100"/>
              <a:buFont typeface="Lato"/>
              <a:buChar char="•"/>
              <a:defRPr sz="2100">
                <a:solidFill>
                  <a:srgbClr val="162532"/>
                </a:solidFill>
                <a:latin typeface="Lato"/>
                <a:ea typeface="Lato"/>
                <a:cs typeface="Lato"/>
                <a:sym typeface="Lato"/>
              </a:defRPr>
            </a:lvl9pPr>
          </a:lstStyle>
          <a:p/>
        </p:txBody>
      </p:sp>
      <p:sp>
        <p:nvSpPr>
          <p:cNvPr id="117" name="Google Shape;117;p7"/>
          <p:cNvSpPr txBox="1"/>
          <p:nvPr>
            <p:ph idx="7" type="subTitle"/>
          </p:nvPr>
        </p:nvSpPr>
        <p:spPr>
          <a:xfrm>
            <a:off x="2996400" y="3572775"/>
            <a:ext cx="5553900" cy="518700"/>
          </a:xfrm>
          <a:prstGeom prst="rect">
            <a:avLst/>
          </a:prstGeom>
        </p:spPr>
        <p:txBody>
          <a:bodyPr anchorCtr="0" anchor="t" bIns="0" lIns="0" spcFirstLastPara="1" rIns="0" wrap="square" tIns="0">
            <a:noAutofit/>
          </a:bodyPr>
          <a:lstStyle>
            <a:lvl1pPr lvl="0" algn="ctr">
              <a:spcBef>
                <a:spcPts val="640"/>
              </a:spcBef>
              <a:spcAft>
                <a:spcPts val="0"/>
              </a:spcAft>
              <a:buClr>
                <a:schemeClr val="lt1"/>
              </a:buClr>
              <a:buSzPts val="2600"/>
              <a:buFont typeface="Lato"/>
              <a:buNone/>
              <a:defRPr sz="2600">
                <a:solidFill>
                  <a:schemeClr val="lt1"/>
                </a:solidFill>
                <a:latin typeface="Lato"/>
                <a:ea typeface="Lato"/>
                <a:cs typeface="Lato"/>
                <a:sym typeface="Lato"/>
              </a:defRPr>
            </a:lvl1pPr>
            <a:lvl2pPr lvl="1" algn="ctr">
              <a:spcBef>
                <a:spcPts val="560"/>
              </a:spcBef>
              <a:spcAft>
                <a:spcPts val="0"/>
              </a:spcAft>
              <a:buClr>
                <a:schemeClr val="lt1"/>
              </a:buClr>
              <a:buSzPts val="2600"/>
              <a:buFont typeface="Lato"/>
              <a:buNone/>
              <a:defRPr sz="2600">
                <a:solidFill>
                  <a:schemeClr val="lt1"/>
                </a:solidFill>
                <a:latin typeface="Lato"/>
                <a:ea typeface="Lato"/>
                <a:cs typeface="Lato"/>
                <a:sym typeface="Lato"/>
              </a:defRPr>
            </a:lvl2pPr>
            <a:lvl3pPr lvl="2" algn="ctr">
              <a:spcBef>
                <a:spcPts val="480"/>
              </a:spcBef>
              <a:spcAft>
                <a:spcPts val="0"/>
              </a:spcAft>
              <a:buClr>
                <a:schemeClr val="lt1"/>
              </a:buClr>
              <a:buSzPts val="2600"/>
              <a:buFont typeface="Lato"/>
              <a:buNone/>
              <a:defRPr sz="2600">
                <a:solidFill>
                  <a:schemeClr val="lt1"/>
                </a:solidFill>
                <a:latin typeface="Lato"/>
                <a:ea typeface="Lato"/>
                <a:cs typeface="Lato"/>
                <a:sym typeface="Lato"/>
              </a:defRPr>
            </a:lvl3pPr>
            <a:lvl4pPr lvl="3" algn="ctr">
              <a:spcBef>
                <a:spcPts val="400"/>
              </a:spcBef>
              <a:spcAft>
                <a:spcPts val="0"/>
              </a:spcAft>
              <a:buClr>
                <a:schemeClr val="lt1"/>
              </a:buClr>
              <a:buSzPts val="2600"/>
              <a:buFont typeface="Lato"/>
              <a:buNone/>
              <a:defRPr sz="2600">
                <a:solidFill>
                  <a:schemeClr val="lt1"/>
                </a:solidFill>
                <a:latin typeface="Lato"/>
                <a:ea typeface="Lato"/>
                <a:cs typeface="Lato"/>
                <a:sym typeface="Lato"/>
              </a:defRPr>
            </a:lvl4pPr>
            <a:lvl5pPr lvl="4" algn="ctr">
              <a:spcBef>
                <a:spcPts val="400"/>
              </a:spcBef>
              <a:spcAft>
                <a:spcPts val="0"/>
              </a:spcAft>
              <a:buClr>
                <a:schemeClr val="lt1"/>
              </a:buClr>
              <a:buSzPts val="2600"/>
              <a:buFont typeface="Lato"/>
              <a:buNone/>
              <a:defRPr sz="2600">
                <a:solidFill>
                  <a:schemeClr val="lt1"/>
                </a:solidFill>
                <a:latin typeface="Lato"/>
                <a:ea typeface="Lato"/>
                <a:cs typeface="Lato"/>
                <a:sym typeface="Lato"/>
              </a:defRPr>
            </a:lvl5pPr>
            <a:lvl6pPr lvl="5" algn="ctr">
              <a:spcBef>
                <a:spcPts val="400"/>
              </a:spcBef>
              <a:spcAft>
                <a:spcPts val="0"/>
              </a:spcAft>
              <a:buClr>
                <a:schemeClr val="lt1"/>
              </a:buClr>
              <a:buSzPts val="2600"/>
              <a:buFont typeface="Lato"/>
              <a:buNone/>
              <a:defRPr sz="2600">
                <a:solidFill>
                  <a:schemeClr val="lt1"/>
                </a:solidFill>
                <a:latin typeface="Lato"/>
                <a:ea typeface="Lato"/>
                <a:cs typeface="Lato"/>
                <a:sym typeface="Lato"/>
              </a:defRPr>
            </a:lvl6pPr>
            <a:lvl7pPr lvl="6" algn="ctr">
              <a:spcBef>
                <a:spcPts val="400"/>
              </a:spcBef>
              <a:spcAft>
                <a:spcPts val="0"/>
              </a:spcAft>
              <a:buClr>
                <a:schemeClr val="lt1"/>
              </a:buClr>
              <a:buSzPts val="2600"/>
              <a:buFont typeface="Lato"/>
              <a:buNone/>
              <a:defRPr sz="2600">
                <a:solidFill>
                  <a:schemeClr val="lt1"/>
                </a:solidFill>
                <a:latin typeface="Lato"/>
                <a:ea typeface="Lato"/>
                <a:cs typeface="Lato"/>
                <a:sym typeface="Lato"/>
              </a:defRPr>
            </a:lvl7pPr>
            <a:lvl8pPr lvl="7" algn="ctr">
              <a:spcBef>
                <a:spcPts val="400"/>
              </a:spcBef>
              <a:spcAft>
                <a:spcPts val="0"/>
              </a:spcAft>
              <a:buClr>
                <a:schemeClr val="lt1"/>
              </a:buClr>
              <a:buSzPts val="2600"/>
              <a:buFont typeface="Lato"/>
              <a:buNone/>
              <a:defRPr sz="2600">
                <a:solidFill>
                  <a:schemeClr val="lt1"/>
                </a:solidFill>
                <a:latin typeface="Lato"/>
                <a:ea typeface="Lato"/>
                <a:cs typeface="Lato"/>
                <a:sym typeface="Lato"/>
              </a:defRPr>
            </a:lvl8pPr>
            <a:lvl9pPr lvl="8" algn="ctr">
              <a:spcBef>
                <a:spcPts val="400"/>
              </a:spcBef>
              <a:spcAft>
                <a:spcPts val="0"/>
              </a:spcAft>
              <a:buClr>
                <a:schemeClr val="lt1"/>
              </a:buClr>
              <a:buSzPts val="2600"/>
              <a:buFont typeface="Lato"/>
              <a:buNone/>
              <a:defRPr sz="2600">
                <a:solidFill>
                  <a:schemeClr val="lt1"/>
                </a:solidFill>
                <a:latin typeface="Lato"/>
                <a:ea typeface="Lato"/>
                <a:cs typeface="Lato"/>
                <a:sym typeface="Lato"/>
              </a:defRPr>
            </a:lvl9pPr>
          </a:lstStyle>
          <a:p/>
        </p:txBody>
      </p:sp>
      <p:sp>
        <p:nvSpPr>
          <p:cNvPr id="118" name="Google Shape;118;p7"/>
          <p:cNvSpPr txBox="1"/>
          <p:nvPr>
            <p:ph idx="8" type="title"/>
          </p:nvPr>
        </p:nvSpPr>
        <p:spPr>
          <a:xfrm>
            <a:off x="1335975" y="824475"/>
            <a:ext cx="10115100" cy="1679400"/>
          </a:xfrm>
          <a:prstGeom prst="rect">
            <a:avLst/>
          </a:prstGeom>
        </p:spPr>
        <p:txBody>
          <a:bodyPr anchorCtr="0" anchor="t" bIns="0" lIns="0" spcFirstLastPara="1" rIns="0" wrap="square" tIns="0">
            <a:noAutofit/>
          </a:bodyPr>
          <a:lstStyle>
            <a:lvl1pPr lvl="0">
              <a:spcBef>
                <a:spcPts val="0"/>
              </a:spcBef>
              <a:spcAft>
                <a:spcPts val="0"/>
              </a:spcAft>
              <a:buClr>
                <a:srgbClr val="162532"/>
              </a:buClr>
              <a:buSzPts val="12500"/>
              <a:buFont typeface="DM Serif Display"/>
              <a:buNone/>
              <a:defRPr sz="12500">
                <a:solidFill>
                  <a:srgbClr val="162532"/>
                </a:solidFill>
                <a:latin typeface="DM Serif Display"/>
                <a:ea typeface="DM Serif Display"/>
                <a:cs typeface="DM Serif Display"/>
                <a:sym typeface="DM Serif Display"/>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rporate">
  <p:cSld name="CUSTOM_7">
    <p:bg>
      <p:bgPr>
        <a:solidFill>
          <a:schemeClr val="dk1"/>
        </a:solidFill>
      </p:bgPr>
    </p:bg>
    <p:spTree>
      <p:nvGrpSpPr>
        <p:cNvPr id="119" name="Shape 119"/>
        <p:cNvGrpSpPr/>
        <p:nvPr/>
      </p:nvGrpSpPr>
      <p:grpSpPr>
        <a:xfrm>
          <a:off x="0" y="0"/>
          <a:ext cx="0" cy="0"/>
          <a:chOff x="0" y="0"/>
          <a:chExt cx="0" cy="0"/>
        </a:xfrm>
      </p:grpSpPr>
      <p:grpSp>
        <p:nvGrpSpPr>
          <p:cNvPr id="120" name="Google Shape;120;p8"/>
          <p:cNvGrpSpPr/>
          <p:nvPr/>
        </p:nvGrpSpPr>
        <p:grpSpPr>
          <a:xfrm rot="1439243">
            <a:off x="-2719479" y="7381050"/>
            <a:ext cx="14281737" cy="1075690"/>
            <a:chOff x="0" y="-28575"/>
            <a:chExt cx="3453300" cy="260100"/>
          </a:xfrm>
        </p:grpSpPr>
        <p:sp>
          <p:nvSpPr>
            <p:cNvPr id="121" name="Google Shape;121;p8"/>
            <p:cNvSpPr/>
            <p:nvPr/>
          </p:nvSpPr>
          <p:spPr>
            <a:xfrm>
              <a:off x="0" y="0"/>
              <a:ext cx="3453219" cy="231391"/>
            </a:xfrm>
            <a:custGeom>
              <a:rect b="b" l="l" r="r" t="t"/>
              <a:pathLst>
                <a:path extrusionOk="0" h="231391" w="3453219">
                  <a:moveTo>
                    <a:pt x="0" y="0"/>
                  </a:moveTo>
                  <a:lnTo>
                    <a:pt x="3453219" y="0"/>
                  </a:lnTo>
                  <a:lnTo>
                    <a:pt x="3453219" y="231391"/>
                  </a:lnTo>
                  <a:lnTo>
                    <a:pt x="0" y="231391"/>
                  </a:lnTo>
                  <a:close/>
                </a:path>
              </a:pathLst>
            </a:custGeom>
            <a:solidFill>
              <a:srgbClr val="EFBE2B"/>
            </a:solidFill>
            <a:ln>
              <a:noFill/>
            </a:ln>
          </p:spPr>
        </p:sp>
        <p:sp>
          <p:nvSpPr>
            <p:cNvPr id="122" name="Google Shape;122;p8"/>
            <p:cNvSpPr txBox="1"/>
            <p:nvPr/>
          </p:nvSpPr>
          <p:spPr>
            <a:xfrm>
              <a:off x="0" y="-28575"/>
              <a:ext cx="3453300" cy="260100"/>
            </a:xfrm>
            <a:prstGeom prst="rect">
              <a:avLst/>
            </a:prstGeom>
            <a:noFill/>
            <a:ln>
              <a:noFill/>
            </a:ln>
          </p:spPr>
          <p:txBody>
            <a:bodyPr anchorCtr="0" anchor="ctr" bIns="32775" lIns="32775" spcFirstLastPara="1" rIns="32775" wrap="square" tIns="32775">
              <a:noAutofit/>
            </a:bodyPr>
            <a:lstStyle/>
            <a:p>
              <a:pPr indent="0" lvl="0" marL="0" marR="0" rtl="0" algn="ctr">
                <a:lnSpc>
                  <a:spcPct val="7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3" name="Google Shape;123;p8"/>
          <p:cNvGrpSpPr/>
          <p:nvPr/>
        </p:nvGrpSpPr>
        <p:grpSpPr>
          <a:xfrm rot="1431208">
            <a:off x="-4732213" y="7913331"/>
            <a:ext cx="15591032" cy="6154020"/>
            <a:chOff x="0" y="-28575"/>
            <a:chExt cx="3769805" cy="1488000"/>
          </a:xfrm>
        </p:grpSpPr>
        <p:sp>
          <p:nvSpPr>
            <p:cNvPr id="124" name="Google Shape;124;p8"/>
            <p:cNvSpPr/>
            <p:nvPr/>
          </p:nvSpPr>
          <p:spPr>
            <a:xfrm>
              <a:off x="0" y="0"/>
              <a:ext cx="3769805" cy="1459351"/>
            </a:xfrm>
            <a:custGeom>
              <a:rect b="b" l="l" r="r" t="t"/>
              <a:pathLst>
                <a:path extrusionOk="0" h="1459351" w="3769805">
                  <a:moveTo>
                    <a:pt x="0" y="0"/>
                  </a:moveTo>
                  <a:lnTo>
                    <a:pt x="3769805" y="0"/>
                  </a:lnTo>
                  <a:lnTo>
                    <a:pt x="3769805" y="1459351"/>
                  </a:lnTo>
                  <a:lnTo>
                    <a:pt x="0" y="1459351"/>
                  </a:lnTo>
                  <a:close/>
                </a:path>
              </a:pathLst>
            </a:custGeom>
            <a:solidFill>
              <a:srgbClr val="0E6054"/>
            </a:solidFill>
            <a:ln>
              <a:noFill/>
            </a:ln>
          </p:spPr>
        </p:sp>
        <p:sp>
          <p:nvSpPr>
            <p:cNvPr id="125" name="Google Shape;125;p8"/>
            <p:cNvSpPr txBox="1"/>
            <p:nvPr/>
          </p:nvSpPr>
          <p:spPr>
            <a:xfrm>
              <a:off x="0" y="-28575"/>
              <a:ext cx="3769800" cy="1488000"/>
            </a:xfrm>
            <a:prstGeom prst="rect">
              <a:avLst/>
            </a:prstGeom>
            <a:noFill/>
            <a:ln>
              <a:noFill/>
            </a:ln>
          </p:spPr>
          <p:txBody>
            <a:bodyPr anchorCtr="0" anchor="ctr" bIns="32775" lIns="32775" spcFirstLastPara="1" rIns="32775" wrap="square" tIns="32775">
              <a:noAutofit/>
            </a:bodyPr>
            <a:lstStyle/>
            <a:p>
              <a:pPr indent="0" lvl="0" marL="0" marR="0" rtl="0" algn="ctr">
                <a:lnSpc>
                  <a:spcPct val="7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6" name="Google Shape;126;p8"/>
          <p:cNvGrpSpPr/>
          <p:nvPr/>
        </p:nvGrpSpPr>
        <p:grpSpPr>
          <a:xfrm rot="953904">
            <a:off x="4148068" y="802864"/>
            <a:ext cx="15821715" cy="1216341"/>
            <a:chOff x="0" y="-28575"/>
            <a:chExt cx="3825649" cy="294108"/>
          </a:xfrm>
        </p:grpSpPr>
        <p:sp>
          <p:nvSpPr>
            <p:cNvPr id="127" name="Google Shape;127;p8"/>
            <p:cNvSpPr/>
            <p:nvPr/>
          </p:nvSpPr>
          <p:spPr>
            <a:xfrm>
              <a:off x="0" y="0"/>
              <a:ext cx="3825649" cy="265533"/>
            </a:xfrm>
            <a:custGeom>
              <a:rect b="b" l="l" r="r" t="t"/>
              <a:pathLst>
                <a:path extrusionOk="0" h="265533" w="3825649">
                  <a:moveTo>
                    <a:pt x="0" y="0"/>
                  </a:moveTo>
                  <a:lnTo>
                    <a:pt x="3825649" y="0"/>
                  </a:lnTo>
                  <a:lnTo>
                    <a:pt x="3825649" y="265533"/>
                  </a:lnTo>
                  <a:lnTo>
                    <a:pt x="0" y="265533"/>
                  </a:lnTo>
                  <a:close/>
                </a:path>
              </a:pathLst>
            </a:custGeom>
            <a:solidFill>
              <a:srgbClr val="EFBE2B"/>
            </a:solidFill>
            <a:ln>
              <a:noFill/>
            </a:ln>
          </p:spPr>
        </p:sp>
        <p:sp>
          <p:nvSpPr>
            <p:cNvPr id="128" name="Google Shape;128;p8"/>
            <p:cNvSpPr txBox="1"/>
            <p:nvPr/>
          </p:nvSpPr>
          <p:spPr>
            <a:xfrm>
              <a:off x="0" y="-28575"/>
              <a:ext cx="3825600" cy="294000"/>
            </a:xfrm>
            <a:prstGeom prst="rect">
              <a:avLst/>
            </a:prstGeom>
            <a:noFill/>
            <a:ln>
              <a:noFill/>
            </a:ln>
          </p:spPr>
          <p:txBody>
            <a:bodyPr anchorCtr="0" anchor="ctr" bIns="32775" lIns="32775" spcFirstLastPara="1" rIns="32775" wrap="square" tIns="32775">
              <a:noAutofit/>
            </a:bodyPr>
            <a:lstStyle/>
            <a:p>
              <a:pPr indent="0" lvl="0" marL="0" marR="0" rtl="0" algn="ctr">
                <a:lnSpc>
                  <a:spcPct val="7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9" name="Google Shape;129;p8"/>
          <p:cNvGrpSpPr/>
          <p:nvPr/>
        </p:nvGrpSpPr>
        <p:grpSpPr>
          <a:xfrm rot="957432">
            <a:off x="5509927" y="-4280526"/>
            <a:ext cx="15538884" cy="6154014"/>
            <a:chOff x="0" y="-28575"/>
            <a:chExt cx="3757200" cy="1488000"/>
          </a:xfrm>
        </p:grpSpPr>
        <p:sp>
          <p:nvSpPr>
            <p:cNvPr id="130" name="Google Shape;130;p8"/>
            <p:cNvSpPr/>
            <p:nvPr/>
          </p:nvSpPr>
          <p:spPr>
            <a:xfrm>
              <a:off x="0" y="0"/>
              <a:ext cx="3757094" cy="1459351"/>
            </a:xfrm>
            <a:custGeom>
              <a:rect b="b" l="l" r="r" t="t"/>
              <a:pathLst>
                <a:path extrusionOk="0" h="1459351" w="3757094">
                  <a:moveTo>
                    <a:pt x="0" y="0"/>
                  </a:moveTo>
                  <a:lnTo>
                    <a:pt x="3757094" y="0"/>
                  </a:lnTo>
                  <a:lnTo>
                    <a:pt x="3757094" y="1459351"/>
                  </a:lnTo>
                  <a:lnTo>
                    <a:pt x="0" y="1459351"/>
                  </a:lnTo>
                  <a:close/>
                </a:path>
              </a:pathLst>
            </a:custGeom>
            <a:solidFill>
              <a:srgbClr val="0E6054"/>
            </a:solidFill>
            <a:ln>
              <a:noFill/>
            </a:ln>
          </p:spPr>
        </p:sp>
        <p:sp>
          <p:nvSpPr>
            <p:cNvPr id="131" name="Google Shape;131;p8"/>
            <p:cNvSpPr txBox="1"/>
            <p:nvPr/>
          </p:nvSpPr>
          <p:spPr>
            <a:xfrm>
              <a:off x="0" y="-28575"/>
              <a:ext cx="3757200" cy="1488000"/>
            </a:xfrm>
            <a:prstGeom prst="rect">
              <a:avLst/>
            </a:prstGeom>
            <a:noFill/>
            <a:ln>
              <a:noFill/>
            </a:ln>
          </p:spPr>
          <p:txBody>
            <a:bodyPr anchorCtr="0" anchor="ctr" bIns="32775" lIns="32775" spcFirstLastPara="1" rIns="32775" wrap="square" tIns="32775">
              <a:noAutofit/>
            </a:bodyPr>
            <a:lstStyle/>
            <a:p>
              <a:pPr indent="0" lvl="0" marL="0" marR="0" rtl="0" algn="ctr">
                <a:lnSpc>
                  <a:spcPct val="7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2" name="Google Shape;132;p8"/>
          <p:cNvGrpSpPr/>
          <p:nvPr/>
        </p:nvGrpSpPr>
        <p:grpSpPr>
          <a:xfrm rot="1439243">
            <a:off x="-2562088" y="8291739"/>
            <a:ext cx="14281737" cy="376293"/>
            <a:chOff x="0" y="-28575"/>
            <a:chExt cx="3453300" cy="90987"/>
          </a:xfrm>
        </p:grpSpPr>
        <p:sp>
          <p:nvSpPr>
            <p:cNvPr id="133" name="Google Shape;133;p8"/>
            <p:cNvSpPr/>
            <p:nvPr/>
          </p:nvSpPr>
          <p:spPr>
            <a:xfrm>
              <a:off x="0" y="0"/>
              <a:ext cx="3453219" cy="62412"/>
            </a:xfrm>
            <a:custGeom>
              <a:rect b="b" l="l" r="r" t="t"/>
              <a:pathLst>
                <a:path extrusionOk="0" h="62412" w="3453219">
                  <a:moveTo>
                    <a:pt x="0" y="0"/>
                  </a:moveTo>
                  <a:lnTo>
                    <a:pt x="3453219" y="0"/>
                  </a:lnTo>
                  <a:lnTo>
                    <a:pt x="3453219" y="62412"/>
                  </a:lnTo>
                  <a:lnTo>
                    <a:pt x="0" y="62412"/>
                  </a:lnTo>
                  <a:close/>
                </a:path>
              </a:pathLst>
            </a:custGeom>
            <a:solidFill>
              <a:srgbClr val="DEA42D"/>
            </a:solidFill>
            <a:ln>
              <a:noFill/>
            </a:ln>
          </p:spPr>
        </p:sp>
        <p:sp>
          <p:nvSpPr>
            <p:cNvPr id="134" name="Google Shape;134;p8"/>
            <p:cNvSpPr txBox="1"/>
            <p:nvPr/>
          </p:nvSpPr>
          <p:spPr>
            <a:xfrm>
              <a:off x="0" y="-28575"/>
              <a:ext cx="3453300" cy="90900"/>
            </a:xfrm>
            <a:prstGeom prst="rect">
              <a:avLst/>
            </a:prstGeom>
            <a:noFill/>
            <a:ln>
              <a:noFill/>
            </a:ln>
          </p:spPr>
          <p:txBody>
            <a:bodyPr anchorCtr="0" anchor="ctr" bIns="32775" lIns="32775" spcFirstLastPara="1" rIns="32775" wrap="square" tIns="32775">
              <a:noAutofit/>
            </a:bodyPr>
            <a:lstStyle/>
            <a:p>
              <a:pPr indent="0" lvl="0" marL="0" marR="0" rtl="0" algn="ctr">
                <a:lnSpc>
                  <a:spcPct val="7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5" name="Google Shape;135;p8"/>
          <p:cNvGrpSpPr/>
          <p:nvPr/>
        </p:nvGrpSpPr>
        <p:grpSpPr>
          <a:xfrm>
            <a:off x="1028700" y="543290"/>
            <a:ext cx="16230968" cy="9082171"/>
            <a:chOff x="0" y="-28575"/>
            <a:chExt cx="3924600" cy="2196042"/>
          </a:xfrm>
        </p:grpSpPr>
        <p:sp>
          <p:nvSpPr>
            <p:cNvPr id="136" name="Google Shape;136;p8"/>
            <p:cNvSpPr/>
            <p:nvPr/>
          </p:nvSpPr>
          <p:spPr>
            <a:xfrm>
              <a:off x="0" y="0"/>
              <a:ext cx="3924479" cy="2167467"/>
            </a:xfrm>
            <a:custGeom>
              <a:rect b="b" l="l" r="r" t="t"/>
              <a:pathLst>
                <a:path extrusionOk="0" h="2167467" w="3924479">
                  <a:moveTo>
                    <a:pt x="0" y="0"/>
                  </a:moveTo>
                  <a:lnTo>
                    <a:pt x="3924479" y="0"/>
                  </a:lnTo>
                  <a:lnTo>
                    <a:pt x="3924479" y="2167467"/>
                  </a:lnTo>
                  <a:lnTo>
                    <a:pt x="0" y="2167467"/>
                  </a:lnTo>
                  <a:close/>
                </a:path>
              </a:pathLst>
            </a:custGeom>
            <a:solidFill>
              <a:srgbClr val="FFFFFF"/>
            </a:solidFill>
            <a:ln cap="sq" cmpd="sng" w="142875">
              <a:solidFill>
                <a:srgbClr val="D8AB3D"/>
              </a:solidFill>
              <a:prstDash val="solid"/>
              <a:miter lim="8000"/>
              <a:headEnd len="sm" w="sm" type="none"/>
              <a:tailEnd len="sm" w="sm" type="none"/>
            </a:ln>
          </p:spPr>
        </p:sp>
        <p:sp>
          <p:nvSpPr>
            <p:cNvPr id="137" name="Google Shape;137;p8"/>
            <p:cNvSpPr txBox="1"/>
            <p:nvPr/>
          </p:nvSpPr>
          <p:spPr>
            <a:xfrm>
              <a:off x="0" y="-28575"/>
              <a:ext cx="3924600" cy="2196000"/>
            </a:xfrm>
            <a:prstGeom prst="rect">
              <a:avLst/>
            </a:prstGeom>
            <a:noFill/>
            <a:ln>
              <a:noFill/>
            </a:ln>
          </p:spPr>
          <p:txBody>
            <a:bodyPr anchorCtr="0" anchor="ctr" bIns="32775" lIns="32775" spcFirstLastPara="1" rIns="32775" wrap="square" tIns="32775">
              <a:noAutofit/>
            </a:bodyPr>
            <a:lstStyle/>
            <a:p>
              <a:pPr indent="0" lvl="0" marL="0" marR="0" rtl="0" algn="ctr">
                <a:lnSpc>
                  <a:spcPct val="7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38" name="Google Shape;138;p8"/>
          <p:cNvCxnSpPr/>
          <p:nvPr/>
        </p:nvCxnSpPr>
        <p:spPr>
          <a:xfrm>
            <a:off x="11115988" y="8087255"/>
            <a:ext cx="3743100" cy="0"/>
          </a:xfrm>
          <a:prstGeom prst="straightConnector1">
            <a:avLst/>
          </a:prstGeom>
          <a:noFill/>
          <a:ln cap="flat" cmpd="sng" w="28575">
            <a:solidFill>
              <a:srgbClr val="192018"/>
            </a:solidFill>
            <a:prstDash val="solid"/>
            <a:round/>
            <a:headEnd len="sm" w="sm" type="none"/>
            <a:tailEnd len="sm" w="sm" type="none"/>
          </a:ln>
        </p:spPr>
      </p:cxnSp>
      <p:cxnSp>
        <p:nvCxnSpPr>
          <p:cNvPr id="139" name="Google Shape;139;p8"/>
          <p:cNvCxnSpPr/>
          <p:nvPr/>
        </p:nvCxnSpPr>
        <p:spPr>
          <a:xfrm>
            <a:off x="3610987" y="8073138"/>
            <a:ext cx="3743100" cy="0"/>
          </a:xfrm>
          <a:prstGeom prst="straightConnector1">
            <a:avLst/>
          </a:prstGeom>
          <a:noFill/>
          <a:ln cap="flat" cmpd="sng" w="28575">
            <a:solidFill>
              <a:srgbClr val="192018"/>
            </a:solidFill>
            <a:prstDash val="solid"/>
            <a:round/>
            <a:headEnd len="sm" w="sm" type="none"/>
            <a:tailEnd len="sm" w="sm" type="none"/>
          </a:ln>
        </p:spPr>
      </p:cxnSp>
      <p:grpSp>
        <p:nvGrpSpPr>
          <p:cNvPr id="140" name="Google Shape;140;p8"/>
          <p:cNvGrpSpPr/>
          <p:nvPr/>
        </p:nvGrpSpPr>
        <p:grpSpPr>
          <a:xfrm rot="5400000">
            <a:off x="13313168" y="1788570"/>
            <a:ext cx="4278411" cy="2407994"/>
            <a:chOff x="0" y="-38100"/>
            <a:chExt cx="1126817" cy="634200"/>
          </a:xfrm>
        </p:grpSpPr>
        <p:sp>
          <p:nvSpPr>
            <p:cNvPr id="141" name="Google Shape;141;p8"/>
            <p:cNvSpPr/>
            <p:nvPr/>
          </p:nvSpPr>
          <p:spPr>
            <a:xfrm>
              <a:off x="0" y="0"/>
              <a:ext cx="1126817" cy="595968"/>
            </a:xfrm>
            <a:custGeom>
              <a:rect b="b" l="l" r="r" t="t"/>
              <a:pathLst>
                <a:path extrusionOk="0" h="595968" w="1126817">
                  <a:moveTo>
                    <a:pt x="1126817" y="0"/>
                  </a:moveTo>
                  <a:lnTo>
                    <a:pt x="0" y="0"/>
                  </a:lnTo>
                  <a:lnTo>
                    <a:pt x="101600" y="297984"/>
                  </a:lnTo>
                  <a:lnTo>
                    <a:pt x="0" y="595968"/>
                  </a:lnTo>
                  <a:lnTo>
                    <a:pt x="1126817" y="595968"/>
                  </a:lnTo>
                  <a:lnTo>
                    <a:pt x="1025217" y="297984"/>
                  </a:lnTo>
                  <a:lnTo>
                    <a:pt x="1126817" y="0"/>
                  </a:lnTo>
                  <a:close/>
                </a:path>
              </a:pathLst>
            </a:custGeom>
            <a:solidFill>
              <a:srgbClr val="0E6054"/>
            </a:solidFill>
            <a:ln>
              <a:noFill/>
            </a:ln>
          </p:spPr>
        </p:sp>
        <p:sp>
          <p:nvSpPr>
            <p:cNvPr id="142" name="Google Shape;142;p8"/>
            <p:cNvSpPr txBox="1"/>
            <p:nvPr/>
          </p:nvSpPr>
          <p:spPr>
            <a:xfrm>
              <a:off x="88900" y="-38100"/>
              <a:ext cx="948900" cy="6342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3" name="Google Shape;143;p8"/>
          <p:cNvGrpSpPr/>
          <p:nvPr/>
        </p:nvGrpSpPr>
        <p:grpSpPr>
          <a:xfrm>
            <a:off x="14248892" y="659521"/>
            <a:ext cx="2263332" cy="3230782"/>
            <a:chOff x="0" y="-38100"/>
            <a:chExt cx="596100" cy="850900"/>
          </a:xfrm>
        </p:grpSpPr>
        <p:sp>
          <p:nvSpPr>
            <p:cNvPr id="144" name="Google Shape;144;p8"/>
            <p:cNvSpPr/>
            <p:nvPr/>
          </p:nvSpPr>
          <p:spPr>
            <a:xfrm>
              <a:off x="0" y="0"/>
              <a:ext cx="595968" cy="812800"/>
            </a:xfrm>
            <a:custGeom>
              <a:rect b="b" l="l" r="r" t="t"/>
              <a:pathLst>
                <a:path extrusionOk="0" h="812800" w="595968">
                  <a:moveTo>
                    <a:pt x="0" y="0"/>
                  </a:moveTo>
                  <a:lnTo>
                    <a:pt x="595968" y="0"/>
                  </a:lnTo>
                  <a:lnTo>
                    <a:pt x="595968" y="812800"/>
                  </a:lnTo>
                  <a:lnTo>
                    <a:pt x="0" y="812800"/>
                  </a:lnTo>
                  <a:close/>
                </a:path>
              </a:pathLst>
            </a:custGeom>
            <a:solidFill>
              <a:srgbClr val="0E6054"/>
            </a:solidFill>
            <a:ln>
              <a:noFill/>
            </a:ln>
          </p:spPr>
        </p:sp>
        <p:sp>
          <p:nvSpPr>
            <p:cNvPr id="145" name="Google Shape;145;p8"/>
            <p:cNvSpPr txBox="1"/>
            <p:nvPr/>
          </p:nvSpPr>
          <p:spPr>
            <a:xfrm>
              <a:off x="0" y="-38100"/>
              <a:ext cx="596100" cy="8508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6" name="Google Shape;146;p8"/>
          <p:cNvSpPr/>
          <p:nvPr/>
        </p:nvSpPr>
        <p:spPr>
          <a:xfrm>
            <a:off x="14399724" y="1315326"/>
            <a:ext cx="1961152" cy="2494311"/>
          </a:xfrm>
          <a:custGeom>
            <a:rect b="b" l="l" r="r" t="t"/>
            <a:pathLst>
              <a:path extrusionOk="0" h="2494311" w="1961152">
                <a:moveTo>
                  <a:pt x="0" y="0"/>
                </a:moveTo>
                <a:lnTo>
                  <a:pt x="1961153" y="0"/>
                </a:lnTo>
                <a:lnTo>
                  <a:pt x="1961153" y="2494311"/>
                </a:lnTo>
                <a:lnTo>
                  <a:pt x="0" y="2494311"/>
                </a:lnTo>
                <a:lnTo>
                  <a:pt x="0" y="0"/>
                </a:lnTo>
                <a:close/>
              </a:path>
            </a:pathLst>
          </a:custGeom>
          <a:blipFill rotWithShape="1">
            <a:blip r:embed="rId2">
              <a:alphaModFix/>
            </a:blip>
            <a:stretch>
              <a:fillRect b="0" l="0" r="0" t="0"/>
            </a:stretch>
          </a:blipFill>
          <a:ln>
            <a:noFill/>
          </a:ln>
        </p:spPr>
      </p:sp>
      <p:sp>
        <p:nvSpPr>
          <p:cNvPr id="147" name="Google Shape;147;p8"/>
          <p:cNvSpPr/>
          <p:nvPr/>
        </p:nvSpPr>
        <p:spPr>
          <a:xfrm>
            <a:off x="8498211" y="7205139"/>
            <a:ext cx="1666872" cy="1366835"/>
          </a:xfrm>
          <a:custGeom>
            <a:rect b="b" l="l" r="r" t="t"/>
            <a:pathLst>
              <a:path extrusionOk="0" h="1366835" w="1666872">
                <a:moveTo>
                  <a:pt x="0" y="0"/>
                </a:moveTo>
                <a:lnTo>
                  <a:pt x="1666872" y="0"/>
                </a:lnTo>
                <a:lnTo>
                  <a:pt x="1666872" y="1366835"/>
                </a:lnTo>
                <a:lnTo>
                  <a:pt x="0" y="1366835"/>
                </a:lnTo>
                <a:lnTo>
                  <a:pt x="0" y="0"/>
                </a:lnTo>
                <a:close/>
              </a:path>
            </a:pathLst>
          </a:custGeom>
          <a:blipFill rotWithShape="1">
            <a:blip r:embed="rId3">
              <a:alphaModFix/>
            </a:blip>
            <a:stretch>
              <a:fillRect b="0" l="0" r="0" t="0"/>
            </a:stretch>
          </a:blipFill>
          <a:ln>
            <a:noFill/>
          </a:ln>
        </p:spPr>
      </p:sp>
      <p:sp>
        <p:nvSpPr>
          <p:cNvPr id="148" name="Google Shape;148;p8"/>
          <p:cNvSpPr txBox="1"/>
          <p:nvPr>
            <p:ph idx="1" type="body"/>
          </p:nvPr>
        </p:nvSpPr>
        <p:spPr>
          <a:xfrm>
            <a:off x="3843800" y="8325025"/>
            <a:ext cx="3149100" cy="355800"/>
          </a:xfrm>
          <a:prstGeom prst="rect">
            <a:avLst/>
          </a:prstGeom>
        </p:spPr>
        <p:txBody>
          <a:bodyPr anchorCtr="0" anchor="t" bIns="0" lIns="0" spcFirstLastPara="1" rIns="0" wrap="square" tIns="0">
            <a:noAutofit/>
          </a:bodyPr>
          <a:lstStyle>
            <a:lvl1pPr indent="-374650" lvl="0" marL="457200" algn="ctr">
              <a:spcBef>
                <a:spcPts val="640"/>
              </a:spcBef>
              <a:spcAft>
                <a:spcPts val="0"/>
              </a:spcAft>
              <a:buClr>
                <a:srgbClr val="192018"/>
              </a:buClr>
              <a:buSzPts val="2300"/>
              <a:buFont typeface="Play"/>
              <a:buChar char="•"/>
              <a:defRPr b="1" sz="2300">
                <a:solidFill>
                  <a:srgbClr val="192018"/>
                </a:solidFill>
                <a:latin typeface="Play"/>
                <a:ea typeface="Play"/>
                <a:cs typeface="Play"/>
                <a:sym typeface="Play"/>
              </a:defRPr>
            </a:lvl1pPr>
            <a:lvl2pPr indent="-374650" lvl="1" marL="914400" algn="ctr">
              <a:spcBef>
                <a:spcPts val="560"/>
              </a:spcBef>
              <a:spcAft>
                <a:spcPts val="0"/>
              </a:spcAft>
              <a:buClr>
                <a:srgbClr val="192018"/>
              </a:buClr>
              <a:buSzPts val="2300"/>
              <a:buFont typeface="Play"/>
              <a:buChar char="–"/>
              <a:defRPr b="1" sz="2300">
                <a:solidFill>
                  <a:srgbClr val="192018"/>
                </a:solidFill>
                <a:latin typeface="Play"/>
                <a:ea typeface="Play"/>
                <a:cs typeface="Play"/>
                <a:sym typeface="Play"/>
              </a:defRPr>
            </a:lvl2pPr>
            <a:lvl3pPr indent="-374650" lvl="2" marL="1371600" algn="ctr">
              <a:spcBef>
                <a:spcPts val="480"/>
              </a:spcBef>
              <a:spcAft>
                <a:spcPts val="0"/>
              </a:spcAft>
              <a:buClr>
                <a:srgbClr val="192018"/>
              </a:buClr>
              <a:buSzPts val="2300"/>
              <a:buFont typeface="Play"/>
              <a:buChar char="•"/>
              <a:defRPr b="1" sz="2300">
                <a:solidFill>
                  <a:srgbClr val="192018"/>
                </a:solidFill>
                <a:latin typeface="Play"/>
                <a:ea typeface="Play"/>
                <a:cs typeface="Play"/>
                <a:sym typeface="Play"/>
              </a:defRPr>
            </a:lvl3pPr>
            <a:lvl4pPr indent="-374650" lvl="3" marL="1828800" algn="ctr">
              <a:spcBef>
                <a:spcPts val="400"/>
              </a:spcBef>
              <a:spcAft>
                <a:spcPts val="0"/>
              </a:spcAft>
              <a:buClr>
                <a:srgbClr val="192018"/>
              </a:buClr>
              <a:buSzPts val="2300"/>
              <a:buFont typeface="Play"/>
              <a:buChar char="–"/>
              <a:defRPr b="1" sz="2300">
                <a:solidFill>
                  <a:srgbClr val="192018"/>
                </a:solidFill>
                <a:latin typeface="Play"/>
                <a:ea typeface="Play"/>
                <a:cs typeface="Play"/>
                <a:sym typeface="Play"/>
              </a:defRPr>
            </a:lvl4pPr>
            <a:lvl5pPr indent="-374650" lvl="4" marL="2286000" algn="ctr">
              <a:spcBef>
                <a:spcPts val="400"/>
              </a:spcBef>
              <a:spcAft>
                <a:spcPts val="0"/>
              </a:spcAft>
              <a:buClr>
                <a:srgbClr val="192018"/>
              </a:buClr>
              <a:buSzPts val="2300"/>
              <a:buFont typeface="Play"/>
              <a:buChar char="»"/>
              <a:defRPr b="1" sz="2300">
                <a:solidFill>
                  <a:srgbClr val="192018"/>
                </a:solidFill>
                <a:latin typeface="Play"/>
                <a:ea typeface="Play"/>
                <a:cs typeface="Play"/>
                <a:sym typeface="Play"/>
              </a:defRPr>
            </a:lvl5pPr>
            <a:lvl6pPr indent="-374650" lvl="5" marL="2743200" algn="ctr">
              <a:spcBef>
                <a:spcPts val="400"/>
              </a:spcBef>
              <a:spcAft>
                <a:spcPts val="0"/>
              </a:spcAft>
              <a:buClr>
                <a:srgbClr val="192018"/>
              </a:buClr>
              <a:buSzPts val="2300"/>
              <a:buFont typeface="Play"/>
              <a:buChar char="•"/>
              <a:defRPr b="1" sz="2300">
                <a:solidFill>
                  <a:srgbClr val="192018"/>
                </a:solidFill>
                <a:latin typeface="Play"/>
                <a:ea typeface="Play"/>
                <a:cs typeface="Play"/>
                <a:sym typeface="Play"/>
              </a:defRPr>
            </a:lvl6pPr>
            <a:lvl7pPr indent="-374650" lvl="6" marL="3200400" algn="ctr">
              <a:spcBef>
                <a:spcPts val="400"/>
              </a:spcBef>
              <a:spcAft>
                <a:spcPts val="0"/>
              </a:spcAft>
              <a:buClr>
                <a:srgbClr val="192018"/>
              </a:buClr>
              <a:buSzPts val="2300"/>
              <a:buFont typeface="Play"/>
              <a:buChar char="•"/>
              <a:defRPr b="1" sz="2300">
                <a:solidFill>
                  <a:srgbClr val="192018"/>
                </a:solidFill>
                <a:latin typeface="Play"/>
                <a:ea typeface="Play"/>
                <a:cs typeface="Play"/>
                <a:sym typeface="Play"/>
              </a:defRPr>
            </a:lvl7pPr>
            <a:lvl8pPr indent="-374650" lvl="7" marL="3657600" algn="ctr">
              <a:spcBef>
                <a:spcPts val="400"/>
              </a:spcBef>
              <a:spcAft>
                <a:spcPts val="0"/>
              </a:spcAft>
              <a:buClr>
                <a:srgbClr val="192018"/>
              </a:buClr>
              <a:buSzPts val="2300"/>
              <a:buFont typeface="Play"/>
              <a:buChar char="•"/>
              <a:defRPr b="1" sz="2300">
                <a:solidFill>
                  <a:srgbClr val="192018"/>
                </a:solidFill>
                <a:latin typeface="Play"/>
                <a:ea typeface="Play"/>
                <a:cs typeface="Play"/>
                <a:sym typeface="Play"/>
              </a:defRPr>
            </a:lvl8pPr>
            <a:lvl9pPr indent="-374650" lvl="8" marL="4114800" algn="ctr">
              <a:spcBef>
                <a:spcPts val="400"/>
              </a:spcBef>
              <a:spcAft>
                <a:spcPts val="0"/>
              </a:spcAft>
              <a:buClr>
                <a:srgbClr val="192018"/>
              </a:buClr>
              <a:buSzPts val="2300"/>
              <a:buFont typeface="Play"/>
              <a:buChar char="•"/>
              <a:defRPr b="1" sz="2300">
                <a:solidFill>
                  <a:srgbClr val="192018"/>
                </a:solidFill>
                <a:latin typeface="Play"/>
                <a:ea typeface="Play"/>
                <a:cs typeface="Play"/>
                <a:sym typeface="Play"/>
              </a:defRPr>
            </a:lvl9pPr>
          </a:lstStyle>
          <a:p/>
        </p:txBody>
      </p:sp>
      <p:sp>
        <p:nvSpPr>
          <p:cNvPr id="149" name="Google Shape;149;p8"/>
          <p:cNvSpPr txBox="1"/>
          <p:nvPr>
            <p:ph idx="2" type="body"/>
          </p:nvPr>
        </p:nvSpPr>
        <p:spPr>
          <a:xfrm>
            <a:off x="11413000" y="8301988"/>
            <a:ext cx="3149100" cy="355800"/>
          </a:xfrm>
          <a:prstGeom prst="rect">
            <a:avLst/>
          </a:prstGeom>
        </p:spPr>
        <p:txBody>
          <a:bodyPr anchorCtr="0" anchor="t" bIns="0" lIns="0" spcFirstLastPara="1" rIns="0" wrap="square" tIns="0">
            <a:noAutofit/>
          </a:bodyPr>
          <a:lstStyle>
            <a:lvl1pPr indent="-374650" lvl="0" marL="457200" rtl="0" algn="ctr">
              <a:spcBef>
                <a:spcPts val="640"/>
              </a:spcBef>
              <a:spcAft>
                <a:spcPts val="0"/>
              </a:spcAft>
              <a:buClr>
                <a:srgbClr val="192018"/>
              </a:buClr>
              <a:buSzPts val="2300"/>
              <a:buFont typeface="Play"/>
              <a:buChar char="•"/>
              <a:defRPr b="1" sz="2300">
                <a:solidFill>
                  <a:srgbClr val="192018"/>
                </a:solidFill>
                <a:latin typeface="Play"/>
                <a:ea typeface="Play"/>
                <a:cs typeface="Play"/>
                <a:sym typeface="Play"/>
              </a:defRPr>
            </a:lvl1pPr>
            <a:lvl2pPr indent="-374650" lvl="1" marL="914400" rtl="0" algn="ctr">
              <a:spcBef>
                <a:spcPts val="560"/>
              </a:spcBef>
              <a:spcAft>
                <a:spcPts val="0"/>
              </a:spcAft>
              <a:buClr>
                <a:srgbClr val="192018"/>
              </a:buClr>
              <a:buSzPts val="2300"/>
              <a:buFont typeface="Play"/>
              <a:buChar char="–"/>
              <a:defRPr b="1" sz="2300">
                <a:solidFill>
                  <a:srgbClr val="192018"/>
                </a:solidFill>
                <a:latin typeface="Play"/>
                <a:ea typeface="Play"/>
                <a:cs typeface="Play"/>
                <a:sym typeface="Play"/>
              </a:defRPr>
            </a:lvl2pPr>
            <a:lvl3pPr indent="-374650" lvl="2" marL="1371600" rtl="0" algn="ctr">
              <a:spcBef>
                <a:spcPts val="480"/>
              </a:spcBef>
              <a:spcAft>
                <a:spcPts val="0"/>
              </a:spcAft>
              <a:buClr>
                <a:srgbClr val="192018"/>
              </a:buClr>
              <a:buSzPts val="2300"/>
              <a:buFont typeface="Play"/>
              <a:buChar char="•"/>
              <a:defRPr b="1" sz="2300">
                <a:solidFill>
                  <a:srgbClr val="192018"/>
                </a:solidFill>
                <a:latin typeface="Play"/>
                <a:ea typeface="Play"/>
                <a:cs typeface="Play"/>
                <a:sym typeface="Play"/>
              </a:defRPr>
            </a:lvl3pPr>
            <a:lvl4pPr indent="-374650" lvl="3" marL="1828800" rtl="0" algn="ctr">
              <a:spcBef>
                <a:spcPts val="400"/>
              </a:spcBef>
              <a:spcAft>
                <a:spcPts val="0"/>
              </a:spcAft>
              <a:buClr>
                <a:srgbClr val="192018"/>
              </a:buClr>
              <a:buSzPts val="2300"/>
              <a:buFont typeface="Play"/>
              <a:buChar char="–"/>
              <a:defRPr b="1" sz="2300">
                <a:solidFill>
                  <a:srgbClr val="192018"/>
                </a:solidFill>
                <a:latin typeface="Play"/>
                <a:ea typeface="Play"/>
                <a:cs typeface="Play"/>
                <a:sym typeface="Play"/>
              </a:defRPr>
            </a:lvl4pPr>
            <a:lvl5pPr indent="-374650" lvl="4" marL="2286000" rtl="0" algn="ctr">
              <a:spcBef>
                <a:spcPts val="400"/>
              </a:spcBef>
              <a:spcAft>
                <a:spcPts val="0"/>
              </a:spcAft>
              <a:buClr>
                <a:srgbClr val="192018"/>
              </a:buClr>
              <a:buSzPts val="2300"/>
              <a:buFont typeface="Play"/>
              <a:buChar char="»"/>
              <a:defRPr b="1" sz="2300">
                <a:solidFill>
                  <a:srgbClr val="192018"/>
                </a:solidFill>
                <a:latin typeface="Play"/>
                <a:ea typeface="Play"/>
                <a:cs typeface="Play"/>
                <a:sym typeface="Play"/>
              </a:defRPr>
            </a:lvl5pPr>
            <a:lvl6pPr indent="-374650" lvl="5" marL="2743200" rtl="0" algn="ctr">
              <a:spcBef>
                <a:spcPts val="400"/>
              </a:spcBef>
              <a:spcAft>
                <a:spcPts val="0"/>
              </a:spcAft>
              <a:buClr>
                <a:srgbClr val="192018"/>
              </a:buClr>
              <a:buSzPts val="2300"/>
              <a:buFont typeface="Play"/>
              <a:buChar char="•"/>
              <a:defRPr b="1" sz="2300">
                <a:solidFill>
                  <a:srgbClr val="192018"/>
                </a:solidFill>
                <a:latin typeface="Play"/>
                <a:ea typeface="Play"/>
                <a:cs typeface="Play"/>
                <a:sym typeface="Play"/>
              </a:defRPr>
            </a:lvl6pPr>
            <a:lvl7pPr indent="-374650" lvl="6" marL="3200400" rtl="0" algn="ctr">
              <a:spcBef>
                <a:spcPts val="400"/>
              </a:spcBef>
              <a:spcAft>
                <a:spcPts val="0"/>
              </a:spcAft>
              <a:buClr>
                <a:srgbClr val="192018"/>
              </a:buClr>
              <a:buSzPts val="2300"/>
              <a:buFont typeface="Play"/>
              <a:buChar char="•"/>
              <a:defRPr b="1" sz="2300">
                <a:solidFill>
                  <a:srgbClr val="192018"/>
                </a:solidFill>
                <a:latin typeface="Play"/>
                <a:ea typeface="Play"/>
                <a:cs typeface="Play"/>
                <a:sym typeface="Play"/>
              </a:defRPr>
            </a:lvl7pPr>
            <a:lvl8pPr indent="-374650" lvl="7" marL="3657600" rtl="0" algn="ctr">
              <a:spcBef>
                <a:spcPts val="400"/>
              </a:spcBef>
              <a:spcAft>
                <a:spcPts val="0"/>
              </a:spcAft>
              <a:buClr>
                <a:srgbClr val="192018"/>
              </a:buClr>
              <a:buSzPts val="2300"/>
              <a:buFont typeface="Play"/>
              <a:buChar char="•"/>
              <a:defRPr b="1" sz="2300">
                <a:solidFill>
                  <a:srgbClr val="192018"/>
                </a:solidFill>
                <a:latin typeface="Play"/>
                <a:ea typeface="Play"/>
                <a:cs typeface="Play"/>
                <a:sym typeface="Play"/>
              </a:defRPr>
            </a:lvl8pPr>
            <a:lvl9pPr indent="-374650" lvl="8" marL="4114800" rtl="0" algn="ctr">
              <a:spcBef>
                <a:spcPts val="400"/>
              </a:spcBef>
              <a:spcAft>
                <a:spcPts val="0"/>
              </a:spcAft>
              <a:buClr>
                <a:srgbClr val="192018"/>
              </a:buClr>
              <a:buSzPts val="2300"/>
              <a:buFont typeface="Play"/>
              <a:buChar char="•"/>
              <a:defRPr b="1" sz="2300">
                <a:solidFill>
                  <a:srgbClr val="192018"/>
                </a:solidFill>
                <a:latin typeface="Play"/>
                <a:ea typeface="Play"/>
                <a:cs typeface="Play"/>
                <a:sym typeface="Play"/>
              </a:defRPr>
            </a:lvl9pPr>
          </a:lstStyle>
          <a:p/>
        </p:txBody>
      </p:sp>
      <p:sp>
        <p:nvSpPr>
          <p:cNvPr id="150" name="Google Shape;150;p8"/>
          <p:cNvSpPr txBox="1"/>
          <p:nvPr>
            <p:ph idx="3" type="body"/>
          </p:nvPr>
        </p:nvSpPr>
        <p:spPr>
          <a:xfrm>
            <a:off x="4506475" y="5950225"/>
            <a:ext cx="9275400" cy="974100"/>
          </a:xfrm>
          <a:prstGeom prst="rect">
            <a:avLst/>
          </a:prstGeom>
        </p:spPr>
        <p:txBody>
          <a:bodyPr anchorCtr="0" anchor="t" bIns="0" lIns="0" spcFirstLastPara="1" rIns="0" wrap="square" tIns="0">
            <a:noAutofit/>
          </a:bodyPr>
          <a:lstStyle>
            <a:lvl1pPr indent="-387350" lvl="0" marL="457200" algn="ctr">
              <a:spcBef>
                <a:spcPts val="640"/>
              </a:spcBef>
              <a:spcAft>
                <a:spcPts val="0"/>
              </a:spcAft>
              <a:buClr>
                <a:srgbClr val="A27F16"/>
              </a:buClr>
              <a:buSzPts val="2500"/>
              <a:buFont typeface="Playfair Display"/>
              <a:buChar char="•"/>
              <a:defRPr sz="2500">
                <a:solidFill>
                  <a:srgbClr val="A27F16"/>
                </a:solidFill>
                <a:latin typeface="Playfair Display"/>
                <a:ea typeface="Playfair Display"/>
                <a:cs typeface="Playfair Display"/>
                <a:sym typeface="Playfair Display"/>
              </a:defRPr>
            </a:lvl1pPr>
            <a:lvl2pPr indent="-387350" lvl="1" marL="914400" algn="ctr">
              <a:spcBef>
                <a:spcPts val="560"/>
              </a:spcBef>
              <a:spcAft>
                <a:spcPts val="0"/>
              </a:spcAft>
              <a:buClr>
                <a:srgbClr val="A27F16"/>
              </a:buClr>
              <a:buSzPts val="2500"/>
              <a:buFont typeface="Playfair Display"/>
              <a:buChar char="–"/>
              <a:defRPr sz="2500">
                <a:solidFill>
                  <a:srgbClr val="A27F16"/>
                </a:solidFill>
                <a:latin typeface="Playfair Display"/>
                <a:ea typeface="Playfair Display"/>
                <a:cs typeface="Playfair Display"/>
                <a:sym typeface="Playfair Display"/>
              </a:defRPr>
            </a:lvl2pPr>
            <a:lvl3pPr indent="-387350" lvl="2" marL="1371600" algn="ctr">
              <a:spcBef>
                <a:spcPts val="480"/>
              </a:spcBef>
              <a:spcAft>
                <a:spcPts val="0"/>
              </a:spcAft>
              <a:buClr>
                <a:srgbClr val="A27F16"/>
              </a:buClr>
              <a:buSzPts val="2500"/>
              <a:buFont typeface="Playfair Display"/>
              <a:buChar char="•"/>
              <a:defRPr sz="2500">
                <a:solidFill>
                  <a:srgbClr val="A27F16"/>
                </a:solidFill>
                <a:latin typeface="Playfair Display"/>
                <a:ea typeface="Playfair Display"/>
                <a:cs typeface="Playfair Display"/>
                <a:sym typeface="Playfair Display"/>
              </a:defRPr>
            </a:lvl3pPr>
            <a:lvl4pPr indent="-387350" lvl="3" marL="1828800" algn="ctr">
              <a:spcBef>
                <a:spcPts val="400"/>
              </a:spcBef>
              <a:spcAft>
                <a:spcPts val="0"/>
              </a:spcAft>
              <a:buClr>
                <a:srgbClr val="A27F16"/>
              </a:buClr>
              <a:buSzPts val="2500"/>
              <a:buFont typeface="Playfair Display"/>
              <a:buChar char="–"/>
              <a:defRPr sz="2500">
                <a:solidFill>
                  <a:srgbClr val="A27F16"/>
                </a:solidFill>
                <a:latin typeface="Playfair Display"/>
                <a:ea typeface="Playfair Display"/>
                <a:cs typeface="Playfair Display"/>
                <a:sym typeface="Playfair Display"/>
              </a:defRPr>
            </a:lvl4pPr>
            <a:lvl5pPr indent="-387350" lvl="4" marL="2286000" algn="ctr">
              <a:spcBef>
                <a:spcPts val="400"/>
              </a:spcBef>
              <a:spcAft>
                <a:spcPts val="0"/>
              </a:spcAft>
              <a:buClr>
                <a:srgbClr val="A27F16"/>
              </a:buClr>
              <a:buSzPts val="2500"/>
              <a:buFont typeface="Playfair Display"/>
              <a:buChar char="»"/>
              <a:defRPr sz="2500">
                <a:solidFill>
                  <a:srgbClr val="A27F16"/>
                </a:solidFill>
                <a:latin typeface="Playfair Display"/>
                <a:ea typeface="Playfair Display"/>
                <a:cs typeface="Playfair Display"/>
                <a:sym typeface="Playfair Display"/>
              </a:defRPr>
            </a:lvl5pPr>
            <a:lvl6pPr indent="-387350" lvl="5" marL="2743200" algn="ctr">
              <a:spcBef>
                <a:spcPts val="400"/>
              </a:spcBef>
              <a:spcAft>
                <a:spcPts val="0"/>
              </a:spcAft>
              <a:buClr>
                <a:srgbClr val="A27F16"/>
              </a:buClr>
              <a:buSzPts val="2500"/>
              <a:buFont typeface="Playfair Display"/>
              <a:buChar char="•"/>
              <a:defRPr sz="2500">
                <a:solidFill>
                  <a:srgbClr val="A27F16"/>
                </a:solidFill>
                <a:latin typeface="Playfair Display"/>
                <a:ea typeface="Playfair Display"/>
                <a:cs typeface="Playfair Display"/>
                <a:sym typeface="Playfair Display"/>
              </a:defRPr>
            </a:lvl6pPr>
            <a:lvl7pPr indent="-387350" lvl="6" marL="3200400" algn="ctr">
              <a:spcBef>
                <a:spcPts val="400"/>
              </a:spcBef>
              <a:spcAft>
                <a:spcPts val="0"/>
              </a:spcAft>
              <a:buClr>
                <a:srgbClr val="A27F16"/>
              </a:buClr>
              <a:buSzPts val="2500"/>
              <a:buFont typeface="Playfair Display"/>
              <a:buChar char="•"/>
              <a:defRPr sz="2500">
                <a:solidFill>
                  <a:srgbClr val="A27F16"/>
                </a:solidFill>
                <a:latin typeface="Playfair Display"/>
                <a:ea typeface="Playfair Display"/>
                <a:cs typeface="Playfair Display"/>
                <a:sym typeface="Playfair Display"/>
              </a:defRPr>
            </a:lvl7pPr>
            <a:lvl8pPr indent="-387350" lvl="7" marL="3657600" algn="ctr">
              <a:spcBef>
                <a:spcPts val="400"/>
              </a:spcBef>
              <a:spcAft>
                <a:spcPts val="0"/>
              </a:spcAft>
              <a:buClr>
                <a:srgbClr val="A27F16"/>
              </a:buClr>
              <a:buSzPts val="2500"/>
              <a:buFont typeface="Playfair Display"/>
              <a:buChar char="•"/>
              <a:defRPr sz="2500">
                <a:solidFill>
                  <a:srgbClr val="A27F16"/>
                </a:solidFill>
                <a:latin typeface="Playfair Display"/>
                <a:ea typeface="Playfair Display"/>
                <a:cs typeface="Playfair Display"/>
                <a:sym typeface="Playfair Display"/>
              </a:defRPr>
            </a:lvl8pPr>
            <a:lvl9pPr indent="-387350" lvl="8" marL="4114800" algn="ctr">
              <a:spcBef>
                <a:spcPts val="400"/>
              </a:spcBef>
              <a:spcAft>
                <a:spcPts val="0"/>
              </a:spcAft>
              <a:buClr>
                <a:srgbClr val="A27F16"/>
              </a:buClr>
              <a:buSzPts val="2500"/>
              <a:buFont typeface="Playfair Display"/>
              <a:buChar char="•"/>
              <a:defRPr sz="2500">
                <a:solidFill>
                  <a:srgbClr val="A27F16"/>
                </a:solidFill>
                <a:latin typeface="Playfair Display"/>
                <a:ea typeface="Playfair Display"/>
                <a:cs typeface="Playfair Display"/>
                <a:sym typeface="Playfair Display"/>
              </a:defRPr>
            </a:lvl9pPr>
          </a:lstStyle>
          <a:p/>
        </p:txBody>
      </p:sp>
      <p:sp>
        <p:nvSpPr>
          <p:cNvPr id="151" name="Google Shape;151;p8"/>
          <p:cNvSpPr txBox="1"/>
          <p:nvPr>
            <p:ph type="title"/>
          </p:nvPr>
        </p:nvSpPr>
        <p:spPr>
          <a:xfrm>
            <a:off x="5428638" y="4283650"/>
            <a:ext cx="7806000" cy="1545900"/>
          </a:xfrm>
          <a:prstGeom prst="rect">
            <a:avLst/>
          </a:prstGeom>
        </p:spPr>
        <p:txBody>
          <a:bodyPr anchorCtr="0" anchor="t" bIns="0" lIns="0" spcFirstLastPara="1" rIns="0" wrap="square" tIns="0">
            <a:noAutofit/>
          </a:bodyPr>
          <a:lstStyle>
            <a:lvl1pPr lvl="0">
              <a:spcBef>
                <a:spcPts val="0"/>
              </a:spcBef>
              <a:spcAft>
                <a:spcPts val="0"/>
              </a:spcAft>
              <a:buClr>
                <a:srgbClr val="0E6054"/>
              </a:buClr>
              <a:buSzPts val="9000"/>
              <a:buFont typeface="Great Vibes"/>
              <a:buNone/>
              <a:defRPr sz="9000">
                <a:solidFill>
                  <a:srgbClr val="0E6054"/>
                </a:solidFill>
                <a:latin typeface="Great Vibes"/>
                <a:ea typeface="Great Vibes"/>
                <a:cs typeface="Great Vibes"/>
                <a:sym typeface="Great Vibe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2" name="Google Shape;152;p8"/>
          <p:cNvSpPr txBox="1"/>
          <p:nvPr>
            <p:ph idx="4" type="body"/>
          </p:nvPr>
        </p:nvSpPr>
        <p:spPr>
          <a:xfrm>
            <a:off x="7757150" y="3817113"/>
            <a:ext cx="3149100" cy="355800"/>
          </a:xfrm>
          <a:prstGeom prst="rect">
            <a:avLst/>
          </a:prstGeom>
        </p:spPr>
        <p:txBody>
          <a:bodyPr anchorCtr="0" anchor="t" bIns="0" lIns="0" spcFirstLastPara="1" rIns="0" wrap="square" tIns="0">
            <a:noAutofit/>
          </a:bodyPr>
          <a:lstStyle>
            <a:lvl1pPr indent="-374650" lvl="0" marL="457200" rtl="0" algn="ctr">
              <a:spcBef>
                <a:spcPts val="640"/>
              </a:spcBef>
              <a:spcAft>
                <a:spcPts val="0"/>
              </a:spcAft>
              <a:buClr>
                <a:srgbClr val="A27F16"/>
              </a:buClr>
              <a:buSzPts val="2300"/>
              <a:buFont typeface="Play"/>
              <a:buChar char="•"/>
              <a:defRPr b="1" sz="2300">
                <a:solidFill>
                  <a:srgbClr val="A27F16"/>
                </a:solidFill>
                <a:latin typeface="Play"/>
                <a:ea typeface="Play"/>
                <a:cs typeface="Play"/>
                <a:sym typeface="Play"/>
              </a:defRPr>
            </a:lvl1pPr>
            <a:lvl2pPr indent="-374650" lvl="1" marL="914400" rtl="0" algn="ctr">
              <a:spcBef>
                <a:spcPts val="560"/>
              </a:spcBef>
              <a:spcAft>
                <a:spcPts val="0"/>
              </a:spcAft>
              <a:buClr>
                <a:srgbClr val="A27F16"/>
              </a:buClr>
              <a:buSzPts val="2300"/>
              <a:buFont typeface="Play"/>
              <a:buChar char="–"/>
              <a:defRPr b="1" sz="2300">
                <a:solidFill>
                  <a:srgbClr val="A27F16"/>
                </a:solidFill>
                <a:latin typeface="Play"/>
                <a:ea typeface="Play"/>
                <a:cs typeface="Play"/>
                <a:sym typeface="Play"/>
              </a:defRPr>
            </a:lvl2pPr>
            <a:lvl3pPr indent="-374650" lvl="2" marL="1371600" rtl="0" algn="ctr">
              <a:spcBef>
                <a:spcPts val="480"/>
              </a:spcBef>
              <a:spcAft>
                <a:spcPts val="0"/>
              </a:spcAft>
              <a:buClr>
                <a:srgbClr val="A27F16"/>
              </a:buClr>
              <a:buSzPts val="2300"/>
              <a:buFont typeface="Play"/>
              <a:buChar char="•"/>
              <a:defRPr b="1" sz="2300">
                <a:solidFill>
                  <a:srgbClr val="A27F16"/>
                </a:solidFill>
                <a:latin typeface="Play"/>
                <a:ea typeface="Play"/>
                <a:cs typeface="Play"/>
                <a:sym typeface="Play"/>
              </a:defRPr>
            </a:lvl3pPr>
            <a:lvl4pPr indent="-374650" lvl="3" marL="1828800" rtl="0" algn="ctr">
              <a:spcBef>
                <a:spcPts val="400"/>
              </a:spcBef>
              <a:spcAft>
                <a:spcPts val="0"/>
              </a:spcAft>
              <a:buClr>
                <a:srgbClr val="A27F16"/>
              </a:buClr>
              <a:buSzPts val="2300"/>
              <a:buFont typeface="Play"/>
              <a:buChar char="–"/>
              <a:defRPr b="1" sz="2300">
                <a:solidFill>
                  <a:srgbClr val="A27F16"/>
                </a:solidFill>
                <a:latin typeface="Play"/>
                <a:ea typeface="Play"/>
                <a:cs typeface="Play"/>
                <a:sym typeface="Play"/>
              </a:defRPr>
            </a:lvl4pPr>
            <a:lvl5pPr indent="-374650" lvl="4" marL="2286000" rtl="0" algn="ctr">
              <a:spcBef>
                <a:spcPts val="400"/>
              </a:spcBef>
              <a:spcAft>
                <a:spcPts val="0"/>
              </a:spcAft>
              <a:buClr>
                <a:srgbClr val="A27F16"/>
              </a:buClr>
              <a:buSzPts val="2300"/>
              <a:buFont typeface="Play"/>
              <a:buChar char="»"/>
              <a:defRPr b="1" sz="2300">
                <a:solidFill>
                  <a:srgbClr val="A27F16"/>
                </a:solidFill>
                <a:latin typeface="Play"/>
                <a:ea typeface="Play"/>
                <a:cs typeface="Play"/>
                <a:sym typeface="Play"/>
              </a:defRPr>
            </a:lvl5pPr>
            <a:lvl6pPr indent="-374650" lvl="5" marL="2743200" rtl="0" algn="ctr">
              <a:spcBef>
                <a:spcPts val="400"/>
              </a:spcBef>
              <a:spcAft>
                <a:spcPts val="0"/>
              </a:spcAft>
              <a:buClr>
                <a:srgbClr val="A27F16"/>
              </a:buClr>
              <a:buSzPts val="2300"/>
              <a:buFont typeface="Play"/>
              <a:buChar char="•"/>
              <a:defRPr b="1" sz="2300">
                <a:solidFill>
                  <a:srgbClr val="A27F16"/>
                </a:solidFill>
                <a:latin typeface="Play"/>
                <a:ea typeface="Play"/>
                <a:cs typeface="Play"/>
                <a:sym typeface="Play"/>
              </a:defRPr>
            </a:lvl6pPr>
            <a:lvl7pPr indent="-374650" lvl="6" marL="3200400" rtl="0" algn="ctr">
              <a:spcBef>
                <a:spcPts val="400"/>
              </a:spcBef>
              <a:spcAft>
                <a:spcPts val="0"/>
              </a:spcAft>
              <a:buClr>
                <a:srgbClr val="A27F16"/>
              </a:buClr>
              <a:buSzPts val="2300"/>
              <a:buFont typeface="Play"/>
              <a:buChar char="•"/>
              <a:defRPr b="1" sz="2300">
                <a:solidFill>
                  <a:srgbClr val="A27F16"/>
                </a:solidFill>
                <a:latin typeface="Play"/>
                <a:ea typeface="Play"/>
                <a:cs typeface="Play"/>
                <a:sym typeface="Play"/>
              </a:defRPr>
            </a:lvl7pPr>
            <a:lvl8pPr indent="-374650" lvl="7" marL="3657600" rtl="0" algn="ctr">
              <a:spcBef>
                <a:spcPts val="400"/>
              </a:spcBef>
              <a:spcAft>
                <a:spcPts val="0"/>
              </a:spcAft>
              <a:buClr>
                <a:srgbClr val="A27F16"/>
              </a:buClr>
              <a:buSzPts val="2300"/>
              <a:buFont typeface="Play"/>
              <a:buChar char="•"/>
              <a:defRPr b="1" sz="2300">
                <a:solidFill>
                  <a:srgbClr val="A27F16"/>
                </a:solidFill>
                <a:latin typeface="Play"/>
                <a:ea typeface="Play"/>
                <a:cs typeface="Play"/>
                <a:sym typeface="Play"/>
              </a:defRPr>
            </a:lvl8pPr>
            <a:lvl9pPr indent="-374650" lvl="8" marL="4114800" rtl="0" algn="ctr">
              <a:spcBef>
                <a:spcPts val="400"/>
              </a:spcBef>
              <a:spcAft>
                <a:spcPts val="0"/>
              </a:spcAft>
              <a:buClr>
                <a:srgbClr val="A27F16"/>
              </a:buClr>
              <a:buSzPts val="2300"/>
              <a:buFont typeface="Play"/>
              <a:buChar char="•"/>
              <a:defRPr b="1" sz="2300">
                <a:solidFill>
                  <a:srgbClr val="A27F16"/>
                </a:solidFill>
                <a:latin typeface="Play"/>
                <a:ea typeface="Play"/>
                <a:cs typeface="Play"/>
                <a:sym typeface="Play"/>
              </a:defRPr>
            </a:lvl9pPr>
          </a:lstStyle>
          <a:p/>
        </p:txBody>
      </p:sp>
      <p:sp>
        <p:nvSpPr>
          <p:cNvPr id="153" name="Google Shape;153;p8"/>
          <p:cNvSpPr txBox="1"/>
          <p:nvPr>
            <p:ph idx="5" type="subTitle"/>
          </p:nvPr>
        </p:nvSpPr>
        <p:spPr>
          <a:xfrm>
            <a:off x="5504225" y="2523075"/>
            <a:ext cx="7730400" cy="820800"/>
          </a:xfrm>
          <a:prstGeom prst="rect">
            <a:avLst/>
          </a:prstGeom>
        </p:spPr>
        <p:txBody>
          <a:bodyPr anchorCtr="0" anchor="t" bIns="0" lIns="0" spcFirstLastPara="1" rIns="0" wrap="square" tIns="0">
            <a:noAutofit/>
          </a:bodyPr>
          <a:lstStyle>
            <a:lvl1pPr lvl="0" algn="ctr">
              <a:spcBef>
                <a:spcPts val="640"/>
              </a:spcBef>
              <a:spcAft>
                <a:spcPts val="0"/>
              </a:spcAft>
              <a:buClr>
                <a:srgbClr val="192018"/>
              </a:buClr>
              <a:buSzPts val="4300"/>
              <a:buFont typeface="Playfair Display"/>
              <a:buNone/>
              <a:defRPr b="1" sz="4300">
                <a:solidFill>
                  <a:srgbClr val="192018"/>
                </a:solidFill>
                <a:latin typeface="Playfair Display"/>
                <a:ea typeface="Playfair Display"/>
                <a:cs typeface="Playfair Display"/>
                <a:sym typeface="Playfair Display"/>
              </a:defRPr>
            </a:lvl1pPr>
            <a:lvl2pPr lvl="1">
              <a:spcBef>
                <a:spcPts val="560"/>
              </a:spcBef>
              <a:spcAft>
                <a:spcPts val="0"/>
              </a:spcAft>
              <a:buSzPts val="2800"/>
              <a:buNone/>
              <a:defRPr/>
            </a:lvl2pPr>
            <a:lvl3pPr lvl="2">
              <a:spcBef>
                <a:spcPts val="480"/>
              </a:spcBef>
              <a:spcAft>
                <a:spcPts val="0"/>
              </a:spcAft>
              <a:buSzPts val="24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
        <p:nvSpPr>
          <p:cNvPr id="154" name="Google Shape;154;p8"/>
          <p:cNvSpPr txBox="1"/>
          <p:nvPr>
            <p:ph idx="6" type="title"/>
          </p:nvPr>
        </p:nvSpPr>
        <p:spPr>
          <a:xfrm>
            <a:off x="4798050" y="1053500"/>
            <a:ext cx="8836500" cy="1366800"/>
          </a:xfrm>
          <a:prstGeom prst="rect">
            <a:avLst/>
          </a:prstGeom>
        </p:spPr>
        <p:txBody>
          <a:bodyPr anchorCtr="0" anchor="t" bIns="0" lIns="0" spcFirstLastPara="1" rIns="0" wrap="square" tIns="0">
            <a:noAutofit/>
          </a:bodyPr>
          <a:lstStyle>
            <a:lvl1pPr lvl="0">
              <a:spcBef>
                <a:spcPts val="0"/>
              </a:spcBef>
              <a:spcAft>
                <a:spcPts val="0"/>
              </a:spcAft>
              <a:buClr>
                <a:srgbClr val="192018"/>
              </a:buClr>
              <a:buSzPts val="8600"/>
              <a:buFont typeface="Playfair Display SemiBold"/>
              <a:buNone/>
              <a:defRPr sz="8600">
                <a:solidFill>
                  <a:srgbClr val="192018"/>
                </a:solidFill>
                <a:latin typeface="Playfair Display SemiBold"/>
                <a:ea typeface="Playfair Display SemiBold"/>
                <a:cs typeface="Playfair Display SemiBold"/>
                <a:sym typeface="Playfair Display SemiBold"/>
              </a:defRPr>
            </a:lvl1pPr>
            <a:lvl2pPr lvl="1">
              <a:spcBef>
                <a:spcPts val="0"/>
              </a:spcBef>
              <a:spcAft>
                <a:spcPts val="0"/>
              </a:spcAft>
              <a:buClr>
                <a:srgbClr val="192018"/>
              </a:buClr>
              <a:buSzPts val="8600"/>
              <a:buFont typeface="Playfair Display SemiBold"/>
              <a:buNone/>
              <a:defRPr sz="8600">
                <a:solidFill>
                  <a:srgbClr val="192018"/>
                </a:solidFill>
                <a:latin typeface="Playfair Display SemiBold"/>
                <a:ea typeface="Playfair Display SemiBold"/>
                <a:cs typeface="Playfair Display SemiBold"/>
                <a:sym typeface="Playfair Display SemiBold"/>
              </a:defRPr>
            </a:lvl2pPr>
            <a:lvl3pPr lvl="2">
              <a:spcBef>
                <a:spcPts val="0"/>
              </a:spcBef>
              <a:spcAft>
                <a:spcPts val="0"/>
              </a:spcAft>
              <a:buClr>
                <a:srgbClr val="192018"/>
              </a:buClr>
              <a:buSzPts val="8600"/>
              <a:buFont typeface="Playfair Display SemiBold"/>
              <a:buNone/>
              <a:defRPr sz="8600">
                <a:solidFill>
                  <a:srgbClr val="192018"/>
                </a:solidFill>
                <a:latin typeface="Playfair Display SemiBold"/>
                <a:ea typeface="Playfair Display SemiBold"/>
                <a:cs typeface="Playfair Display SemiBold"/>
                <a:sym typeface="Playfair Display SemiBold"/>
              </a:defRPr>
            </a:lvl3pPr>
            <a:lvl4pPr lvl="3">
              <a:spcBef>
                <a:spcPts val="0"/>
              </a:spcBef>
              <a:spcAft>
                <a:spcPts val="0"/>
              </a:spcAft>
              <a:buClr>
                <a:srgbClr val="192018"/>
              </a:buClr>
              <a:buSzPts val="8600"/>
              <a:buFont typeface="Playfair Display SemiBold"/>
              <a:buNone/>
              <a:defRPr sz="8600">
                <a:solidFill>
                  <a:srgbClr val="192018"/>
                </a:solidFill>
                <a:latin typeface="Playfair Display SemiBold"/>
                <a:ea typeface="Playfair Display SemiBold"/>
                <a:cs typeface="Playfair Display SemiBold"/>
                <a:sym typeface="Playfair Display SemiBold"/>
              </a:defRPr>
            </a:lvl4pPr>
            <a:lvl5pPr lvl="4">
              <a:spcBef>
                <a:spcPts val="0"/>
              </a:spcBef>
              <a:spcAft>
                <a:spcPts val="0"/>
              </a:spcAft>
              <a:buClr>
                <a:srgbClr val="192018"/>
              </a:buClr>
              <a:buSzPts val="8600"/>
              <a:buFont typeface="Playfair Display SemiBold"/>
              <a:buNone/>
              <a:defRPr sz="8600">
                <a:solidFill>
                  <a:srgbClr val="192018"/>
                </a:solidFill>
                <a:latin typeface="Playfair Display SemiBold"/>
                <a:ea typeface="Playfair Display SemiBold"/>
                <a:cs typeface="Playfair Display SemiBold"/>
                <a:sym typeface="Playfair Display SemiBold"/>
              </a:defRPr>
            </a:lvl5pPr>
            <a:lvl6pPr lvl="5">
              <a:spcBef>
                <a:spcPts val="0"/>
              </a:spcBef>
              <a:spcAft>
                <a:spcPts val="0"/>
              </a:spcAft>
              <a:buClr>
                <a:srgbClr val="192018"/>
              </a:buClr>
              <a:buSzPts val="8600"/>
              <a:buFont typeface="Playfair Display SemiBold"/>
              <a:buNone/>
              <a:defRPr sz="8600">
                <a:solidFill>
                  <a:srgbClr val="192018"/>
                </a:solidFill>
                <a:latin typeface="Playfair Display SemiBold"/>
                <a:ea typeface="Playfair Display SemiBold"/>
                <a:cs typeface="Playfair Display SemiBold"/>
                <a:sym typeface="Playfair Display SemiBold"/>
              </a:defRPr>
            </a:lvl6pPr>
            <a:lvl7pPr lvl="6">
              <a:spcBef>
                <a:spcPts val="0"/>
              </a:spcBef>
              <a:spcAft>
                <a:spcPts val="0"/>
              </a:spcAft>
              <a:buClr>
                <a:srgbClr val="192018"/>
              </a:buClr>
              <a:buSzPts val="8600"/>
              <a:buFont typeface="Playfair Display SemiBold"/>
              <a:buNone/>
              <a:defRPr sz="8600">
                <a:solidFill>
                  <a:srgbClr val="192018"/>
                </a:solidFill>
                <a:latin typeface="Playfair Display SemiBold"/>
                <a:ea typeface="Playfair Display SemiBold"/>
                <a:cs typeface="Playfair Display SemiBold"/>
                <a:sym typeface="Playfair Display SemiBold"/>
              </a:defRPr>
            </a:lvl7pPr>
            <a:lvl8pPr lvl="7">
              <a:spcBef>
                <a:spcPts val="0"/>
              </a:spcBef>
              <a:spcAft>
                <a:spcPts val="0"/>
              </a:spcAft>
              <a:buClr>
                <a:srgbClr val="192018"/>
              </a:buClr>
              <a:buSzPts val="8600"/>
              <a:buFont typeface="Playfair Display SemiBold"/>
              <a:buNone/>
              <a:defRPr sz="8600">
                <a:solidFill>
                  <a:srgbClr val="192018"/>
                </a:solidFill>
                <a:latin typeface="Playfair Display SemiBold"/>
                <a:ea typeface="Playfair Display SemiBold"/>
                <a:cs typeface="Playfair Display SemiBold"/>
                <a:sym typeface="Playfair Display SemiBold"/>
              </a:defRPr>
            </a:lvl8pPr>
            <a:lvl9pPr lvl="8">
              <a:spcBef>
                <a:spcPts val="0"/>
              </a:spcBef>
              <a:spcAft>
                <a:spcPts val="0"/>
              </a:spcAft>
              <a:buClr>
                <a:srgbClr val="192018"/>
              </a:buClr>
              <a:buSzPts val="8600"/>
              <a:buFont typeface="Playfair Display SemiBold"/>
              <a:buNone/>
              <a:defRPr sz="8600">
                <a:solidFill>
                  <a:srgbClr val="192018"/>
                </a:solidFill>
                <a:latin typeface="Playfair Display SemiBold"/>
                <a:ea typeface="Playfair Display SemiBold"/>
                <a:cs typeface="Playfair Display SemiBold"/>
                <a:sym typeface="Playfair Display SemiBold"/>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chnology">
  <p:cSld name="CUSTOM_6">
    <p:bg>
      <p:bgPr>
        <a:solidFill>
          <a:schemeClr val="dk1"/>
        </a:solidFill>
      </p:bgPr>
    </p:bg>
    <p:spTree>
      <p:nvGrpSpPr>
        <p:cNvPr id="155" name="Shape 155"/>
        <p:cNvGrpSpPr/>
        <p:nvPr/>
      </p:nvGrpSpPr>
      <p:grpSpPr>
        <a:xfrm>
          <a:off x="0" y="0"/>
          <a:ext cx="0" cy="0"/>
          <a:chOff x="0" y="0"/>
          <a:chExt cx="0" cy="0"/>
        </a:xfrm>
      </p:grpSpPr>
      <p:sp>
        <p:nvSpPr>
          <p:cNvPr id="156" name="Google Shape;156;p9"/>
          <p:cNvSpPr/>
          <p:nvPr/>
        </p:nvSpPr>
        <p:spPr>
          <a:xfrm>
            <a:off x="-1973074" y="5165474"/>
            <a:ext cx="6048960" cy="714877"/>
          </a:xfrm>
          <a:custGeom>
            <a:rect b="b" l="l" r="r" t="t"/>
            <a:pathLst>
              <a:path extrusionOk="0" h="714877" w="6048960">
                <a:moveTo>
                  <a:pt x="0" y="0"/>
                </a:moveTo>
                <a:lnTo>
                  <a:pt x="6048960" y="0"/>
                </a:lnTo>
                <a:lnTo>
                  <a:pt x="6048960" y="714877"/>
                </a:lnTo>
                <a:lnTo>
                  <a:pt x="0" y="714877"/>
                </a:lnTo>
                <a:lnTo>
                  <a:pt x="0" y="0"/>
                </a:lnTo>
                <a:close/>
              </a:path>
            </a:pathLst>
          </a:custGeom>
          <a:blipFill rotWithShape="1">
            <a:blip r:embed="rId2">
              <a:alphaModFix/>
            </a:blip>
            <a:stretch>
              <a:fillRect b="0" l="0" r="0" t="0"/>
            </a:stretch>
          </a:blipFill>
          <a:ln>
            <a:noFill/>
          </a:ln>
        </p:spPr>
      </p:sp>
      <p:sp>
        <p:nvSpPr>
          <p:cNvPr id="157" name="Google Shape;157;p9"/>
          <p:cNvSpPr/>
          <p:nvPr/>
        </p:nvSpPr>
        <p:spPr>
          <a:xfrm>
            <a:off x="3441000" y="-1001457"/>
            <a:ext cx="11977080" cy="12289914"/>
          </a:xfrm>
          <a:custGeom>
            <a:rect b="b" l="l" r="r" t="t"/>
            <a:pathLst>
              <a:path extrusionOk="0" h="12289914" w="11977080">
                <a:moveTo>
                  <a:pt x="0" y="0"/>
                </a:moveTo>
                <a:lnTo>
                  <a:pt x="11977079" y="0"/>
                </a:lnTo>
                <a:lnTo>
                  <a:pt x="11977079" y="12289914"/>
                </a:lnTo>
                <a:lnTo>
                  <a:pt x="0" y="12289914"/>
                </a:lnTo>
                <a:lnTo>
                  <a:pt x="0" y="0"/>
                </a:lnTo>
                <a:close/>
              </a:path>
            </a:pathLst>
          </a:custGeom>
          <a:blipFill rotWithShape="1">
            <a:blip r:embed="rId3">
              <a:alphaModFix amt="50000"/>
            </a:blip>
            <a:stretch>
              <a:fillRect b="0" l="0" r="0" t="0"/>
            </a:stretch>
          </a:blipFill>
          <a:ln>
            <a:noFill/>
          </a:ln>
        </p:spPr>
      </p:sp>
      <p:sp>
        <p:nvSpPr>
          <p:cNvPr id="158" name="Google Shape;158;p9"/>
          <p:cNvSpPr/>
          <p:nvPr/>
        </p:nvSpPr>
        <p:spPr>
          <a:xfrm flipH="1">
            <a:off x="14212114" y="5165474"/>
            <a:ext cx="6048960" cy="714877"/>
          </a:xfrm>
          <a:custGeom>
            <a:rect b="b" l="l" r="r" t="t"/>
            <a:pathLst>
              <a:path extrusionOk="0" h="714877" w="6048960">
                <a:moveTo>
                  <a:pt x="6048960" y="0"/>
                </a:moveTo>
                <a:lnTo>
                  <a:pt x="0" y="0"/>
                </a:lnTo>
                <a:lnTo>
                  <a:pt x="0" y="714877"/>
                </a:lnTo>
                <a:lnTo>
                  <a:pt x="6048960" y="714877"/>
                </a:lnTo>
                <a:lnTo>
                  <a:pt x="6048960" y="0"/>
                </a:lnTo>
                <a:close/>
              </a:path>
            </a:pathLst>
          </a:custGeom>
          <a:blipFill rotWithShape="1">
            <a:blip r:embed="rId2">
              <a:alphaModFix/>
            </a:blip>
            <a:stretch>
              <a:fillRect b="0" l="0" r="0" t="0"/>
            </a:stretch>
          </a:blipFill>
          <a:ln>
            <a:noFill/>
          </a:ln>
        </p:spPr>
      </p:sp>
      <p:cxnSp>
        <p:nvCxnSpPr>
          <p:cNvPr id="159" name="Google Shape;159;p9"/>
          <p:cNvCxnSpPr/>
          <p:nvPr/>
        </p:nvCxnSpPr>
        <p:spPr>
          <a:xfrm>
            <a:off x="7496573" y="8801417"/>
            <a:ext cx="3743100" cy="0"/>
          </a:xfrm>
          <a:prstGeom prst="straightConnector1">
            <a:avLst/>
          </a:prstGeom>
          <a:noFill/>
          <a:ln cap="flat" cmpd="sng" w="28575">
            <a:solidFill>
              <a:srgbClr val="FFFFFF"/>
            </a:solidFill>
            <a:prstDash val="solid"/>
            <a:round/>
            <a:headEnd len="sm" w="sm" type="none"/>
            <a:tailEnd len="sm" w="sm" type="none"/>
          </a:ln>
        </p:spPr>
      </p:cxnSp>
      <p:sp>
        <p:nvSpPr>
          <p:cNvPr id="160" name="Google Shape;160;p9"/>
          <p:cNvSpPr/>
          <p:nvPr/>
        </p:nvSpPr>
        <p:spPr>
          <a:xfrm>
            <a:off x="7496573" y="601181"/>
            <a:ext cx="333376" cy="557315"/>
          </a:xfrm>
          <a:custGeom>
            <a:rect b="b" l="l" r="r" t="t"/>
            <a:pathLst>
              <a:path extrusionOk="0" h="557315" w="333376">
                <a:moveTo>
                  <a:pt x="0" y="0"/>
                </a:moveTo>
                <a:lnTo>
                  <a:pt x="333376" y="0"/>
                </a:lnTo>
                <a:lnTo>
                  <a:pt x="333376" y="557315"/>
                </a:lnTo>
                <a:lnTo>
                  <a:pt x="0" y="557315"/>
                </a:lnTo>
                <a:lnTo>
                  <a:pt x="0" y="0"/>
                </a:lnTo>
                <a:close/>
              </a:path>
            </a:pathLst>
          </a:custGeom>
          <a:blipFill rotWithShape="1">
            <a:blip r:embed="rId4">
              <a:alphaModFix/>
            </a:blip>
            <a:stretch>
              <a:fillRect b="0" l="0" r="0" t="0"/>
            </a:stretch>
          </a:blipFill>
          <a:ln>
            <a:noFill/>
          </a:ln>
        </p:spPr>
      </p:sp>
      <p:sp>
        <p:nvSpPr>
          <p:cNvPr id="161" name="Google Shape;161;p9"/>
          <p:cNvSpPr txBox="1"/>
          <p:nvPr>
            <p:ph idx="1" type="body"/>
          </p:nvPr>
        </p:nvSpPr>
        <p:spPr>
          <a:xfrm>
            <a:off x="7252425" y="9073175"/>
            <a:ext cx="4236900" cy="564300"/>
          </a:xfrm>
          <a:prstGeom prst="rect">
            <a:avLst/>
          </a:prstGeom>
        </p:spPr>
        <p:txBody>
          <a:bodyPr anchorCtr="0" anchor="t" bIns="0" lIns="0" spcFirstLastPara="1" rIns="0" wrap="square" tIns="0">
            <a:noAutofit/>
          </a:bodyPr>
          <a:lstStyle>
            <a:lvl1pPr indent="-374650" lvl="0" marL="457200" algn="ctr">
              <a:spcBef>
                <a:spcPts val="640"/>
              </a:spcBef>
              <a:spcAft>
                <a:spcPts val="0"/>
              </a:spcAft>
              <a:buClr>
                <a:schemeClr val="lt1"/>
              </a:buClr>
              <a:buSzPts val="2300"/>
              <a:buFont typeface="Roboto"/>
              <a:buChar char="•"/>
              <a:defRPr sz="2300">
                <a:solidFill>
                  <a:schemeClr val="lt1"/>
                </a:solidFill>
                <a:latin typeface="Roboto"/>
                <a:ea typeface="Roboto"/>
                <a:cs typeface="Roboto"/>
                <a:sym typeface="Roboto"/>
              </a:defRPr>
            </a:lvl1pPr>
            <a:lvl2pPr indent="-374650" lvl="1" marL="914400" algn="ctr">
              <a:spcBef>
                <a:spcPts val="560"/>
              </a:spcBef>
              <a:spcAft>
                <a:spcPts val="0"/>
              </a:spcAft>
              <a:buClr>
                <a:schemeClr val="lt1"/>
              </a:buClr>
              <a:buSzPts val="2300"/>
              <a:buFont typeface="Roboto"/>
              <a:buChar char="–"/>
              <a:defRPr sz="2300">
                <a:solidFill>
                  <a:schemeClr val="lt1"/>
                </a:solidFill>
                <a:latin typeface="Roboto"/>
                <a:ea typeface="Roboto"/>
                <a:cs typeface="Roboto"/>
                <a:sym typeface="Roboto"/>
              </a:defRPr>
            </a:lvl2pPr>
            <a:lvl3pPr indent="-374650" lvl="2" marL="1371600" algn="ctr">
              <a:spcBef>
                <a:spcPts val="480"/>
              </a:spcBef>
              <a:spcAft>
                <a:spcPts val="0"/>
              </a:spcAft>
              <a:buClr>
                <a:schemeClr val="lt1"/>
              </a:buClr>
              <a:buSzPts val="2300"/>
              <a:buFont typeface="Roboto"/>
              <a:buChar char="•"/>
              <a:defRPr sz="2300">
                <a:solidFill>
                  <a:schemeClr val="lt1"/>
                </a:solidFill>
                <a:latin typeface="Roboto"/>
                <a:ea typeface="Roboto"/>
                <a:cs typeface="Roboto"/>
                <a:sym typeface="Roboto"/>
              </a:defRPr>
            </a:lvl3pPr>
            <a:lvl4pPr indent="-374650" lvl="3" marL="1828800" algn="ctr">
              <a:spcBef>
                <a:spcPts val="400"/>
              </a:spcBef>
              <a:spcAft>
                <a:spcPts val="0"/>
              </a:spcAft>
              <a:buClr>
                <a:schemeClr val="lt1"/>
              </a:buClr>
              <a:buSzPts val="2300"/>
              <a:buFont typeface="Roboto"/>
              <a:buChar char="–"/>
              <a:defRPr sz="2300">
                <a:solidFill>
                  <a:schemeClr val="lt1"/>
                </a:solidFill>
                <a:latin typeface="Roboto"/>
                <a:ea typeface="Roboto"/>
                <a:cs typeface="Roboto"/>
                <a:sym typeface="Roboto"/>
              </a:defRPr>
            </a:lvl4pPr>
            <a:lvl5pPr indent="-374650" lvl="4" marL="2286000" algn="ctr">
              <a:spcBef>
                <a:spcPts val="400"/>
              </a:spcBef>
              <a:spcAft>
                <a:spcPts val="0"/>
              </a:spcAft>
              <a:buClr>
                <a:schemeClr val="lt1"/>
              </a:buClr>
              <a:buSzPts val="2300"/>
              <a:buFont typeface="Roboto"/>
              <a:buChar char="»"/>
              <a:defRPr sz="2300">
                <a:solidFill>
                  <a:schemeClr val="lt1"/>
                </a:solidFill>
                <a:latin typeface="Roboto"/>
                <a:ea typeface="Roboto"/>
                <a:cs typeface="Roboto"/>
                <a:sym typeface="Roboto"/>
              </a:defRPr>
            </a:lvl5pPr>
            <a:lvl6pPr indent="-374650" lvl="5" marL="2743200" algn="ctr">
              <a:spcBef>
                <a:spcPts val="400"/>
              </a:spcBef>
              <a:spcAft>
                <a:spcPts val="0"/>
              </a:spcAft>
              <a:buClr>
                <a:schemeClr val="lt1"/>
              </a:buClr>
              <a:buSzPts val="2300"/>
              <a:buFont typeface="Roboto"/>
              <a:buChar char="•"/>
              <a:defRPr sz="2300">
                <a:solidFill>
                  <a:schemeClr val="lt1"/>
                </a:solidFill>
                <a:latin typeface="Roboto"/>
                <a:ea typeface="Roboto"/>
                <a:cs typeface="Roboto"/>
                <a:sym typeface="Roboto"/>
              </a:defRPr>
            </a:lvl6pPr>
            <a:lvl7pPr indent="-374650" lvl="6" marL="3200400" algn="ctr">
              <a:spcBef>
                <a:spcPts val="400"/>
              </a:spcBef>
              <a:spcAft>
                <a:spcPts val="0"/>
              </a:spcAft>
              <a:buClr>
                <a:schemeClr val="lt1"/>
              </a:buClr>
              <a:buSzPts val="2300"/>
              <a:buFont typeface="Roboto"/>
              <a:buChar char="•"/>
              <a:defRPr sz="2300">
                <a:solidFill>
                  <a:schemeClr val="lt1"/>
                </a:solidFill>
                <a:latin typeface="Roboto"/>
                <a:ea typeface="Roboto"/>
                <a:cs typeface="Roboto"/>
                <a:sym typeface="Roboto"/>
              </a:defRPr>
            </a:lvl7pPr>
            <a:lvl8pPr indent="-374650" lvl="7" marL="3657600" algn="ctr">
              <a:spcBef>
                <a:spcPts val="400"/>
              </a:spcBef>
              <a:spcAft>
                <a:spcPts val="0"/>
              </a:spcAft>
              <a:buClr>
                <a:schemeClr val="lt1"/>
              </a:buClr>
              <a:buSzPts val="2300"/>
              <a:buFont typeface="Roboto"/>
              <a:buChar char="•"/>
              <a:defRPr sz="2300">
                <a:solidFill>
                  <a:schemeClr val="lt1"/>
                </a:solidFill>
                <a:latin typeface="Roboto"/>
                <a:ea typeface="Roboto"/>
                <a:cs typeface="Roboto"/>
                <a:sym typeface="Roboto"/>
              </a:defRPr>
            </a:lvl8pPr>
            <a:lvl9pPr indent="-374650" lvl="8" marL="4114800" algn="ctr">
              <a:spcBef>
                <a:spcPts val="400"/>
              </a:spcBef>
              <a:spcAft>
                <a:spcPts val="0"/>
              </a:spcAft>
              <a:buClr>
                <a:schemeClr val="lt1"/>
              </a:buClr>
              <a:buSzPts val="2300"/>
              <a:buFont typeface="Roboto"/>
              <a:buChar char="•"/>
              <a:defRPr sz="2300">
                <a:solidFill>
                  <a:schemeClr val="lt1"/>
                </a:solidFill>
                <a:latin typeface="Roboto"/>
                <a:ea typeface="Roboto"/>
                <a:cs typeface="Roboto"/>
                <a:sym typeface="Roboto"/>
              </a:defRPr>
            </a:lvl9pPr>
          </a:lstStyle>
          <a:p/>
        </p:txBody>
      </p:sp>
      <p:sp>
        <p:nvSpPr>
          <p:cNvPr id="162" name="Google Shape;162;p9"/>
          <p:cNvSpPr txBox="1"/>
          <p:nvPr>
            <p:ph idx="2" type="body"/>
          </p:nvPr>
        </p:nvSpPr>
        <p:spPr>
          <a:xfrm>
            <a:off x="4713775" y="6081575"/>
            <a:ext cx="9199500" cy="1267200"/>
          </a:xfrm>
          <a:prstGeom prst="rect">
            <a:avLst/>
          </a:prstGeom>
        </p:spPr>
        <p:txBody>
          <a:bodyPr anchorCtr="0" anchor="t" bIns="0" lIns="0" spcFirstLastPara="1" rIns="0" wrap="square" tIns="0">
            <a:noAutofit/>
          </a:bodyPr>
          <a:lstStyle>
            <a:lvl1pPr indent="-374650" lvl="0" marL="457200" rtl="0" algn="ctr">
              <a:spcBef>
                <a:spcPts val="640"/>
              </a:spcBef>
              <a:spcAft>
                <a:spcPts val="0"/>
              </a:spcAft>
              <a:buClr>
                <a:schemeClr val="lt1"/>
              </a:buClr>
              <a:buSzPts val="2300"/>
              <a:buFont typeface="Roboto"/>
              <a:buChar char="•"/>
              <a:defRPr sz="2300">
                <a:solidFill>
                  <a:schemeClr val="lt1"/>
                </a:solidFill>
                <a:latin typeface="Roboto"/>
                <a:ea typeface="Roboto"/>
                <a:cs typeface="Roboto"/>
                <a:sym typeface="Roboto"/>
              </a:defRPr>
            </a:lvl1pPr>
            <a:lvl2pPr indent="-374650" lvl="1" marL="914400" rtl="0" algn="ctr">
              <a:spcBef>
                <a:spcPts val="560"/>
              </a:spcBef>
              <a:spcAft>
                <a:spcPts val="0"/>
              </a:spcAft>
              <a:buClr>
                <a:schemeClr val="lt1"/>
              </a:buClr>
              <a:buSzPts val="2300"/>
              <a:buFont typeface="Roboto"/>
              <a:buChar char="–"/>
              <a:defRPr sz="2300">
                <a:solidFill>
                  <a:schemeClr val="lt1"/>
                </a:solidFill>
                <a:latin typeface="Roboto"/>
                <a:ea typeface="Roboto"/>
                <a:cs typeface="Roboto"/>
                <a:sym typeface="Roboto"/>
              </a:defRPr>
            </a:lvl2pPr>
            <a:lvl3pPr indent="-374650" lvl="2" marL="1371600" rtl="0" algn="ctr">
              <a:spcBef>
                <a:spcPts val="480"/>
              </a:spcBef>
              <a:spcAft>
                <a:spcPts val="0"/>
              </a:spcAft>
              <a:buClr>
                <a:schemeClr val="lt1"/>
              </a:buClr>
              <a:buSzPts val="2300"/>
              <a:buFont typeface="Roboto"/>
              <a:buChar char="•"/>
              <a:defRPr sz="2300">
                <a:solidFill>
                  <a:schemeClr val="lt1"/>
                </a:solidFill>
                <a:latin typeface="Roboto"/>
                <a:ea typeface="Roboto"/>
                <a:cs typeface="Roboto"/>
                <a:sym typeface="Roboto"/>
              </a:defRPr>
            </a:lvl3pPr>
            <a:lvl4pPr indent="-374650" lvl="3" marL="1828800" rtl="0" algn="ctr">
              <a:spcBef>
                <a:spcPts val="400"/>
              </a:spcBef>
              <a:spcAft>
                <a:spcPts val="0"/>
              </a:spcAft>
              <a:buClr>
                <a:schemeClr val="lt1"/>
              </a:buClr>
              <a:buSzPts val="2300"/>
              <a:buFont typeface="Roboto"/>
              <a:buChar char="–"/>
              <a:defRPr sz="2300">
                <a:solidFill>
                  <a:schemeClr val="lt1"/>
                </a:solidFill>
                <a:latin typeface="Roboto"/>
                <a:ea typeface="Roboto"/>
                <a:cs typeface="Roboto"/>
                <a:sym typeface="Roboto"/>
              </a:defRPr>
            </a:lvl4pPr>
            <a:lvl5pPr indent="-374650" lvl="4" marL="2286000" rtl="0" algn="ctr">
              <a:spcBef>
                <a:spcPts val="400"/>
              </a:spcBef>
              <a:spcAft>
                <a:spcPts val="0"/>
              </a:spcAft>
              <a:buClr>
                <a:schemeClr val="lt1"/>
              </a:buClr>
              <a:buSzPts val="2300"/>
              <a:buFont typeface="Roboto"/>
              <a:buChar char="»"/>
              <a:defRPr sz="2300">
                <a:solidFill>
                  <a:schemeClr val="lt1"/>
                </a:solidFill>
                <a:latin typeface="Roboto"/>
                <a:ea typeface="Roboto"/>
                <a:cs typeface="Roboto"/>
                <a:sym typeface="Roboto"/>
              </a:defRPr>
            </a:lvl5pPr>
            <a:lvl6pPr indent="-374650" lvl="5" marL="2743200" rtl="0" algn="ctr">
              <a:spcBef>
                <a:spcPts val="400"/>
              </a:spcBef>
              <a:spcAft>
                <a:spcPts val="0"/>
              </a:spcAft>
              <a:buClr>
                <a:schemeClr val="lt1"/>
              </a:buClr>
              <a:buSzPts val="2300"/>
              <a:buFont typeface="Roboto"/>
              <a:buChar char="•"/>
              <a:defRPr sz="2300">
                <a:solidFill>
                  <a:schemeClr val="lt1"/>
                </a:solidFill>
                <a:latin typeface="Roboto"/>
                <a:ea typeface="Roboto"/>
                <a:cs typeface="Roboto"/>
                <a:sym typeface="Roboto"/>
              </a:defRPr>
            </a:lvl6pPr>
            <a:lvl7pPr indent="-374650" lvl="6" marL="3200400" rtl="0" algn="ctr">
              <a:spcBef>
                <a:spcPts val="400"/>
              </a:spcBef>
              <a:spcAft>
                <a:spcPts val="0"/>
              </a:spcAft>
              <a:buClr>
                <a:schemeClr val="lt1"/>
              </a:buClr>
              <a:buSzPts val="2300"/>
              <a:buFont typeface="Roboto"/>
              <a:buChar char="•"/>
              <a:defRPr sz="2300">
                <a:solidFill>
                  <a:schemeClr val="lt1"/>
                </a:solidFill>
                <a:latin typeface="Roboto"/>
                <a:ea typeface="Roboto"/>
                <a:cs typeface="Roboto"/>
                <a:sym typeface="Roboto"/>
              </a:defRPr>
            </a:lvl7pPr>
            <a:lvl8pPr indent="-374650" lvl="7" marL="3657600" rtl="0" algn="ctr">
              <a:spcBef>
                <a:spcPts val="400"/>
              </a:spcBef>
              <a:spcAft>
                <a:spcPts val="0"/>
              </a:spcAft>
              <a:buClr>
                <a:schemeClr val="lt1"/>
              </a:buClr>
              <a:buSzPts val="2300"/>
              <a:buFont typeface="Roboto"/>
              <a:buChar char="•"/>
              <a:defRPr sz="2300">
                <a:solidFill>
                  <a:schemeClr val="lt1"/>
                </a:solidFill>
                <a:latin typeface="Roboto"/>
                <a:ea typeface="Roboto"/>
                <a:cs typeface="Roboto"/>
                <a:sym typeface="Roboto"/>
              </a:defRPr>
            </a:lvl8pPr>
            <a:lvl9pPr indent="-374650" lvl="8" marL="4114800" rtl="0" algn="ctr">
              <a:spcBef>
                <a:spcPts val="400"/>
              </a:spcBef>
              <a:spcAft>
                <a:spcPts val="0"/>
              </a:spcAft>
              <a:buClr>
                <a:schemeClr val="lt1"/>
              </a:buClr>
              <a:buSzPts val="2300"/>
              <a:buFont typeface="Roboto"/>
              <a:buChar char="•"/>
              <a:defRPr sz="2300">
                <a:solidFill>
                  <a:schemeClr val="lt1"/>
                </a:solidFill>
                <a:latin typeface="Roboto"/>
                <a:ea typeface="Roboto"/>
                <a:cs typeface="Roboto"/>
                <a:sym typeface="Roboto"/>
              </a:defRPr>
            </a:lvl9pPr>
          </a:lstStyle>
          <a:p/>
        </p:txBody>
      </p:sp>
      <p:sp>
        <p:nvSpPr>
          <p:cNvPr id="163" name="Google Shape;163;p9"/>
          <p:cNvSpPr txBox="1"/>
          <p:nvPr>
            <p:ph type="title"/>
          </p:nvPr>
        </p:nvSpPr>
        <p:spPr>
          <a:xfrm>
            <a:off x="4580475" y="4874400"/>
            <a:ext cx="9199500" cy="1041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5000"/>
              <a:buFont typeface="Michroma"/>
              <a:buNone/>
              <a:defRPr sz="5000">
                <a:solidFill>
                  <a:schemeClr val="lt1"/>
                </a:solidFill>
                <a:latin typeface="Michroma"/>
                <a:ea typeface="Michroma"/>
                <a:cs typeface="Michroma"/>
                <a:sym typeface="Michr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4" name="Google Shape;164;p9"/>
          <p:cNvSpPr txBox="1"/>
          <p:nvPr>
            <p:ph idx="3" type="title"/>
          </p:nvPr>
        </p:nvSpPr>
        <p:spPr>
          <a:xfrm>
            <a:off x="4713763" y="1693713"/>
            <a:ext cx="9199500" cy="10416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8200"/>
              <a:buFont typeface="Michroma"/>
              <a:buNone/>
              <a:defRPr sz="8200">
                <a:solidFill>
                  <a:schemeClr val="lt1"/>
                </a:solidFill>
                <a:latin typeface="Michroma"/>
                <a:ea typeface="Michroma"/>
                <a:cs typeface="Michroma"/>
                <a:sym typeface="Michroma"/>
              </a:defRPr>
            </a:lvl1pPr>
            <a:lvl2pPr lvl="1" rtl="0">
              <a:spcBef>
                <a:spcPts val="0"/>
              </a:spcBef>
              <a:spcAft>
                <a:spcPts val="0"/>
              </a:spcAft>
              <a:buSzPts val="8200"/>
              <a:buNone/>
              <a:defRPr sz="8200"/>
            </a:lvl2pPr>
            <a:lvl3pPr lvl="2" rtl="0">
              <a:spcBef>
                <a:spcPts val="0"/>
              </a:spcBef>
              <a:spcAft>
                <a:spcPts val="0"/>
              </a:spcAft>
              <a:buSzPts val="8200"/>
              <a:buNone/>
              <a:defRPr sz="8200"/>
            </a:lvl3pPr>
            <a:lvl4pPr lvl="3" rtl="0">
              <a:spcBef>
                <a:spcPts val="0"/>
              </a:spcBef>
              <a:spcAft>
                <a:spcPts val="0"/>
              </a:spcAft>
              <a:buSzPts val="8200"/>
              <a:buNone/>
              <a:defRPr sz="8200"/>
            </a:lvl4pPr>
            <a:lvl5pPr lvl="4" rtl="0">
              <a:spcBef>
                <a:spcPts val="0"/>
              </a:spcBef>
              <a:spcAft>
                <a:spcPts val="0"/>
              </a:spcAft>
              <a:buSzPts val="8200"/>
              <a:buNone/>
              <a:defRPr sz="8200"/>
            </a:lvl5pPr>
            <a:lvl6pPr lvl="5" rtl="0">
              <a:spcBef>
                <a:spcPts val="0"/>
              </a:spcBef>
              <a:spcAft>
                <a:spcPts val="0"/>
              </a:spcAft>
              <a:buSzPts val="8200"/>
              <a:buNone/>
              <a:defRPr sz="8200"/>
            </a:lvl6pPr>
            <a:lvl7pPr lvl="6" rtl="0">
              <a:spcBef>
                <a:spcPts val="0"/>
              </a:spcBef>
              <a:spcAft>
                <a:spcPts val="0"/>
              </a:spcAft>
              <a:buSzPts val="8200"/>
              <a:buNone/>
              <a:defRPr sz="8200"/>
            </a:lvl7pPr>
            <a:lvl8pPr lvl="7" rtl="0">
              <a:spcBef>
                <a:spcPts val="0"/>
              </a:spcBef>
              <a:spcAft>
                <a:spcPts val="0"/>
              </a:spcAft>
              <a:buSzPts val="8200"/>
              <a:buNone/>
              <a:defRPr sz="8200"/>
            </a:lvl8pPr>
            <a:lvl9pPr lvl="8" rtl="0">
              <a:spcBef>
                <a:spcPts val="0"/>
              </a:spcBef>
              <a:spcAft>
                <a:spcPts val="0"/>
              </a:spcAft>
              <a:buSzPts val="8200"/>
              <a:buNone/>
              <a:defRPr sz="8200"/>
            </a:lvl9pPr>
          </a:lstStyle>
          <a:p/>
        </p:txBody>
      </p:sp>
      <p:sp>
        <p:nvSpPr>
          <p:cNvPr id="165" name="Google Shape;165;p9"/>
          <p:cNvSpPr txBox="1"/>
          <p:nvPr>
            <p:ph idx="4" type="subTitle"/>
          </p:nvPr>
        </p:nvSpPr>
        <p:spPr>
          <a:xfrm>
            <a:off x="6515725" y="3977375"/>
            <a:ext cx="5401200" cy="714900"/>
          </a:xfrm>
          <a:prstGeom prst="rect">
            <a:avLst/>
          </a:prstGeom>
        </p:spPr>
        <p:txBody>
          <a:bodyPr anchorCtr="0" anchor="t" bIns="0" lIns="0" spcFirstLastPara="1" rIns="0" wrap="square" tIns="0">
            <a:noAutofit/>
          </a:bodyPr>
          <a:lstStyle>
            <a:lvl1pPr lvl="0" algn="ctr">
              <a:spcBef>
                <a:spcPts val="640"/>
              </a:spcBef>
              <a:spcAft>
                <a:spcPts val="0"/>
              </a:spcAft>
              <a:buClr>
                <a:schemeClr val="lt1"/>
              </a:buClr>
              <a:buSzPts val="3200"/>
              <a:buFont typeface="Roboto"/>
              <a:buNone/>
              <a:defRPr>
                <a:solidFill>
                  <a:schemeClr val="lt1"/>
                </a:solidFill>
                <a:latin typeface="Roboto"/>
                <a:ea typeface="Roboto"/>
                <a:cs typeface="Roboto"/>
                <a:sym typeface="Roboto"/>
              </a:defRPr>
            </a:lvl1pPr>
            <a:lvl2pPr lvl="1">
              <a:spcBef>
                <a:spcPts val="560"/>
              </a:spcBef>
              <a:spcAft>
                <a:spcPts val="0"/>
              </a:spcAft>
              <a:buSzPts val="2800"/>
              <a:buNone/>
              <a:defRPr/>
            </a:lvl2pPr>
            <a:lvl3pPr lvl="2">
              <a:spcBef>
                <a:spcPts val="480"/>
              </a:spcBef>
              <a:spcAft>
                <a:spcPts val="0"/>
              </a:spcAft>
              <a:buSzPts val="24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
        <p:nvSpPr>
          <p:cNvPr id="166" name="Google Shape;166;p9"/>
          <p:cNvSpPr txBox="1"/>
          <p:nvPr>
            <p:ph idx="5" type="subTitle"/>
          </p:nvPr>
        </p:nvSpPr>
        <p:spPr>
          <a:xfrm>
            <a:off x="6009925" y="2917450"/>
            <a:ext cx="6412800" cy="877800"/>
          </a:xfrm>
          <a:prstGeom prst="rect">
            <a:avLst/>
          </a:prstGeom>
        </p:spPr>
        <p:txBody>
          <a:bodyPr anchorCtr="0" anchor="t" bIns="0" lIns="0" spcFirstLastPara="1" rIns="0" wrap="square" tIns="0">
            <a:noAutofit/>
          </a:bodyPr>
          <a:lstStyle>
            <a:lvl1pPr lvl="0" algn="ctr">
              <a:spcBef>
                <a:spcPts val="640"/>
              </a:spcBef>
              <a:spcAft>
                <a:spcPts val="0"/>
              </a:spcAft>
              <a:buClr>
                <a:schemeClr val="lt1"/>
              </a:buClr>
              <a:buSzPts val="3500"/>
              <a:buFont typeface="Michroma"/>
              <a:buNone/>
              <a:defRPr sz="3500">
                <a:solidFill>
                  <a:schemeClr val="lt1"/>
                </a:solidFill>
                <a:latin typeface="Michroma"/>
                <a:ea typeface="Michroma"/>
                <a:cs typeface="Michroma"/>
                <a:sym typeface="Michroma"/>
              </a:defRPr>
            </a:lvl1pPr>
            <a:lvl2pPr lvl="1" algn="ctr">
              <a:spcBef>
                <a:spcPts val="560"/>
              </a:spcBef>
              <a:spcAft>
                <a:spcPts val="0"/>
              </a:spcAft>
              <a:buClr>
                <a:schemeClr val="lt1"/>
              </a:buClr>
              <a:buSzPts val="3500"/>
              <a:buFont typeface="Michroma"/>
              <a:buNone/>
              <a:defRPr sz="3500">
                <a:solidFill>
                  <a:schemeClr val="lt1"/>
                </a:solidFill>
                <a:latin typeface="Michroma"/>
                <a:ea typeface="Michroma"/>
                <a:cs typeface="Michroma"/>
                <a:sym typeface="Michroma"/>
              </a:defRPr>
            </a:lvl2pPr>
            <a:lvl3pPr lvl="2" algn="ctr">
              <a:spcBef>
                <a:spcPts val="480"/>
              </a:spcBef>
              <a:spcAft>
                <a:spcPts val="0"/>
              </a:spcAft>
              <a:buClr>
                <a:schemeClr val="lt1"/>
              </a:buClr>
              <a:buSzPts val="3500"/>
              <a:buFont typeface="Michroma"/>
              <a:buNone/>
              <a:defRPr sz="3500">
                <a:solidFill>
                  <a:schemeClr val="lt1"/>
                </a:solidFill>
                <a:latin typeface="Michroma"/>
                <a:ea typeface="Michroma"/>
                <a:cs typeface="Michroma"/>
                <a:sym typeface="Michroma"/>
              </a:defRPr>
            </a:lvl3pPr>
            <a:lvl4pPr lvl="3" algn="ctr">
              <a:spcBef>
                <a:spcPts val="400"/>
              </a:spcBef>
              <a:spcAft>
                <a:spcPts val="0"/>
              </a:spcAft>
              <a:buClr>
                <a:schemeClr val="lt1"/>
              </a:buClr>
              <a:buSzPts val="3500"/>
              <a:buFont typeface="Michroma"/>
              <a:buNone/>
              <a:defRPr sz="3500">
                <a:solidFill>
                  <a:schemeClr val="lt1"/>
                </a:solidFill>
                <a:latin typeface="Michroma"/>
                <a:ea typeface="Michroma"/>
                <a:cs typeface="Michroma"/>
                <a:sym typeface="Michroma"/>
              </a:defRPr>
            </a:lvl4pPr>
            <a:lvl5pPr lvl="4" algn="ctr">
              <a:spcBef>
                <a:spcPts val="400"/>
              </a:spcBef>
              <a:spcAft>
                <a:spcPts val="0"/>
              </a:spcAft>
              <a:buClr>
                <a:schemeClr val="lt1"/>
              </a:buClr>
              <a:buSzPts val="3500"/>
              <a:buFont typeface="Michroma"/>
              <a:buNone/>
              <a:defRPr sz="3500">
                <a:solidFill>
                  <a:schemeClr val="lt1"/>
                </a:solidFill>
                <a:latin typeface="Michroma"/>
                <a:ea typeface="Michroma"/>
                <a:cs typeface="Michroma"/>
                <a:sym typeface="Michroma"/>
              </a:defRPr>
            </a:lvl5pPr>
            <a:lvl6pPr lvl="5" algn="ctr">
              <a:spcBef>
                <a:spcPts val="400"/>
              </a:spcBef>
              <a:spcAft>
                <a:spcPts val="0"/>
              </a:spcAft>
              <a:buClr>
                <a:schemeClr val="lt1"/>
              </a:buClr>
              <a:buSzPts val="3500"/>
              <a:buFont typeface="Michroma"/>
              <a:buNone/>
              <a:defRPr sz="3500">
                <a:solidFill>
                  <a:schemeClr val="lt1"/>
                </a:solidFill>
                <a:latin typeface="Michroma"/>
                <a:ea typeface="Michroma"/>
                <a:cs typeface="Michroma"/>
                <a:sym typeface="Michroma"/>
              </a:defRPr>
            </a:lvl6pPr>
            <a:lvl7pPr lvl="6" algn="ctr">
              <a:spcBef>
                <a:spcPts val="400"/>
              </a:spcBef>
              <a:spcAft>
                <a:spcPts val="0"/>
              </a:spcAft>
              <a:buClr>
                <a:schemeClr val="lt1"/>
              </a:buClr>
              <a:buSzPts val="3500"/>
              <a:buFont typeface="Michroma"/>
              <a:buNone/>
              <a:defRPr sz="3500">
                <a:solidFill>
                  <a:schemeClr val="lt1"/>
                </a:solidFill>
                <a:latin typeface="Michroma"/>
                <a:ea typeface="Michroma"/>
                <a:cs typeface="Michroma"/>
                <a:sym typeface="Michroma"/>
              </a:defRPr>
            </a:lvl7pPr>
            <a:lvl8pPr lvl="7" algn="ctr">
              <a:spcBef>
                <a:spcPts val="400"/>
              </a:spcBef>
              <a:spcAft>
                <a:spcPts val="0"/>
              </a:spcAft>
              <a:buClr>
                <a:schemeClr val="lt1"/>
              </a:buClr>
              <a:buSzPts val="3500"/>
              <a:buFont typeface="Michroma"/>
              <a:buNone/>
              <a:defRPr sz="3500">
                <a:solidFill>
                  <a:schemeClr val="lt1"/>
                </a:solidFill>
                <a:latin typeface="Michroma"/>
                <a:ea typeface="Michroma"/>
                <a:cs typeface="Michroma"/>
                <a:sym typeface="Michroma"/>
              </a:defRPr>
            </a:lvl8pPr>
            <a:lvl9pPr lvl="8" algn="ctr">
              <a:spcBef>
                <a:spcPts val="400"/>
              </a:spcBef>
              <a:spcAft>
                <a:spcPts val="0"/>
              </a:spcAft>
              <a:buClr>
                <a:schemeClr val="lt1"/>
              </a:buClr>
              <a:buSzPts val="3500"/>
              <a:buFont typeface="Michroma"/>
              <a:buNone/>
              <a:defRPr sz="3500">
                <a:solidFill>
                  <a:schemeClr val="lt1"/>
                </a:solidFill>
                <a:latin typeface="Michroma"/>
                <a:ea typeface="Michroma"/>
                <a:cs typeface="Michroma"/>
                <a:sym typeface="Michroma"/>
              </a:defRPr>
            </a:lvl9pPr>
          </a:lstStyle>
          <a:p/>
        </p:txBody>
      </p:sp>
      <p:sp>
        <p:nvSpPr>
          <p:cNvPr id="167" name="Google Shape;167;p9"/>
          <p:cNvSpPr txBox="1"/>
          <p:nvPr>
            <p:ph idx="6" type="subTitle"/>
          </p:nvPr>
        </p:nvSpPr>
        <p:spPr>
          <a:xfrm>
            <a:off x="8185822" y="522388"/>
            <a:ext cx="4236900" cy="714900"/>
          </a:xfrm>
          <a:prstGeom prst="rect">
            <a:avLst/>
          </a:prstGeom>
        </p:spPr>
        <p:txBody>
          <a:bodyPr anchorCtr="0" anchor="t" bIns="0" lIns="0" spcFirstLastPara="1" rIns="0" wrap="square" tIns="0">
            <a:noAutofit/>
          </a:bodyPr>
          <a:lstStyle>
            <a:lvl1pPr lvl="0" rtl="0">
              <a:spcBef>
                <a:spcPts val="640"/>
              </a:spcBef>
              <a:spcAft>
                <a:spcPts val="0"/>
              </a:spcAft>
              <a:buClr>
                <a:schemeClr val="lt1"/>
              </a:buClr>
              <a:buSzPts val="3200"/>
              <a:buFont typeface="Roboto"/>
              <a:buNone/>
              <a:defRPr>
                <a:solidFill>
                  <a:schemeClr val="lt1"/>
                </a:solidFill>
                <a:latin typeface="Roboto"/>
                <a:ea typeface="Roboto"/>
                <a:cs typeface="Roboto"/>
                <a:sym typeface="Roboto"/>
              </a:defRPr>
            </a:lvl1pPr>
            <a:lvl2pPr lvl="1" rtl="0">
              <a:spcBef>
                <a:spcPts val="560"/>
              </a:spcBef>
              <a:spcAft>
                <a:spcPts val="0"/>
              </a:spcAft>
              <a:buSzPts val="28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indergarten">
  <p:cSld name="CUSTOM_5">
    <p:bg>
      <p:bgPr>
        <a:solidFill>
          <a:srgbClr val="FFECF0"/>
        </a:solidFill>
      </p:bgPr>
    </p:bg>
    <p:spTree>
      <p:nvGrpSpPr>
        <p:cNvPr id="168" name="Shape 168"/>
        <p:cNvGrpSpPr/>
        <p:nvPr/>
      </p:nvGrpSpPr>
      <p:grpSpPr>
        <a:xfrm>
          <a:off x="0" y="0"/>
          <a:ext cx="0" cy="0"/>
          <a:chOff x="0" y="0"/>
          <a:chExt cx="0" cy="0"/>
        </a:xfrm>
      </p:grpSpPr>
      <p:sp>
        <p:nvSpPr>
          <p:cNvPr id="169" name="Google Shape;169;p10"/>
          <p:cNvSpPr/>
          <p:nvPr/>
        </p:nvSpPr>
        <p:spPr>
          <a:xfrm flipH="1" rot="-9506279">
            <a:off x="-3396048" y="-3102596"/>
            <a:ext cx="8507879" cy="9339987"/>
          </a:xfrm>
          <a:custGeom>
            <a:rect b="b" l="l" r="r" t="t"/>
            <a:pathLst>
              <a:path extrusionOk="0" h="9340191" w="8508065">
                <a:moveTo>
                  <a:pt x="8508065" y="0"/>
                </a:moveTo>
                <a:lnTo>
                  <a:pt x="0" y="0"/>
                </a:lnTo>
                <a:lnTo>
                  <a:pt x="0" y="9340192"/>
                </a:lnTo>
                <a:lnTo>
                  <a:pt x="8508065" y="9340192"/>
                </a:lnTo>
                <a:lnTo>
                  <a:pt x="8508065" y="0"/>
                </a:lnTo>
                <a:close/>
              </a:path>
            </a:pathLst>
          </a:custGeom>
          <a:blipFill rotWithShape="1">
            <a:blip r:embed="rId2">
              <a:alphaModFix/>
            </a:blip>
            <a:stretch>
              <a:fillRect b="0" l="0" r="0" t="0"/>
            </a:stretch>
          </a:blipFill>
          <a:ln>
            <a:noFill/>
          </a:ln>
        </p:spPr>
      </p:sp>
      <p:sp>
        <p:nvSpPr>
          <p:cNvPr id="170" name="Google Shape;170;p10"/>
          <p:cNvSpPr/>
          <p:nvPr/>
        </p:nvSpPr>
        <p:spPr>
          <a:xfrm rot="-3304703">
            <a:off x="-2263733" y="4626948"/>
            <a:ext cx="5761170" cy="8230243"/>
          </a:xfrm>
          <a:custGeom>
            <a:rect b="b" l="l" r="r" t="t"/>
            <a:pathLst>
              <a:path extrusionOk="0" h="8229600" w="5760720">
                <a:moveTo>
                  <a:pt x="0" y="0"/>
                </a:moveTo>
                <a:lnTo>
                  <a:pt x="5760720" y="0"/>
                </a:lnTo>
                <a:lnTo>
                  <a:pt x="5760720" y="8229600"/>
                </a:lnTo>
                <a:lnTo>
                  <a:pt x="0" y="8229600"/>
                </a:lnTo>
                <a:lnTo>
                  <a:pt x="0" y="0"/>
                </a:lnTo>
                <a:close/>
              </a:path>
            </a:pathLst>
          </a:custGeom>
          <a:blipFill rotWithShape="1">
            <a:blip r:embed="rId3">
              <a:alphaModFix/>
            </a:blip>
            <a:stretch>
              <a:fillRect b="0" l="0" r="0" t="0"/>
            </a:stretch>
          </a:blipFill>
          <a:ln>
            <a:noFill/>
          </a:ln>
        </p:spPr>
      </p:sp>
      <p:cxnSp>
        <p:nvCxnSpPr>
          <p:cNvPr id="171" name="Google Shape;171;p10"/>
          <p:cNvCxnSpPr/>
          <p:nvPr/>
        </p:nvCxnSpPr>
        <p:spPr>
          <a:xfrm>
            <a:off x="4922496" y="9267825"/>
            <a:ext cx="3281400" cy="0"/>
          </a:xfrm>
          <a:prstGeom prst="straightConnector1">
            <a:avLst/>
          </a:prstGeom>
          <a:noFill/>
          <a:ln cap="rnd" cmpd="sng" w="19050">
            <a:solidFill>
              <a:srgbClr val="2B3786"/>
            </a:solidFill>
            <a:prstDash val="dash"/>
            <a:round/>
            <a:headEnd len="sm" w="sm" type="none"/>
            <a:tailEnd len="sm" w="sm" type="none"/>
          </a:ln>
        </p:spPr>
      </p:cxnSp>
      <p:cxnSp>
        <p:nvCxnSpPr>
          <p:cNvPr id="172" name="Google Shape;172;p10"/>
          <p:cNvCxnSpPr/>
          <p:nvPr/>
        </p:nvCxnSpPr>
        <p:spPr>
          <a:xfrm>
            <a:off x="10749264" y="9267825"/>
            <a:ext cx="3281400" cy="0"/>
          </a:xfrm>
          <a:prstGeom prst="straightConnector1">
            <a:avLst/>
          </a:prstGeom>
          <a:noFill/>
          <a:ln cap="rnd" cmpd="sng" w="19050">
            <a:solidFill>
              <a:srgbClr val="2B3786"/>
            </a:solidFill>
            <a:prstDash val="dash"/>
            <a:round/>
            <a:headEnd len="sm" w="sm" type="none"/>
            <a:tailEnd len="sm" w="sm" type="none"/>
          </a:ln>
        </p:spPr>
      </p:cxnSp>
      <p:sp>
        <p:nvSpPr>
          <p:cNvPr id="173" name="Google Shape;173;p10"/>
          <p:cNvSpPr/>
          <p:nvPr/>
        </p:nvSpPr>
        <p:spPr>
          <a:xfrm rot="5511687">
            <a:off x="13120605" y="-3448218"/>
            <a:ext cx="10335496" cy="8233945"/>
          </a:xfrm>
          <a:custGeom>
            <a:rect b="b" l="l" r="r" t="t"/>
            <a:pathLst>
              <a:path extrusionOk="0" h="8229600" w="10330042">
                <a:moveTo>
                  <a:pt x="0" y="0"/>
                </a:moveTo>
                <a:lnTo>
                  <a:pt x="10330042" y="0"/>
                </a:lnTo>
                <a:lnTo>
                  <a:pt x="10330042" y="8229600"/>
                </a:lnTo>
                <a:lnTo>
                  <a:pt x="0" y="8229600"/>
                </a:lnTo>
                <a:lnTo>
                  <a:pt x="0" y="0"/>
                </a:lnTo>
                <a:close/>
              </a:path>
            </a:pathLst>
          </a:custGeom>
          <a:blipFill rotWithShape="1">
            <a:blip r:embed="rId4">
              <a:alphaModFix/>
            </a:blip>
            <a:stretch>
              <a:fillRect b="0" l="0" r="0" t="0"/>
            </a:stretch>
          </a:blipFill>
          <a:ln>
            <a:noFill/>
          </a:ln>
        </p:spPr>
      </p:sp>
      <p:sp>
        <p:nvSpPr>
          <p:cNvPr id="174" name="Google Shape;174;p10"/>
          <p:cNvSpPr/>
          <p:nvPr/>
        </p:nvSpPr>
        <p:spPr>
          <a:xfrm rot="-1100666">
            <a:off x="15668258" y="3802016"/>
            <a:ext cx="2447028" cy="2358044"/>
          </a:xfrm>
          <a:custGeom>
            <a:rect b="b" l="l" r="r" t="t"/>
            <a:pathLst>
              <a:path extrusionOk="0" h="2356013" w="2444920">
                <a:moveTo>
                  <a:pt x="0" y="0"/>
                </a:moveTo>
                <a:lnTo>
                  <a:pt x="2444919" y="0"/>
                </a:lnTo>
                <a:lnTo>
                  <a:pt x="2444919" y="2356013"/>
                </a:lnTo>
                <a:lnTo>
                  <a:pt x="0" y="2356013"/>
                </a:lnTo>
                <a:lnTo>
                  <a:pt x="0" y="0"/>
                </a:lnTo>
                <a:close/>
              </a:path>
            </a:pathLst>
          </a:custGeom>
          <a:blipFill rotWithShape="1">
            <a:blip r:embed="rId5">
              <a:alphaModFix/>
            </a:blip>
            <a:stretch>
              <a:fillRect b="0" l="0" r="0" t="0"/>
            </a:stretch>
          </a:blipFill>
          <a:ln>
            <a:noFill/>
          </a:ln>
        </p:spPr>
      </p:sp>
      <p:sp>
        <p:nvSpPr>
          <p:cNvPr id="175" name="Google Shape;175;p10"/>
          <p:cNvSpPr/>
          <p:nvPr/>
        </p:nvSpPr>
        <p:spPr>
          <a:xfrm rot="921333">
            <a:off x="76463" y="6742042"/>
            <a:ext cx="3222718" cy="3205139"/>
          </a:xfrm>
          <a:custGeom>
            <a:rect b="b" l="l" r="r" t="t"/>
            <a:pathLst>
              <a:path extrusionOk="0" h="3202818" w="3220384">
                <a:moveTo>
                  <a:pt x="0" y="0"/>
                </a:moveTo>
                <a:lnTo>
                  <a:pt x="3220384" y="0"/>
                </a:lnTo>
                <a:lnTo>
                  <a:pt x="3220384" y="3202818"/>
                </a:lnTo>
                <a:lnTo>
                  <a:pt x="0" y="3202818"/>
                </a:lnTo>
                <a:lnTo>
                  <a:pt x="0" y="0"/>
                </a:lnTo>
                <a:close/>
              </a:path>
            </a:pathLst>
          </a:custGeom>
          <a:blipFill rotWithShape="1">
            <a:blip r:embed="rId6">
              <a:alphaModFix/>
            </a:blip>
            <a:stretch>
              <a:fillRect b="0" l="0" r="0" t="0"/>
            </a:stretch>
          </a:blipFill>
          <a:ln>
            <a:noFill/>
          </a:ln>
        </p:spPr>
      </p:sp>
      <p:sp>
        <p:nvSpPr>
          <p:cNvPr id="176" name="Google Shape;176;p10"/>
          <p:cNvSpPr/>
          <p:nvPr/>
        </p:nvSpPr>
        <p:spPr>
          <a:xfrm>
            <a:off x="15842175" y="8267423"/>
            <a:ext cx="7315200" cy="1981754"/>
          </a:xfrm>
          <a:custGeom>
            <a:rect b="b" l="l" r="r" t="t"/>
            <a:pathLst>
              <a:path extrusionOk="0" h="1981754" w="7315200">
                <a:moveTo>
                  <a:pt x="0" y="0"/>
                </a:moveTo>
                <a:lnTo>
                  <a:pt x="7315200" y="0"/>
                </a:lnTo>
                <a:lnTo>
                  <a:pt x="7315200" y="1981754"/>
                </a:lnTo>
                <a:lnTo>
                  <a:pt x="0" y="1981754"/>
                </a:lnTo>
                <a:lnTo>
                  <a:pt x="0" y="0"/>
                </a:lnTo>
                <a:close/>
              </a:path>
            </a:pathLst>
          </a:custGeom>
          <a:blipFill rotWithShape="1">
            <a:blip r:embed="rId7">
              <a:alphaModFix/>
            </a:blip>
            <a:stretch>
              <a:fillRect b="0" l="0" r="0" t="0"/>
            </a:stretch>
          </a:blipFill>
          <a:ln>
            <a:noFill/>
          </a:ln>
        </p:spPr>
      </p:sp>
      <p:sp>
        <p:nvSpPr>
          <p:cNvPr id="177" name="Google Shape;177;p10"/>
          <p:cNvSpPr/>
          <p:nvPr/>
        </p:nvSpPr>
        <p:spPr>
          <a:xfrm>
            <a:off x="-1675984" y="-233370"/>
            <a:ext cx="7315200" cy="1795549"/>
          </a:xfrm>
          <a:custGeom>
            <a:rect b="b" l="l" r="r" t="t"/>
            <a:pathLst>
              <a:path extrusionOk="0" h="1795549" w="7315200">
                <a:moveTo>
                  <a:pt x="0" y="0"/>
                </a:moveTo>
                <a:lnTo>
                  <a:pt x="7315200" y="0"/>
                </a:lnTo>
                <a:lnTo>
                  <a:pt x="7315200" y="1795549"/>
                </a:lnTo>
                <a:lnTo>
                  <a:pt x="0" y="1795549"/>
                </a:lnTo>
                <a:lnTo>
                  <a:pt x="0" y="0"/>
                </a:lnTo>
                <a:close/>
              </a:path>
            </a:pathLst>
          </a:custGeom>
          <a:blipFill rotWithShape="1">
            <a:blip r:embed="rId8">
              <a:alphaModFix/>
            </a:blip>
            <a:stretch>
              <a:fillRect b="0" l="0" r="0" t="0"/>
            </a:stretch>
          </a:blipFill>
          <a:ln>
            <a:noFill/>
          </a:ln>
        </p:spPr>
      </p:sp>
      <p:sp>
        <p:nvSpPr>
          <p:cNvPr id="178" name="Google Shape;178;p10"/>
          <p:cNvSpPr/>
          <p:nvPr/>
        </p:nvSpPr>
        <p:spPr>
          <a:xfrm>
            <a:off x="5486400" y="-233370"/>
            <a:ext cx="7315200" cy="1795549"/>
          </a:xfrm>
          <a:custGeom>
            <a:rect b="b" l="l" r="r" t="t"/>
            <a:pathLst>
              <a:path extrusionOk="0" h="1795549" w="7315200">
                <a:moveTo>
                  <a:pt x="0" y="0"/>
                </a:moveTo>
                <a:lnTo>
                  <a:pt x="7315200" y="0"/>
                </a:lnTo>
                <a:lnTo>
                  <a:pt x="7315200" y="1795549"/>
                </a:lnTo>
                <a:lnTo>
                  <a:pt x="0" y="1795549"/>
                </a:lnTo>
                <a:lnTo>
                  <a:pt x="0" y="0"/>
                </a:lnTo>
                <a:close/>
              </a:path>
            </a:pathLst>
          </a:custGeom>
          <a:blipFill rotWithShape="1">
            <a:blip r:embed="rId8">
              <a:alphaModFix/>
            </a:blip>
            <a:stretch>
              <a:fillRect b="0" l="0" r="0" t="0"/>
            </a:stretch>
          </a:blipFill>
          <a:ln>
            <a:noFill/>
          </a:ln>
        </p:spPr>
      </p:sp>
      <p:sp>
        <p:nvSpPr>
          <p:cNvPr id="179" name="Google Shape;179;p10"/>
          <p:cNvSpPr/>
          <p:nvPr/>
        </p:nvSpPr>
        <p:spPr>
          <a:xfrm>
            <a:off x="14436822" y="-595412"/>
            <a:ext cx="5062953" cy="4114800"/>
          </a:xfrm>
          <a:custGeom>
            <a:rect b="b" l="l" r="r" t="t"/>
            <a:pathLst>
              <a:path extrusionOk="0" h="4114800" w="5062953">
                <a:moveTo>
                  <a:pt x="0" y="0"/>
                </a:moveTo>
                <a:lnTo>
                  <a:pt x="5062953" y="0"/>
                </a:lnTo>
                <a:lnTo>
                  <a:pt x="5062953" y="4114800"/>
                </a:lnTo>
                <a:lnTo>
                  <a:pt x="0" y="4114800"/>
                </a:lnTo>
                <a:lnTo>
                  <a:pt x="0" y="0"/>
                </a:lnTo>
                <a:close/>
              </a:path>
            </a:pathLst>
          </a:custGeom>
          <a:blipFill rotWithShape="1">
            <a:blip r:embed="rId9">
              <a:alphaModFix/>
            </a:blip>
            <a:stretch>
              <a:fillRect b="0" l="0" r="0" t="0"/>
            </a:stretch>
          </a:blipFill>
          <a:ln>
            <a:noFill/>
          </a:ln>
        </p:spPr>
      </p:sp>
      <p:sp>
        <p:nvSpPr>
          <p:cNvPr id="180" name="Google Shape;180;p10"/>
          <p:cNvSpPr/>
          <p:nvPr/>
        </p:nvSpPr>
        <p:spPr>
          <a:xfrm>
            <a:off x="12648784" y="-233370"/>
            <a:ext cx="7315200" cy="1795549"/>
          </a:xfrm>
          <a:custGeom>
            <a:rect b="b" l="l" r="r" t="t"/>
            <a:pathLst>
              <a:path extrusionOk="0" h="1795549" w="7315200">
                <a:moveTo>
                  <a:pt x="0" y="0"/>
                </a:moveTo>
                <a:lnTo>
                  <a:pt x="7315200" y="0"/>
                </a:lnTo>
                <a:lnTo>
                  <a:pt x="7315200" y="1795549"/>
                </a:lnTo>
                <a:lnTo>
                  <a:pt x="0" y="1795549"/>
                </a:lnTo>
                <a:lnTo>
                  <a:pt x="0" y="0"/>
                </a:lnTo>
                <a:close/>
              </a:path>
            </a:pathLst>
          </a:custGeom>
          <a:blipFill rotWithShape="1">
            <a:blip r:embed="rId8">
              <a:alphaModFix/>
            </a:blip>
            <a:stretch>
              <a:fillRect b="0" l="0" r="0" t="0"/>
            </a:stretch>
          </a:blipFill>
          <a:ln>
            <a:noFill/>
          </a:ln>
        </p:spPr>
      </p:sp>
      <p:grpSp>
        <p:nvGrpSpPr>
          <p:cNvPr id="181" name="Google Shape;181;p10"/>
          <p:cNvGrpSpPr/>
          <p:nvPr/>
        </p:nvGrpSpPr>
        <p:grpSpPr>
          <a:xfrm>
            <a:off x="4509374" y="5341703"/>
            <a:ext cx="9561354" cy="1917055"/>
            <a:chOff x="0" y="-38100"/>
            <a:chExt cx="2518200" cy="504900"/>
          </a:xfrm>
        </p:grpSpPr>
        <p:sp>
          <p:nvSpPr>
            <p:cNvPr id="182" name="Google Shape;182;p10"/>
            <p:cNvSpPr/>
            <p:nvPr/>
          </p:nvSpPr>
          <p:spPr>
            <a:xfrm>
              <a:off x="0" y="0"/>
              <a:ext cx="2518060" cy="466798"/>
            </a:xfrm>
            <a:custGeom>
              <a:rect b="b" l="l" r="r" t="t"/>
              <a:pathLst>
                <a:path extrusionOk="0" h="466798" w="2518060">
                  <a:moveTo>
                    <a:pt x="51015" y="0"/>
                  </a:moveTo>
                  <a:lnTo>
                    <a:pt x="2467045" y="0"/>
                  </a:lnTo>
                  <a:cubicBezTo>
                    <a:pt x="2495220" y="0"/>
                    <a:pt x="2518060" y="22840"/>
                    <a:pt x="2518060" y="51015"/>
                  </a:cubicBezTo>
                  <a:lnTo>
                    <a:pt x="2518060" y="415783"/>
                  </a:lnTo>
                  <a:cubicBezTo>
                    <a:pt x="2518060" y="443957"/>
                    <a:pt x="2495220" y="466798"/>
                    <a:pt x="2467045" y="466798"/>
                  </a:cubicBezTo>
                  <a:lnTo>
                    <a:pt x="51015" y="466798"/>
                  </a:lnTo>
                  <a:cubicBezTo>
                    <a:pt x="22840" y="466798"/>
                    <a:pt x="0" y="443957"/>
                    <a:pt x="0" y="415783"/>
                  </a:cubicBezTo>
                  <a:lnTo>
                    <a:pt x="0" y="51015"/>
                  </a:lnTo>
                  <a:cubicBezTo>
                    <a:pt x="0" y="22840"/>
                    <a:pt x="22840" y="0"/>
                    <a:pt x="51015" y="0"/>
                  </a:cubicBezTo>
                  <a:close/>
                </a:path>
              </a:pathLst>
            </a:custGeom>
            <a:solidFill>
              <a:srgbClr val="5E17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0"/>
            <p:cNvSpPr txBox="1"/>
            <p:nvPr/>
          </p:nvSpPr>
          <p:spPr>
            <a:xfrm>
              <a:off x="0" y="-38100"/>
              <a:ext cx="2518200" cy="504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4" name="Google Shape;184;p10"/>
          <p:cNvSpPr txBox="1"/>
          <p:nvPr>
            <p:ph idx="1" type="body"/>
          </p:nvPr>
        </p:nvSpPr>
        <p:spPr>
          <a:xfrm>
            <a:off x="4836000" y="9506850"/>
            <a:ext cx="3454500" cy="564300"/>
          </a:xfrm>
          <a:prstGeom prst="rect">
            <a:avLst/>
          </a:prstGeom>
        </p:spPr>
        <p:txBody>
          <a:bodyPr anchorCtr="0" anchor="t" bIns="0" lIns="0" spcFirstLastPara="1" rIns="0" wrap="square" tIns="0">
            <a:noAutofit/>
          </a:bodyPr>
          <a:lstStyle>
            <a:lvl1pPr indent="-469900" lvl="0" marL="457200" algn="ctr">
              <a:spcBef>
                <a:spcPts val="640"/>
              </a:spcBef>
              <a:spcAft>
                <a:spcPts val="0"/>
              </a:spcAft>
              <a:buClr>
                <a:srgbClr val="2B3786"/>
              </a:buClr>
              <a:buSzPts val="3800"/>
              <a:buFont typeface="Sniglet"/>
              <a:buChar char="•"/>
              <a:defRPr sz="3800">
                <a:solidFill>
                  <a:srgbClr val="2B3786"/>
                </a:solidFill>
                <a:latin typeface="Sniglet"/>
                <a:ea typeface="Sniglet"/>
                <a:cs typeface="Sniglet"/>
                <a:sym typeface="Sniglet"/>
              </a:defRPr>
            </a:lvl1pPr>
            <a:lvl2pPr indent="-469900" lvl="1" marL="914400" algn="ctr">
              <a:spcBef>
                <a:spcPts val="560"/>
              </a:spcBef>
              <a:spcAft>
                <a:spcPts val="0"/>
              </a:spcAft>
              <a:buClr>
                <a:srgbClr val="2B3786"/>
              </a:buClr>
              <a:buSzPts val="3800"/>
              <a:buFont typeface="Sniglet"/>
              <a:buChar char="–"/>
              <a:defRPr sz="3800">
                <a:solidFill>
                  <a:srgbClr val="2B3786"/>
                </a:solidFill>
                <a:latin typeface="Sniglet"/>
                <a:ea typeface="Sniglet"/>
                <a:cs typeface="Sniglet"/>
                <a:sym typeface="Sniglet"/>
              </a:defRPr>
            </a:lvl2pPr>
            <a:lvl3pPr indent="-469900" lvl="2" marL="1371600" algn="ctr">
              <a:spcBef>
                <a:spcPts val="480"/>
              </a:spcBef>
              <a:spcAft>
                <a:spcPts val="0"/>
              </a:spcAft>
              <a:buClr>
                <a:srgbClr val="2B3786"/>
              </a:buClr>
              <a:buSzPts val="3800"/>
              <a:buFont typeface="Sniglet"/>
              <a:buChar char="•"/>
              <a:defRPr sz="3800">
                <a:solidFill>
                  <a:srgbClr val="2B3786"/>
                </a:solidFill>
                <a:latin typeface="Sniglet"/>
                <a:ea typeface="Sniglet"/>
                <a:cs typeface="Sniglet"/>
                <a:sym typeface="Sniglet"/>
              </a:defRPr>
            </a:lvl3pPr>
            <a:lvl4pPr indent="-469900" lvl="3" marL="1828800" algn="ctr">
              <a:spcBef>
                <a:spcPts val="400"/>
              </a:spcBef>
              <a:spcAft>
                <a:spcPts val="0"/>
              </a:spcAft>
              <a:buClr>
                <a:srgbClr val="2B3786"/>
              </a:buClr>
              <a:buSzPts val="3800"/>
              <a:buFont typeface="Sniglet"/>
              <a:buChar char="–"/>
              <a:defRPr sz="3800">
                <a:solidFill>
                  <a:srgbClr val="2B3786"/>
                </a:solidFill>
                <a:latin typeface="Sniglet"/>
                <a:ea typeface="Sniglet"/>
                <a:cs typeface="Sniglet"/>
                <a:sym typeface="Sniglet"/>
              </a:defRPr>
            </a:lvl4pPr>
            <a:lvl5pPr indent="-469900" lvl="4" marL="2286000" algn="ctr">
              <a:spcBef>
                <a:spcPts val="400"/>
              </a:spcBef>
              <a:spcAft>
                <a:spcPts val="0"/>
              </a:spcAft>
              <a:buClr>
                <a:srgbClr val="2B3786"/>
              </a:buClr>
              <a:buSzPts val="3800"/>
              <a:buFont typeface="Sniglet"/>
              <a:buChar char="»"/>
              <a:defRPr sz="3800">
                <a:solidFill>
                  <a:srgbClr val="2B3786"/>
                </a:solidFill>
                <a:latin typeface="Sniglet"/>
                <a:ea typeface="Sniglet"/>
                <a:cs typeface="Sniglet"/>
                <a:sym typeface="Sniglet"/>
              </a:defRPr>
            </a:lvl5pPr>
            <a:lvl6pPr indent="-469900" lvl="5" marL="2743200" algn="ctr">
              <a:spcBef>
                <a:spcPts val="400"/>
              </a:spcBef>
              <a:spcAft>
                <a:spcPts val="0"/>
              </a:spcAft>
              <a:buClr>
                <a:srgbClr val="2B3786"/>
              </a:buClr>
              <a:buSzPts val="3800"/>
              <a:buFont typeface="Sniglet"/>
              <a:buChar char="•"/>
              <a:defRPr sz="3800">
                <a:solidFill>
                  <a:srgbClr val="2B3786"/>
                </a:solidFill>
                <a:latin typeface="Sniglet"/>
                <a:ea typeface="Sniglet"/>
                <a:cs typeface="Sniglet"/>
                <a:sym typeface="Sniglet"/>
              </a:defRPr>
            </a:lvl6pPr>
            <a:lvl7pPr indent="-469900" lvl="6" marL="3200400" algn="ctr">
              <a:spcBef>
                <a:spcPts val="400"/>
              </a:spcBef>
              <a:spcAft>
                <a:spcPts val="0"/>
              </a:spcAft>
              <a:buClr>
                <a:srgbClr val="2B3786"/>
              </a:buClr>
              <a:buSzPts val="3800"/>
              <a:buFont typeface="Sniglet"/>
              <a:buChar char="•"/>
              <a:defRPr sz="3800">
                <a:solidFill>
                  <a:srgbClr val="2B3786"/>
                </a:solidFill>
                <a:latin typeface="Sniglet"/>
                <a:ea typeface="Sniglet"/>
                <a:cs typeface="Sniglet"/>
                <a:sym typeface="Sniglet"/>
              </a:defRPr>
            </a:lvl7pPr>
            <a:lvl8pPr indent="-469900" lvl="7" marL="3657600" algn="ctr">
              <a:spcBef>
                <a:spcPts val="400"/>
              </a:spcBef>
              <a:spcAft>
                <a:spcPts val="0"/>
              </a:spcAft>
              <a:buClr>
                <a:srgbClr val="2B3786"/>
              </a:buClr>
              <a:buSzPts val="3800"/>
              <a:buFont typeface="Sniglet"/>
              <a:buChar char="•"/>
              <a:defRPr sz="3800">
                <a:solidFill>
                  <a:srgbClr val="2B3786"/>
                </a:solidFill>
                <a:latin typeface="Sniglet"/>
                <a:ea typeface="Sniglet"/>
                <a:cs typeface="Sniglet"/>
                <a:sym typeface="Sniglet"/>
              </a:defRPr>
            </a:lvl8pPr>
            <a:lvl9pPr indent="-469900" lvl="8" marL="4114800" algn="ctr">
              <a:spcBef>
                <a:spcPts val="400"/>
              </a:spcBef>
              <a:spcAft>
                <a:spcPts val="0"/>
              </a:spcAft>
              <a:buClr>
                <a:srgbClr val="2B3786"/>
              </a:buClr>
              <a:buSzPts val="3800"/>
              <a:buFont typeface="Sniglet"/>
              <a:buChar char="•"/>
              <a:defRPr sz="3800">
                <a:solidFill>
                  <a:srgbClr val="2B3786"/>
                </a:solidFill>
                <a:latin typeface="Sniglet"/>
                <a:ea typeface="Sniglet"/>
                <a:cs typeface="Sniglet"/>
                <a:sym typeface="Sniglet"/>
              </a:defRPr>
            </a:lvl9pPr>
          </a:lstStyle>
          <a:p/>
        </p:txBody>
      </p:sp>
      <p:sp>
        <p:nvSpPr>
          <p:cNvPr id="185" name="Google Shape;185;p10"/>
          <p:cNvSpPr txBox="1"/>
          <p:nvPr>
            <p:ph idx="2" type="body"/>
          </p:nvPr>
        </p:nvSpPr>
        <p:spPr>
          <a:xfrm>
            <a:off x="10749275" y="9506850"/>
            <a:ext cx="3454500" cy="564300"/>
          </a:xfrm>
          <a:prstGeom prst="rect">
            <a:avLst/>
          </a:prstGeom>
        </p:spPr>
        <p:txBody>
          <a:bodyPr anchorCtr="0" anchor="t" bIns="0" lIns="0" spcFirstLastPara="1" rIns="0" wrap="square" tIns="0">
            <a:noAutofit/>
          </a:bodyPr>
          <a:lstStyle>
            <a:lvl1pPr indent="-469900" lvl="0" marL="457200" rtl="0" algn="ctr">
              <a:spcBef>
                <a:spcPts val="640"/>
              </a:spcBef>
              <a:spcAft>
                <a:spcPts val="0"/>
              </a:spcAft>
              <a:buClr>
                <a:srgbClr val="2B3786"/>
              </a:buClr>
              <a:buSzPts val="3800"/>
              <a:buFont typeface="Sniglet"/>
              <a:buChar char="•"/>
              <a:defRPr sz="3800">
                <a:solidFill>
                  <a:srgbClr val="2B3786"/>
                </a:solidFill>
                <a:latin typeface="Sniglet"/>
                <a:ea typeface="Sniglet"/>
                <a:cs typeface="Sniglet"/>
                <a:sym typeface="Sniglet"/>
              </a:defRPr>
            </a:lvl1pPr>
            <a:lvl2pPr indent="-469900" lvl="1" marL="914400" rtl="0" algn="ctr">
              <a:spcBef>
                <a:spcPts val="560"/>
              </a:spcBef>
              <a:spcAft>
                <a:spcPts val="0"/>
              </a:spcAft>
              <a:buClr>
                <a:srgbClr val="2B3786"/>
              </a:buClr>
              <a:buSzPts val="3800"/>
              <a:buFont typeface="Sniglet"/>
              <a:buChar char="–"/>
              <a:defRPr sz="3800">
                <a:solidFill>
                  <a:srgbClr val="2B3786"/>
                </a:solidFill>
                <a:latin typeface="Sniglet"/>
                <a:ea typeface="Sniglet"/>
                <a:cs typeface="Sniglet"/>
                <a:sym typeface="Sniglet"/>
              </a:defRPr>
            </a:lvl2pPr>
            <a:lvl3pPr indent="-469900" lvl="2" marL="1371600" rtl="0" algn="ctr">
              <a:spcBef>
                <a:spcPts val="480"/>
              </a:spcBef>
              <a:spcAft>
                <a:spcPts val="0"/>
              </a:spcAft>
              <a:buClr>
                <a:srgbClr val="2B3786"/>
              </a:buClr>
              <a:buSzPts val="3800"/>
              <a:buFont typeface="Sniglet"/>
              <a:buChar char="•"/>
              <a:defRPr sz="3800">
                <a:solidFill>
                  <a:srgbClr val="2B3786"/>
                </a:solidFill>
                <a:latin typeface="Sniglet"/>
                <a:ea typeface="Sniglet"/>
                <a:cs typeface="Sniglet"/>
                <a:sym typeface="Sniglet"/>
              </a:defRPr>
            </a:lvl3pPr>
            <a:lvl4pPr indent="-469900" lvl="3" marL="1828800" rtl="0" algn="ctr">
              <a:spcBef>
                <a:spcPts val="400"/>
              </a:spcBef>
              <a:spcAft>
                <a:spcPts val="0"/>
              </a:spcAft>
              <a:buClr>
                <a:srgbClr val="2B3786"/>
              </a:buClr>
              <a:buSzPts val="3800"/>
              <a:buFont typeface="Sniglet"/>
              <a:buChar char="–"/>
              <a:defRPr sz="3800">
                <a:solidFill>
                  <a:srgbClr val="2B3786"/>
                </a:solidFill>
                <a:latin typeface="Sniglet"/>
                <a:ea typeface="Sniglet"/>
                <a:cs typeface="Sniglet"/>
                <a:sym typeface="Sniglet"/>
              </a:defRPr>
            </a:lvl4pPr>
            <a:lvl5pPr indent="-469900" lvl="4" marL="2286000" rtl="0" algn="ctr">
              <a:spcBef>
                <a:spcPts val="400"/>
              </a:spcBef>
              <a:spcAft>
                <a:spcPts val="0"/>
              </a:spcAft>
              <a:buClr>
                <a:srgbClr val="2B3786"/>
              </a:buClr>
              <a:buSzPts val="3800"/>
              <a:buFont typeface="Sniglet"/>
              <a:buChar char="»"/>
              <a:defRPr sz="3800">
                <a:solidFill>
                  <a:srgbClr val="2B3786"/>
                </a:solidFill>
                <a:latin typeface="Sniglet"/>
                <a:ea typeface="Sniglet"/>
                <a:cs typeface="Sniglet"/>
                <a:sym typeface="Sniglet"/>
              </a:defRPr>
            </a:lvl5pPr>
            <a:lvl6pPr indent="-469900" lvl="5" marL="2743200" rtl="0" algn="ctr">
              <a:spcBef>
                <a:spcPts val="400"/>
              </a:spcBef>
              <a:spcAft>
                <a:spcPts val="0"/>
              </a:spcAft>
              <a:buClr>
                <a:srgbClr val="2B3786"/>
              </a:buClr>
              <a:buSzPts val="3800"/>
              <a:buFont typeface="Sniglet"/>
              <a:buChar char="•"/>
              <a:defRPr sz="3800">
                <a:solidFill>
                  <a:srgbClr val="2B3786"/>
                </a:solidFill>
                <a:latin typeface="Sniglet"/>
                <a:ea typeface="Sniglet"/>
                <a:cs typeface="Sniglet"/>
                <a:sym typeface="Sniglet"/>
              </a:defRPr>
            </a:lvl6pPr>
            <a:lvl7pPr indent="-469900" lvl="6" marL="3200400" rtl="0" algn="ctr">
              <a:spcBef>
                <a:spcPts val="400"/>
              </a:spcBef>
              <a:spcAft>
                <a:spcPts val="0"/>
              </a:spcAft>
              <a:buClr>
                <a:srgbClr val="2B3786"/>
              </a:buClr>
              <a:buSzPts val="3800"/>
              <a:buFont typeface="Sniglet"/>
              <a:buChar char="•"/>
              <a:defRPr sz="3800">
                <a:solidFill>
                  <a:srgbClr val="2B3786"/>
                </a:solidFill>
                <a:latin typeface="Sniglet"/>
                <a:ea typeface="Sniglet"/>
                <a:cs typeface="Sniglet"/>
                <a:sym typeface="Sniglet"/>
              </a:defRPr>
            </a:lvl7pPr>
            <a:lvl8pPr indent="-469900" lvl="7" marL="3657600" rtl="0" algn="ctr">
              <a:spcBef>
                <a:spcPts val="400"/>
              </a:spcBef>
              <a:spcAft>
                <a:spcPts val="0"/>
              </a:spcAft>
              <a:buClr>
                <a:srgbClr val="2B3786"/>
              </a:buClr>
              <a:buSzPts val="3800"/>
              <a:buFont typeface="Sniglet"/>
              <a:buChar char="•"/>
              <a:defRPr sz="3800">
                <a:solidFill>
                  <a:srgbClr val="2B3786"/>
                </a:solidFill>
                <a:latin typeface="Sniglet"/>
                <a:ea typeface="Sniglet"/>
                <a:cs typeface="Sniglet"/>
                <a:sym typeface="Sniglet"/>
              </a:defRPr>
            </a:lvl8pPr>
            <a:lvl9pPr indent="-469900" lvl="8" marL="4114800" rtl="0" algn="ctr">
              <a:spcBef>
                <a:spcPts val="400"/>
              </a:spcBef>
              <a:spcAft>
                <a:spcPts val="0"/>
              </a:spcAft>
              <a:buClr>
                <a:srgbClr val="2B3786"/>
              </a:buClr>
              <a:buSzPts val="3800"/>
              <a:buFont typeface="Sniglet"/>
              <a:buChar char="•"/>
              <a:defRPr sz="3800">
                <a:solidFill>
                  <a:srgbClr val="2B3786"/>
                </a:solidFill>
                <a:latin typeface="Sniglet"/>
                <a:ea typeface="Sniglet"/>
                <a:cs typeface="Sniglet"/>
                <a:sym typeface="Sniglet"/>
              </a:defRPr>
            </a:lvl9pPr>
          </a:lstStyle>
          <a:p/>
        </p:txBody>
      </p:sp>
      <p:sp>
        <p:nvSpPr>
          <p:cNvPr id="186" name="Google Shape;186;p10"/>
          <p:cNvSpPr txBox="1"/>
          <p:nvPr>
            <p:ph idx="3" type="body"/>
          </p:nvPr>
        </p:nvSpPr>
        <p:spPr>
          <a:xfrm>
            <a:off x="4396750" y="7427575"/>
            <a:ext cx="10046400" cy="788100"/>
          </a:xfrm>
          <a:prstGeom prst="rect">
            <a:avLst/>
          </a:prstGeom>
        </p:spPr>
        <p:txBody>
          <a:bodyPr anchorCtr="0" anchor="t" bIns="0" lIns="0" spcFirstLastPara="1" rIns="0" wrap="square" tIns="0">
            <a:noAutofit/>
          </a:bodyPr>
          <a:lstStyle>
            <a:lvl1pPr indent="-552450" lvl="0" marL="457200" rtl="0" algn="ctr">
              <a:spcBef>
                <a:spcPts val="640"/>
              </a:spcBef>
              <a:spcAft>
                <a:spcPts val="0"/>
              </a:spcAft>
              <a:buClr>
                <a:srgbClr val="2B3786"/>
              </a:buClr>
              <a:buSzPts val="5100"/>
              <a:buFont typeface="Sniglet"/>
              <a:buChar char="•"/>
              <a:defRPr sz="5100">
                <a:solidFill>
                  <a:srgbClr val="2B3786"/>
                </a:solidFill>
                <a:latin typeface="Sniglet"/>
                <a:ea typeface="Sniglet"/>
                <a:cs typeface="Sniglet"/>
                <a:sym typeface="Sniglet"/>
              </a:defRPr>
            </a:lvl1pPr>
            <a:lvl2pPr indent="-552450" lvl="1" marL="914400" rtl="0" algn="ctr">
              <a:spcBef>
                <a:spcPts val="560"/>
              </a:spcBef>
              <a:spcAft>
                <a:spcPts val="0"/>
              </a:spcAft>
              <a:buClr>
                <a:srgbClr val="2B3786"/>
              </a:buClr>
              <a:buSzPts val="5100"/>
              <a:buFont typeface="Sniglet"/>
              <a:buChar char="–"/>
              <a:defRPr sz="5100">
                <a:solidFill>
                  <a:srgbClr val="2B3786"/>
                </a:solidFill>
                <a:latin typeface="Sniglet"/>
                <a:ea typeface="Sniglet"/>
                <a:cs typeface="Sniglet"/>
                <a:sym typeface="Sniglet"/>
              </a:defRPr>
            </a:lvl2pPr>
            <a:lvl3pPr indent="-552450" lvl="2" marL="1371600" rtl="0" algn="ctr">
              <a:spcBef>
                <a:spcPts val="480"/>
              </a:spcBef>
              <a:spcAft>
                <a:spcPts val="0"/>
              </a:spcAft>
              <a:buClr>
                <a:srgbClr val="2B3786"/>
              </a:buClr>
              <a:buSzPts val="5100"/>
              <a:buFont typeface="Sniglet"/>
              <a:buChar char="•"/>
              <a:defRPr sz="5100">
                <a:solidFill>
                  <a:srgbClr val="2B3786"/>
                </a:solidFill>
                <a:latin typeface="Sniglet"/>
                <a:ea typeface="Sniglet"/>
                <a:cs typeface="Sniglet"/>
                <a:sym typeface="Sniglet"/>
              </a:defRPr>
            </a:lvl3pPr>
            <a:lvl4pPr indent="-552450" lvl="3" marL="1828800" rtl="0" algn="ctr">
              <a:spcBef>
                <a:spcPts val="400"/>
              </a:spcBef>
              <a:spcAft>
                <a:spcPts val="0"/>
              </a:spcAft>
              <a:buClr>
                <a:srgbClr val="2B3786"/>
              </a:buClr>
              <a:buSzPts val="5100"/>
              <a:buFont typeface="Sniglet"/>
              <a:buChar char="–"/>
              <a:defRPr sz="5100">
                <a:solidFill>
                  <a:srgbClr val="2B3786"/>
                </a:solidFill>
                <a:latin typeface="Sniglet"/>
                <a:ea typeface="Sniglet"/>
                <a:cs typeface="Sniglet"/>
                <a:sym typeface="Sniglet"/>
              </a:defRPr>
            </a:lvl4pPr>
            <a:lvl5pPr indent="-552450" lvl="4" marL="2286000" rtl="0" algn="ctr">
              <a:spcBef>
                <a:spcPts val="400"/>
              </a:spcBef>
              <a:spcAft>
                <a:spcPts val="0"/>
              </a:spcAft>
              <a:buClr>
                <a:srgbClr val="2B3786"/>
              </a:buClr>
              <a:buSzPts val="5100"/>
              <a:buFont typeface="Sniglet"/>
              <a:buChar char="»"/>
              <a:defRPr sz="5100">
                <a:solidFill>
                  <a:srgbClr val="2B3786"/>
                </a:solidFill>
                <a:latin typeface="Sniglet"/>
                <a:ea typeface="Sniglet"/>
                <a:cs typeface="Sniglet"/>
                <a:sym typeface="Sniglet"/>
              </a:defRPr>
            </a:lvl5pPr>
            <a:lvl6pPr indent="-552450" lvl="5" marL="2743200" rtl="0" algn="ctr">
              <a:spcBef>
                <a:spcPts val="400"/>
              </a:spcBef>
              <a:spcAft>
                <a:spcPts val="0"/>
              </a:spcAft>
              <a:buClr>
                <a:srgbClr val="2B3786"/>
              </a:buClr>
              <a:buSzPts val="5100"/>
              <a:buFont typeface="Sniglet"/>
              <a:buChar char="•"/>
              <a:defRPr sz="5100">
                <a:solidFill>
                  <a:srgbClr val="2B3786"/>
                </a:solidFill>
                <a:latin typeface="Sniglet"/>
                <a:ea typeface="Sniglet"/>
                <a:cs typeface="Sniglet"/>
                <a:sym typeface="Sniglet"/>
              </a:defRPr>
            </a:lvl6pPr>
            <a:lvl7pPr indent="-552450" lvl="6" marL="3200400" rtl="0" algn="ctr">
              <a:spcBef>
                <a:spcPts val="400"/>
              </a:spcBef>
              <a:spcAft>
                <a:spcPts val="0"/>
              </a:spcAft>
              <a:buClr>
                <a:srgbClr val="2B3786"/>
              </a:buClr>
              <a:buSzPts val="5100"/>
              <a:buFont typeface="Sniglet"/>
              <a:buChar char="•"/>
              <a:defRPr sz="5100">
                <a:solidFill>
                  <a:srgbClr val="2B3786"/>
                </a:solidFill>
                <a:latin typeface="Sniglet"/>
                <a:ea typeface="Sniglet"/>
                <a:cs typeface="Sniglet"/>
                <a:sym typeface="Sniglet"/>
              </a:defRPr>
            </a:lvl7pPr>
            <a:lvl8pPr indent="-552450" lvl="7" marL="3657600" rtl="0" algn="ctr">
              <a:spcBef>
                <a:spcPts val="400"/>
              </a:spcBef>
              <a:spcAft>
                <a:spcPts val="0"/>
              </a:spcAft>
              <a:buClr>
                <a:srgbClr val="2B3786"/>
              </a:buClr>
              <a:buSzPts val="5100"/>
              <a:buFont typeface="Sniglet"/>
              <a:buChar char="•"/>
              <a:defRPr sz="5100">
                <a:solidFill>
                  <a:srgbClr val="2B3786"/>
                </a:solidFill>
                <a:latin typeface="Sniglet"/>
                <a:ea typeface="Sniglet"/>
                <a:cs typeface="Sniglet"/>
                <a:sym typeface="Sniglet"/>
              </a:defRPr>
            </a:lvl8pPr>
            <a:lvl9pPr indent="-552450" lvl="8" marL="4114800" rtl="0" algn="ctr">
              <a:spcBef>
                <a:spcPts val="400"/>
              </a:spcBef>
              <a:spcAft>
                <a:spcPts val="0"/>
              </a:spcAft>
              <a:buClr>
                <a:srgbClr val="2B3786"/>
              </a:buClr>
              <a:buSzPts val="5100"/>
              <a:buFont typeface="Sniglet"/>
              <a:buChar char="•"/>
              <a:defRPr sz="5100">
                <a:solidFill>
                  <a:srgbClr val="2B3786"/>
                </a:solidFill>
                <a:latin typeface="Sniglet"/>
                <a:ea typeface="Sniglet"/>
                <a:cs typeface="Sniglet"/>
                <a:sym typeface="Sniglet"/>
              </a:defRPr>
            </a:lvl9pPr>
          </a:lstStyle>
          <a:p/>
        </p:txBody>
      </p:sp>
      <p:sp>
        <p:nvSpPr>
          <p:cNvPr id="187" name="Google Shape;187;p10"/>
          <p:cNvSpPr txBox="1"/>
          <p:nvPr>
            <p:ph type="title"/>
          </p:nvPr>
        </p:nvSpPr>
        <p:spPr>
          <a:xfrm>
            <a:off x="4766500" y="5838525"/>
            <a:ext cx="9046500" cy="923400"/>
          </a:xfrm>
          <a:prstGeom prst="rect">
            <a:avLst/>
          </a:prstGeom>
        </p:spPr>
        <p:txBody>
          <a:bodyPr anchorCtr="0" anchor="t" bIns="0" lIns="0" spcFirstLastPara="1" rIns="0" wrap="square" tIns="0">
            <a:noAutofit/>
          </a:bodyPr>
          <a:lstStyle>
            <a:lvl1pPr lvl="0">
              <a:spcBef>
                <a:spcPts val="0"/>
              </a:spcBef>
              <a:spcAft>
                <a:spcPts val="0"/>
              </a:spcAft>
              <a:buClr>
                <a:srgbClr val="FFEA31"/>
              </a:buClr>
              <a:buSzPts val="7700"/>
              <a:buFont typeface="Laila SemiBold"/>
              <a:buNone/>
              <a:defRPr sz="7700">
                <a:solidFill>
                  <a:srgbClr val="FFEA31"/>
                </a:solidFill>
                <a:latin typeface="Laila SemiBold"/>
                <a:ea typeface="Laila SemiBold"/>
                <a:cs typeface="Laila SemiBold"/>
                <a:sym typeface="Laila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8" name="Google Shape;188;p10"/>
          <p:cNvSpPr txBox="1"/>
          <p:nvPr>
            <p:ph idx="4" type="body"/>
          </p:nvPr>
        </p:nvSpPr>
        <p:spPr>
          <a:xfrm>
            <a:off x="4922500" y="4441050"/>
            <a:ext cx="8905500" cy="788100"/>
          </a:xfrm>
          <a:prstGeom prst="rect">
            <a:avLst/>
          </a:prstGeom>
        </p:spPr>
        <p:txBody>
          <a:bodyPr anchorCtr="0" anchor="t" bIns="0" lIns="0" spcFirstLastPara="1" rIns="0" wrap="square" tIns="0">
            <a:noAutofit/>
          </a:bodyPr>
          <a:lstStyle>
            <a:lvl1pPr indent="-552450" lvl="0" marL="457200" rtl="0" algn="ctr">
              <a:spcBef>
                <a:spcPts val="640"/>
              </a:spcBef>
              <a:spcAft>
                <a:spcPts val="0"/>
              </a:spcAft>
              <a:buClr>
                <a:srgbClr val="2B3786"/>
              </a:buClr>
              <a:buSzPts val="5100"/>
              <a:buFont typeface="Sniglet"/>
              <a:buChar char="•"/>
              <a:defRPr sz="5100">
                <a:solidFill>
                  <a:srgbClr val="2B3786"/>
                </a:solidFill>
                <a:latin typeface="Sniglet"/>
                <a:ea typeface="Sniglet"/>
                <a:cs typeface="Sniglet"/>
                <a:sym typeface="Sniglet"/>
              </a:defRPr>
            </a:lvl1pPr>
            <a:lvl2pPr indent="-552450" lvl="1" marL="914400" rtl="0" algn="ctr">
              <a:spcBef>
                <a:spcPts val="560"/>
              </a:spcBef>
              <a:spcAft>
                <a:spcPts val="0"/>
              </a:spcAft>
              <a:buClr>
                <a:srgbClr val="2B3786"/>
              </a:buClr>
              <a:buSzPts val="5100"/>
              <a:buFont typeface="Sniglet"/>
              <a:buChar char="–"/>
              <a:defRPr sz="5100">
                <a:solidFill>
                  <a:srgbClr val="2B3786"/>
                </a:solidFill>
                <a:latin typeface="Sniglet"/>
                <a:ea typeface="Sniglet"/>
                <a:cs typeface="Sniglet"/>
                <a:sym typeface="Sniglet"/>
              </a:defRPr>
            </a:lvl2pPr>
            <a:lvl3pPr indent="-552450" lvl="2" marL="1371600" rtl="0" algn="ctr">
              <a:spcBef>
                <a:spcPts val="480"/>
              </a:spcBef>
              <a:spcAft>
                <a:spcPts val="0"/>
              </a:spcAft>
              <a:buClr>
                <a:srgbClr val="2B3786"/>
              </a:buClr>
              <a:buSzPts val="5100"/>
              <a:buFont typeface="Sniglet"/>
              <a:buChar char="•"/>
              <a:defRPr sz="5100">
                <a:solidFill>
                  <a:srgbClr val="2B3786"/>
                </a:solidFill>
                <a:latin typeface="Sniglet"/>
                <a:ea typeface="Sniglet"/>
                <a:cs typeface="Sniglet"/>
                <a:sym typeface="Sniglet"/>
              </a:defRPr>
            </a:lvl3pPr>
            <a:lvl4pPr indent="-552450" lvl="3" marL="1828800" rtl="0" algn="ctr">
              <a:spcBef>
                <a:spcPts val="400"/>
              </a:spcBef>
              <a:spcAft>
                <a:spcPts val="0"/>
              </a:spcAft>
              <a:buClr>
                <a:srgbClr val="2B3786"/>
              </a:buClr>
              <a:buSzPts val="5100"/>
              <a:buFont typeface="Sniglet"/>
              <a:buChar char="–"/>
              <a:defRPr sz="5100">
                <a:solidFill>
                  <a:srgbClr val="2B3786"/>
                </a:solidFill>
                <a:latin typeface="Sniglet"/>
                <a:ea typeface="Sniglet"/>
                <a:cs typeface="Sniglet"/>
                <a:sym typeface="Sniglet"/>
              </a:defRPr>
            </a:lvl4pPr>
            <a:lvl5pPr indent="-552450" lvl="4" marL="2286000" rtl="0" algn="ctr">
              <a:spcBef>
                <a:spcPts val="400"/>
              </a:spcBef>
              <a:spcAft>
                <a:spcPts val="0"/>
              </a:spcAft>
              <a:buClr>
                <a:srgbClr val="2B3786"/>
              </a:buClr>
              <a:buSzPts val="5100"/>
              <a:buFont typeface="Sniglet"/>
              <a:buChar char="»"/>
              <a:defRPr sz="5100">
                <a:solidFill>
                  <a:srgbClr val="2B3786"/>
                </a:solidFill>
                <a:latin typeface="Sniglet"/>
                <a:ea typeface="Sniglet"/>
                <a:cs typeface="Sniglet"/>
                <a:sym typeface="Sniglet"/>
              </a:defRPr>
            </a:lvl5pPr>
            <a:lvl6pPr indent="-552450" lvl="5" marL="2743200" rtl="0" algn="ctr">
              <a:spcBef>
                <a:spcPts val="400"/>
              </a:spcBef>
              <a:spcAft>
                <a:spcPts val="0"/>
              </a:spcAft>
              <a:buClr>
                <a:srgbClr val="2B3786"/>
              </a:buClr>
              <a:buSzPts val="5100"/>
              <a:buFont typeface="Sniglet"/>
              <a:buChar char="•"/>
              <a:defRPr sz="5100">
                <a:solidFill>
                  <a:srgbClr val="2B3786"/>
                </a:solidFill>
                <a:latin typeface="Sniglet"/>
                <a:ea typeface="Sniglet"/>
                <a:cs typeface="Sniglet"/>
                <a:sym typeface="Sniglet"/>
              </a:defRPr>
            </a:lvl6pPr>
            <a:lvl7pPr indent="-552450" lvl="6" marL="3200400" rtl="0" algn="ctr">
              <a:spcBef>
                <a:spcPts val="400"/>
              </a:spcBef>
              <a:spcAft>
                <a:spcPts val="0"/>
              </a:spcAft>
              <a:buClr>
                <a:srgbClr val="2B3786"/>
              </a:buClr>
              <a:buSzPts val="5100"/>
              <a:buFont typeface="Sniglet"/>
              <a:buChar char="•"/>
              <a:defRPr sz="5100">
                <a:solidFill>
                  <a:srgbClr val="2B3786"/>
                </a:solidFill>
                <a:latin typeface="Sniglet"/>
                <a:ea typeface="Sniglet"/>
                <a:cs typeface="Sniglet"/>
                <a:sym typeface="Sniglet"/>
              </a:defRPr>
            </a:lvl7pPr>
            <a:lvl8pPr indent="-552450" lvl="7" marL="3657600" rtl="0" algn="ctr">
              <a:spcBef>
                <a:spcPts val="400"/>
              </a:spcBef>
              <a:spcAft>
                <a:spcPts val="0"/>
              </a:spcAft>
              <a:buClr>
                <a:srgbClr val="2B3786"/>
              </a:buClr>
              <a:buSzPts val="5100"/>
              <a:buFont typeface="Sniglet"/>
              <a:buChar char="•"/>
              <a:defRPr sz="5100">
                <a:solidFill>
                  <a:srgbClr val="2B3786"/>
                </a:solidFill>
                <a:latin typeface="Sniglet"/>
                <a:ea typeface="Sniglet"/>
                <a:cs typeface="Sniglet"/>
                <a:sym typeface="Sniglet"/>
              </a:defRPr>
            </a:lvl8pPr>
            <a:lvl9pPr indent="-552450" lvl="8" marL="4114800" rtl="0" algn="ctr">
              <a:spcBef>
                <a:spcPts val="400"/>
              </a:spcBef>
              <a:spcAft>
                <a:spcPts val="0"/>
              </a:spcAft>
              <a:buClr>
                <a:srgbClr val="2B3786"/>
              </a:buClr>
              <a:buSzPts val="5100"/>
              <a:buFont typeface="Sniglet"/>
              <a:buChar char="•"/>
              <a:defRPr sz="5100">
                <a:solidFill>
                  <a:srgbClr val="2B3786"/>
                </a:solidFill>
                <a:latin typeface="Sniglet"/>
                <a:ea typeface="Sniglet"/>
                <a:cs typeface="Sniglet"/>
                <a:sym typeface="Sniglet"/>
              </a:defRPr>
            </a:lvl9pPr>
          </a:lstStyle>
          <a:p/>
        </p:txBody>
      </p:sp>
      <p:sp>
        <p:nvSpPr>
          <p:cNvPr id="189" name="Google Shape;189;p10"/>
          <p:cNvSpPr txBox="1"/>
          <p:nvPr>
            <p:ph idx="5" type="subTitle"/>
          </p:nvPr>
        </p:nvSpPr>
        <p:spPr>
          <a:xfrm>
            <a:off x="5301900" y="3416275"/>
            <a:ext cx="8397600" cy="923400"/>
          </a:xfrm>
          <a:prstGeom prst="rect">
            <a:avLst/>
          </a:prstGeom>
        </p:spPr>
        <p:txBody>
          <a:bodyPr anchorCtr="0" anchor="t" bIns="0" lIns="0" spcFirstLastPara="1" rIns="0" wrap="square" tIns="0">
            <a:noAutofit/>
          </a:bodyPr>
          <a:lstStyle>
            <a:lvl1pPr lvl="0" algn="ctr">
              <a:spcBef>
                <a:spcPts val="640"/>
              </a:spcBef>
              <a:spcAft>
                <a:spcPts val="0"/>
              </a:spcAft>
              <a:buClr>
                <a:srgbClr val="FF36B5"/>
              </a:buClr>
              <a:buSzPts val="6000"/>
              <a:buFont typeface="Laila SemiBold"/>
              <a:buNone/>
              <a:defRPr sz="6000">
                <a:solidFill>
                  <a:srgbClr val="FF36B5"/>
                </a:solidFill>
                <a:latin typeface="Laila SemiBold"/>
                <a:ea typeface="Laila SemiBold"/>
                <a:cs typeface="Laila SemiBold"/>
                <a:sym typeface="Laila SemiBold"/>
              </a:defRPr>
            </a:lvl1pPr>
            <a:lvl2pPr lvl="1">
              <a:spcBef>
                <a:spcPts val="560"/>
              </a:spcBef>
              <a:spcAft>
                <a:spcPts val="0"/>
              </a:spcAft>
              <a:buSzPts val="2800"/>
              <a:buNone/>
              <a:defRPr/>
            </a:lvl2pPr>
            <a:lvl3pPr lvl="2">
              <a:spcBef>
                <a:spcPts val="480"/>
              </a:spcBef>
              <a:spcAft>
                <a:spcPts val="0"/>
              </a:spcAft>
              <a:buSzPts val="24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
        <p:nvSpPr>
          <p:cNvPr id="190" name="Google Shape;190;p10"/>
          <p:cNvSpPr txBox="1"/>
          <p:nvPr>
            <p:ph idx="6" type="title"/>
          </p:nvPr>
        </p:nvSpPr>
        <p:spPr>
          <a:xfrm>
            <a:off x="4432150" y="1562175"/>
            <a:ext cx="9886200" cy="1917000"/>
          </a:xfrm>
          <a:prstGeom prst="rect">
            <a:avLst/>
          </a:prstGeom>
        </p:spPr>
        <p:txBody>
          <a:bodyPr anchorCtr="0" anchor="t" bIns="0" lIns="0" spcFirstLastPara="1" rIns="0" wrap="square" tIns="0">
            <a:noAutofit/>
          </a:bodyPr>
          <a:lstStyle>
            <a:lvl1pPr lvl="0">
              <a:spcBef>
                <a:spcPts val="0"/>
              </a:spcBef>
              <a:spcAft>
                <a:spcPts val="0"/>
              </a:spcAft>
              <a:buClr>
                <a:srgbClr val="FF36B5"/>
              </a:buClr>
              <a:buSzPts val="13000"/>
              <a:buFont typeface="Laila SemiBold"/>
              <a:buNone/>
              <a:defRPr sz="13000">
                <a:solidFill>
                  <a:srgbClr val="FF36B5"/>
                </a:solidFill>
                <a:latin typeface="Laila SemiBold"/>
                <a:ea typeface="Laila SemiBold"/>
                <a:cs typeface="Laila SemiBold"/>
                <a:sym typeface="Laila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5"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0" lIns="0" spcFirstLastPara="1" rIns="0" wrap="square" tIns="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0" lIns="0" spcFirstLastPara="1" rIns="0" wrap="square" tIns="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0" lIns="0" spcFirstLastPara="1" rIns="0" wrap="square" tIns="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5.png"/><Relationship Id="rId4" Type="http://schemas.openxmlformats.org/officeDocument/2006/relationships/image" Target="../media/image41.png"/><Relationship Id="rId9" Type="http://schemas.openxmlformats.org/officeDocument/2006/relationships/image" Target="../media/image54.png"/><Relationship Id="rId5" Type="http://schemas.openxmlformats.org/officeDocument/2006/relationships/image" Target="../media/image50.png"/><Relationship Id="rId6" Type="http://schemas.openxmlformats.org/officeDocument/2006/relationships/image" Target="../media/image37.png"/><Relationship Id="rId7" Type="http://schemas.openxmlformats.org/officeDocument/2006/relationships/image" Target="../media/image48.png"/><Relationship Id="rId8" Type="http://schemas.openxmlformats.org/officeDocument/2006/relationships/image" Target="../media/image4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7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jpg"/><Relationship Id="rId4" Type="http://schemas.openxmlformats.org/officeDocument/2006/relationships/image" Target="../media/image16.png"/><Relationship Id="rId5"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12.png"/><Relationship Id="rId5"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14.png"/><Relationship Id="rId7" Type="http://schemas.openxmlformats.org/officeDocument/2006/relationships/image" Target="../media/image4.png"/></Relationships>
</file>

<file path=ppt/slides/_rels/slide14.xml.rels><?xml version="1.0" encoding="UTF-8" standalone="yes"?><Relationships xmlns="http://schemas.openxmlformats.org/package/2006/relationships"><Relationship Id="rId20" Type="http://schemas.openxmlformats.org/officeDocument/2006/relationships/image" Target="../media/image29.png"/><Relationship Id="rId22" Type="http://schemas.openxmlformats.org/officeDocument/2006/relationships/image" Target="../media/image43.png"/><Relationship Id="rId21" Type="http://schemas.openxmlformats.org/officeDocument/2006/relationships/image" Target="../media/image40.png"/><Relationship Id="rId23"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3.png"/><Relationship Id="rId5" Type="http://schemas.openxmlformats.org/officeDocument/2006/relationships/image" Target="../media/image4.png"/><Relationship Id="rId6" Type="http://schemas.openxmlformats.org/officeDocument/2006/relationships/image" Target="../media/image12.png"/><Relationship Id="rId7" Type="http://schemas.openxmlformats.org/officeDocument/2006/relationships/image" Target="../media/image10.png"/><Relationship Id="rId8" Type="http://schemas.openxmlformats.org/officeDocument/2006/relationships/image" Target="../media/image6.png"/><Relationship Id="rId11" Type="http://schemas.openxmlformats.org/officeDocument/2006/relationships/image" Target="../media/image26.png"/><Relationship Id="rId10" Type="http://schemas.openxmlformats.org/officeDocument/2006/relationships/image" Target="../media/image19.png"/><Relationship Id="rId13" Type="http://schemas.openxmlformats.org/officeDocument/2006/relationships/image" Target="../media/image18.png"/><Relationship Id="rId12" Type="http://schemas.openxmlformats.org/officeDocument/2006/relationships/image" Target="../media/image56.png"/><Relationship Id="rId15" Type="http://schemas.openxmlformats.org/officeDocument/2006/relationships/image" Target="../media/image23.png"/><Relationship Id="rId14" Type="http://schemas.openxmlformats.org/officeDocument/2006/relationships/image" Target="../media/image36.png"/><Relationship Id="rId17" Type="http://schemas.openxmlformats.org/officeDocument/2006/relationships/image" Target="../media/image25.png"/><Relationship Id="rId16" Type="http://schemas.openxmlformats.org/officeDocument/2006/relationships/image" Target="../media/image27.png"/><Relationship Id="rId19" Type="http://schemas.openxmlformats.org/officeDocument/2006/relationships/image" Target="../media/image34.png"/><Relationship Id="rId18"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3.png"/><Relationship Id="rId4" Type="http://schemas.openxmlformats.org/officeDocument/2006/relationships/image" Target="../media/image62.png"/><Relationship Id="rId5" Type="http://schemas.openxmlformats.org/officeDocument/2006/relationships/image" Target="../media/image39.png"/><Relationship Id="rId6"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0.png"/><Relationship Id="rId4" Type="http://schemas.openxmlformats.org/officeDocument/2006/relationships/image" Target="../media/image46.png"/><Relationship Id="rId5" Type="http://schemas.openxmlformats.org/officeDocument/2006/relationships/image" Target="../media/image44.png"/><Relationship Id="rId6" Type="http://schemas.openxmlformats.org/officeDocument/2006/relationships/image" Target="../media/image38.png"/><Relationship Id="rId7" Type="http://schemas.openxmlformats.org/officeDocument/2006/relationships/image" Target="../media/image8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3.png"/><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5.png"/><Relationship Id="rId4" Type="http://schemas.openxmlformats.org/officeDocument/2006/relationships/image" Target="../media/image35.png"/><Relationship Id="rId5" Type="http://schemas.openxmlformats.org/officeDocument/2006/relationships/image" Target="../media/image34.png"/><Relationship Id="rId6" Type="http://schemas.openxmlformats.org/officeDocument/2006/relationships/image" Target="../media/image29.png"/><Relationship Id="rId7" Type="http://schemas.openxmlformats.org/officeDocument/2006/relationships/image" Target="../media/image4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6.png"/><Relationship Id="rId4" Type="http://schemas.openxmlformats.org/officeDocument/2006/relationships/image" Target="../media/image33.png"/><Relationship Id="rId9" Type="http://schemas.openxmlformats.org/officeDocument/2006/relationships/image" Target="../media/image27.png"/><Relationship Id="rId5" Type="http://schemas.openxmlformats.org/officeDocument/2006/relationships/image" Target="../media/image56.png"/><Relationship Id="rId6" Type="http://schemas.openxmlformats.org/officeDocument/2006/relationships/image" Target="../media/image18.png"/><Relationship Id="rId7" Type="http://schemas.openxmlformats.org/officeDocument/2006/relationships/image" Target="../media/image36.png"/><Relationship Id="rId8" Type="http://schemas.openxmlformats.org/officeDocument/2006/relationships/image" Target="../media/image23.png"/><Relationship Id="rId11" Type="http://schemas.openxmlformats.org/officeDocument/2006/relationships/image" Target="../media/image58.png"/><Relationship Id="rId10" Type="http://schemas.openxmlformats.org/officeDocument/2006/relationships/image" Target="../media/image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19.png"/><Relationship Id="rId5" Type="http://schemas.openxmlformats.org/officeDocument/2006/relationships/image" Target="../media/image2.png"/><Relationship Id="rId6"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8.png"/><Relationship Id="rId4" Type="http://schemas.openxmlformats.org/officeDocument/2006/relationships/image" Target="../media/image10.png"/><Relationship Id="rId5" Type="http://schemas.openxmlformats.org/officeDocument/2006/relationships/image" Target="../media/image5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12.png"/><Relationship Id="rId5" Type="http://schemas.openxmlformats.org/officeDocument/2006/relationships/image" Target="../media/image7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26"/>
          <p:cNvSpPr/>
          <p:nvPr/>
        </p:nvSpPr>
        <p:spPr>
          <a:xfrm>
            <a:off x="14859000" y="0"/>
            <a:ext cx="3429000" cy="3429000"/>
          </a:xfrm>
          <a:custGeom>
            <a:rect b="b" l="l" r="r" t="t"/>
            <a:pathLst>
              <a:path extrusionOk="0" h="3429000" w="3429000">
                <a:moveTo>
                  <a:pt x="0" y="0"/>
                </a:moveTo>
                <a:lnTo>
                  <a:pt x="3429000" y="0"/>
                </a:lnTo>
                <a:lnTo>
                  <a:pt x="3429000" y="3429000"/>
                </a:lnTo>
                <a:lnTo>
                  <a:pt x="0" y="3429000"/>
                </a:lnTo>
                <a:lnTo>
                  <a:pt x="0" y="0"/>
                </a:lnTo>
                <a:close/>
              </a:path>
            </a:pathLst>
          </a:custGeom>
          <a:blipFill rotWithShape="1">
            <a:blip r:embed="rId3">
              <a:alphaModFix/>
            </a:blip>
            <a:stretch>
              <a:fillRect b="0" l="0" r="0" t="0"/>
            </a:stretch>
          </a:blipFill>
          <a:ln>
            <a:noFill/>
          </a:ln>
        </p:spPr>
      </p:sp>
      <p:sp>
        <p:nvSpPr>
          <p:cNvPr id="345" name="Google Shape;345;p26"/>
          <p:cNvSpPr/>
          <p:nvPr/>
        </p:nvSpPr>
        <p:spPr>
          <a:xfrm>
            <a:off x="11430000" y="0"/>
            <a:ext cx="3429000" cy="3429000"/>
          </a:xfrm>
          <a:custGeom>
            <a:rect b="b" l="l" r="r" t="t"/>
            <a:pathLst>
              <a:path extrusionOk="0" h="3429000" w="3429000">
                <a:moveTo>
                  <a:pt x="0" y="0"/>
                </a:moveTo>
                <a:lnTo>
                  <a:pt x="3429000" y="0"/>
                </a:lnTo>
                <a:lnTo>
                  <a:pt x="3429000" y="3429000"/>
                </a:lnTo>
                <a:lnTo>
                  <a:pt x="0" y="3429000"/>
                </a:lnTo>
                <a:lnTo>
                  <a:pt x="0" y="0"/>
                </a:lnTo>
                <a:close/>
              </a:path>
            </a:pathLst>
          </a:custGeom>
          <a:blipFill rotWithShape="1">
            <a:blip r:embed="rId4">
              <a:alphaModFix/>
            </a:blip>
            <a:stretch>
              <a:fillRect b="0" l="0" r="0" t="0"/>
            </a:stretch>
          </a:blipFill>
          <a:ln>
            <a:noFill/>
          </a:ln>
        </p:spPr>
      </p:sp>
      <p:sp>
        <p:nvSpPr>
          <p:cNvPr id="346" name="Google Shape;346;p26"/>
          <p:cNvSpPr/>
          <p:nvPr/>
        </p:nvSpPr>
        <p:spPr>
          <a:xfrm>
            <a:off x="14859000" y="3429000"/>
            <a:ext cx="3429000" cy="3429000"/>
          </a:xfrm>
          <a:custGeom>
            <a:rect b="b" l="l" r="r" t="t"/>
            <a:pathLst>
              <a:path extrusionOk="0" h="3429000" w="3429000">
                <a:moveTo>
                  <a:pt x="0" y="0"/>
                </a:moveTo>
                <a:lnTo>
                  <a:pt x="3429000" y="0"/>
                </a:lnTo>
                <a:lnTo>
                  <a:pt x="3429000" y="3429000"/>
                </a:lnTo>
                <a:lnTo>
                  <a:pt x="0" y="3429000"/>
                </a:lnTo>
                <a:lnTo>
                  <a:pt x="0" y="0"/>
                </a:lnTo>
                <a:close/>
              </a:path>
            </a:pathLst>
          </a:custGeom>
          <a:blipFill rotWithShape="1">
            <a:blip r:embed="rId5">
              <a:alphaModFix/>
            </a:blip>
            <a:stretch>
              <a:fillRect b="0" l="0" r="0" t="0"/>
            </a:stretch>
          </a:blipFill>
          <a:ln>
            <a:noFill/>
          </a:ln>
        </p:spPr>
      </p:sp>
      <p:sp>
        <p:nvSpPr>
          <p:cNvPr id="347" name="Google Shape;347;p26"/>
          <p:cNvSpPr/>
          <p:nvPr/>
        </p:nvSpPr>
        <p:spPr>
          <a:xfrm>
            <a:off x="11430000" y="3429000"/>
            <a:ext cx="3429000" cy="3429000"/>
          </a:xfrm>
          <a:custGeom>
            <a:rect b="b" l="l" r="r" t="t"/>
            <a:pathLst>
              <a:path extrusionOk="0" h="3429000" w="3429000">
                <a:moveTo>
                  <a:pt x="0" y="0"/>
                </a:moveTo>
                <a:lnTo>
                  <a:pt x="3429000" y="0"/>
                </a:lnTo>
                <a:lnTo>
                  <a:pt x="3429000" y="3429000"/>
                </a:lnTo>
                <a:lnTo>
                  <a:pt x="0" y="3429000"/>
                </a:lnTo>
                <a:lnTo>
                  <a:pt x="0" y="0"/>
                </a:lnTo>
                <a:close/>
              </a:path>
            </a:pathLst>
          </a:custGeom>
          <a:blipFill rotWithShape="1">
            <a:blip r:embed="rId6">
              <a:alphaModFix/>
            </a:blip>
            <a:stretch>
              <a:fillRect b="0" l="0" r="0" t="0"/>
            </a:stretch>
          </a:blipFill>
          <a:ln>
            <a:noFill/>
          </a:ln>
        </p:spPr>
      </p:sp>
      <p:sp>
        <p:nvSpPr>
          <p:cNvPr id="348" name="Google Shape;348;p26"/>
          <p:cNvSpPr/>
          <p:nvPr/>
        </p:nvSpPr>
        <p:spPr>
          <a:xfrm>
            <a:off x="11430000" y="6858000"/>
            <a:ext cx="3429000" cy="3429000"/>
          </a:xfrm>
          <a:custGeom>
            <a:rect b="b" l="l" r="r" t="t"/>
            <a:pathLst>
              <a:path extrusionOk="0" h="3429000" w="3429000">
                <a:moveTo>
                  <a:pt x="0" y="0"/>
                </a:moveTo>
                <a:lnTo>
                  <a:pt x="3429000" y="0"/>
                </a:lnTo>
                <a:lnTo>
                  <a:pt x="3429000" y="3429000"/>
                </a:lnTo>
                <a:lnTo>
                  <a:pt x="0" y="3429000"/>
                </a:lnTo>
                <a:lnTo>
                  <a:pt x="0" y="0"/>
                </a:lnTo>
                <a:close/>
              </a:path>
            </a:pathLst>
          </a:custGeom>
          <a:blipFill rotWithShape="1">
            <a:blip r:embed="rId7">
              <a:alphaModFix/>
            </a:blip>
            <a:stretch>
              <a:fillRect b="0" l="0" r="0" t="0"/>
            </a:stretch>
          </a:blipFill>
          <a:ln>
            <a:noFill/>
          </a:ln>
        </p:spPr>
      </p:sp>
      <p:sp>
        <p:nvSpPr>
          <p:cNvPr id="349" name="Google Shape;349;p26"/>
          <p:cNvSpPr/>
          <p:nvPr/>
        </p:nvSpPr>
        <p:spPr>
          <a:xfrm>
            <a:off x="14859000" y="6858000"/>
            <a:ext cx="3429000" cy="3429000"/>
          </a:xfrm>
          <a:custGeom>
            <a:rect b="b" l="l" r="r" t="t"/>
            <a:pathLst>
              <a:path extrusionOk="0" h="3429000" w="3429000">
                <a:moveTo>
                  <a:pt x="0" y="0"/>
                </a:moveTo>
                <a:lnTo>
                  <a:pt x="3429000" y="0"/>
                </a:lnTo>
                <a:lnTo>
                  <a:pt x="3429000" y="3429000"/>
                </a:lnTo>
                <a:lnTo>
                  <a:pt x="0" y="3429000"/>
                </a:lnTo>
                <a:lnTo>
                  <a:pt x="0" y="0"/>
                </a:lnTo>
                <a:close/>
              </a:path>
            </a:pathLst>
          </a:custGeom>
          <a:blipFill rotWithShape="1">
            <a:blip r:embed="rId8">
              <a:alphaModFix/>
            </a:blip>
            <a:stretch>
              <a:fillRect b="0" l="0" r="0" t="0"/>
            </a:stretch>
          </a:blipFill>
          <a:ln>
            <a:noFill/>
          </a:ln>
        </p:spPr>
      </p:sp>
      <p:sp>
        <p:nvSpPr>
          <p:cNvPr id="350" name="Google Shape;350;p26"/>
          <p:cNvSpPr txBox="1"/>
          <p:nvPr/>
        </p:nvSpPr>
        <p:spPr>
          <a:xfrm>
            <a:off x="1356232" y="1581150"/>
            <a:ext cx="9141300" cy="184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000" u="none" cap="none" strike="noStrike">
                <a:solidFill>
                  <a:srgbClr val="000000"/>
                </a:solidFill>
                <a:latin typeface="Archivo Black"/>
                <a:ea typeface="Archivo Black"/>
                <a:cs typeface="Archivo Black"/>
                <a:sym typeface="Archivo Black"/>
              </a:rPr>
              <a:t>CERTIFICATE </a:t>
            </a:r>
            <a:endParaRPr/>
          </a:p>
          <a:p>
            <a:pPr indent="0" lvl="0" marL="0" marR="0" rtl="0" algn="l">
              <a:lnSpc>
                <a:spcPct val="100000"/>
              </a:lnSpc>
              <a:spcBef>
                <a:spcPts val="0"/>
              </a:spcBef>
              <a:spcAft>
                <a:spcPts val="0"/>
              </a:spcAft>
              <a:buNone/>
            </a:pPr>
            <a:r>
              <a:rPr b="0" i="0" lang="en-US" sz="6000" u="none" cap="none" strike="noStrike">
                <a:solidFill>
                  <a:srgbClr val="000000"/>
                </a:solidFill>
                <a:latin typeface="Archivo Black"/>
                <a:ea typeface="Archivo Black"/>
                <a:cs typeface="Archivo Black"/>
                <a:sym typeface="Archivo Black"/>
              </a:rPr>
              <a:t>OF APPRECIATION</a:t>
            </a:r>
            <a:endParaRPr/>
          </a:p>
        </p:txBody>
      </p:sp>
      <p:sp>
        <p:nvSpPr>
          <p:cNvPr id="351" name="Google Shape;351;p26"/>
          <p:cNvSpPr txBox="1"/>
          <p:nvPr/>
        </p:nvSpPr>
        <p:spPr>
          <a:xfrm>
            <a:off x="1356232" y="3996334"/>
            <a:ext cx="7307853" cy="5803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Lato"/>
                <a:ea typeface="Lato"/>
                <a:cs typeface="Lato"/>
                <a:sym typeface="Lato"/>
              </a:rPr>
              <a:t>IS HEREBY GRANTED TO </a:t>
            </a:r>
            <a:endParaRPr/>
          </a:p>
        </p:txBody>
      </p:sp>
      <p:sp>
        <p:nvSpPr>
          <p:cNvPr id="352" name="Google Shape;352;p26"/>
          <p:cNvSpPr txBox="1"/>
          <p:nvPr/>
        </p:nvSpPr>
        <p:spPr>
          <a:xfrm>
            <a:off x="1356232" y="5105625"/>
            <a:ext cx="7535794" cy="1534415"/>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0" i="0" lang="en-US" sz="8964" u="none" cap="none" strike="noStrike">
                <a:solidFill>
                  <a:srgbClr val="000000"/>
                </a:solidFill>
                <a:latin typeface="Great Vibes"/>
                <a:ea typeface="Great Vibes"/>
                <a:cs typeface="Great Vibes"/>
                <a:sym typeface="Great Vibes"/>
              </a:rPr>
              <a:t>Name Surname</a:t>
            </a:r>
            <a:endParaRPr/>
          </a:p>
        </p:txBody>
      </p:sp>
      <p:sp>
        <p:nvSpPr>
          <p:cNvPr id="353" name="Google Shape;353;p26"/>
          <p:cNvSpPr txBox="1"/>
          <p:nvPr/>
        </p:nvSpPr>
        <p:spPr>
          <a:xfrm>
            <a:off x="1356232" y="7089076"/>
            <a:ext cx="8417662" cy="8248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Lato"/>
                <a:ea typeface="Lato"/>
                <a:cs typeface="Lato"/>
                <a:sym typeface="Lato"/>
              </a:rPr>
              <a:t>Presented as a token of gratitude from the company for unwavering dedication and hard work.</a:t>
            </a:r>
            <a:endParaRPr/>
          </a:p>
        </p:txBody>
      </p:sp>
      <p:sp>
        <p:nvSpPr>
          <p:cNvPr id="354" name="Google Shape;354;p26"/>
          <p:cNvSpPr txBox="1"/>
          <p:nvPr/>
        </p:nvSpPr>
        <p:spPr>
          <a:xfrm>
            <a:off x="1356232" y="9137736"/>
            <a:ext cx="3296917" cy="4057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Lato"/>
                <a:ea typeface="Lato"/>
                <a:cs typeface="Lato"/>
                <a:sym typeface="Lato"/>
              </a:rPr>
              <a:t>NAME SURNAME</a:t>
            </a:r>
            <a:endParaRPr/>
          </a:p>
        </p:txBody>
      </p:sp>
      <p:sp>
        <p:nvSpPr>
          <p:cNvPr id="355" name="Google Shape;355;p26"/>
          <p:cNvSpPr txBox="1"/>
          <p:nvPr/>
        </p:nvSpPr>
        <p:spPr>
          <a:xfrm>
            <a:off x="1356232" y="9564672"/>
            <a:ext cx="3296917" cy="3492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TITLE</a:t>
            </a:r>
            <a:endParaRPr/>
          </a:p>
        </p:txBody>
      </p:sp>
      <p:sp>
        <p:nvSpPr>
          <p:cNvPr id="356" name="Google Shape;356;p26"/>
          <p:cNvSpPr txBox="1"/>
          <p:nvPr/>
        </p:nvSpPr>
        <p:spPr>
          <a:xfrm>
            <a:off x="1356232" y="777702"/>
            <a:ext cx="595679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Lato"/>
                <a:ea typeface="Lato"/>
                <a:cs typeface="Lato"/>
                <a:sym typeface="Lato"/>
              </a:rPr>
              <a:t>COMPANY NAME</a:t>
            </a:r>
            <a:endParaRPr/>
          </a:p>
        </p:txBody>
      </p:sp>
      <p:sp>
        <p:nvSpPr>
          <p:cNvPr id="357" name="Google Shape;357;p26"/>
          <p:cNvSpPr txBox="1"/>
          <p:nvPr/>
        </p:nvSpPr>
        <p:spPr>
          <a:xfrm>
            <a:off x="7015627" y="9140281"/>
            <a:ext cx="3296917" cy="4057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Lato"/>
                <a:ea typeface="Lato"/>
                <a:cs typeface="Lato"/>
                <a:sym typeface="Lato"/>
              </a:rPr>
              <a:t>NAME SURNAME</a:t>
            </a:r>
            <a:endParaRPr/>
          </a:p>
        </p:txBody>
      </p:sp>
      <p:sp>
        <p:nvSpPr>
          <p:cNvPr id="358" name="Google Shape;358;p26"/>
          <p:cNvSpPr txBox="1"/>
          <p:nvPr/>
        </p:nvSpPr>
        <p:spPr>
          <a:xfrm>
            <a:off x="7015627" y="9567217"/>
            <a:ext cx="3296917" cy="3492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TITLE</a:t>
            </a:r>
            <a:endParaRPr/>
          </a:p>
        </p:txBody>
      </p:sp>
      <p:sp>
        <p:nvSpPr>
          <p:cNvPr id="359" name="Google Shape;359;p26"/>
          <p:cNvSpPr/>
          <p:nvPr/>
        </p:nvSpPr>
        <p:spPr>
          <a:xfrm>
            <a:off x="2117748" y="8410121"/>
            <a:ext cx="1773885" cy="564418"/>
          </a:xfrm>
          <a:custGeom>
            <a:rect b="b" l="l" r="r" t="t"/>
            <a:pathLst>
              <a:path extrusionOk="0" h="564418" w="1773885">
                <a:moveTo>
                  <a:pt x="0" y="0"/>
                </a:moveTo>
                <a:lnTo>
                  <a:pt x="1773885" y="0"/>
                </a:lnTo>
                <a:lnTo>
                  <a:pt x="1773885" y="564418"/>
                </a:lnTo>
                <a:lnTo>
                  <a:pt x="0" y="564418"/>
                </a:lnTo>
                <a:lnTo>
                  <a:pt x="0" y="0"/>
                </a:lnTo>
                <a:close/>
              </a:path>
            </a:pathLst>
          </a:custGeom>
          <a:blipFill rotWithShape="1">
            <a:blip r:embed="rId9">
              <a:alphaModFix/>
            </a:blip>
            <a:stretch>
              <a:fillRect b="0" l="0" r="0" t="0"/>
            </a:stretch>
          </a:blipFill>
          <a:ln>
            <a:noFill/>
          </a:ln>
        </p:spPr>
      </p:sp>
      <p:sp>
        <p:nvSpPr>
          <p:cNvPr id="360" name="Google Shape;360;p26"/>
          <p:cNvSpPr/>
          <p:nvPr/>
        </p:nvSpPr>
        <p:spPr>
          <a:xfrm>
            <a:off x="7777143" y="8411393"/>
            <a:ext cx="1773885" cy="564418"/>
          </a:xfrm>
          <a:custGeom>
            <a:rect b="b" l="l" r="r" t="t"/>
            <a:pathLst>
              <a:path extrusionOk="0" h="564418" w="1773885">
                <a:moveTo>
                  <a:pt x="0" y="0"/>
                </a:moveTo>
                <a:lnTo>
                  <a:pt x="1773885" y="0"/>
                </a:lnTo>
                <a:lnTo>
                  <a:pt x="1773885" y="564418"/>
                </a:lnTo>
                <a:lnTo>
                  <a:pt x="0" y="564418"/>
                </a:lnTo>
                <a:lnTo>
                  <a:pt x="0" y="0"/>
                </a:lnTo>
                <a:close/>
              </a:path>
            </a:pathLst>
          </a:custGeom>
          <a:blipFill rotWithShape="1">
            <a:blip r:embed="rId9">
              <a:alphaModFix/>
            </a:blip>
            <a:stretch>
              <a:fillRect b="0" l="0" r="0" t="0"/>
            </a:stretch>
          </a:blipFill>
          <a:ln>
            <a:noFill/>
          </a:ln>
        </p:spPr>
      </p:sp>
      <p:cxnSp>
        <p:nvCxnSpPr>
          <p:cNvPr id="361" name="Google Shape;361;p26"/>
          <p:cNvCxnSpPr/>
          <p:nvPr/>
        </p:nvCxnSpPr>
        <p:spPr>
          <a:xfrm>
            <a:off x="1356232" y="6746176"/>
            <a:ext cx="7307853" cy="0"/>
          </a:xfrm>
          <a:prstGeom prst="straightConnector1">
            <a:avLst/>
          </a:prstGeom>
          <a:noFill/>
          <a:ln cap="flat" cmpd="sng" w="38100">
            <a:solidFill>
              <a:srgbClr val="000000"/>
            </a:solidFill>
            <a:prstDash val="solid"/>
            <a:round/>
            <a:headEnd len="sm" w="sm" type="none"/>
            <a:tailEnd len="sm" w="sm"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grpSp>
        <p:nvGrpSpPr>
          <p:cNvPr id="558" name="Google Shape;558;p35"/>
          <p:cNvGrpSpPr/>
          <p:nvPr/>
        </p:nvGrpSpPr>
        <p:grpSpPr>
          <a:xfrm>
            <a:off x="0" y="-144661"/>
            <a:ext cx="3086100" cy="10431661"/>
            <a:chOff x="0" y="-38100"/>
            <a:chExt cx="812800" cy="2747433"/>
          </a:xfrm>
        </p:grpSpPr>
        <p:sp>
          <p:nvSpPr>
            <p:cNvPr id="559" name="Google Shape;559;p35"/>
            <p:cNvSpPr/>
            <p:nvPr/>
          </p:nvSpPr>
          <p:spPr>
            <a:xfrm>
              <a:off x="0" y="0"/>
              <a:ext cx="812800" cy="2709333"/>
            </a:xfrm>
            <a:custGeom>
              <a:rect b="b" l="l" r="r" t="t"/>
              <a:pathLst>
                <a:path extrusionOk="0" h="2709333" w="812800">
                  <a:moveTo>
                    <a:pt x="0" y="0"/>
                  </a:moveTo>
                  <a:lnTo>
                    <a:pt x="812800" y="0"/>
                  </a:lnTo>
                  <a:lnTo>
                    <a:pt x="812800" y="2709333"/>
                  </a:lnTo>
                  <a:lnTo>
                    <a:pt x="0" y="2709333"/>
                  </a:lnTo>
                  <a:close/>
                </a:path>
              </a:pathLst>
            </a:custGeom>
            <a:solidFill>
              <a:srgbClr val="DFB259"/>
            </a:solidFill>
            <a:ln>
              <a:noFill/>
            </a:ln>
          </p:spPr>
        </p:sp>
        <p:sp>
          <p:nvSpPr>
            <p:cNvPr id="560" name="Google Shape;560;p35"/>
            <p:cNvSpPr txBox="1"/>
            <p:nvPr/>
          </p:nvSpPr>
          <p:spPr>
            <a:xfrm>
              <a:off x="0" y="-38100"/>
              <a:ext cx="812800"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1" name="Google Shape;561;p35"/>
          <p:cNvGrpSpPr/>
          <p:nvPr/>
        </p:nvGrpSpPr>
        <p:grpSpPr>
          <a:xfrm rot="5400000">
            <a:off x="-7901581" y="-4088576"/>
            <a:ext cx="21717778" cy="2300589"/>
            <a:chOff x="0" y="-38100"/>
            <a:chExt cx="2136410" cy="226312"/>
          </a:xfrm>
        </p:grpSpPr>
        <p:sp>
          <p:nvSpPr>
            <p:cNvPr id="562" name="Google Shape;562;p35"/>
            <p:cNvSpPr/>
            <p:nvPr/>
          </p:nvSpPr>
          <p:spPr>
            <a:xfrm>
              <a:off x="0" y="0"/>
              <a:ext cx="2136410" cy="188212"/>
            </a:xfrm>
            <a:custGeom>
              <a:rect b="b" l="l" r="r" t="t"/>
              <a:pathLst>
                <a:path extrusionOk="0" h="188212" w="2136410">
                  <a:moveTo>
                    <a:pt x="2136410" y="0"/>
                  </a:moveTo>
                  <a:lnTo>
                    <a:pt x="0" y="0"/>
                  </a:lnTo>
                  <a:lnTo>
                    <a:pt x="101600" y="94106"/>
                  </a:lnTo>
                  <a:lnTo>
                    <a:pt x="0" y="188212"/>
                  </a:lnTo>
                  <a:lnTo>
                    <a:pt x="2136410" y="188212"/>
                  </a:lnTo>
                  <a:lnTo>
                    <a:pt x="2034810" y="94106"/>
                  </a:lnTo>
                  <a:lnTo>
                    <a:pt x="2136410" y="0"/>
                  </a:lnTo>
                  <a:close/>
                </a:path>
              </a:pathLst>
            </a:custGeom>
            <a:solidFill>
              <a:srgbClr val="A02522"/>
            </a:solidFill>
            <a:ln>
              <a:noFill/>
            </a:ln>
          </p:spPr>
        </p:sp>
        <p:sp>
          <p:nvSpPr>
            <p:cNvPr id="563" name="Google Shape;563;p35"/>
            <p:cNvSpPr txBox="1"/>
            <p:nvPr/>
          </p:nvSpPr>
          <p:spPr>
            <a:xfrm>
              <a:off x="88900" y="-38100"/>
              <a:ext cx="1958610" cy="22631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4" name="Google Shape;564;p35"/>
          <p:cNvSpPr/>
          <p:nvPr/>
        </p:nvSpPr>
        <p:spPr>
          <a:xfrm>
            <a:off x="688876" y="827373"/>
            <a:ext cx="4149557" cy="5769952"/>
          </a:xfrm>
          <a:custGeom>
            <a:rect b="b" l="l" r="r" t="t"/>
            <a:pathLst>
              <a:path extrusionOk="0" h="5769952" w="4149557">
                <a:moveTo>
                  <a:pt x="0" y="0"/>
                </a:moveTo>
                <a:lnTo>
                  <a:pt x="4149557" y="0"/>
                </a:lnTo>
                <a:lnTo>
                  <a:pt x="4149557" y="5769952"/>
                </a:lnTo>
                <a:lnTo>
                  <a:pt x="0" y="5769952"/>
                </a:lnTo>
                <a:lnTo>
                  <a:pt x="0" y="0"/>
                </a:lnTo>
                <a:close/>
              </a:path>
            </a:pathLst>
          </a:custGeom>
          <a:blipFill rotWithShape="1">
            <a:blip r:embed="rId3">
              <a:alphaModFix/>
            </a:blip>
            <a:stretch>
              <a:fillRect b="0" l="0" r="0" t="0"/>
            </a:stretch>
          </a:blipFill>
          <a:ln>
            <a:noFill/>
          </a:ln>
        </p:spPr>
      </p:sp>
      <p:cxnSp>
        <p:nvCxnSpPr>
          <p:cNvPr id="565" name="Google Shape;565;p35"/>
          <p:cNvCxnSpPr/>
          <p:nvPr/>
        </p:nvCxnSpPr>
        <p:spPr>
          <a:xfrm>
            <a:off x="13811475" y="3270120"/>
            <a:ext cx="2612114" cy="0"/>
          </a:xfrm>
          <a:prstGeom prst="straightConnector1">
            <a:avLst/>
          </a:prstGeom>
          <a:noFill/>
          <a:ln cap="rnd" cmpd="sng" w="38100">
            <a:solidFill>
              <a:srgbClr val="DFB259"/>
            </a:solidFill>
            <a:prstDash val="solid"/>
            <a:round/>
            <a:headEnd len="sm" w="sm" type="none"/>
            <a:tailEnd len="sm" w="sm" type="none"/>
          </a:ln>
        </p:spPr>
      </p:cxnSp>
      <p:cxnSp>
        <p:nvCxnSpPr>
          <p:cNvPr id="566" name="Google Shape;566;p35"/>
          <p:cNvCxnSpPr/>
          <p:nvPr/>
        </p:nvCxnSpPr>
        <p:spPr>
          <a:xfrm>
            <a:off x="6105665" y="3270120"/>
            <a:ext cx="2612114" cy="0"/>
          </a:xfrm>
          <a:prstGeom prst="straightConnector1">
            <a:avLst/>
          </a:prstGeom>
          <a:noFill/>
          <a:ln cap="rnd" cmpd="sng" w="38100">
            <a:solidFill>
              <a:srgbClr val="DFB259"/>
            </a:solidFill>
            <a:prstDash val="solid"/>
            <a:round/>
            <a:headEnd len="sm" w="sm" type="none"/>
            <a:tailEnd len="sm" w="sm" type="none"/>
          </a:ln>
        </p:spPr>
      </p:cxnSp>
      <p:sp>
        <p:nvSpPr>
          <p:cNvPr id="567" name="Google Shape;567;p35"/>
          <p:cNvSpPr/>
          <p:nvPr/>
        </p:nvSpPr>
        <p:spPr>
          <a:xfrm>
            <a:off x="14881915" y="8787336"/>
            <a:ext cx="1457854" cy="463862"/>
          </a:xfrm>
          <a:custGeom>
            <a:rect b="b" l="l" r="r" t="t"/>
            <a:pathLst>
              <a:path extrusionOk="0" h="463862" w="1457854">
                <a:moveTo>
                  <a:pt x="0" y="0"/>
                </a:moveTo>
                <a:lnTo>
                  <a:pt x="1457853" y="0"/>
                </a:lnTo>
                <a:lnTo>
                  <a:pt x="1457853" y="463863"/>
                </a:lnTo>
                <a:lnTo>
                  <a:pt x="0" y="463863"/>
                </a:lnTo>
                <a:lnTo>
                  <a:pt x="0" y="0"/>
                </a:lnTo>
                <a:close/>
              </a:path>
            </a:pathLst>
          </a:custGeom>
          <a:blipFill rotWithShape="1">
            <a:blip r:embed="rId4">
              <a:alphaModFix/>
            </a:blip>
            <a:stretch>
              <a:fillRect b="0" l="0" r="0" t="0"/>
            </a:stretch>
          </a:blipFill>
          <a:ln>
            <a:noFill/>
          </a:ln>
        </p:spPr>
      </p:sp>
      <p:sp>
        <p:nvSpPr>
          <p:cNvPr id="568" name="Google Shape;568;p35"/>
          <p:cNvSpPr/>
          <p:nvPr/>
        </p:nvSpPr>
        <p:spPr>
          <a:xfrm>
            <a:off x="5585376" y="8794438"/>
            <a:ext cx="1457854" cy="463862"/>
          </a:xfrm>
          <a:custGeom>
            <a:rect b="b" l="l" r="r" t="t"/>
            <a:pathLst>
              <a:path extrusionOk="0" h="463862" w="1457854">
                <a:moveTo>
                  <a:pt x="0" y="0"/>
                </a:moveTo>
                <a:lnTo>
                  <a:pt x="1457853" y="0"/>
                </a:lnTo>
                <a:lnTo>
                  <a:pt x="1457853" y="463862"/>
                </a:lnTo>
                <a:lnTo>
                  <a:pt x="0" y="463862"/>
                </a:lnTo>
                <a:lnTo>
                  <a:pt x="0" y="0"/>
                </a:lnTo>
                <a:close/>
              </a:path>
            </a:pathLst>
          </a:custGeom>
          <a:blipFill rotWithShape="1">
            <a:blip r:embed="rId4">
              <a:alphaModFix/>
            </a:blip>
            <a:stretch>
              <a:fillRect b="0" l="0" r="0" t="0"/>
            </a:stretch>
          </a:blipFill>
          <a:ln>
            <a:noFill/>
          </a:ln>
        </p:spPr>
      </p:sp>
      <p:sp>
        <p:nvSpPr>
          <p:cNvPr id="569" name="Google Shape;569;p35"/>
          <p:cNvSpPr txBox="1"/>
          <p:nvPr/>
        </p:nvSpPr>
        <p:spPr>
          <a:xfrm>
            <a:off x="5854451" y="4680613"/>
            <a:ext cx="10820352" cy="214001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2500" u="none" cap="none" strike="noStrike">
                <a:solidFill>
                  <a:srgbClr val="252525"/>
                </a:solidFill>
                <a:latin typeface="Great Vibes"/>
                <a:ea typeface="Great Vibes"/>
                <a:cs typeface="Great Vibes"/>
                <a:sym typeface="Great Vibes"/>
              </a:rPr>
              <a:t>Name Surname</a:t>
            </a:r>
            <a:endParaRPr/>
          </a:p>
        </p:txBody>
      </p:sp>
      <p:sp>
        <p:nvSpPr>
          <p:cNvPr id="570" name="Google Shape;570;p35"/>
          <p:cNvSpPr txBox="1"/>
          <p:nvPr/>
        </p:nvSpPr>
        <p:spPr>
          <a:xfrm>
            <a:off x="5534010" y="355244"/>
            <a:ext cx="11461234" cy="2247313"/>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0" i="0" lang="en-US" sz="13148" u="none" cap="none" strike="noStrike">
                <a:solidFill>
                  <a:srgbClr val="000000"/>
                </a:solidFill>
                <a:latin typeface="DM Serif Display"/>
                <a:ea typeface="DM Serif Display"/>
                <a:cs typeface="DM Serif Display"/>
                <a:sym typeface="DM Serif Display"/>
              </a:rPr>
              <a:t>Certificate</a:t>
            </a:r>
            <a:endParaRPr/>
          </a:p>
        </p:txBody>
      </p:sp>
      <p:sp>
        <p:nvSpPr>
          <p:cNvPr id="571" name="Google Shape;571;p35"/>
          <p:cNvSpPr txBox="1"/>
          <p:nvPr/>
        </p:nvSpPr>
        <p:spPr>
          <a:xfrm>
            <a:off x="8582911" y="2908124"/>
            <a:ext cx="5363432" cy="638074"/>
          </a:xfrm>
          <a:prstGeom prst="rect">
            <a:avLst/>
          </a:prstGeom>
          <a:noFill/>
          <a:ln>
            <a:noFill/>
          </a:ln>
        </p:spPr>
        <p:txBody>
          <a:bodyPr anchorCtr="0" anchor="t" bIns="0" lIns="0" spcFirstLastPara="1" rIns="0" wrap="square" tIns="0">
            <a:spAutoFit/>
          </a:bodyPr>
          <a:lstStyle/>
          <a:p>
            <a:pPr indent="0" lvl="0" marL="0" marR="0" rtl="0" algn="ctr">
              <a:lnSpc>
                <a:spcPct val="140021"/>
              </a:lnSpc>
              <a:spcBef>
                <a:spcPts val="0"/>
              </a:spcBef>
              <a:spcAft>
                <a:spcPts val="0"/>
              </a:spcAft>
              <a:buNone/>
            </a:pPr>
            <a:r>
              <a:rPr b="0" i="0" lang="en-US" sz="3753" u="none" cap="none" strike="noStrike">
                <a:solidFill>
                  <a:srgbClr val="000000"/>
                </a:solidFill>
                <a:latin typeface="Faustina"/>
                <a:ea typeface="Faustina"/>
                <a:cs typeface="Faustina"/>
                <a:sym typeface="Faustina"/>
              </a:rPr>
              <a:t>OF APPRECIATION</a:t>
            </a:r>
            <a:endParaRPr/>
          </a:p>
        </p:txBody>
      </p:sp>
      <p:sp>
        <p:nvSpPr>
          <p:cNvPr id="572" name="Google Shape;572;p35"/>
          <p:cNvSpPr txBox="1"/>
          <p:nvPr/>
        </p:nvSpPr>
        <p:spPr>
          <a:xfrm>
            <a:off x="8717779" y="4164390"/>
            <a:ext cx="5093700" cy="390000"/>
          </a:xfrm>
          <a:prstGeom prst="rect">
            <a:avLst/>
          </a:prstGeom>
          <a:noFill/>
          <a:ln>
            <a:noFill/>
          </a:ln>
        </p:spPr>
        <p:txBody>
          <a:bodyPr anchorCtr="0" anchor="t" bIns="0" lIns="0" spcFirstLastPara="1" rIns="0" wrap="square" tIns="0">
            <a:spAutoFit/>
          </a:bodyPr>
          <a:lstStyle/>
          <a:p>
            <a:pPr indent="0" lvl="0" marL="0" marR="0" rtl="0" algn="ctr">
              <a:lnSpc>
                <a:spcPct val="140035"/>
              </a:lnSpc>
              <a:spcBef>
                <a:spcPts val="0"/>
              </a:spcBef>
              <a:spcAft>
                <a:spcPts val="0"/>
              </a:spcAft>
              <a:buNone/>
            </a:pPr>
            <a:r>
              <a:rPr b="0" i="0" lang="en-US" sz="2268" u="none" cap="none" strike="noStrike">
                <a:solidFill>
                  <a:srgbClr val="000000"/>
                </a:solidFill>
                <a:latin typeface="Faustina"/>
                <a:ea typeface="Faustina"/>
                <a:cs typeface="Faustina"/>
                <a:sym typeface="Faustina"/>
              </a:rPr>
              <a:t>P R O U D L Y  P R E S E N T E D  T O</a:t>
            </a:r>
            <a:endParaRPr/>
          </a:p>
        </p:txBody>
      </p:sp>
      <p:sp>
        <p:nvSpPr>
          <p:cNvPr id="573" name="Google Shape;573;p35"/>
          <p:cNvSpPr txBox="1"/>
          <p:nvPr/>
        </p:nvSpPr>
        <p:spPr>
          <a:xfrm>
            <a:off x="4838433" y="6902125"/>
            <a:ext cx="12420867" cy="1230558"/>
          </a:xfrm>
          <a:prstGeom prst="rect">
            <a:avLst/>
          </a:prstGeom>
          <a:noFill/>
          <a:ln>
            <a:noFill/>
          </a:ln>
        </p:spPr>
        <p:txBody>
          <a:bodyPr anchorCtr="0" anchor="t" bIns="0" lIns="0" spcFirstLastPara="1" rIns="0" wrap="square" tIns="0">
            <a:spAutoFit/>
          </a:bodyPr>
          <a:lstStyle/>
          <a:p>
            <a:pPr indent="0" lvl="0" marL="0" marR="0" rtl="0" algn="ctr">
              <a:lnSpc>
                <a:spcPct val="157993"/>
              </a:lnSpc>
              <a:spcBef>
                <a:spcPts val="0"/>
              </a:spcBef>
              <a:spcAft>
                <a:spcPts val="0"/>
              </a:spcAft>
              <a:buNone/>
            </a:pPr>
            <a:r>
              <a:rPr b="0" i="0" lang="en-US" sz="2133" u="none" cap="none" strike="noStrike">
                <a:solidFill>
                  <a:srgbClr val="000000"/>
                </a:solidFill>
                <a:latin typeface="Faustina"/>
                <a:ea typeface="Faustina"/>
                <a:cs typeface="Faustina"/>
                <a:sym typeface="Faustina"/>
              </a:rPr>
              <a:t>The program, renowned for its comprehensive approach, helped individuals from diverse backgrounds find their voices, refine their speaking skills, and build confidence. The training sessions included workshops on persuasive speech, effective storytelling, and audience engagement.</a:t>
            </a:r>
            <a:endParaRPr/>
          </a:p>
        </p:txBody>
      </p:sp>
      <p:sp>
        <p:nvSpPr>
          <p:cNvPr id="574" name="Google Shape;574;p35"/>
          <p:cNvSpPr txBox="1"/>
          <p:nvPr/>
        </p:nvSpPr>
        <p:spPr>
          <a:xfrm>
            <a:off x="4665844" y="9413717"/>
            <a:ext cx="3296917" cy="32321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000000"/>
                </a:solidFill>
                <a:latin typeface="Faustina Medium"/>
                <a:ea typeface="Faustina Medium"/>
                <a:cs typeface="Faustina Medium"/>
                <a:sym typeface="Faustina Medium"/>
              </a:rPr>
              <a:t>NAME SURNAME</a:t>
            </a:r>
            <a:endParaRPr/>
          </a:p>
        </p:txBody>
      </p:sp>
      <p:sp>
        <p:nvSpPr>
          <p:cNvPr id="575" name="Google Shape;575;p35"/>
          <p:cNvSpPr txBox="1"/>
          <p:nvPr/>
        </p:nvSpPr>
        <p:spPr>
          <a:xfrm>
            <a:off x="4665844" y="9749002"/>
            <a:ext cx="3296917" cy="2571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Faustina"/>
                <a:ea typeface="Faustina"/>
                <a:cs typeface="Faustina"/>
                <a:sym typeface="Faustina"/>
              </a:rPr>
              <a:t>TITLE</a:t>
            </a:r>
            <a:endParaRPr/>
          </a:p>
        </p:txBody>
      </p:sp>
      <p:sp>
        <p:nvSpPr>
          <p:cNvPr id="576" name="Google Shape;576;p35"/>
          <p:cNvSpPr txBox="1"/>
          <p:nvPr/>
        </p:nvSpPr>
        <p:spPr>
          <a:xfrm>
            <a:off x="13962383" y="9413717"/>
            <a:ext cx="3296917" cy="32321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000000"/>
                </a:solidFill>
                <a:latin typeface="Faustina Medium"/>
                <a:ea typeface="Faustina Medium"/>
                <a:cs typeface="Faustina Medium"/>
                <a:sym typeface="Faustina Medium"/>
              </a:rPr>
              <a:t>NAME SURNAME</a:t>
            </a:r>
            <a:endParaRPr/>
          </a:p>
        </p:txBody>
      </p:sp>
      <p:sp>
        <p:nvSpPr>
          <p:cNvPr id="577" name="Google Shape;577;p35"/>
          <p:cNvSpPr txBox="1"/>
          <p:nvPr/>
        </p:nvSpPr>
        <p:spPr>
          <a:xfrm>
            <a:off x="13962383" y="9749002"/>
            <a:ext cx="3296917" cy="2571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Faustina"/>
                <a:ea typeface="Faustina"/>
                <a:cs typeface="Faustina"/>
                <a:sym typeface="Faustina"/>
              </a:rPr>
              <a:t>TITLE</a:t>
            </a:r>
            <a:endParaRPr/>
          </a:p>
        </p:txBody>
      </p:sp>
      <p:sp>
        <p:nvSpPr>
          <p:cNvPr id="578" name="Google Shape;578;p35"/>
          <p:cNvSpPr txBox="1"/>
          <p:nvPr/>
        </p:nvSpPr>
        <p:spPr>
          <a:xfrm>
            <a:off x="1471779" y="1895482"/>
            <a:ext cx="2583600" cy="1385400"/>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0" i="0" lang="en-US" sz="9000" u="none" cap="none" strike="noStrike">
                <a:solidFill>
                  <a:srgbClr val="000000"/>
                </a:solidFill>
                <a:latin typeface="DM Serif Display"/>
                <a:ea typeface="DM Serif Display"/>
                <a:cs typeface="DM Serif Display"/>
                <a:sym typeface="DM Serif Display"/>
              </a:rPr>
              <a:t>2025</a:t>
            </a:r>
            <a:endParaRPr/>
          </a:p>
        </p:txBody>
      </p:sp>
      <p:sp>
        <p:nvSpPr>
          <p:cNvPr id="579" name="Google Shape;579;p35"/>
          <p:cNvSpPr txBox="1"/>
          <p:nvPr/>
        </p:nvSpPr>
        <p:spPr>
          <a:xfrm>
            <a:off x="9891150" y="9032955"/>
            <a:ext cx="2315432" cy="790100"/>
          </a:xfrm>
          <a:prstGeom prst="rect">
            <a:avLst/>
          </a:prstGeom>
          <a:noFill/>
          <a:ln>
            <a:noFill/>
          </a:ln>
        </p:spPr>
        <p:txBody>
          <a:bodyPr anchorCtr="0" anchor="t" bIns="0" lIns="0" spcFirstLastPara="1" rIns="0" wrap="square" tIns="0">
            <a:spAutoFit/>
          </a:bodyPr>
          <a:lstStyle/>
          <a:p>
            <a:pPr indent="0" lvl="0" marL="0" marR="0" rtl="0" algn="ctr">
              <a:lnSpc>
                <a:spcPct val="140035"/>
              </a:lnSpc>
              <a:spcBef>
                <a:spcPts val="0"/>
              </a:spcBef>
              <a:spcAft>
                <a:spcPts val="0"/>
              </a:spcAft>
              <a:buNone/>
            </a:pPr>
            <a:r>
              <a:rPr b="0" i="0" lang="en-US" sz="2268" u="none" cap="none" strike="noStrike">
                <a:solidFill>
                  <a:srgbClr val="000000"/>
                </a:solidFill>
                <a:latin typeface="Faustina"/>
                <a:ea typeface="Faustina"/>
                <a:cs typeface="Faustina"/>
                <a:sym typeface="Faustina"/>
              </a:rPr>
              <a:t>COMPANY NAME &amp; LOGO</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36"/>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6663" l="0" r="0" t="-16664"/>
            </a:stretch>
          </a:blipFill>
          <a:ln>
            <a:noFill/>
          </a:ln>
        </p:spPr>
      </p:sp>
      <p:sp>
        <p:nvSpPr>
          <p:cNvPr id="585" name="Google Shape;585;p36"/>
          <p:cNvSpPr/>
          <p:nvPr/>
        </p:nvSpPr>
        <p:spPr>
          <a:xfrm>
            <a:off x="304953" y="268244"/>
            <a:ext cx="17722906" cy="9743774"/>
          </a:xfrm>
          <a:custGeom>
            <a:rect b="b" l="l" r="r" t="t"/>
            <a:pathLst>
              <a:path extrusionOk="0" h="3672751" w="6680351">
                <a:moveTo>
                  <a:pt x="0" y="0"/>
                </a:moveTo>
                <a:lnTo>
                  <a:pt x="0" y="3672751"/>
                </a:lnTo>
                <a:lnTo>
                  <a:pt x="6680351" y="3672751"/>
                </a:lnTo>
                <a:lnTo>
                  <a:pt x="6680351" y="0"/>
                </a:lnTo>
                <a:lnTo>
                  <a:pt x="0" y="0"/>
                </a:lnTo>
                <a:close/>
                <a:moveTo>
                  <a:pt x="6616851" y="3609251"/>
                </a:moveTo>
                <a:lnTo>
                  <a:pt x="63500" y="3609251"/>
                </a:lnTo>
                <a:lnTo>
                  <a:pt x="63500" y="63500"/>
                </a:lnTo>
                <a:lnTo>
                  <a:pt x="6616851" y="63500"/>
                </a:lnTo>
                <a:lnTo>
                  <a:pt x="6616851" y="3609251"/>
                </a:lnTo>
                <a:close/>
                <a:moveTo>
                  <a:pt x="367919" y="3330995"/>
                </a:moveTo>
                <a:cubicBezTo>
                  <a:pt x="403606" y="3334043"/>
                  <a:pt x="500888" y="3351315"/>
                  <a:pt x="500888" y="3450501"/>
                </a:cubicBezTo>
                <a:lnTo>
                  <a:pt x="500888" y="3463201"/>
                </a:lnTo>
                <a:lnTo>
                  <a:pt x="6179590" y="3463201"/>
                </a:lnTo>
                <a:lnTo>
                  <a:pt x="6179590" y="3450501"/>
                </a:lnTo>
                <a:cubicBezTo>
                  <a:pt x="6179590" y="3351569"/>
                  <a:pt x="6276999" y="3334043"/>
                  <a:pt x="6312559" y="3330995"/>
                </a:cubicBezTo>
                <a:lnTo>
                  <a:pt x="6312559" y="3463201"/>
                </a:lnTo>
                <a:lnTo>
                  <a:pt x="6470801" y="3463201"/>
                </a:lnTo>
                <a:lnTo>
                  <a:pt x="6470801" y="3304959"/>
                </a:lnTo>
                <a:lnTo>
                  <a:pt x="6338721" y="3304959"/>
                </a:lnTo>
                <a:cubicBezTo>
                  <a:pt x="6346722" y="3195612"/>
                  <a:pt x="6455688" y="3172625"/>
                  <a:pt x="6460514" y="3171737"/>
                </a:cubicBezTo>
                <a:lnTo>
                  <a:pt x="6470801" y="3169705"/>
                </a:lnTo>
                <a:lnTo>
                  <a:pt x="6470801" y="513588"/>
                </a:lnTo>
                <a:lnTo>
                  <a:pt x="6470801" y="503174"/>
                </a:lnTo>
                <a:lnTo>
                  <a:pt x="6460514" y="501142"/>
                </a:lnTo>
                <a:cubicBezTo>
                  <a:pt x="6455688" y="500253"/>
                  <a:pt x="6346722" y="477139"/>
                  <a:pt x="6338721" y="367919"/>
                </a:cubicBezTo>
                <a:lnTo>
                  <a:pt x="6470801" y="367919"/>
                </a:lnTo>
                <a:lnTo>
                  <a:pt x="6470801" y="209550"/>
                </a:lnTo>
                <a:lnTo>
                  <a:pt x="6312559" y="209550"/>
                </a:lnTo>
                <a:lnTo>
                  <a:pt x="6312559" y="341757"/>
                </a:lnTo>
                <a:cubicBezTo>
                  <a:pt x="6276872" y="338709"/>
                  <a:pt x="6179590" y="321437"/>
                  <a:pt x="6179590" y="222250"/>
                </a:cubicBezTo>
                <a:lnTo>
                  <a:pt x="6179590" y="209550"/>
                </a:lnTo>
                <a:lnTo>
                  <a:pt x="500888" y="209550"/>
                </a:lnTo>
                <a:lnTo>
                  <a:pt x="500888" y="222250"/>
                </a:lnTo>
                <a:cubicBezTo>
                  <a:pt x="500888" y="321183"/>
                  <a:pt x="403479" y="338709"/>
                  <a:pt x="367919" y="341757"/>
                </a:cubicBezTo>
                <a:lnTo>
                  <a:pt x="367919" y="209550"/>
                </a:lnTo>
                <a:lnTo>
                  <a:pt x="209550" y="209550"/>
                </a:lnTo>
                <a:lnTo>
                  <a:pt x="209550" y="367792"/>
                </a:lnTo>
                <a:lnTo>
                  <a:pt x="341630" y="367792"/>
                </a:lnTo>
                <a:cubicBezTo>
                  <a:pt x="333629" y="477139"/>
                  <a:pt x="224663" y="500126"/>
                  <a:pt x="219837" y="501015"/>
                </a:cubicBezTo>
                <a:lnTo>
                  <a:pt x="209550" y="503047"/>
                </a:lnTo>
                <a:lnTo>
                  <a:pt x="209550" y="3159163"/>
                </a:lnTo>
                <a:lnTo>
                  <a:pt x="209550" y="3169577"/>
                </a:lnTo>
                <a:lnTo>
                  <a:pt x="219837" y="3171609"/>
                </a:lnTo>
                <a:cubicBezTo>
                  <a:pt x="224663" y="3172498"/>
                  <a:pt x="333629" y="3195485"/>
                  <a:pt x="341630" y="3304832"/>
                </a:cubicBezTo>
                <a:lnTo>
                  <a:pt x="209550" y="3304832"/>
                </a:lnTo>
                <a:lnTo>
                  <a:pt x="209550" y="3463074"/>
                </a:lnTo>
                <a:lnTo>
                  <a:pt x="367792" y="3463074"/>
                </a:lnTo>
                <a:lnTo>
                  <a:pt x="367792" y="3330995"/>
                </a:lnTo>
                <a:close/>
                <a:moveTo>
                  <a:pt x="6445401" y="3330359"/>
                </a:moveTo>
                <a:lnTo>
                  <a:pt x="6445401" y="3437801"/>
                </a:lnTo>
                <a:lnTo>
                  <a:pt x="6337959" y="3437801"/>
                </a:lnTo>
                <a:lnTo>
                  <a:pt x="6337959" y="3330359"/>
                </a:lnTo>
                <a:lnTo>
                  <a:pt x="6445401" y="3330359"/>
                </a:lnTo>
                <a:close/>
                <a:moveTo>
                  <a:pt x="6337959" y="234950"/>
                </a:moveTo>
                <a:lnTo>
                  <a:pt x="6445401" y="234950"/>
                </a:lnTo>
                <a:lnTo>
                  <a:pt x="6445401" y="342392"/>
                </a:lnTo>
                <a:lnTo>
                  <a:pt x="6337959" y="342392"/>
                </a:lnTo>
                <a:lnTo>
                  <a:pt x="6337959" y="234950"/>
                </a:lnTo>
                <a:close/>
                <a:moveTo>
                  <a:pt x="234950" y="342392"/>
                </a:moveTo>
                <a:lnTo>
                  <a:pt x="234950" y="234950"/>
                </a:lnTo>
                <a:lnTo>
                  <a:pt x="342392" y="234950"/>
                </a:lnTo>
                <a:lnTo>
                  <a:pt x="342392" y="342392"/>
                </a:lnTo>
                <a:lnTo>
                  <a:pt x="234950" y="342392"/>
                </a:lnTo>
                <a:close/>
                <a:moveTo>
                  <a:pt x="342519" y="3437801"/>
                </a:moveTo>
                <a:lnTo>
                  <a:pt x="235077" y="3437801"/>
                </a:lnTo>
                <a:lnTo>
                  <a:pt x="235077" y="3330359"/>
                </a:lnTo>
                <a:lnTo>
                  <a:pt x="342519" y="3330359"/>
                </a:lnTo>
                <a:lnTo>
                  <a:pt x="342519" y="3437801"/>
                </a:lnTo>
                <a:close/>
                <a:moveTo>
                  <a:pt x="234950" y="3149384"/>
                </a:moveTo>
                <a:lnTo>
                  <a:pt x="234950" y="523367"/>
                </a:lnTo>
                <a:cubicBezTo>
                  <a:pt x="266573" y="513969"/>
                  <a:pt x="360553" y="477012"/>
                  <a:pt x="367411" y="367792"/>
                </a:cubicBezTo>
                <a:lnTo>
                  <a:pt x="367792" y="367792"/>
                </a:lnTo>
                <a:lnTo>
                  <a:pt x="367792" y="367411"/>
                </a:lnTo>
                <a:cubicBezTo>
                  <a:pt x="426466" y="363474"/>
                  <a:pt x="518414" y="332359"/>
                  <a:pt x="525780" y="234950"/>
                </a:cubicBezTo>
                <a:lnTo>
                  <a:pt x="6154571" y="234950"/>
                </a:lnTo>
                <a:cubicBezTo>
                  <a:pt x="6161937" y="332232"/>
                  <a:pt x="6253885" y="363474"/>
                  <a:pt x="6312559" y="367411"/>
                </a:cubicBezTo>
                <a:lnTo>
                  <a:pt x="6312559" y="367792"/>
                </a:lnTo>
                <a:lnTo>
                  <a:pt x="6312940" y="367792"/>
                </a:lnTo>
                <a:cubicBezTo>
                  <a:pt x="6319798" y="477012"/>
                  <a:pt x="6413778" y="513969"/>
                  <a:pt x="6445401" y="523367"/>
                </a:cubicBezTo>
                <a:lnTo>
                  <a:pt x="6445401" y="3149384"/>
                </a:lnTo>
                <a:cubicBezTo>
                  <a:pt x="6413778" y="3158783"/>
                  <a:pt x="6319798" y="3195739"/>
                  <a:pt x="6312940" y="3304959"/>
                </a:cubicBezTo>
                <a:lnTo>
                  <a:pt x="6312559" y="3304959"/>
                </a:lnTo>
                <a:lnTo>
                  <a:pt x="6312559" y="3305340"/>
                </a:lnTo>
                <a:cubicBezTo>
                  <a:pt x="6253885" y="3309277"/>
                  <a:pt x="6161937" y="3340393"/>
                  <a:pt x="6154571" y="3437801"/>
                </a:cubicBezTo>
                <a:lnTo>
                  <a:pt x="525780" y="3437801"/>
                </a:lnTo>
                <a:cubicBezTo>
                  <a:pt x="518414" y="3340393"/>
                  <a:pt x="426466" y="3309277"/>
                  <a:pt x="367792" y="3305340"/>
                </a:cubicBezTo>
                <a:lnTo>
                  <a:pt x="367792" y="3304959"/>
                </a:lnTo>
                <a:lnTo>
                  <a:pt x="367411" y="3304959"/>
                </a:lnTo>
                <a:cubicBezTo>
                  <a:pt x="360680" y="3195739"/>
                  <a:pt x="266700" y="3158782"/>
                  <a:pt x="234950" y="3149384"/>
                </a:cubicBezTo>
                <a:close/>
              </a:path>
            </a:pathLst>
          </a:custGeom>
          <a:solidFill>
            <a:srgbClr val="2525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86" name="Google Shape;586;p36"/>
          <p:cNvCxnSpPr/>
          <p:nvPr/>
        </p:nvCxnSpPr>
        <p:spPr>
          <a:xfrm>
            <a:off x="3877740" y="8797421"/>
            <a:ext cx="2588818" cy="0"/>
          </a:xfrm>
          <a:prstGeom prst="straightConnector1">
            <a:avLst/>
          </a:prstGeom>
          <a:noFill/>
          <a:ln cap="rnd" cmpd="sng" w="28575">
            <a:solidFill>
              <a:srgbClr val="555553"/>
            </a:solidFill>
            <a:prstDash val="solid"/>
            <a:round/>
            <a:headEnd len="sm" w="sm" type="none"/>
            <a:tailEnd len="sm" w="sm" type="none"/>
          </a:ln>
        </p:spPr>
      </p:cxnSp>
      <p:cxnSp>
        <p:nvCxnSpPr>
          <p:cNvPr id="587" name="Google Shape;587;p36"/>
          <p:cNvCxnSpPr/>
          <p:nvPr/>
        </p:nvCxnSpPr>
        <p:spPr>
          <a:xfrm>
            <a:off x="11828455" y="8797421"/>
            <a:ext cx="2588818" cy="0"/>
          </a:xfrm>
          <a:prstGeom prst="straightConnector1">
            <a:avLst/>
          </a:prstGeom>
          <a:noFill/>
          <a:ln cap="rnd" cmpd="sng" w="28575">
            <a:solidFill>
              <a:srgbClr val="555553"/>
            </a:solidFill>
            <a:prstDash val="solid"/>
            <a:round/>
            <a:headEnd len="sm" w="sm" type="none"/>
            <a:tailEnd len="sm" w="sm" type="none"/>
          </a:ln>
        </p:spPr>
      </p:cxnSp>
      <p:sp>
        <p:nvSpPr>
          <p:cNvPr id="588" name="Google Shape;588;p36"/>
          <p:cNvSpPr/>
          <p:nvPr/>
        </p:nvSpPr>
        <p:spPr>
          <a:xfrm>
            <a:off x="7089676" y="3132881"/>
            <a:ext cx="4134593" cy="488634"/>
          </a:xfrm>
          <a:custGeom>
            <a:rect b="b" l="l" r="r" t="t"/>
            <a:pathLst>
              <a:path extrusionOk="0" h="488634" w="4134593">
                <a:moveTo>
                  <a:pt x="0" y="0"/>
                </a:moveTo>
                <a:lnTo>
                  <a:pt x="4134592" y="0"/>
                </a:lnTo>
                <a:lnTo>
                  <a:pt x="4134592" y="488633"/>
                </a:lnTo>
                <a:lnTo>
                  <a:pt x="0" y="488633"/>
                </a:lnTo>
                <a:lnTo>
                  <a:pt x="0" y="0"/>
                </a:lnTo>
                <a:close/>
              </a:path>
            </a:pathLst>
          </a:custGeom>
          <a:blipFill rotWithShape="1">
            <a:blip r:embed="rId4">
              <a:alphaModFix/>
            </a:blip>
            <a:stretch>
              <a:fillRect b="0" l="0" r="0" t="0"/>
            </a:stretch>
          </a:blipFill>
          <a:ln>
            <a:noFill/>
          </a:ln>
        </p:spPr>
      </p:sp>
      <p:sp>
        <p:nvSpPr>
          <p:cNvPr id="589" name="Google Shape;589;p36"/>
          <p:cNvSpPr/>
          <p:nvPr/>
        </p:nvSpPr>
        <p:spPr>
          <a:xfrm>
            <a:off x="8514774" y="7776738"/>
            <a:ext cx="1284395" cy="943447"/>
          </a:xfrm>
          <a:custGeom>
            <a:rect b="b" l="l" r="r" t="t"/>
            <a:pathLst>
              <a:path extrusionOk="0" h="943447" w="1284395">
                <a:moveTo>
                  <a:pt x="0" y="0"/>
                </a:moveTo>
                <a:lnTo>
                  <a:pt x="1284396" y="0"/>
                </a:lnTo>
                <a:lnTo>
                  <a:pt x="1284396" y="943446"/>
                </a:lnTo>
                <a:lnTo>
                  <a:pt x="0" y="943446"/>
                </a:lnTo>
                <a:lnTo>
                  <a:pt x="0" y="0"/>
                </a:lnTo>
                <a:close/>
              </a:path>
            </a:pathLst>
          </a:custGeom>
          <a:blipFill rotWithShape="1">
            <a:blip r:embed="rId5">
              <a:alphaModFix/>
            </a:blip>
            <a:stretch>
              <a:fillRect b="0" l="0" r="0" t="0"/>
            </a:stretch>
          </a:blipFill>
          <a:ln>
            <a:noFill/>
          </a:ln>
        </p:spPr>
      </p:sp>
      <p:sp>
        <p:nvSpPr>
          <p:cNvPr id="590" name="Google Shape;590;p36"/>
          <p:cNvSpPr txBox="1"/>
          <p:nvPr/>
        </p:nvSpPr>
        <p:spPr>
          <a:xfrm>
            <a:off x="3887205" y="4218557"/>
            <a:ext cx="10539533" cy="21399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2500" u="none" cap="none" strike="noStrike">
                <a:solidFill>
                  <a:srgbClr val="252525"/>
                </a:solidFill>
                <a:latin typeface="Great Vibes"/>
                <a:ea typeface="Great Vibes"/>
                <a:cs typeface="Great Vibes"/>
                <a:sym typeface="Great Vibes"/>
              </a:rPr>
              <a:t>Name Surname</a:t>
            </a:r>
            <a:endParaRPr/>
          </a:p>
        </p:txBody>
      </p:sp>
      <p:sp>
        <p:nvSpPr>
          <p:cNvPr id="591" name="Google Shape;591;p36"/>
          <p:cNvSpPr txBox="1"/>
          <p:nvPr/>
        </p:nvSpPr>
        <p:spPr>
          <a:xfrm>
            <a:off x="4496486" y="926112"/>
            <a:ext cx="9320972" cy="1533525"/>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1" i="0" lang="en-US" sz="9000" u="none" cap="none" strike="noStrike">
                <a:solidFill>
                  <a:srgbClr val="252525"/>
                </a:solidFill>
                <a:latin typeface="Halant"/>
                <a:ea typeface="Halant"/>
                <a:cs typeface="Halant"/>
                <a:sym typeface="Halant"/>
              </a:rPr>
              <a:t>CERTIFICATE</a:t>
            </a:r>
            <a:endParaRPr/>
          </a:p>
        </p:txBody>
      </p:sp>
      <p:sp>
        <p:nvSpPr>
          <p:cNvPr id="592" name="Google Shape;592;p36"/>
          <p:cNvSpPr txBox="1"/>
          <p:nvPr/>
        </p:nvSpPr>
        <p:spPr>
          <a:xfrm>
            <a:off x="5960621" y="2478687"/>
            <a:ext cx="6392702" cy="40449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300" u="none" cap="none" strike="noStrike">
                <a:solidFill>
                  <a:srgbClr val="555553"/>
                </a:solidFill>
                <a:latin typeface="Karma"/>
                <a:ea typeface="Karma"/>
                <a:cs typeface="Karma"/>
                <a:sym typeface="Karma"/>
              </a:rPr>
              <a:t>OF APPRECIATION</a:t>
            </a:r>
            <a:endParaRPr/>
          </a:p>
        </p:txBody>
      </p:sp>
      <p:sp>
        <p:nvSpPr>
          <p:cNvPr id="593" name="Google Shape;593;p36"/>
          <p:cNvSpPr txBox="1"/>
          <p:nvPr/>
        </p:nvSpPr>
        <p:spPr>
          <a:xfrm>
            <a:off x="6469010" y="3823587"/>
            <a:ext cx="5375923" cy="40449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300" u="none" cap="none" strike="noStrike">
                <a:solidFill>
                  <a:srgbClr val="555553"/>
                </a:solidFill>
                <a:latin typeface="Karma"/>
                <a:ea typeface="Karma"/>
                <a:cs typeface="Karma"/>
                <a:sym typeface="Karma"/>
              </a:rPr>
              <a:t>IS HEREBY GRANTED TO </a:t>
            </a:r>
            <a:endParaRPr/>
          </a:p>
        </p:txBody>
      </p:sp>
      <p:sp>
        <p:nvSpPr>
          <p:cNvPr id="594" name="Google Shape;594;p36"/>
          <p:cNvSpPr txBox="1"/>
          <p:nvPr/>
        </p:nvSpPr>
        <p:spPr>
          <a:xfrm>
            <a:off x="4400481" y="8912677"/>
            <a:ext cx="1543335" cy="345623"/>
          </a:xfrm>
          <a:prstGeom prst="rect">
            <a:avLst/>
          </a:prstGeom>
          <a:noFill/>
          <a:ln>
            <a:noFill/>
          </a:ln>
        </p:spPr>
        <p:txBody>
          <a:bodyPr anchorCtr="0" anchor="t" bIns="0" lIns="0" spcFirstLastPara="1" rIns="0" wrap="square" tIns="0">
            <a:spAutoFit/>
          </a:bodyPr>
          <a:lstStyle/>
          <a:p>
            <a:pPr indent="0" lvl="0" marL="0" marR="0" rtl="0" algn="ctr">
              <a:lnSpc>
                <a:spcPct val="140020"/>
              </a:lnSpc>
              <a:spcBef>
                <a:spcPts val="0"/>
              </a:spcBef>
              <a:spcAft>
                <a:spcPts val="0"/>
              </a:spcAft>
              <a:buNone/>
            </a:pPr>
            <a:r>
              <a:rPr b="1" i="0" lang="en-US" sz="1979" u="none" cap="none" strike="noStrike">
                <a:solidFill>
                  <a:srgbClr val="555553"/>
                </a:solidFill>
                <a:latin typeface="Karma"/>
                <a:ea typeface="Karma"/>
                <a:cs typeface="Karma"/>
                <a:sym typeface="Karma"/>
              </a:rPr>
              <a:t>DATE</a:t>
            </a:r>
            <a:endParaRPr/>
          </a:p>
        </p:txBody>
      </p:sp>
      <p:sp>
        <p:nvSpPr>
          <p:cNvPr id="595" name="Google Shape;595;p36"/>
          <p:cNvSpPr txBox="1"/>
          <p:nvPr/>
        </p:nvSpPr>
        <p:spPr>
          <a:xfrm>
            <a:off x="12351197" y="8912677"/>
            <a:ext cx="1543335" cy="342027"/>
          </a:xfrm>
          <a:prstGeom prst="rect">
            <a:avLst/>
          </a:prstGeom>
          <a:noFill/>
          <a:ln>
            <a:noFill/>
          </a:ln>
        </p:spPr>
        <p:txBody>
          <a:bodyPr anchorCtr="0" anchor="t" bIns="0" lIns="0" spcFirstLastPara="1" rIns="0" wrap="square" tIns="0">
            <a:spAutoFit/>
          </a:bodyPr>
          <a:lstStyle/>
          <a:p>
            <a:pPr indent="0" lvl="0" marL="0" marR="0" rtl="0" algn="ctr">
              <a:lnSpc>
                <a:spcPct val="140020"/>
              </a:lnSpc>
              <a:spcBef>
                <a:spcPts val="0"/>
              </a:spcBef>
              <a:spcAft>
                <a:spcPts val="0"/>
              </a:spcAft>
              <a:buNone/>
            </a:pPr>
            <a:r>
              <a:rPr b="1" i="0" lang="en-US" sz="1979" u="none" cap="none" strike="noStrike">
                <a:solidFill>
                  <a:srgbClr val="555553"/>
                </a:solidFill>
                <a:latin typeface="Karma"/>
                <a:ea typeface="Karma"/>
                <a:cs typeface="Karma"/>
                <a:sym typeface="Karma"/>
              </a:rPr>
              <a:t>SIGNATURE</a:t>
            </a:r>
            <a:endParaRPr/>
          </a:p>
        </p:txBody>
      </p:sp>
      <p:sp>
        <p:nvSpPr>
          <p:cNvPr id="596" name="Google Shape;596;p36"/>
          <p:cNvSpPr txBox="1"/>
          <p:nvPr/>
        </p:nvSpPr>
        <p:spPr>
          <a:xfrm>
            <a:off x="4122381" y="6667403"/>
            <a:ext cx="10069182" cy="78930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555553"/>
                </a:solidFill>
                <a:latin typeface="Karma"/>
                <a:ea typeface="Karma"/>
                <a:cs typeface="Karma"/>
                <a:sym typeface="Karma"/>
              </a:rPr>
              <a:t>velit minim fugiat ad culpa duis dolor ullamco mollit consequat ut mollit veniam officia amet eu reprehenderit eu velit in anim labore qui</a:t>
            </a:r>
            <a:endParaRPr/>
          </a:p>
        </p:txBody>
      </p:sp>
      <p:sp>
        <p:nvSpPr>
          <p:cNvPr id="597" name="Google Shape;597;p36"/>
          <p:cNvSpPr txBox="1"/>
          <p:nvPr/>
        </p:nvSpPr>
        <p:spPr>
          <a:xfrm>
            <a:off x="8385304" y="8912677"/>
            <a:ext cx="1543335" cy="342027"/>
          </a:xfrm>
          <a:prstGeom prst="rect">
            <a:avLst/>
          </a:prstGeom>
          <a:noFill/>
          <a:ln>
            <a:noFill/>
          </a:ln>
        </p:spPr>
        <p:txBody>
          <a:bodyPr anchorCtr="0" anchor="t" bIns="0" lIns="0" spcFirstLastPara="1" rIns="0" wrap="square" tIns="0">
            <a:spAutoFit/>
          </a:bodyPr>
          <a:lstStyle/>
          <a:p>
            <a:pPr indent="0" lvl="0" marL="0" marR="0" rtl="0" algn="ctr">
              <a:lnSpc>
                <a:spcPct val="140020"/>
              </a:lnSpc>
              <a:spcBef>
                <a:spcPts val="0"/>
              </a:spcBef>
              <a:spcAft>
                <a:spcPts val="0"/>
              </a:spcAft>
              <a:buNone/>
            </a:pPr>
            <a:r>
              <a:rPr b="1" i="0" lang="en-US" sz="1979" u="none" cap="none" strike="noStrike">
                <a:solidFill>
                  <a:srgbClr val="555553"/>
                </a:solidFill>
                <a:latin typeface="Karma"/>
                <a:ea typeface="Karma"/>
                <a:cs typeface="Karma"/>
                <a:sym typeface="Karma"/>
              </a:rPr>
              <a:t>YOUR LOGO</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B110F"/>
        </a:solidFill>
      </p:bgPr>
    </p:bg>
    <p:spTree>
      <p:nvGrpSpPr>
        <p:cNvPr id="601" name="Shape 601"/>
        <p:cNvGrpSpPr/>
        <p:nvPr/>
      </p:nvGrpSpPr>
      <p:grpSpPr>
        <a:xfrm>
          <a:off x="0" y="0"/>
          <a:ext cx="0" cy="0"/>
          <a:chOff x="0" y="0"/>
          <a:chExt cx="0" cy="0"/>
        </a:xfrm>
      </p:grpSpPr>
      <p:grpSp>
        <p:nvGrpSpPr>
          <p:cNvPr id="602" name="Google Shape;602;p37"/>
          <p:cNvGrpSpPr/>
          <p:nvPr/>
        </p:nvGrpSpPr>
        <p:grpSpPr>
          <a:xfrm rot="-2634298">
            <a:off x="8019646" y="-1752634"/>
            <a:ext cx="13489254" cy="13963486"/>
            <a:chOff x="0" y="-28575"/>
            <a:chExt cx="812800" cy="841375"/>
          </a:xfrm>
        </p:grpSpPr>
        <p:sp>
          <p:nvSpPr>
            <p:cNvPr id="603" name="Google Shape;603;p37"/>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FFFFFF">
                <a:alpha val="14901"/>
              </a:srgbClr>
            </a:solidFill>
            <a:ln>
              <a:noFill/>
            </a:ln>
          </p:spPr>
        </p:sp>
        <p:sp>
          <p:nvSpPr>
            <p:cNvPr id="604" name="Google Shape;604;p37"/>
            <p:cNvSpPr txBox="1"/>
            <p:nvPr/>
          </p:nvSpPr>
          <p:spPr>
            <a:xfrm>
              <a:off x="0" y="-28575"/>
              <a:ext cx="812800" cy="841375"/>
            </a:xfrm>
            <a:prstGeom prst="rect">
              <a:avLst/>
            </a:prstGeom>
            <a:noFill/>
            <a:ln>
              <a:noFill/>
            </a:ln>
          </p:spPr>
          <p:txBody>
            <a:bodyPr anchorCtr="0" anchor="ctr" bIns="45725" lIns="45725" spcFirstLastPara="1" rIns="45725" wrap="square" tIns="45725">
              <a:noAutofit/>
            </a:bodyPr>
            <a:lstStyle/>
            <a:p>
              <a:pPr indent="0" lvl="0" marL="0" marR="0" rtl="0" algn="ctr">
                <a:lnSpc>
                  <a:spcPct val="105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5" name="Google Shape;605;p37"/>
          <p:cNvGrpSpPr/>
          <p:nvPr/>
        </p:nvGrpSpPr>
        <p:grpSpPr>
          <a:xfrm rot="-2634298">
            <a:off x="6391711" y="-1783750"/>
            <a:ext cx="13489254" cy="13963486"/>
            <a:chOff x="0" y="-28575"/>
            <a:chExt cx="812800" cy="841375"/>
          </a:xfrm>
        </p:grpSpPr>
        <p:sp>
          <p:nvSpPr>
            <p:cNvPr id="606" name="Google Shape;606;p37"/>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A02522">
                <a:alpha val="24705"/>
              </a:srgbClr>
            </a:solidFill>
            <a:ln>
              <a:noFill/>
            </a:ln>
          </p:spPr>
        </p:sp>
        <p:sp>
          <p:nvSpPr>
            <p:cNvPr id="607" name="Google Shape;607;p37"/>
            <p:cNvSpPr txBox="1"/>
            <p:nvPr/>
          </p:nvSpPr>
          <p:spPr>
            <a:xfrm>
              <a:off x="0" y="-28575"/>
              <a:ext cx="812800" cy="841375"/>
            </a:xfrm>
            <a:prstGeom prst="rect">
              <a:avLst/>
            </a:prstGeom>
            <a:noFill/>
            <a:ln>
              <a:noFill/>
            </a:ln>
          </p:spPr>
          <p:txBody>
            <a:bodyPr anchorCtr="0" anchor="ctr" bIns="45725" lIns="45725" spcFirstLastPara="1" rIns="45725" wrap="square" tIns="45725">
              <a:noAutofit/>
            </a:bodyPr>
            <a:lstStyle/>
            <a:p>
              <a:pPr indent="0" lvl="0" marL="0" marR="0" rtl="0" algn="ctr">
                <a:lnSpc>
                  <a:spcPct val="105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8" name="Google Shape;608;p37"/>
          <p:cNvGrpSpPr/>
          <p:nvPr/>
        </p:nvGrpSpPr>
        <p:grpSpPr>
          <a:xfrm rot="-2634298">
            <a:off x="4624093" y="-1817537"/>
            <a:ext cx="13489254" cy="13963486"/>
            <a:chOff x="0" y="-28575"/>
            <a:chExt cx="812800" cy="841375"/>
          </a:xfrm>
        </p:grpSpPr>
        <p:sp>
          <p:nvSpPr>
            <p:cNvPr id="609" name="Google Shape;609;p37"/>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A02522">
                <a:alpha val="29803"/>
              </a:srgbClr>
            </a:solidFill>
            <a:ln>
              <a:noFill/>
            </a:ln>
          </p:spPr>
        </p:sp>
        <p:sp>
          <p:nvSpPr>
            <p:cNvPr id="610" name="Google Shape;610;p37"/>
            <p:cNvSpPr txBox="1"/>
            <p:nvPr/>
          </p:nvSpPr>
          <p:spPr>
            <a:xfrm>
              <a:off x="0" y="-28575"/>
              <a:ext cx="812800" cy="841375"/>
            </a:xfrm>
            <a:prstGeom prst="rect">
              <a:avLst/>
            </a:prstGeom>
            <a:noFill/>
            <a:ln>
              <a:noFill/>
            </a:ln>
          </p:spPr>
          <p:txBody>
            <a:bodyPr anchorCtr="0" anchor="ctr" bIns="45725" lIns="45725" spcFirstLastPara="1" rIns="45725" wrap="square" tIns="45725">
              <a:noAutofit/>
            </a:bodyPr>
            <a:lstStyle/>
            <a:p>
              <a:pPr indent="0" lvl="0" marL="0" marR="0" rtl="0" algn="ctr">
                <a:lnSpc>
                  <a:spcPct val="105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1" name="Google Shape;611;p37"/>
          <p:cNvGrpSpPr/>
          <p:nvPr/>
        </p:nvGrpSpPr>
        <p:grpSpPr>
          <a:xfrm rot="-2634298">
            <a:off x="2894481" y="-1850596"/>
            <a:ext cx="13489254" cy="13963486"/>
            <a:chOff x="0" y="-28575"/>
            <a:chExt cx="812800" cy="841375"/>
          </a:xfrm>
        </p:grpSpPr>
        <p:sp>
          <p:nvSpPr>
            <p:cNvPr id="612" name="Google Shape;612;p37"/>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A02522">
                <a:alpha val="34901"/>
              </a:srgbClr>
            </a:solidFill>
            <a:ln>
              <a:noFill/>
            </a:ln>
          </p:spPr>
        </p:sp>
        <p:sp>
          <p:nvSpPr>
            <p:cNvPr id="613" name="Google Shape;613;p37"/>
            <p:cNvSpPr txBox="1"/>
            <p:nvPr/>
          </p:nvSpPr>
          <p:spPr>
            <a:xfrm>
              <a:off x="0" y="-28575"/>
              <a:ext cx="812800" cy="841375"/>
            </a:xfrm>
            <a:prstGeom prst="rect">
              <a:avLst/>
            </a:prstGeom>
            <a:noFill/>
            <a:ln>
              <a:noFill/>
            </a:ln>
          </p:spPr>
          <p:txBody>
            <a:bodyPr anchorCtr="0" anchor="ctr" bIns="45725" lIns="45725" spcFirstLastPara="1" rIns="45725" wrap="square" tIns="45725">
              <a:noAutofit/>
            </a:bodyPr>
            <a:lstStyle/>
            <a:p>
              <a:pPr indent="0" lvl="0" marL="0" marR="0" rtl="0" algn="ctr">
                <a:lnSpc>
                  <a:spcPct val="105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14" name="Google Shape;614;p37"/>
          <p:cNvSpPr/>
          <p:nvPr/>
        </p:nvSpPr>
        <p:spPr>
          <a:xfrm>
            <a:off x="-4399575" y="-1616413"/>
            <a:ext cx="10856550" cy="13519826"/>
          </a:xfrm>
          <a:custGeom>
            <a:rect b="b" l="l" r="r" t="t"/>
            <a:pathLst>
              <a:path extrusionOk="0" h="13519826" w="10856550">
                <a:moveTo>
                  <a:pt x="0" y="0"/>
                </a:moveTo>
                <a:lnTo>
                  <a:pt x="10856550" y="0"/>
                </a:lnTo>
                <a:lnTo>
                  <a:pt x="10856550" y="13519826"/>
                </a:lnTo>
                <a:lnTo>
                  <a:pt x="0" y="13519826"/>
                </a:lnTo>
                <a:lnTo>
                  <a:pt x="0" y="0"/>
                </a:lnTo>
                <a:close/>
              </a:path>
            </a:pathLst>
          </a:custGeom>
          <a:blipFill rotWithShape="1">
            <a:blip r:embed="rId3">
              <a:alphaModFix/>
            </a:blip>
            <a:stretch>
              <a:fillRect b="0" l="0" r="0" t="0"/>
            </a:stretch>
          </a:blipFill>
          <a:ln>
            <a:noFill/>
          </a:ln>
        </p:spPr>
      </p:sp>
      <p:sp>
        <p:nvSpPr>
          <p:cNvPr id="615" name="Google Shape;615;p37"/>
          <p:cNvSpPr/>
          <p:nvPr/>
        </p:nvSpPr>
        <p:spPr>
          <a:xfrm>
            <a:off x="7465543" y="2006335"/>
            <a:ext cx="10297050" cy="1481643"/>
          </a:xfrm>
          <a:custGeom>
            <a:rect b="b" l="l" r="r" t="t"/>
            <a:pathLst>
              <a:path extrusionOk="0" h="1481643" w="10297050">
                <a:moveTo>
                  <a:pt x="0" y="0"/>
                </a:moveTo>
                <a:lnTo>
                  <a:pt x="10297050" y="0"/>
                </a:lnTo>
                <a:lnTo>
                  <a:pt x="10297050" y="1481644"/>
                </a:lnTo>
                <a:lnTo>
                  <a:pt x="0" y="1481644"/>
                </a:lnTo>
                <a:lnTo>
                  <a:pt x="0" y="0"/>
                </a:lnTo>
                <a:close/>
              </a:path>
            </a:pathLst>
          </a:custGeom>
          <a:blipFill rotWithShape="1">
            <a:blip r:embed="rId4">
              <a:alphaModFix/>
            </a:blip>
            <a:stretch>
              <a:fillRect b="0" l="0" r="0" t="0"/>
            </a:stretch>
          </a:blipFill>
          <a:ln>
            <a:noFill/>
          </a:ln>
        </p:spPr>
      </p:sp>
      <p:cxnSp>
        <p:nvCxnSpPr>
          <p:cNvPr id="616" name="Google Shape;616;p37"/>
          <p:cNvCxnSpPr/>
          <p:nvPr/>
        </p:nvCxnSpPr>
        <p:spPr>
          <a:xfrm>
            <a:off x="8338542" y="8797421"/>
            <a:ext cx="2588818" cy="0"/>
          </a:xfrm>
          <a:prstGeom prst="straightConnector1">
            <a:avLst/>
          </a:prstGeom>
          <a:noFill/>
          <a:ln cap="rnd" cmpd="sng" w="28575">
            <a:solidFill>
              <a:srgbClr val="F2BF5E"/>
            </a:solidFill>
            <a:prstDash val="solid"/>
            <a:round/>
            <a:headEnd len="sm" w="sm" type="none"/>
            <a:tailEnd len="sm" w="sm" type="none"/>
          </a:ln>
        </p:spPr>
      </p:cxnSp>
      <p:cxnSp>
        <p:nvCxnSpPr>
          <p:cNvPr id="617" name="Google Shape;617;p37"/>
          <p:cNvCxnSpPr/>
          <p:nvPr/>
        </p:nvCxnSpPr>
        <p:spPr>
          <a:xfrm>
            <a:off x="14300777" y="8814257"/>
            <a:ext cx="2588818" cy="0"/>
          </a:xfrm>
          <a:prstGeom prst="straightConnector1">
            <a:avLst/>
          </a:prstGeom>
          <a:noFill/>
          <a:ln cap="rnd" cmpd="sng" w="28575">
            <a:solidFill>
              <a:srgbClr val="F2BF5E"/>
            </a:solidFill>
            <a:prstDash val="solid"/>
            <a:round/>
            <a:headEnd len="sm" w="sm" type="none"/>
            <a:tailEnd len="sm" w="sm" type="none"/>
          </a:ln>
        </p:spPr>
      </p:cxnSp>
      <p:sp>
        <p:nvSpPr>
          <p:cNvPr id="618" name="Google Shape;618;p37"/>
          <p:cNvSpPr/>
          <p:nvPr/>
        </p:nvSpPr>
        <p:spPr>
          <a:xfrm>
            <a:off x="11730259" y="7664477"/>
            <a:ext cx="1767619" cy="1449447"/>
          </a:xfrm>
          <a:custGeom>
            <a:rect b="b" l="l" r="r" t="t"/>
            <a:pathLst>
              <a:path extrusionOk="0" h="1449447" w="1767619">
                <a:moveTo>
                  <a:pt x="0" y="0"/>
                </a:moveTo>
                <a:lnTo>
                  <a:pt x="1767619" y="0"/>
                </a:lnTo>
                <a:lnTo>
                  <a:pt x="1767619" y="1449447"/>
                </a:lnTo>
                <a:lnTo>
                  <a:pt x="0" y="1449447"/>
                </a:lnTo>
                <a:lnTo>
                  <a:pt x="0" y="0"/>
                </a:lnTo>
                <a:close/>
              </a:path>
            </a:pathLst>
          </a:custGeom>
          <a:blipFill rotWithShape="1">
            <a:blip r:embed="rId5">
              <a:alphaModFix/>
            </a:blip>
            <a:stretch>
              <a:fillRect b="0" l="0" r="0" t="0"/>
            </a:stretch>
          </a:blipFill>
          <a:ln>
            <a:noFill/>
          </a:ln>
        </p:spPr>
      </p:sp>
      <p:sp>
        <p:nvSpPr>
          <p:cNvPr id="619" name="Google Shape;619;p37"/>
          <p:cNvSpPr txBox="1"/>
          <p:nvPr/>
        </p:nvSpPr>
        <p:spPr>
          <a:xfrm>
            <a:off x="8909898" y="2059206"/>
            <a:ext cx="7408340" cy="1233027"/>
          </a:xfrm>
          <a:prstGeom prst="rect">
            <a:avLst/>
          </a:prstGeom>
          <a:noFill/>
          <a:ln>
            <a:noFill/>
          </a:ln>
        </p:spPr>
        <p:txBody>
          <a:bodyPr anchorCtr="0" anchor="t" bIns="0" lIns="0" spcFirstLastPara="1" rIns="0" wrap="square" tIns="0">
            <a:spAutoFit/>
          </a:bodyPr>
          <a:lstStyle/>
          <a:p>
            <a:pPr indent="0" lvl="0" marL="0" marR="0" rtl="0" algn="ctr">
              <a:lnSpc>
                <a:spcPct val="139997"/>
              </a:lnSpc>
              <a:spcBef>
                <a:spcPts val="0"/>
              </a:spcBef>
              <a:spcAft>
                <a:spcPts val="0"/>
              </a:spcAft>
              <a:buNone/>
            </a:pPr>
            <a:r>
              <a:rPr b="1" i="0" lang="en-US" sz="7153" u="none" cap="none" strike="noStrike">
                <a:solidFill>
                  <a:srgbClr val="6B110F"/>
                </a:solidFill>
                <a:latin typeface="Halant"/>
                <a:ea typeface="Halant"/>
                <a:cs typeface="Halant"/>
                <a:sym typeface="Halant"/>
              </a:rPr>
              <a:t>CERTIFICATE</a:t>
            </a:r>
            <a:endParaRPr/>
          </a:p>
        </p:txBody>
      </p:sp>
      <p:sp>
        <p:nvSpPr>
          <p:cNvPr id="620" name="Google Shape;620;p37"/>
          <p:cNvSpPr txBox="1"/>
          <p:nvPr/>
        </p:nvSpPr>
        <p:spPr>
          <a:xfrm>
            <a:off x="9474938" y="3392729"/>
            <a:ext cx="6278260" cy="777511"/>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4541" u="none" cap="none" strike="noStrike">
                <a:solidFill>
                  <a:srgbClr val="F2BF5E"/>
                </a:solidFill>
                <a:latin typeface="Lato"/>
                <a:ea typeface="Lato"/>
                <a:cs typeface="Lato"/>
                <a:sym typeface="Lato"/>
              </a:rPr>
              <a:t>Of Appreciation</a:t>
            </a:r>
            <a:endParaRPr/>
          </a:p>
        </p:txBody>
      </p:sp>
      <p:sp>
        <p:nvSpPr>
          <p:cNvPr id="621" name="Google Shape;621;p37"/>
          <p:cNvSpPr txBox="1"/>
          <p:nvPr/>
        </p:nvSpPr>
        <p:spPr>
          <a:xfrm>
            <a:off x="7465543" y="4903795"/>
            <a:ext cx="10297050" cy="1707932"/>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US" sz="10008" u="none" cap="none" strike="noStrike">
                <a:solidFill>
                  <a:srgbClr val="F2BF5E"/>
                </a:solidFill>
                <a:latin typeface="Dancing Script"/>
                <a:ea typeface="Dancing Script"/>
                <a:cs typeface="Dancing Script"/>
                <a:sym typeface="Dancing Script"/>
              </a:rPr>
              <a:t>Name Surname</a:t>
            </a:r>
            <a:endParaRPr/>
          </a:p>
        </p:txBody>
      </p:sp>
      <p:sp>
        <p:nvSpPr>
          <p:cNvPr id="622" name="Google Shape;622;p37"/>
          <p:cNvSpPr txBox="1"/>
          <p:nvPr/>
        </p:nvSpPr>
        <p:spPr>
          <a:xfrm>
            <a:off x="9079513" y="4445717"/>
            <a:ext cx="7069111" cy="38420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50" u="none" cap="none" strike="noStrike">
                <a:solidFill>
                  <a:srgbClr val="F2BF5E"/>
                </a:solidFill>
                <a:latin typeface="Lato"/>
                <a:ea typeface="Lato"/>
                <a:cs typeface="Lato"/>
                <a:sym typeface="Lato"/>
              </a:rPr>
              <a:t>is hereby granted to </a:t>
            </a:r>
            <a:endParaRPr/>
          </a:p>
        </p:txBody>
      </p:sp>
      <p:sp>
        <p:nvSpPr>
          <p:cNvPr id="623" name="Google Shape;623;p37"/>
          <p:cNvSpPr txBox="1"/>
          <p:nvPr/>
        </p:nvSpPr>
        <p:spPr>
          <a:xfrm>
            <a:off x="7741067" y="6837999"/>
            <a:ext cx="9746004" cy="38420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50" u="none" cap="none" strike="noStrike">
                <a:solidFill>
                  <a:srgbClr val="F2BF5E"/>
                </a:solidFill>
                <a:latin typeface="Lato"/>
                <a:ea typeface="Lato"/>
                <a:cs typeface="Lato"/>
                <a:sym typeface="Lato"/>
              </a:rPr>
              <a:t>for outstanding performance</a:t>
            </a:r>
            <a:endParaRPr/>
          </a:p>
        </p:txBody>
      </p:sp>
      <p:sp>
        <p:nvSpPr>
          <p:cNvPr id="624" name="Google Shape;624;p37"/>
          <p:cNvSpPr txBox="1"/>
          <p:nvPr/>
        </p:nvSpPr>
        <p:spPr>
          <a:xfrm>
            <a:off x="8861283" y="8912677"/>
            <a:ext cx="1543335" cy="330724"/>
          </a:xfrm>
          <a:prstGeom prst="rect">
            <a:avLst/>
          </a:prstGeom>
          <a:noFill/>
          <a:ln>
            <a:noFill/>
          </a:ln>
        </p:spPr>
        <p:txBody>
          <a:bodyPr anchorCtr="0" anchor="t" bIns="0" lIns="0" spcFirstLastPara="1" rIns="0" wrap="square" tIns="0">
            <a:spAutoFit/>
          </a:bodyPr>
          <a:lstStyle/>
          <a:p>
            <a:pPr indent="0" lvl="0" marL="0" marR="0" rtl="0" algn="ctr">
              <a:lnSpc>
                <a:spcPct val="140020"/>
              </a:lnSpc>
              <a:spcBef>
                <a:spcPts val="0"/>
              </a:spcBef>
              <a:spcAft>
                <a:spcPts val="0"/>
              </a:spcAft>
              <a:buNone/>
            </a:pPr>
            <a:r>
              <a:rPr b="1" i="0" lang="en-US" sz="1979" u="none" cap="none" strike="noStrike">
                <a:solidFill>
                  <a:srgbClr val="F2BF5E"/>
                </a:solidFill>
                <a:latin typeface="Lato"/>
                <a:ea typeface="Lato"/>
                <a:cs typeface="Lato"/>
                <a:sym typeface="Lato"/>
              </a:rPr>
              <a:t>Date</a:t>
            </a:r>
            <a:endParaRPr/>
          </a:p>
        </p:txBody>
      </p:sp>
      <p:sp>
        <p:nvSpPr>
          <p:cNvPr id="625" name="Google Shape;625;p37"/>
          <p:cNvSpPr txBox="1"/>
          <p:nvPr/>
        </p:nvSpPr>
        <p:spPr>
          <a:xfrm>
            <a:off x="14823519" y="8929512"/>
            <a:ext cx="1543335" cy="330724"/>
          </a:xfrm>
          <a:prstGeom prst="rect">
            <a:avLst/>
          </a:prstGeom>
          <a:noFill/>
          <a:ln>
            <a:noFill/>
          </a:ln>
        </p:spPr>
        <p:txBody>
          <a:bodyPr anchorCtr="0" anchor="t" bIns="0" lIns="0" spcFirstLastPara="1" rIns="0" wrap="square" tIns="0">
            <a:spAutoFit/>
          </a:bodyPr>
          <a:lstStyle/>
          <a:p>
            <a:pPr indent="0" lvl="0" marL="0" marR="0" rtl="0" algn="ctr">
              <a:lnSpc>
                <a:spcPct val="140020"/>
              </a:lnSpc>
              <a:spcBef>
                <a:spcPts val="0"/>
              </a:spcBef>
              <a:spcAft>
                <a:spcPts val="0"/>
              </a:spcAft>
              <a:buNone/>
            </a:pPr>
            <a:r>
              <a:rPr b="1" i="0" lang="en-US" sz="1979" u="none" cap="none" strike="noStrike">
                <a:solidFill>
                  <a:srgbClr val="F2BF5E"/>
                </a:solidFill>
                <a:latin typeface="Lato"/>
                <a:ea typeface="Lato"/>
                <a:cs typeface="Lato"/>
                <a:sym typeface="Lato"/>
              </a:rPr>
              <a:t>Signature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629" name="Shape 629"/>
        <p:cNvGrpSpPr/>
        <p:nvPr/>
      </p:nvGrpSpPr>
      <p:grpSpPr>
        <a:xfrm>
          <a:off x="0" y="0"/>
          <a:ext cx="0" cy="0"/>
          <a:chOff x="0" y="0"/>
          <a:chExt cx="0" cy="0"/>
        </a:xfrm>
      </p:grpSpPr>
      <p:grpSp>
        <p:nvGrpSpPr>
          <p:cNvPr id="630" name="Google Shape;630;p38"/>
          <p:cNvGrpSpPr/>
          <p:nvPr/>
        </p:nvGrpSpPr>
        <p:grpSpPr>
          <a:xfrm>
            <a:off x="394238" y="324714"/>
            <a:ext cx="17551629" cy="9637572"/>
            <a:chOff x="0" y="0"/>
            <a:chExt cx="23402172" cy="12850096"/>
          </a:xfrm>
        </p:grpSpPr>
        <p:sp>
          <p:nvSpPr>
            <p:cNvPr id="631" name="Google Shape;631;p38"/>
            <p:cNvSpPr/>
            <p:nvPr/>
          </p:nvSpPr>
          <p:spPr>
            <a:xfrm>
              <a:off x="0" y="7329003"/>
              <a:ext cx="5528003" cy="5521093"/>
            </a:xfrm>
            <a:custGeom>
              <a:rect b="b" l="l" r="r" t="t"/>
              <a:pathLst>
                <a:path extrusionOk="0" h="5521093" w="5528003">
                  <a:moveTo>
                    <a:pt x="0" y="0"/>
                  </a:moveTo>
                  <a:lnTo>
                    <a:pt x="5528003" y="0"/>
                  </a:lnTo>
                  <a:lnTo>
                    <a:pt x="5528003" y="5521094"/>
                  </a:lnTo>
                  <a:lnTo>
                    <a:pt x="0" y="5521094"/>
                  </a:lnTo>
                  <a:lnTo>
                    <a:pt x="0" y="0"/>
                  </a:lnTo>
                  <a:close/>
                </a:path>
              </a:pathLst>
            </a:custGeom>
            <a:blipFill rotWithShape="1">
              <a:blip r:embed="rId3">
                <a:alphaModFix/>
              </a:blip>
              <a:stretch>
                <a:fillRect b="0" l="0" r="0" t="0"/>
              </a:stretch>
            </a:blipFill>
            <a:ln>
              <a:noFill/>
            </a:ln>
          </p:spPr>
        </p:sp>
        <p:sp>
          <p:nvSpPr>
            <p:cNvPr id="632" name="Google Shape;632;p38"/>
            <p:cNvSpPr/>
            <p:nvPr/>
          </p:nvSpPr>
          <p:spPr>
            <a:xfrm flipH="1" rot="10800000">
              <a:off x="0" y="0"/>
              <a:ext cx="5528003" cy="5521093"/>
            </a:xfrm>
            <a:custGeom>
              <a:rect b="b" l="l" r="r" t="t"/>
              <a:pathLst>
                <a:path extrusionOk="0" h="5521093" w="5528003">
                  <a:moveTo>
                    <a:pt x="0" y="5521093"/>
                  </a:moveTo>
                  <a:lnTo>
                    <a:pt x="5528003" y="5521093"/>
                  </a:lnTo>
                  <a:lnTo>
                    <a:pt x="5528003" y="0"/>
                  </a:lnTo>
                  <a:lnTo>
                    <a:pt x="0" y="0"/>
                  </a:lnTo>
                  <a:lnTo>
                    <a:pt x="0" y="5521093"/>
                  </a:lnTo>
                  <a:close/>
                </a:path>
              </a:pathLst>
            </a:custGeom>
            <a:blipFill rotWithShape="1">
              <a:blip r:embed="rId3">
                <a:alphaModFix/>
              </a:blip>
              <a:stretch>
                <a:fillRect b="0" l="0" r="0" t="0"/>
              </a:stretch>
            </a:blipFill>
            <a:ln>
              <a:noFill/>
            </a:ln>
          </p:spPr>
        </p:sp>
        <p:sp>
          <p:nvSpPr>
            <p:cNvPr id="633" name="Google Shape;633;p38"/>
            <p:cNvSpPr/>
            <p:nvPr/>
          </p:nvSpPr>
          <p:spPr>
            <a:xfrm rot="10800000">
              <a:off x="17874169" y="0"/>
              <a:ext cx="5528003" cy="5521093"/>
            </a:xfrm>
            <a:custGeom>
              <a:rect b="b" l="l" r="r" t="t"/>
              <a:pathLst>
                <a:path extrusionOk="0" h="5521093" w="5528003">
                  <a:moveTo>
                    <a:pt x="5528003" y="5521093"/>
                  </a:moveTo>
                  <a:lnTo>
                    <a:pt x="0" y="5521093"/>
                  </a:lnTo>
                  <a:lnTo>
                    <a:pt x="0" y="0"/>
                  </a:lnTo>
                  <a:lnTo>
                    <a:pt x="5528003" y="0"/>
                  </a:lnTo>
                  <a:lnTo>
                    <a:pt x="5528003" y="5521093"/>
                  </a:lnTo>
                  <a:close/>
                </a:path>
              </a:pathLst>
            </a:custGeom>
            <a:blipFill rotWithShape="1">
              <a:blip r:embed="rId3">
                <a:alphaModFix/>
              </a:blip>
              <a:stretch>
                <a:fillRect b="0" l="0" r="0" t="0"/>
              </a:stretch>
            </a:blipFill>
            <a:ln>
              <a:noFill/>
            </a:ln>
          </p:spPr>
        </p:sp>
        <p:sp>
          <p:nvSpPr>
            <p:cNvPr id="634" name="Google Shape;634;p38"/>
            <p:cNvSpPr/>
            <p:nvPr/>
          </p:nvSpPr>
          <p:spPr>
            <a:xfrm flipH="1">
              <a:off x="17874169" y="7329003"/>
              <a:ext cx="5528003" cy="5521093"/>
            </a:xfrm>
            <a:custGeom>
              <a:rect b="b" l="l" r="r" t="t"/>
              <a:pathLst>
                <a:path extrusionOk="0" h="5521093" w="5528003">
                  <a:moveTo>
                    <a:pt x="5528003" y="0"/>
                  </a:moveTo>
                  <a:lnTo>
                    <a:pt x="0" y="0"/>
                  </a:lnTo>
                  <a:lnTo>
                    <a:pt x="0" y="5521094"/>
                  </a:lnTo>
                  <a:lnTo>
                    <a:pt x="5528003" y="5521094"/>
                  </a:lnTo>
                  <a:lnTo>
                    <a:pt x="5528003" y="0"/>
                  </a:lnTo>
                  <a:close/>
                </a:path>
              </a:pathLst>
            </a:custGeom>
            <a:blipFill rotWithShape="1">
              <a:blip r:embed="rId3">
                <a:alphaModFix/>
              </a:blip>
              <a:stretch>
                <a:fillRect b="0" l="0" r="0" t="0"/>
              </a:stretch>
            </a:blipFill>
            <a:ln>
              <a:noFill/>
            </a:ln>
          </p:spPr>
        </p:sp>
      </p:grpSp>
      <p:sp>
        <p:nvSpPr>
          <p:cNvPr id="635" name="Google Shape;635;p38"/>
          <p:cNvSpPr/>
          <p:nvPr/>
        </p:nvSpPr>
        <p:spPr>
          <a:xfrm>
            <a:off x="11692691" y="7621940"/>
            <a:ext cx="1773885" cy="564418"/>
          </a:xfrm>
          <a:custGeom>
            <a:rect b="b" l="l" r="r" t="t"/>
            <a:pathLst>
              <a:path extrusionOk="0" h="564418" w="1773885">
                <a:moveTo>
                  <a:pt x="0" y="0"/>
                </a:moveTo>
                <a:lnTo>
                  <a:pt x="1773885" y="0"/>
                </a:lnTo>
                <a:lnTo>
                  <a:pt x="1773885" y="564418"/>
                </a:lnTo>
                <a:lnTo>
                  <a:pt x="0" y="564418"/>
                </a:lnTo>
                <a:lnTo>
                  <a:pt x="0" y="0"/>
                </a:lnTo>
                <a:close/>
              </a:path>
            </a:pathLst>
          </a:custGeom>
          <a:blipFill rotWithShape="1">
            <a:blip r:embed="rId4">
              <a:alphaModFix/>
            </a:blip>
            <a:stretch>
              <a:fillRect b="0" l="0" r="0" t="0"/>
            </a:stretch>
          </a:blipFill>
          <a:ln>
            <a:noFill/>
          </a:ln>
        </p:spPr>
      </p:sp>
      <p:sp>
        <p:nvSpPr>
          <p:cNvPr id="636" name="Google Shape;636;p38"/>
          <p:cNvSpPr/>
          <p:nvPr/>
        </p:nvSpPr>
        <p:spPr>
          <a:xfrm>
            <a:off x="4879807" y="7621940"/>
            <a:ext cx="1773885" cy="564418"/>
          </a:xfrm>
          <a:custGeom>
            <a:rect b="b" l="l" r="r" t="t"/>
            <a:pathLst>
              <a:path extrusionOk="0" h="564418" w="1773885">
                <a:moveTo>
                  <a:pt x="0" y="0"/>
                </a:moveTo>
                <a:lnTo>
                  <a:pt x="1773885" y="0"/>
                </a:lnTo>
                <a:lnTo>
                  <a:pt x="1773885" y="564418"/>
                </a:lnTo>
                <a:lnTo>
                  <a:pt x="0" y="564418"/>
                </a:lnTo>
                <a:lnTo>
                  <a:pt x="0" y="0"/>
                </a:lnTo>
                <a:close/>
              </a:path>
            </a:pathLst>
          </a:custGeom>
          <a:blipFill rotWithShape="1">
            <a:blip r:embed="rId4">
              <a:alphaModFix/>
            </a:blip>
            <a:stretch>
              <a:fillRect b="0" l="0" r="0" t="0"/>
            </a:stretch>
          </a:blipFill>
          <a:ln>
            <a:noFill/>
          </a:ln>
        </p:spPr>
      </p:sp>
      <p:cxnSp>
        <p:nvCxnSpPr>
          <p:cNvPr id="637" name="Google Shape;637;p38"/>
          <p:cNvCxnSpPr/>
          <p:nvPr/>
        </p:nvCxnSpPr>
        <p:spPr>
          <a:xfrm>
            <a:off x="4506419" y="8362571"/>
            <a:ext cx="2588818" cy="0"/>
          </a:xfrm>
          <a:prstGeom prst="straightConnector1">
            <a:avLst/>
          </a:prstGeom>
          <a:noFill/>
          <a:ln cap="rnd" cmpd="sng" w="28575">
            <a:solidFill>
              <a:srgbClr val="FFFFFF"/>
            </a:solidFill>
            <a:prstDash val="solid"/>
            <a:round/>
            <a:headEnd len="sm" w="sm" type="none"/>
            <a:tailEnd len="sm" w="sm" type="none"/>
          </a:ln>
        </p:spPr>
      </p:cxnSp>
      <p:cxnSp>
        <p:nvCxnSpPr>
          <p:cNvPr id="638" name="Google Shape;638;p38"/>
          <p:cNvCxnSpPr/>
          <p:nvPr/>
        </p:nvCxnSpPr>
        <p:spPr>
          <a:xfrm>
            <a:off x="11246840" y="8362571"/>
            <a:ext cx="2588818" cy="0"/>
          </a:xfrm>
          <a:prstGeom prst="straightConnector1">
            <a:avLst/>
          </a:prstGeom>
          <a:noFill/>
          <a:ln cap="rnd" cmpd="sng" w="28575">
            <a:solidFill>
              <a:srgbClr val="FFFFFF"/>
            </a:solidFill>
            <a:prstDash val="solid"/>
            <a:round/>
            <a:headEnd len="sm" w="sm" type="none"/>
            <a:tailEnd len="sm" w="sm" type="none"/>
          </a:ln>
        </p:spPr>
      </p:cxnSp>
      <p:sp>
        <p:nvSpPr>
          <p:cNvPr id="639" name="Google Shape;639;p38"/>
          <p:cNvSpPr/>
          <p:nvPr/>
        </p:nvSpPr>
        <p:spPr>
          <a:xfrm>
            <a:off x="8168529" y="8259362"/>
            <a:ext cx="2159305" cy="471121"/>
          </a:xfrm>
          <a:custGeom>
            <a:rect b="b" l="l" r="r" t="t"/>
            <a:pathLst>
              <a:path extrusionOk="0" h="471121" w="2159305">
                <a:moveTo>
                  <a:pt x="0" y="0"/>
                </a:moveTo>
                <a:lnTo>
                  <a:pt x="2159304" y="0"/>
                </a:lnTo>
                <a:lnTo>
                  <a:pt x="2159304" y="471121"/>
                </a:lnTo>
                <a:lnTo>
                  <a:pt x="0" y="471121"/>
                </a:lnTo>
                <a:lnTo>
                  <a:pt x="0" y="0"/>
                </a:lnTo>
                <a:close/>
              </a:path>
            </a:pathLst>
          </a:custGeom>
          <a:blipFill rotWithShape="1">
            <a:blip r:embed="rId5">
              <a:alphaModFix/>
            </a:blip>
            <a:stretch>
              <a:fillRect b="0" l="0" r="0" t="0"/>
            </a:stretch>
          </a:blipFill>
          <a:ln>
            <a:noFill/>
          </a:ln>
        </p:spPr>
      </p:sp>
      <p:sp>
        <p:nvSpPr>
          <p:cNvPr id="640" name="Google Shape;640;p38"/>
          <p:cNvSpPr/>
          <p:nvPr/>
        </p:nvSpPr>
        <p:spPr>
          <a:xfrm>
            <a:off x="6683919" y="324714"/>
            <a:ext cx="5128524" cy="596774"/>
          </a:xfrm>
          <a:custGeom>
            <a:rect b="b" l="l" r="r" t="t"/>
            <a:pathLst>
              <a:path extrusionOk="0" h="596774" w="5128524">
                <a:moveTo>
                  <a:pt x="0" y="0"/>
                </a:moveTo>
                <a:lnTo>
                  <a:pt x="5128524" y="0"/>
                </a:lnTo>
                <a:lnTo>
                  <a:pt x="5128524" y="596773"/>
                </a:lnTo>
                <a:lnTo>
                  <a:pt x="0" y="596773"/>
                </a:lnTo>
                <a:lnTo>
                  <a:pt x="0" y="0"/>
                </a:lnTo>
                <a:close/>
              </a:path>
            </a:pathLst>
          </a:custGeom>
          <a:blipFill rotWithShape="1">
            <a:blip r:embed="rId6">
              <a:alphaModFix/>
            </a:blip>
            <a:stretch>
              <a:fillRect b="0" l="0" r="0" t="0"/>
            </a:stretch>
          </a:blipFill>
          <a:ln>
            <a:noFill/>
          </a:ln>
        </p:spPr>
      </p:sp>
      <p:sp>
        <p:nvSpPr>
          <p:cNvPr id="641" name="Google Shape;641;p38"/>
          <p:cNvSpPr/>
          <p:nvPr/>
        </p:nvSpPr>
        <p:spPr>
          <a:xfrm>
            <a:off x="5512453" y="6961655"/>
            <a:ext cx="7315200" cy="252707"/>
          </a:xfrm>
          <a:custGeom>
            <a:rect b="b" l="l" r="r" t="t"/>
            <a:pathLst>
              <a:path extrusionOk="0" h="252707" w="7315200">
                <a:moveTo>
                  <a:pt x="0" y="0"/>
                </a:moveTo>
                <a:lnTo>
                  <a:pt x="7315200" y="0"/>
                </a:lnTo>
                <a:lnTo>
                  <a:pt x="7315200" y="252707"/>
                </a:lnTo>
                <a:lnTo>
                  <a:pt x="0" y="252707"/>
                </a:lnTo>
                <a:lnTo>
                  <a:pt x="0" y="0"/>
                </a:lnTo>
                <a:close/>
              </a:path>
            </a:pathLst>
          </a:custGeom>
          <a:blipFill rotWithShape="1">
            <a:blip r:embed="rId7">
              <a:alphaModFix/>
            </a:blip>
            <a:stretch>
              <a:fillRect b="0" l="0" r="0" t="0"/>
            </a:stretch>
          </a:blipFill>
          <a:ln>
            <a:noFill/>
          </a:ln>
        </p:spPr>
      </p:sp>
      <p:sp>
        <p:nvSpPr>
          <p:cNvPr id="642" name="Google Shape;642;p38"/>
          <p:cNvSpPr txBox="1"/>
          <p:nvPr/>
        </p:nvSpPr>
        <p:spPr>
          <a:xfrm>
            <a:off x="4384262" y="4239682"/>
            <a:ext cx="9519476" cy="2126011"/>
          </a:xfrm>
          <a:prstGeom prst="rect">
            <a:avLst/>
          </a:prstGeom>
          <a:noFill/>
          <a:ln>
            <a:noFill/>
          </a:ln>
        </p:spPr>
        <p:txBody>
          <a:bodyPr anchorCtr="0" anchor="t" bIns="0" lIns="0" spcFirstLastPara="1" rIns="0" wrap="square" tIns="0">
            <a:spAutoFit/>
          </a:bodyPr>
          <a:lstStyle/>
          <a:p>
            <a:pPr indent="0" lvl="0" marL="0" marR="0" rtl="0" algn="ctr">
              <a:lnSpc>
                <a:spcPct val="139993"/>
              </a:lnSpc>
              <a:spcBef>
                <a:spcPts val="0"/>
              </a:spcBef>
              <a:spcAft>
                <a:spcPts val="0"/>
              </a:spcAft>
              <a:buNone/>
            </a:pPr>
            <a:r>
              <a:rPr b="0" i="0" lang="en-US" sz="12452" u="none" cap="none" strike="noStrike">
                <a:solidFill>
                  <a:srgbClr val="F1C05A"/>
                </a:solidFill>
                <a:latin typeface="Italianno"/>
                <a:ea typeface="Italianno"/>
                <a:cs typeface="Italianno"/>
                <a:sym typeface="Italianno"/>
              </a:rPr>
              <a:t>Name Surname</a:t>
            </a:r>
            <a:endParaRPr/>
          </a:p>
        </p:txBody>
      </p:sp>
      <p:sp>
        <p:nvSpPr>
          <p:cNvPr id="643" name="Google Shape;643;p38"/>
          <p:cNvSpPr txBox="1"/>
          <p:nvPr/>
        </p:nvSpPr>
        <p:spPr>
          <a:xfrm>
            <a:off x="4199282" y="1346920"/>
            <a:ext cx="10097797" cy="1533525"/>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1" i="0" lang="en-US" sz="9000" u="none" cap="none" strike="noStrike">
                <a:solidFill>
                  <a:srgbClr val="F1C05A"/>
                </a:solidFill>
                <a:latin typeface="Libre Baskerville"/>
                <a:ea typeface="Libre Baskerville"/>
                <a:cs typeface="Libre Baskerville"/>
                <a:sym typeface="Libre Baskerville"/>
              </a:rPr>
              <a:t>CERTIFICATE</a:t>
            </a:r>
            <a:endParaRPr/>
          </a:p>
        </p:txBody>
      </p:sp>
      <p:sp>
        <p:nvSpPr>
          <p:cNvPr id="644" name="Google Shape;644;p38"/>
          <p:cNvSpPr txBox="1"/>
          <p:nvPr/>
        </p:nvSpPr>
        <p:spPr>
          <a:xfrm>
            <a:off x="6109051" y="3008818"/>
            <a:ext cx="6278260" cy="760934"/>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4541" u="none" cap="none" strike="noStrike">
                <a:solidFill>
                  <a:srgbClr val="F1C05A"/>
                </a:solidFill>
                <a:latin typeface="Libre Baskerville"/>
                <a:ea typeface="Libre Baskerville"/>
                <a:cs typeface="Libre Baskerville"/>
                <a:sym typeface="Libre Baskerville"/>
              </a:rPr>
              <a:t>OF APPRECIATION</a:t>
            </a:r>
            <a:endParaRPr/>
          </a:p>
        </p:txBody>
      </p:sp>
      <p:sp>
        <p:nvSpPr>
          <p:cNvPr id="645" name="Google Shape;645;p38"/>
          <p:cNvSpPr txBox="1"/>
          <p:nvPr/>
        </p:nvSpPr>
        <p:spPr>
          <a:xfrm>
            <a:off x="4868473" y="4036452"/>
            <a:ext cx="8551053" cy="3962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Libre Baskerville"/>
                <a:ea typeface="Libre Baskerville"/>
                <a:cs typeface="Libre Baskerville"/>
                <a:sym typeface="Libre Baskerville"/>
              </a:rPr>
              <a:t>is hereby granted to </a:t>
            </a:r>
            <a:endParaRPr/>
          </a:p>
        </p:txBody>
      </p:sp>
      <p:sp>
        <p:nvSpPr>
          <p:cNvPr id="646" name="Google Shape;646;p38"/>
          <p:cNvSpPr txBox="1"/>
          <p:nvPr/>
        </p:nvSpPr>
        <p:spPr>
          <a:xfrm>
            <a:off x="4270998" y="6260615"/>
            <a:ext cx="9746004" cy="3962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Libre Baskerville"/>
                <a:ea typeface="Libre Baskerville"/>
                <a:cs typeface="Libre Baskerville"/>
                <a:sym typeface="Libre Baskerville"/>
              </a:rPr>
              <a:t>for outstanding performance</a:t>
            </a:r>
            <a:endParaRPr/>
          </a:p>
        </p:txBody>
      </p:sp>
      <p:sp>
        <p:nvSpPr>
          <p:cNvPr id="647" name="Google Shape;647;p38"/>
          <p:cNvSpPr txBox="1"/>
          <p:nvPr/>
        </p:nvSpPr>
        <p:spPr>
          <a:xfrm>
            <a:off x="3848484" y="8790968"/>
            <a:ext cx="3836531" cy="372651"/>
          </a:xfrm>
          <a:prstGeom prst="rect">
            <a:avLst/>
          </a:prstGeom>
          <a:noFill/>
          <a:ln>
            <a:noFill/>
          </a:ln>
        </p:spPr>
        <p:txBody>
          <a:bodyPr anchorCtr="0" anchor="t" bIns="0" lIns="0" spcFirstLastPara="1" rIns="0" wrap="square" tIns="0">
            <a:spAutoFit/>
          </a:bodyPr>
          <a:lstStyle/>
          <a:p>
            <a:pPr indent="0" lvl="0" marL="0" marR="0" rtl="0" algn="ctr">
              <a:lnSpc>
                <a:spcPct val="140036"/>
              </a:lnSpc>
              <a:spcBef>
                <a:spcPts val="0"/>
              </a:spcBef>
              <a:spcAft>
                <a:spcPts val="0"/>
              </a:spcAft>
              <a:buNone/>
            </a:pPr>
            <a:r>
              <a:rPr b="0" i="0" lang="en-US" sz="2203" u="none" cap="none" strike="noStrike">
                <a:solidFill>
                  <a:srgbClr val="FFFFFF"/>
                </a:solidFill>
                <a:latin typeface="Libre Baskerville"/>
                <a:ea typeface="Libre Baskerville"/>
                <a:cs typeface="Libre Baskerville"/>
                <a:sym typeface="Libre Baskerville"/>
              </a:rPr>
              <a:t>TITLE</a:t>
            </a:r>
            <a:endParaRPr/>
          </a:p>
        </p:txBody>
      </p:sp>
      <p:sp>
        <p:nvSpPr>
          <p:cNvPr id="648" name="Google Shape;648;p38"/>
          <p:cNvSpPr txBox="1"/>
          <p:nvPr/>
        </p:nvSpPr>
        <p:spPr>
          <a:xfrm>
            <a:off x="3865867" y="8456823"/>
            <a:ext cx="3836531" cy="356000"/>
          </a:xfrm>
          <a:prstGeom prst="rect">
            <a:avLst/>
          </a:prstGeom>
          <a:noFill/>
          <a:ln>
            <a:noFill/>
          </a:ln>
        </p:spPr>
        <p:txBody>
          <a:bodyPr anchorCtr="0" anchor="t" bIns="0" lIns="0" spcFirstLastPara="1" rIns="0" wrap="square" tIns="0">
            <a:spAutoFit/>
          </a:bodyPr>
          <a:lstStyle/>
          <a:p>
            <a:pPr indent="0" lvl="0" marL="0" marR="0" rtl="0" algn="ctr">
              <a:lnSpc>
                <a:spcPct val="139971"/>
              </a:lnSpc>
              <a:spcBef>
                <a:spcPts val="0"/>
              </a:spcBef>
              <a:spcAft>
                <a:spcPts val="0"/>
              </a:spcAft>
              <a:buNone/>
            </a:pPr>
            <a:r>
              <a:rPr b="1" i="0" lang="en-US" sz="2109" u="none" cap="none" strike="noStrike">
                <a:solidFill>
                  <a:srgbClr val="FFFFFF"/>
                </a:solidFill>
                <a:latin typeface="Libre Baskerville"/>
                <a:ea typeface="Libre Baskerville"/>
                <a:cs typeface="Libre Baskerville"/>
                <a:sym typeface="Libre Baskerville"/>
              </a:rPr>
              <a:t>Name Surname</a:t>
            </a:r>
            <a:endParaRPr/>
          </a:p>
        </p:txBody>
      </p:sp>
      <p:sp>
        <p:nvSpPr>
          <p:cNvPr id="649" name="Google Shape;649;p38"/>
          <p:cNvSpPr txBox="1"/>
          <p:nvPr/>
        </p:nvSpPr>
        <p:spPr>
          <a:xfrm>
            <a:off x="10582396" y="8841563"/>
            <a:ext cx="3994475" cy="372651"/>
          </a:xfrm>
          <a:prstGeom prst="rect">
            <a:avLst/>
          </a:prstGeom>
          <a:noFill/>
          <a:ln>
            <a:noFill/>
          </a:ln>
        </p:spPr>
        <p:txBody>
          <a:bodyPr anchorCtr="0" anchor="t" bIns="0" lIns="0" spcFirstLastPara="1" rIns="0" wrap="square" tIns="0">
            <a:spAutoFit/>
          </a:bodyPr>
          <a:lstStyle/>
          <a:p>
            <a:pPr indent="0" lvl="0" marL="0" marR="0" rtl="0" algn="ctr">
              <a:lnSpc>
                <a:spcPct val="140036"/>
              </a:lnSpc>
              <a:spcBef>
                <a:spcPts val="0"/>
              </a:spcBef>
              <a:spcAft>
                <a:spcPts val="0"/>
              </a:spcAft>
              <a:buNone/>
            </a:pPr>
            <a:r>
              <a:rPr b="0" i="0" lang="en-US" sz="2203" u="none" cap="none" strike="noStrike">
                <a:solidFill>
                  <a:srgbClr val="FFFFFF"/>
                </a:solidFill>
                <a:latin typeface="Libre Baskerville"/>
                <a:ea typeface="Libre Baskerville"/>
                <a:cs typeface="Libre Baskerville"/>
                <a:sym typeface="Libre Baskerville"/>
              </a:rPr>
              <a:t>TITLE</a:t>
            </a:r>
            <a:endParaRPr/>
          </a:p>
        </p:txBody>
      </p:sp>
      <p:sp>
        <p:nvSpPr>
          <p:cNvPr id="650" name="Google Shape;650;p38"/>
          <p:cNvSpPr txBox="1"/>
          <p:nvPr/>
        </p:nvSpPr>
        <p:spPr>
          <a:xfrm>
            <a:off x="10582396" y="8507418"/>
            <a:ext cx="3994475" cy="356000"/>
          </a:xfrm>
          <a:prstGeom prst="rect">
            <a:avLst/>
          </a:prstGeom>
          <a:noFill/>
          <a:ln>
            <a:noFill/>
          </a:ln>
        </p:spPr>
        <p:txBody>
          <a:bodyPr anchorCtr="0" anchor="t" bIns="0" lIns="0" spcFirstLastPara="1" rIns="0" wrap="square" tIns="0">
            <a:spAutoFit/>
          </a:bodyPr>
          <a:lstStyle/>
          <a:p>
            <a:pPr indent="0" lvl="0" marL="0" marR="0" rtl="0" algn="ctr">
              <a:lnSpc>
                <a:spcPct val="139971"/>
              </a:lnSpc>
              <a:spcBef>
                <a:spcPts val="0"/>
              </a:spcBef>
              <a:spcAft>
                <a:spcPts val="0"/>
              </a:spcAft>
              <a:buNone/>
            </a:pPr>
            <a:r>
              <a:rPr b="1" i="0" lang="en-US" sz="2109" u="none" cap="none" strike="noStrike">
                <a:solidFill>
                  <a:srgbClr val="FFFFFF"/>
                </a:solidFill>
                <a:latin typeface="Libre Baskerville"/>
                <a:ea typeface="Libre Baskerville"/>
                <a:cs typeface="Libre Baskerville"/>
                <a:sym typeface="Libre Baskerville"/>
              </a:rPr>
              <a:t>Name Surname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grpSp>
        <p:nvGrpSpPr>
          <p:cNvPr id="655" name="Google Shape;655;p39"/>
          <p:cNvGrpSpPr/>
          <p:nvPr/>
        </p:nvGrpSpPr>
        <p:grpSpPr>
          <a:xfrm>
            <a:off x="774225" y="1896675"/>
            <a:ext cx="5097676" cy="8019346"/>
            <a:chOff x="0" y="-38100"/>
            <a:chExt cx="1342589" cy="2047632"/>
          </a:xfrm>
        </p:grpSpPr>
        <p:sp>
          <p:nvSpPr>
            <p:cNvPr id="656" name="Google Shape;656;p39"/>
            <p:cNvSpPr/>
            <p:nvPr/>
          </p:nvSpPr>
          <p:spPr>
            <a:xfrm>
              <a:off x="0" y="0"/>
              <a:ext cx="1342589" cy="2009532"/>
            </a:xfrm>
            <a:custGeom>
              <a:rect b="b" l="l" r="r" t="t"/>
              <a:pathLst>
                <a:path extrusionOk="0" h="2009532" w="1342589">
                  <a:moveTo>
                    <a:pt x="36449" y="0"/>
                  </a:moveTo>
                  <a:lnTo>
                    <a:pt x="1306139" y="0"/>
                  </a:lnTo>
                  <a:cubicBezTo>
                    <a:pt x="1315806" y="0"/>
                    <a:pt x="1325077" y="3840"/>
                    <a:pt x="1331913" y="10676"/>
                  </a:cubicBezTo>
                  <a:cubicBezTo>
                    <a:pt x="1338748" y="17511"/>
                    <a:pt x="1342589" y="26782"/>
                    <a:pt x="1342589" y="36449"/>
                  </a:cubicBezTo>
                  <a:lnTo>
                    <a:pt x="1342589" y="1973082"/>
                  </a:lnTo>
                  <a:cubicBezTo>
                    <a:pt x="1342589" y="1993213"/>
                    <a:pt x="1326270" y="2009532"/>
                    <a:pt x="1306139" y="2009532"/>
                  </a:cubicBezTo>
                  <a:lnTo>
                    <a:pt x="36449" y="2009532"/>
                  </a:lnTo>
                  <a:cubicBezTo>
                    <a:pt x="16319" y="2009532"/>
                    <a:pt x="0" y="1993213"/>
                    <a:pt x="0" y="1973082"/>
                  </a:cubicBezTo>
                  <a:lnTo>
                    <a:pt x="0" y="36449"/>
                  </a:lnTo>
                  <a:cubicBezTo>
                    <a:pt x="0" y="16319"/>
                    <a:pt x="16319" y="0"/>
                    <a:pt x="36449" y="0"/>
                  </a:cubicBezTo>
                  <a:close/>
                </a:path>
              </a:pathLst>
            </a:custGeom>
            <a:solidFill>
              <a:srgbClr val="EBEA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39"/>
            <p:cNvSpPr txBox="1"/>
            <p:nvPr/>
          </p:nvSpPr>
          <p:spPr>
            <a:xfrm>
              <a:off x="0" y="-38100"/>
              <a:ext cx="1342589" cy="20476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8" name="Google Shape;658;p39"/>
          <p:cNvGrpSpPr/>
          <p:nvPr/>
        </p:nvGrpSpPr>
        <p:grpSpPr>
          <a:xfrm>
            <a:off x="6109975" y="1896762"/>
            <a:ext cx="11513055" cy="8019340"/>
            <a:chOff x="0" y="-28575"/>
            <a:chExt cx="3032225" cy="2038107"/>
          </a:xfrm>
        </p:grpSpPr>
        <p:sp>
          <p:nvSpPr>
            <p:cNvPr id="659" name="Google Shape;659;p39"/>
            <p:cNvSpPr/>
            <p:nvPr/>
          </p:nvSpPr>
          <p:spPr>
            <a:xfrm>
              <a:off x="0" y="0"/>
              <a:ext cx="3032225" cy="2009532"/>
            </a:xfrm>
            <a:custGeom>
              <a:rect b="b" l="l" r="r" t="t"/>
              <a:pathLst>
                <a:path extrusionOk="0" h="2009532" w="3032225">
                  <a:moveTo>
                    <a:pt x="16139" y="0"/>
                  </a:moveTo>
                  <a:lnTo>
                    <a:pt x="3016086" y="0"/>
                  </a:lnTo>
                  <a:cubicBezTo>
                    <a:pt x="3020366" y="0"/>
                    <a:pt x="3024471" y="1700"/>
                    <a:pt x="3027498" y="4727"/>
                  </a:cubicBezTo>
                  <a:cubicBezTo>
                    <a:pt x="3030525" y="7754"/>
                    <a:pt x="3032225" y="11859"/>
                    <a:pt x="3032225" y="16139"/>
                  </a:cubicBezTo>
                  <a:lnTo>
                    <a:pt x="3032225" y="1993393"/>
                  </a:lnTo>
                  <a:cubicBezTo>
                    <a:pt x="3032225" y="1997673"/>
                    <a:pt x="3030525" y="2001778"/>
                    <a:pt x="3027498" y="2004805"/>
                  </a:cubicBezTo>
                  <a:cubicBezTo>
                    <a:pt x="3024471" y="2007831"/>
                    <a:pt x="3020366" y="2009532"/>
                    <a:pt x="3016086" y="2009532"/>
                  </a:cubicBezTo>
                  <a:lnTo>
                    <a:pt x="16139" y="2009532"/>
                  </a:lnTo>
                  <a:cubicBezTo>
                    <a:pt x="11859" y="2009532"/>
                    <a:pt x="7754" y="2007831"/>
                    <a:pt x="4727" y="2004805"/>
                  </a:cubicBezTo>
                  <a:cubicBezTo>
                    <a:pt x="1700" y="2001778"/>
                    <a:pt x="0" y="1997673"/>
                    <a:pt x="0" y="1993393"/>
                  </a:cubicBezTo>
                  <a:lnTo>
                    <a:pt x="0" y="16139"/>
                  </a:lnTo>
                  <a:cubicBezTo>
                    <a:pt x="0" y="11859"/>
                    <a:pt x="1700" y="7754"/>
                    <a:pt x="4727" y="4727"/>
                  </a:cubicBezTo>
                  <a:cubicBezTo>
                    <a:pt x="7754" y="1700"/>
                    <a:pt x="11859" y="0"/>
                    <a:pt x="16139" y="0"/>
                  </a:cubicBezTo>
                  <a:close/>
                </a:path>
              </a:pathLst>
            </a:custGeom>
            <a:solidFill>
              <a:srgbClr val="EBEA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39"/>
            <p:cNvSpPr txBox="1"/>
            <p:nvPr/>
          </p:nvSpPr>
          <p:spPr>
            <a:xfrm>
              <a:off x="0" y="-28575"/>
              <a:ext cx="3032225" cy="2038107"/>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1" name="Google Shape;661;p39"/>
          <p:cNvGrpSpPr/>
          <p:nvPr/>
        </p:nvGrpSpPr>
        <p:grpSpPr>
          <a:xfrm>
            <a:off x="1139855" y="2094790"/>
            <a:ext cx="4368094" cy="791904"/>
            <a:chOff x="0" y="-38100"/>
            <a:chExt cx="1150437" cy="208566"/>
          </a:xfrm>
        </p:grpSpPr>
        <p:sp>
          <p:nvSpPr>
            <p:cNvPr id="662" name="Google Shape;662;p3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39"/>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4" name="Google Shape;664;p39"/>
          <p:cNvGrpSpPr/>
          <p:nvPr/>
        </p:nvGrpSpPr>
        <p:grpSpPr>
          <a:xfrm>
            <a:off x="9683290" y="2130955"/>
            <a:ext cx="4368094" cy="755739"/>
            <a:chOff x="0" y="-28575"/>
            <a:chExt cx="1150437" cy="199041"/>
          </a:xfrm>
        </p:grpSpPr>
        <p:sp>
          <p:nvSpPr>
            <p:cNvPr id="665" name="Google Shape;665;p3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39"/>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7" name="Google Shape;667;p39"/>
          <p:cNvGrpSpPr/>
          <p:nvPr/>
        </p:nvGrpSpPr>
        <p:grpSpPr>
          <a:xfrm>
            <a:off x="1170023" y="6513788"/>
            <a:ext cx="4368067" cy="791898"/>
            <a:chOff x="0" y="-38100"/>
            <a:chExt cx="1150437" cy="208566"/>
          </a:xfrm>
        </p:grpSpPr>
        <p:sp>
          <p:nvSpPr>
            <p:cNvPr id="668" name="Google Shape;668;p3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39"/>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0" name="Google Shape;670;p39"/>
          <p:cNvGrpSpPr/>
          <p:nvPr/>
        </p:nvGrpSpPr>
        <p:grpSpPr>
          <a:xfrm>
            <a:off x="1109829" y="7403682"/>
            <a:ext cx="754204" cy="789557"/>
            <a:chOff x="0" y="-38100"/>
            <a:chExt cx="812800" cy="850900"/>
          </a:xfrm>
        </p:grpSpPr>
        <p:sp>
          <p:nvSpPr>
            <p:cNvPr id="671" name="Google Shape;671;p3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39"/>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3" name="Google Shape;673;p39"/>
          <p:cNvGrpSpPr/>
          <p:nvPr/>
        </p:nvGrpSpPr>
        <p:grpSpPr>
          <a:xfrm>
            <a:off x="2043392" y="7403682"/>
            <a:ext cx="754204" cy="789557"/>
            <a:chOff x="0" y="-38100"/>
            <a:chExt cx="812800" cy="850900"/>
          </a:xfrm>
        </p:grpSpPr>
        <p:sp>
          <p:nvSpPr>
            <p:cNvPr id="674" name="Google Shape;674;p3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2833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39"/>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6" name="Google Shape;676;p39"/>
          <p:cNvGrpSpPr/>
          <p:nvPr/>
        </p:nvGrpSpPr>
        <p:grpSpPr>
          <a:xfrm>
            <a:off x="2976955" y="7403682"/>
            <a:ext cx="754204" cy="789557"/>
            <a:chOff x="0" y="-38100"/>
            <a:chExt cx="812800" cy="850900"/>
          </a:xfrm>
        </p:grpSpPr>
        <p:sp>
          <p:nvSpPr>
            <p:cNvPr id="677" name="Google Shape;677;p3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5E17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39"/>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9" name="Google Shape;679;p39"/>
          <p:cNvGrpSpPr/>
          <p:nvPr/>
        </p:nvGrpSpPr>
        <p:grpSpPr>
          <a:xfrm>
            <a:off x="3910517" y="7403682"/>
            <a:ext cx="754204" cy="789557"/>
            <a:chOff x="0" y="-38100"/>
            <a:chExt cx="812800" cy="850900"/>
          </a:xfrm>
        </p:grpSpPr>
        <p:sp>
          <p:nvSpPr>
            <p:cNvPr id="680" name="Google Shape;680;p3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36B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39"/>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2" name="Google Shape;682;p39"/>
          <p:cNvGrpSpPr/>
          <p:nvPr/>
        </p:nvGrpSpPr>
        <p:grpSpPr>
          <a:xfrm>
            <a:off x="4844080" y="7403682"/>
            <a:ext cx="754204" cy="789557"/>
            <a:chOff x="0" y="-38100"/>
            <a:chExt cx="812800" cy="850900"/>
          </a:xfrm>
        </p:grpSpPr>
        <p:sp>
          <p:nvSpPr>
            <p:cNvPr id="683" name="Google Shape;683;p3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8E5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39"/>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85" name="Google Shape;685;p39"/>
          <p:cNvSpPr txBox="1"/>
          <p:nvPr/>
        </p:nvSpPr>
        <p:spPr>
          <a:xfrm>
            <a:off x="1232421" y="2963241"/>
            <a:ext cx="4181400" cy="580800"/>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Lato"/>
                <a:ea typeface="Lato"/>
                <a:cs typeface="Lato"/>
                <a:sym typeface="Lato"/>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000000"/>
                </a:solidFill>
                <a:latin typeface="Lato"/>
                <a:ea typeface="Lato"/>
                <a:cs typeface="Lato"/>
                <a:sym typeface="Lato"/>
              </a:rPr>
              <a:t>uses the following free fonts:</a:t>
            </a:r>
            <a:endParaRPr/>
          </a:p>
        </p:txBody>
      </p:sp>
      <p:sp>
        <p:nvSpPr>
          <p:cNvPr id="686" name="Google Shape;686;p39"/>
          <p:cNvSpPr txBox="1"/>
          <p:nvPr/>
        </p:nvSpPr>
        <p:spPr>
          <a:xfrm>
            <a:off x="1170417" y="6346220"/>
            <a:ext cx="4368067" cy="2623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Lato"/>
                <a:ea typeface="Lato"/>
                <a:cs typeface="Lato"/>
                <a:sym typeface="Lato"/>
              </a:rPr>
              <a:t>You can find these fonts online too.</a:t>
            </a:r>
            <a:endParaRPr/>
          </a:p>
        </p:txBody>
      </p:sp>
      <p:sp>
        <p:nvSpPr>
          <p:cNvPr id="687" name="Google Shape;687;p39"/>
          <p:cNvSpPr txBox="1"/>
          <p:nvPr/>
        </p:nvSpPr>
        <p:spPr>
          <a:xfrm>
            <a:off x="1028700" y="3545135"/>
            <a:ext cx="2325300" cy="2765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497" u="none" cap="none" strike="noStrike">
                <a:solidFill>
                  <a:srgbClr val="000000"/>
                </a:solidFill>
                <a:latin typeface="Lato"/>
                <a:ea typeface="Lato"/>
                <a:cs typeface="Lato"/>
                <a:sym typeface="Lato"/>
              </a:rPr>
              <a:t>ALMARAI</a:t>
            </a:r>
            <a:endParaRPr/>
          </a:p>
          <a:p>
            <a:pPr indent="0" lvl="0" marL="0" marR="0" rtl="0" algn="ctr">
              <a:lnSpc>
                <a:spcPct val="100000"/>
              </a:lnSpc>
              <a:spcBef>
                <a:spcPts val="0"/>
              </a:spcBef>
              <a:spcAft>
                <a:spcPts val="0"/>
              </a:spcAft>
              <a:buNone/>
            </a:pPr>
            <a:r>
              <a:rPr b="1" i="0" lang="en-US" sz="1497" u="none" cap="none" strike="noStrike">
                <a:solidFill>
                  <a:srgbClr val="000000"/>
                </a:solidFill>
                <a:latin typeface="Lato"/>
                <a:ea typeface="Lato"/>
                <a:cs typeface="Lato"/>
                <a:sym typeface="Lato"/>
              </a:rPr>
              <a:t>ARCHIVO BLACK</a:t>
            </a:r>
            <a:endParaRPr/>
          </a:p>
          <a:p>
            <a:pPr indent="0" lvl="0" marL="0" marR="0" rtl="0" algn="ctr">
              <a:lnSpc>
                <a:spcPct val="100000"/>
              </a:lnSpc>
              <a:spcBef>
                <a:spcPts val="0"/>
              </a:spcBef>
              <a:spcAft>
                <a:spcPts val="0"/>
              </a:spcAft>
              <a:buNone/>
            </a:pPr>
            <a:r>
              <a:rPr b="1" i="0" lang="en-US" sz="1497" u="none" cap="none" strike="noStrike">
                <a:solidFill>
                  <a:srgbClr val="000000"/>
                </a:solidFill>
                <a:latin typeface="Lato"/>
                <a:ea typeface="Lato"/>
                <a:cs typeface="Lato"/>
                <a:sym typeface="Lato"/>
              </a:rPr>
              <a:t>ARIMO</a:t>
            </a:r>
            <a:endParaRPr/>
          </a:p>
          <a:p>
            <a:pPr indent="0" lvl="0" marL="0" marR="0" rtl="0" algn="ctr">
              <a:lnSpc>
                <a:spcPct val="100000"/>
              </a:lnSpc>
              <a:spcBef>
                <a:spcPts val="0"/>
              </a:spcBef>
              <a:spcAft>
                <a:spcPts val="0"/>
              </a:spcAft>
              <a:buNone/>
            </a:pPr>
            <a:r>
              <a:rPr b="1" i="0" lang="en-US" sz="1497" u="none" cap="none" strike="noStrike">
                <a:solidFill>
                  <a:srgbClr val="000000"/>
                </a:solidFill>
                <a:latin typeface="Lato"/>
                <a:ea typeface="Lato"/>
                <a:cs typeface="Lato"/>
                <a:sym typeface="Lato"/>
              </a:rPr>
              <a:t>DANCING SCRIPT</a:t>
            </a:r>
            <a:endParaRPr/>
          </a:p>
          <a:p>
            <a:pPr indent="0" lvl="0" marL="0" marR="0" rtl="0" algn="ctr">
              <a:lnSpc>
                <a:spcPct val="100000"/>
              </a:lnSpc>
              <a:spcBef>
                <a:spcPts val="0"/>
              </a:spcBef>
              <a:spcAft>
                <a:spcPts val="0"/>
              </a:spcAft>
              <a:buNone/>
            </a:pPr>
            <a:r>
              <a:rPr b="1" i="0" lang="en-US" sz="1497" u="none" cap="none" strike="noStrike">
                <a:solidFill>
                  <a:srgbClr val="000000"/>
                </a:solidFill>
                <a:latin typeface="Lato"/>
                <a:ea typeface="Lato"/>
                <a:cs typeface="Lato"/>
                <a:sym typeface="Lato"/>
              </a:rPr>
              <a:t>DEKKO</a:t>
            </a:r>
            <a:endParaRPr/>
          </a:p>
          <a:p>
            <a:pPr indent="0" lvl="0" marL="0" marR="0" rtl="0" algn="ctr">
              <a:lnSpc>
                <a:spcPct val="100000"/>
              </a:lnSpc>
              <a:spcBef>
                <a:spcPts val="0"/>
              </a:spcBef>
              <a:spcAft>
                <a:spcPts val="0"/>
              </a:spcAft>
              <a:buNone/>
            </a:pPr>
            <a:r>
              <a:rPr b="1" i="0" lang="en-US" sz="1497" u="none" cap="none" strike="noStrike">
                <a:solidFill>
                  <a:srgbClr val="000000"/>
                </a:solidFill>
                <a:latin typeface="Lato"/>
                <a:ea typeface="Lato"/>
                <a:cs typeface="Lato"/>
                <a:sym typeface="Lato"/>
              </a:rPr>
              <a:t>DM SANS</a:t>
            </a:r>
            <a:endParaRPr/>
          </a:p>
          <a:p>
            <a:pPr indent="0" lvl="0" marL="0" marR="0" rtl="0" algn="ctr">
              <a:lnSpc>
                <a:spcPct val="100000"/>
              </a:lnSpc>
              <a:spcBef>
                <a:spcPts val="0"/>
              </a:spcBef>
              <a:spcAft>
                <a:spcPts val="0"/>
              </a:spcAft>
              <a:buNone/>
            </a:pPr>
            <a:r>
              <a:rPr b="1" i="0" lang="en-US" sz="1497" u="none" cap="none" strike="noStrike">
                <a:solidFill>
                  <a:srgbClr val="000000"/>
                </a:solidFill>
                <a:latin typeface="Lato"/>
                <a:ea typeface="Lato"/>
                <a:cs typeface="Lato"/>
                <a:sym typeface="Lato"/>
              </a:rPr>
              <a:t>DM SERIF DISPLAY</a:t>
            </a:r>
            <a:endParaRPr/>
          </a:p>
          <a:p>
            <a:pPr indent="0" lvl="0" marL="0" marR="0" rtl="0" algn="ctr">
              <a:lnSpc>
                <a:spcPct val="100000"/>
              </a:lnSpc>
              <a:spcBef>
                <a:spcPts val="0"/>
              </a:spcBef>
              <a:spcAft>
                <a:spcPts val="0"/>
              </a:spcAft>
              <a:buNone/>
            </a:pPr>
            <a:r>
              <a:rPr b="1" i="0" lang="en-US" sz="1497" u="none" cap="none" strike="noStrike">
                <a:solidFill>
                  <a:srgbClr val="000000"/>
                </a:solidFill>
                <a:latin typeface="Lato"/>
                <a:ea typeface="Lato"/>
                <a:cs typeface="Lato"/>
                <a:sym typeface="Lato"/>
              </a:rPr>
              <a:t>DOSIS</a:t>
            </a:r>
            <a:endParaRPr/>
          </a:p>
          <a:p>
            <a:pPr indent="0" lvl="0" marL="0" marR="0" rtl="0" algn="ctr">
              <a:lnSpc>
                <a:spcPct val="100000"/>
              </a:lnSpc>
              <a:spcBef>
                <a:spcPts val="0"/>
              </a:spcBef>
              <a:spcAft>
                <a:spcPts val="0"/>
              </a:spcAft>
              <a:buNone/>
            </a:pPr>
            <a:r>
              <a:rPr b="1" i="0" lang="en-US" sz="1497" u="none" cap="none" strike="noStrike">
                <a:solidFill>
                  <a:srgbClr val="000000"/>
                </a:solidFill>
                <a:latin typeface="Lato"/>
                <a:ea typeface="Lato"/>
                <a:cs typeface="Lato"/>
                <a:sym typeface="Lato"/>
              </a:rPr>
              <a:t>FAUSTINA</a:t>
            </a:r>
            <a:endParaRPr/>
          </a:p>
          <a:p>
            <a:pPr indent="0" lvl="0" marL="0" marR="0" rtl="0" algn="ctr">
              <a:lnSpc>
                <a:spcPct val="100000"/>
              </a:lnSpc>
              <a:spcBef>
                <a:spcPts val="0"/>
              </a:spcBef>
              <a:spcAft>
                <a:spcPts val="0"/>
              </a:spcAft>
              <a:buNone/>
            </a:pPr>
            <a:r>
              <a:rPr b="1" i="0" lang="en-US" sz="1497" u="none" cap="none" strike="noStrike">
                <a:solidFill>
                  <a:srgbClr val="000000"/>
                </a:solidFill>
                <a:latin typeface="Lato"/>
                <a:ea typeface="Lato"/>
                <a:cs typeface="Lato"/>
                <a:sym typeface="Lato"/>
              </a:rPr>
              <a:t>GREAT VIBES</a:t>
            </a:r>
            <a:endParaRPr/>
          </a:p>
          <a:p>
            <a:pPr indent="0" lvl="0" marL="0" marR="0" rtl="0" algn="ctr">
              <a:lnSpc>
                <a:spcPct val="100000"/>
              </a:lnSpc>
              <a:spcBef>
                <a:spcPts val="0"/>
              </a:spcBef>
              <a:spcAft>
                <a:spcPts val="0"/>
              </a:spcAft>
              <a:buNone/>
            </a:pPr>
            <a:r>
              <a:rPr b="1" i="0" lang="en-US" sz="1497" u="none" cap="none" strike="noStrike">
                <a:solidFill>
                  <a:srgbClr val="000000"/>
                </a:solidFill>
                <a:latin typeface="Lato"/>
                <a:ea typeface="Lato"/>
                <a:cs typeface="Lato"/>
                <a:sym typeface="Lato"/>
              </a:rPr>
              <a:t>HALANT</a:t>
            </a:r>
            <a:endParaRPr/>
          </a:p>
          <a:p>
            <a:pPr indent="0" lvl="0" marL="0" marR="0" rtl="0" algn="ctr">
              <a:lnSpc>
                <a:spcPct val="100000"/>
              </a:lnSpc>
              <a:spcBef>
                <a:spcPts val="0"/>
              </a:spcBef>
              <a:spcAft>
                <a:spcPts val="0"/>
              </a:spcAft>
              <a:buNone/>
            </a:pPr>
            <a:r>
              <a:rPr b="1" i="0" lang="en-US" sz="1497" u="none" cap="none" strike="noStrike">
                <a:solidFill>
                  <a:srgbClr val="000000"/>
                </a:solidFill>
                <a:latin typeface="Lato"/>
                <a:ea typeface="Lato"/>
                <a:cs typeface="Lato"/>
                <a:sym typeface="Lato"/>
              </a:rPr>
              <a:t>ITALIANNO</a:t>
            </a:r>
            <a:endParaRPr/>
          </a:p>
        </p:txBody>
      </p:sp>
      <p:sp>
        <p:nvSpPr>
          <p:cNvPr id="688" name="Google Shape;688;p39"/>
          <p:cNvSpPr txBox="1"/>
          <p:nvPr/>
        </p:nvSpPr>
        <p:spPr>
          <a:xfrm>
            <a:off x="876244" y="8316687"/>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00000"/>
                </a:solidFill>
                <a:latin typeface="Lato"/>
                <a:ea typeface="Lato"/>
                <a:cs typeface="Lato"/>
                <a:sym typeface="Lato"/>
              </a:rPr>
              <a:t>#000000</a:t>
            </a:r>
            <a:endParaRPr/>
          </a:p>
        </p:txBody>
      </p:sp>
      <p:sp>
        <p:nvSpPr>
          <p:cNvPr id="689" name="Google Shape;689;p39"/>
          <p:cNvSpPr txBox="1"/>
          <p:nvPr/>
        </p:nvSpPr>
        <p:spPr>
          <a:xfrm>
            <a:off x="1809807" y="8316687"/>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00000"/>
                </a:solidFill>
                <a:latin typeface="Lato"/>
                <a:ea typeface="Lato"/>
                <a:cs typeface="Lato"/>
                <a:sym typeface="Lato"/>
              </a:rPr>
              <a:t>#283361</a:t>
            </a:r>
            <a:endParaRPr/>
          </a:p>
        </p:txBody>
      </p:sp>
      <p:sp>
        <p:nvSpPr>
          <p:cNvPr id="690" name="Google Shape;690;p39"/>
          <p:cNvSpPr txBox="1"/>
          <p:nvPr/>
        </p:nvSpPr>
        <p:spPr>
          <a:xfrm>
            <a:off x="2743370" y="8316687"/>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00000"/>
                </a:solidFill>
                <a:latin typeface="Lato"/>
                <a:ea typeface="Lato"/>
                <a:cs typeface="Lato"/>
                <a:sym typeface="Lato"/>
              </a:rPr>
              <a:t>#5E17EB</a:t>
            </a:r>
            <a:endParaRPr/>
          </a:p>
        </p:txBody>
      </p:sp>
      <p:sp>
        <p:nvSpPr>
          <p:cNvPr id="691" name="Google Shape;691;p39"/>
          <p:cNvSpPr txBox="1"/>
          <p:nvPr/>
        </p:nvSpPr>
        <p:spPr>
          <a:xfrm>
            <a:off x="3676933" y="8316687"/>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00000"/>
                </a:solidFill>
                <a:latin typeface="Lato"/>
                <a:ea typeface="Lato"/>
                <a:cs typeface="Lato"/>
                <a:sym typeface="Lato"/>
              </a:rPr>
              <a:t>#FF36B5</a:t>
            </a:r>
            <a:endParaRPr/>
          </a:p>
        </p:txBody>
      </p:sp>
      <p:sp>
        <p:nvSpPr>
          <p:cNvPr id="692" name="Google Shape;692;p39"/>
          <p:cNvSpPr txBox="1"/>
          <p:nvPr/>
        </p:nvSpPr>
        <p:spPr>
          <a:xfrm>
            <a:off x="4610495" y="8316687"/>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00000"/>
                </a:solidFill>
                <a:latin typeface="Lato"/>
                <a:ea typeface="Lato"/>
                <a:cs typeface="Lato"/>
                <a:sym typeface="Lato"/>
              </a:rPr>
              <a:t>#FFEA31</a:t>
            </a:r>
            <a:endParaRPr/>
          </a:p>
        </p:txBody>
      </p:sp>
      <p:sp>
        <p:nvSpPr>
          <p:cNvPr id="693" name="Google Shape;693;p39"/>
          <p:cNvSpPr txBox="1"/>
          <p:nvPr/>
        </p:nvSpPr>
        <p:spPr>
          <a:xfrm>
            <a:off x="4210005" y="1436516"/>
            <a:ext cx="9867990"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00000"/>
                </a:solidFill>
                <a:latin typeface="Lato"/>
                <a:ea typeface="Lato"/>
                <a:cs typeface="Lato"/>
                <a:sym typeface="Lato"/>
              </a:rPr>
              <a:t>Use these design resources in your Canva Presentation.</a:t>
            </a:r>
            <a:endParaRPr/>
          </a:p>
        </p:txBody>
      </p:sp>
      <p:sp>
        <p:nvSpPr>
          <p:cNvPr id="694" name="Google Shape;694;p39"/>
          <p:cNvSpPr txBox="1"/>
          <p:nvPr/>
        </p:nvSpPr>
        <p:spPr>
          <a:xfrm>
            <a:off x="11706206" y="10001561"/>
            <a:ext cx="5916757" cy="185049"/>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F37C16"/>
                </a:solidFill>
                <a:latin typeface="DM Sans"/>
                <a:ea typeface="DM Sans"/>
                <a:cs typeface="DM Sans"/>
                <a:sym typeface="DM Sans"/>
              </a:rPr>
              <a:t>DON'T FORGET TO DELETE THIS PAGE BEFORE PRESENTING. </a:t>
            </a:r>
            <a:endParaRPr/>
          </a:p>
        </p:txBody>
      </p:sp>
      <p:sp>
        <p:nvSpPr>
          <p:cNvPr id="695" name="Google Shape;695;p39"/>
          <p:cNvSpPr txBox="1"/>
          <p:nvPr/>
        </p:nvSpPr>
        <p:spPr>
          <a:xfrm>
            <a:off x="5469973" y="343874"/>
            <a:ext cx="7348055" cy="863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000" u="none" cap="none" strike="noStrike">
                <a:solidFill>
                  <a:srgbClr val="192018"/>
                </a:solidFill>
                <a:latin typeface="Montserrat"/>
                <a:ea typeface="Montserrat"/>
                <a:cs typeface="Montserrat"/>
                <a:sym typeface="Montserrat"/>
              </a:rPr>
              <a:t>RESOURCE PAGE</a:t>
            </a:r>
            <a:endParaRPr/>
          </a:p>
        </p:txBody>
      </p:sp>
      <p:sp>
        <p:nvSpPr>
          <p:cNvPr id="696" name="Google Shape;696;p39"/>
          <p:cNvSpPr txBox="1"/>
          <p:nvPr/>
        </p:nvSpPr>
        <p:spPr>
          <a:xfrm>
            <a:off x="1748620" y="2366221"/>
            <a:ext cx="3150600" cy="38460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00000"/>
                </a:solidFill>
                <a:latin typeface="Lato"/>
                <a:ea typeface="Lato"/>
                <a:cs typeface="Lato"/>
                <a:sym typeface="Lato"/>
              </a:rPr>
              <a:t>Fonts</a:t>
            </a:r>
            <a:endParaRPr/>
          </a:p>
        </p:txBody>
      </p:sp>
      <p:sp>
        <p:nvSpPr>
          <p:cNvPr id="697" name="Google Shape;697;p39"/>
          <p:cNvSpPr txBox="1"/>
          <p:nvPr/>
        </p:nvSpPr>
        <p:spPr>
          <a:xfrm>
            <a:off x="10292056" y="2366221"/>
            <a:ext cx="3150600" cy="38460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00000"/>
                </a:solidFill>
                <a:latin typeface="Lato"/>
                <a:ea typeface="Lato"/>
                <a:cs typeface="Lato"/>
                <a:sym typeface="Lato"/>
              </a:rPr>
              <a:t>Design Elements</a:t>
            </a:r>
            <a:endParaRPr/>
          </a:p>
        </p:txBody>
      </p:sp>
      <p:sp>
        <p:nvSpPr>
          <p:cNvPr id="698" name="Google Shape;698;p39"/>
          <p:cNvSpPr txBox="1"/>
          <p:nvPr/>
        </p:nvSpPr>
        <p:spPr>
          <a:xfrm>
            <a:off x="1778789" y="6753958"/>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00000"/>
                </a:solidFill>
                <a:latin typeface="Lato"/>
                <a:ea typeface="Lato"/>
                <a:cs typeface="Lato"/>
                <a:sym typeface="Lato"/>
              </a:rPr>
              <a:t>Colors</a:t>
            </a:r>
            <a:endParaRPr/>
          </a:p>
        </p:txBody>
      </p:sp>
      <p:grpSp>
        <p:nvGrpSpPr>
          <p:cNvPr id="699" name="Google Shape;699;p39"/>
          <p:cNvGrpSpPr/>
          <p:nvPr/>
        </p:nvGrpSpPr>
        <p:grpSpPr>
          <a:xfrm>
            <a:off x="1055603" y="8592747"/>
            <a:ext cx="754204" cy="789557"/>
            <a:chOff x="0" y="-38100"/>
            <a:chExt cx="812800" cy="850900"/>
          </a:xfrm>
        </p:grpSpPr>
        <p:sp>
          <p:nvSpPr>
            <p:cNvPr id="700" name="Google Shape;700;p3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BC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39"/>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2" name="Google Shape;702;p39"/>
          <p:cNvGrpSpPr/>
          <p:nvPr/>
        </p:nvGrpSpPr>
        <p:grpSpPr>
          <a:xfrm>
            <a:off x="1989166" y="8592747"/>
            <a:ext cx="754204" cy="789557"/>
            <a:chOff x="0" y="-38100"/>
            <a:chExt cx="812800" cy="850900"/>
          </a:xfrm>
        </p:grpSpPr>
        <p:sp>
          <p:nvSpPr>
            <p:cNvPr id="703" name="Google Shape;703;p3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A025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39"/>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05" name="Google Shape;705;p39"/>
          <p:cNvSpPr txBox="1"/>
          <p:nvPr/>
        </p:nvSpPr>
        <p:spPr>
          <a:xfrm>
            <a:off x="822018" y="9505751"/>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00000"/>
                </a:solidFill>
                <a:latin typeface="Lato"/>
                <a:ea typeface="Lato"/>
                <a:cs typeface="Lato"/>
                <a:sym typeface="Lato"/>
              </a:rPr>
              <a:t>#FFBC00</a:t>
            </a:r>
            <a:endParaRPr/>
          </a:p>
        </p:txBody>
      </p:sp>
      <p:sp>
        <p:nvSpPr>
          <p:cNvPr id="706" name="Google Shape;706;p39"/>
          <p:cNvSpPr txBox="1"/>
          <p:nvPr/>
        </p:nvSpPr>
        <p:spPr>
          <a:xfrm>
            <a:off x="1755581" y="9505751"/>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00000"/>
                </a:solidFill>
                <a:latin typeface="Lato"/>
                <a:ea typeface="Lato"/>
                <a:cs typeface="Lato"/>
                <a:sym typeface="Lato"/>
              </a:rPr>
              <a:t>#A02522</a:t>
            </a:r>
            <a:endParaRPr/>
          </a:p>
        </p:txBody>
      </p:sp>
      <p:grpSp>
        <p:nvGrpSpPr>
          <p:cNvPr id="707" name="Google Shape;707;p39"/>
          <p:cNvGrpSpPr/>
          <p:nvPr/>
        </p:nvGrpSpPr>
        <p:grpSpPr>
          <a:xfrm>
            <a:off x="6504922" y="3469272"/>
            <a:ext cx="2639078" cy="1449113"/>
            <a:chOff x="0" y="0"/>
            <a:chExt cx="3518771" cy="1932151"/>
          </a:xfrm>
        </p:grpSpPr>
        <p:sp>
          <p:nvSpPr>
            <p:cNvPr id="708" name="Google Shape;708;p39"/>
            <p:cNvSpPr/>
            <p:nvPr/>
          </p:nvSpPr>
          <p:spPr>
            <a:xfrm>
              <a:off x="0" y="1101995"/>
              <a:ext cx="831195" cy="830156"/>
            </a:xfrm>
            <a:custGeom>
              <a:rect b="b" l="l" r="r" t="t"/>
              <a:pathLst>
                <a:path extrusionOk="0" h="830156" w="831195">
                  <a:moveTo>
                    <a:pt x="0" y="0"/>
                  </a:moveTo>
                  <a:lnTo>
                    <a:pt x="831195" y="0"/>
                  </a:lnTo>
                  <a:lnTo>
                    <a:pt x="831195" y="830157"/>
                  </a:lnTo>
                  <a:lnTo>
                    <a:pt x="0" y="830157"/>
                  </a:lnTo>
                  <a:lnTo>
                    <a:pt x="0" y="0"/>
                  </a:lnTo>
                  <a:close/>
                </a:path>
              </a:pathLst>
            </a:custGeom>
            <a:blipFill rotWithShape="1">
              <a:blip r:embed="rId3">
                <a:alphaModFix/>
              </a:blip>
              <a:stretch>
                <a:fillRect b="0" l="0" r="0" t="0"/>
              </a:stretch>
            </a:blipFill>
            <a:ln>
              <a:noFill/>
            </a:ln>
          </p:spPr>
        </p:sp>
        <p:sp>
          <p:nvSpPr>
            <p:cNvPr id="709" name="Google Shape;709;p39"/>
            <p:cNvSpPr/>
            <p:nvPr/>
          </p:nvSpPr>
          <p:spPr>
            <a:xfrm flipH="1" rot="10800000">
              <a:off x="0" y="0"/>
              <a:ext cx="831195" cy="830156"/>
            </a:xfrm>
            <a:custGeom>
              <a:rect b="b" l="l" r="r" t="t"/>
              <a:pathLst>
                <a:path extrusionOk="0" h="830156" w="831195">
                  <a:moveTo>
                    <a:pt x="0" y="830156"/>
                  </a:moveTo>
                  <a:lnTo>
                    <a:pt x="831195" y="830156"/>
                  </a:lnTo>
                  <a:lnTo>
                    <a:pt x="831195" y="0"/>
                  </a:lnTo>
                  <a:lnTo>
                    <a:pt x="0" y="0"/>
                  </a:lnTo>
                  <a:lnTo>
                    <a:pt x="0" y="830156"/>
                  </a:lnTo>
                  <a:close/>
                </a:path>
              </a:pathLst>
            </a:custGeom>
            <a:blipFill rotWithShape="1">
              <a:blip r:embed="rId3">
                <a:alphaModFix/>
              </a:blip>
              <a:stretch>
                <a:fillRect b="0" l="0" r="0" t="0"/>
              </a:stretch>
            </a:blipFill>
            <a:ln>
              <a:noFill/>
            </a:ln>
          </p:spPr>
        </p:sp>
        <p:sp>
          <p:nvSpPr>
            <p:cNvPr id="710" name="Google Shape;710;p39"/>
            <p:cNvSpPr/>
            <p:nvPr/>
          </p:nvSpPr>
          <p:spPr>
            <a:xfrm rot="10800000">
              <a:off x="2687576" y="0"/>
              <a:ext cx="831195" cy="830156"/>
            </a:xfrm>
            <a:custGeom>
              <a:rect b="b" l="l" r="r" t="t"/>
              <a:pathLst>
                <a:path extrusionOk="0" h="830156" w="831195">
                  <a:moveTo>
                    <a:pt x="831195" y="830156"/>
                  </a:moveTo>
                  <a:lnTo>
                    <a:pt x="0" y="830156"/>
                  </a:lnTo>
                  <a:lnTo>
                    <a:pt x="0" y="0"/>
                  </a:lnTo>
                  <a:lnTo>
                    <a:pt x="831195" y="0"/>
                  </a:lnTo>
                  <a:lnTo>
                    <a:pt x="831195" y="830156"/>
                  </a:lnTo>
                  <a:close/>
                </a:path>
              </a:pathLst>
            </a:custGeom>
            <a:blipFill rotWithShape="1">
              <a:blip r:embed="rId3">
                <a:alphaModFix/>
              </a:blip>
              <a:stretch>
                <a:fillRect b="0" l="0" r="0" t="0"/>
              </a:stretch>
            </a:blipFill>
            <a:ln>
              <a:noFill/>
            </a:ln>
          </p:spPr>
        </p:sp>
        <p:sp>
          <p:nvSpPr>
            <p:cNvPr id="711" name="Google Shape;711;p39"/>
            <p:cNvSpPr/>
            <p:nvPr/>
          </p:nvSpPr>
          <p:spPr>
            <a:xfrm flipH="1">
              <a:off x="2687576" y="1101995"/>
              <a:ext cx="831195" cy="830156"/>
            </a:xfrm>
            <a:custGeom>
              <a:rect b="b" l="l" r="r" t="t"/>
              <a:pathLst>
                <a:path extrusionOk="0" h="830156" w="831195">
                  <a:moveTo>
                    <a:pt x="831195" y="0"/>
                  </a:moveTo>
                  <a:lnTo>
                    <a:pt x="0" y="0"/>
                  </a:lnTo>
                  <a:lnTo>
                    <a:pt x="0" y="830157"/>
                  </a:lnTo>
                  <a:lnTo>
                    <a:pt x="831195" y="830157"/>
                  </a:lnTo>
                  <a:lnTo>
                    <a:pt x="831195" y="0"/>
                  </a:lnTo>
                  <a:close/>
                </a:path>
              </a:pathLst>
            </a:custGeom>
            <a:blipFill rotWithShape="1">
              <a:blip r:embed="rId3">
                <a:alphaModFix/>
              </a:blip>
              <a:stretch>
                <a:fillRect b="0" l="0" r="0" t="0"/>
              </a:stretch>
            </a:blipFill>
            <a:ln>
              <a:noFill/>
            </a:ln>
          </p:spPr>
        </p:sp>
      </p:grpSp>
      <p:sp>
        <p:nvSpPr>
          <p:cNvPr id="712" name="Google Shape;712;p39"/>
          <p:cNvSpPr/>
          <p:nvPr/>
        </p:nvSpPr>
        <p:spPr>
          <a:xfrm>
            <a:off x="7450644" y="3469272"/>
            <a:ext cx="771129" cy="89731"/>
          </a:xfrm>
          <a:custGeom>
            <a:rect b="b" l="l" r="r" t="t"/>
            <a:pathLst>
              <a:path extrusionOk="0" h="89731" w="771129">
                <a:moveTo>
                  <a:pt x="0" y="0"/>
                </a:moveTo>
                <a:lnTo>
                  <a:pt x="771129" y="0"/>
                </a:lnTo>
                <a:lnTo>
                  <a:pt x="771129" y="89731"/>
                </a:lnTo>
                <a:lnTo>
                  <a:pt x="0" y="89731"/>
                </a:lnTo>
                <a:lnTo>
                  <a:pt x="0" y="0"/>
                </a:lnTo>
                <a:close/>
              </a:path>
            </a:pathLst>
          </a:custGeom>
          <a:blipFill rotWithShape="1">
            <a:blip r:embed="rId4">
              <a:alphaModFix/>
            </a:blip>
            <a:stretch>
              <a:fillRect b="0" l="0" r="0" t="0"/>
            </a:stretch>
          </a:blipFill>
          <a:ln>
            <a:noFill/>
          </a:ln>
        </p:spPr>
      </p:sp>
      <p:sp>
        <p:nvSpPr>
          <p:cNvPr id="713" name="Google Shape;713;p39"/>
          <p:cNvSpPr/>
          <p:nvPr/>
        </p:nvSpPr>
        <p:spPr>
          <a:xfrm>
            <a:off x="7274501" y="4467208"/>
            <a:ext cx="1099920" cy="37997"/>
          </a:xfrm>
          <a:custGeom>
            <a:rect b="b" l="l" r="r" t="t"/>
            <a:pathLst>
              <a:path extrusionOk="0" h="37997" w="1099920">
                <a:moveTo>
                  <a:pt x="0" y="0"/>
                </a:moveTo>
                <a:lnTo>
                  <a:pt x="1099920" y="0"/>
                </a:lnTo>
                <a:lnTo>
                  <a:pt x="1099920" y="37997"/>
                </a:lnTo>
                <a:lnTo>
                  <a:pt x="0" y="37997"/>
                </a:lnTo>
                <a:lnTo>
                  <a:pt x="0" y="0"/>
                </a:lnTo>
                <a:close/>
              </a:path>
            </a:pathLst>
          </a:custGeom>
          <a:blipFill rotWithShape="1">
            <a:blip r:embed="rId5">
              <a:alphaModFix/>
            </a:blip>
            <a:stretch>
              <a:fillRect b="0" l="0" r="0" t="0"/>
            </a:stretch>
          </a:blipFill>
          <a:ln>
            <a:noFill/>
          </a:ln>
        </p:spPr>
      </p:sp>
      <p:sp>
        <p:nvSpPr>
          <p:cNvPr id="714" name="Google Shape;714;p39"/>
          <p:cNvSpPr/>
          <p:nvPr/>
        </p:nvSpPr>
        <p:spPr>
          <a:xfrm>
            <a:off x="6917391" y="3797128"/>
            <a:ext cx="1814140" cy="261037"/>
          </a:xfrm>
          <a:custGeom>
            <a:rect b="b" l="l" r="r" t="t"/>
            <a:pathLst>
              <a:path extrusionOk="0" h="261037" w="1814140">
                <a:moveTo>
                  <a:pt x="0" y="0"/>
                </a:moveTo>
                <a:lnTo>
                  <a:pt x="1814140" y="0"/>
                </a:lnTo>
                <a:lnTo>
                  <a:pt x="1814140" y="261037"/>
                </a:lnTo>
                <a:lnTo>
                  <a:pt x="0" y="261037"/>
                </a:lnTo>
                <a:lnTo>
                  <a:pt x="0" y="0"/>
                </a:lnTo>
                <a:close/>
              </a:path>
            </a:pathLst>
          </a:custGeom>
          <a:blipFill rotWithShape="1">
            <a:blip r:embed="rId6">
              <a:alphaModFix/>
            </a:blip>
            <a:stretch>
              <a:fillRect b="0" l="0" r="0" t="0"/>
            </a:stretch>
          </a:blipFill>
          <a:ln>
            <a:noFill/>
          </a:ln>
        </p:spPr>
      </p:sp>
      <p:sp>
        <p:nvSpPr>
          <p:cNvPr id="715" name="Google Shape;715;p39"/>
          <p:cNvSpPr/>
          <p:nvPr/>
        </p:nvSpPr>
        <p:spPr>
          <a:xfrm>
            <a:off x="9350716" y="3455296"/>
            <a:ext cx="1784256" cy="1463090"/>
          </a:xfrm>
          <a:custGeom>
            <a:rect b="b" l="l" r="r" t="t"/>
            <a:pathLst>
              <a:path extrusionOk="0" h="1463090" w="1784256">
                <a:moveTo>
                  <a:pt x="0" y="0"/>
                </a:moveTo>
                <a:lnTo>
                  <a:pt x="1784256" y="0"/>
                </a:lnTo>
                <a:lnTo>
                  <a:pt x="1784256" y="1463090"/>
                </a:lnTo>
                <a:lnTo>
                  <a:pt x="0" y="1463090"/>
                </a:lnTo>
                <a:lnTo>
                  <a:pt x="0" y="0"/>
                </a:lnTo>
                <a:close/>
              </a:path>
            </a:pathLst>
          </a:custGeom>
          <a:blipFill rotWithShape="1">
            <a:blip r:embed="rId7">
              <a:alphaModFix/>
            </a:blip>
            <a:stretch>
              <a:fillRect b="0" l="0" r="0" t="0"/>
            </a:stretch>
          </a:blipFill>
          <a:ln>
            <a:noFill/>
          </a:ln>
        </p:spPr>
      </p:sp>
      <p:sp>
        <p:nvSpPr>
          <p:cNvPr id="716" name="Google Shape;716;p39"/>
          <p:cNvSpPr/>
          <p:nvPr/>
        </p:nvSpPr>
        <p:spPr>
          <a:xfrm>
            <a:off x="6506327" y="5105203"/>
            <a:ext cx="2639078" cy="1450924"/>
          </a:xfrm>
          <a:custGeom>
            <a:rect b="b" l="l" r="r" t="t"/>
            <a:pathLst>
              <a:path extrusionOk="0" h="3672751" w="6680351">
                <a:moveTo>
                  <a:pt x="0" y="0"/>
                </a:moveTo>
                <a:lnTo>
                  <a:pt x="0" y="3672751"/>
                </a:lnTo>
                <a:lnTo>
                  <a:pt x="6680351" y="3672751"/>
                </a:lnTo>
                <a:lnTo>
                  <a:pt x="6680351" y="0"/>
                </a:lnTo>
                <a:lnTo>
                  <a:pt x="0" y="0"/>
                </a:lnTo>
                <a:close/>
                <a:moveTo>
                  <a:pt x="6616851" y="3609251"/>
                </a:moveTo>
                <a:lnTo>
                  <a:pt x="63500" y="3609251"/>
                </a:lnTo>
                <a:lnTo>
                  <a:pt x="63500" y="63500"/>
                </a:lnTo>
                <a:lnTo>
                  <a:pt x="6616851" y="63500"/>
                </a:lnTo>
                <a:lnTo>
                  <a:pt x="6616851" y="3609251"/>
                </a:lnTo>
                <a:close/>
                <a:moveTo>
                  <a:pt x="367919" y="3330995"/>
                </a:moveTo>
                <a:cubicBezTo>
                  <a:pt x="403606" y="3334043"/>
                  <a:pt x="500888" y="3351315"/>
                  <a:pt x="500888" y="3450501"/>
                </a:cubicBezTo>
                <a:lnTo>
                  <a:pt x="500888" y="3463201"/>
                </a:lnTo>
                <a:lnTo>
                  <a:pt x="6179590" y="3463201"/>
                </a:lnTo>
                <a:lnTo>
                  <a:pt x="6179590" y="3450501"/>
                </a:lnTo>
                <a:cubicBezTo>
                  <a:pt x="6179590" y="3351569"/>
                  <a:pt x="6276999" y="3334043"/>
                  <a:pt x="6312559" y="3330995"/>
                </a:cubicBezTo>
                <a:lnTo>
                  <a:pt x="6312559" y="3463201"/>
                </a:lnTo>
                <a:lnTo>
                  <a:pt x="6470801" y="3463201"/>
                </a:lnTo>
                <a:lnTo>
                  <a:pt x="6470801" y="3304959"/>
                </a:lnTo>
                <a:lnTo>
                  <a:pt x="6338721" y="3304959"/>
                </a:lnTo>
                <a:cubicBezTo>
                  <a:pt x="6346722" y="3195612"/>
                  <a:pt x="6455688" y="3172625"/>
                  <a:pt x="6460514" y="3171737"/>
                </a:cubicBezTo>
                <a:lnTo>
                  <a:pt x="6470801" y="3169705"/>
                </a:lnTo>
                <a:lnTo>
                  <a:pt x="6470801" y="513588"/>
                </a:lnTo>
                <a:lnTo>
                  <a:pt x="6470801" y="503174"/>
                </a:lnTo>
                <a:lnTo>
                  <a:pt x="6460514" y="501142"/>
                </a:lnTo>
                <a:cubicBezTo>
                  <a:pt x="6455688" y="500253"/>
                  <a:pt x="6346722" y="477139"/>
                  <a:pt x="6338721" y="367919"/>
                </a:cubicBezTo>
                <a:lnTo>
                  <a:pt x="6470801" y="367919"/>
                </a:lnTo>
                <a:lnTo>
                  <a:pt x="6470801" y="209550"/>
                </a:lnTo>
                <a:lnTo>
                  <a:pt x="6312559" y="209550"/>
                </a:lnTo>
                <a:lnTo>
                  <a:pt x="6312559" y="341757"/>
                </a:lnTo>
                <a:cubicBezTo>
                  <a:pt x="6276872" y="338709"/>
                  <a:pt x="6179590" y="321437"/>
                  <a:pt x="6179590" y="222250"/>
                </a:cubicBezTo>
                <a:lnTo>
                  <a:pt x="6179590" y="209550"/>
                </a:lnTo>
                <a:lnTo>
                  <a:pt x="500888" y="209550"/>
                </a:lnTo>
                <a:lnTo>
                  <a:pt x="500888" y="222250"/>
                </a:lnTo>
                <a:cubicBezTo>
                  <a:pt x="500888" y="321183"/>
                  <a:pt x="403479" y="338709"/>
                  <a:pt x="367919" y="341757"/>
                </a:cubicBezTo>
                <a:lnTo>
                  <a:pt x="367919" y="209550"/>
                </a:lnTo>
                <a:lnTo>
                  <a:pt x="209550" y="209550"/>
                </a:lnTo>
                <a:lnTo>
                  <a:pt x="209550" y="367792"/>
                </a:lnTo>
                <a:lnTo>
                  <a:pt x="341630" y="367792"/>
                </a:lnTo>
                <a:cubicBezTo>
                  <a:pt x="333629" y="477139"/>
                  <a:pt x="224663" y="500126"/>
                  <a:pt x="219837" y="501015"/>
                </a:cubicBezTo>
                <a:lnTo>
                  <a:pt x="209550" y="503047"/>
                </a:lnTo>
                <a:lnTo>
                  <a:pt x="209550" y="3159163"/>
                </a:lnTo>
                <a:lnTo>
                  <a:pt x="209550" y="3169577"/>
                </a:lnTo>
                <a:lnTo>
                  <a:pt x="219837" y="3171609"/>
                </a:lnTo>
                <a:cubicBezTo>
                  <a:pt x="224663" y="3172498"/>
                  <a:pt x="333629" y="3195485"/>
                  <a:pt x="341630" y="3304832"/>
                </a:cubicBezTo>
                <a:lnTo>
                  <a:pt x="209550" y="3304832"/>
                </a:lnTo>
                <a:lnTo>
                  <a:pt x="209550" y="3463074"/>
                </a:lnTo>
                <a:lnTo>
                  <a:pt x="367792" y="3463074"/>
                </a:lnTo>
                <a:lnTo>
                  <a:pt x="367792" y="3330995"/>
                </a:lnTo>
                <a:close/>
                <a:moveTo>
                  <a:pt x="6445401" y="3330359"/>
                </a:moveTo>
                <a:lnTo>
                  <a:pt x="6445401" y="3437801"/>
                </a:lnTo>
                <a:lnTo>
                  <a:pt x="6337959" y="3437801"/>
                </a:lnTo>
                <a:lnTo>
                  <a:pt x="6337959" y="3330359"/>
                </a:lnTo>
                <a:lnTo>
                  <a:pt x="6445401" y="3330359"/>
                </a:lnTo>
                <a:close/>
                <a:moveTo>
                  <a:pt x="6337959" y="234950"/>
                </a:moveTo>
                <a:lnTo>
                  <a:pt x="6445401" y="234950"/>
                </a:lnTo>
                <a:lnTo>
                  <a:pt x="6445401" y="342392"/>
                </a:lnTo>
                <a:lnTo>
                  <a:pt x="6337959" y="342392"/>
                </a:lnTo>
                <a:lnTo>
                  <a:pt x="6337959" y="234950"/>
                </a:lnTo>
                <a:close/>
                <a:moveTo>
                  <a:pt x="234950" y="342392"/>
                </a:moveTo>
                <a:lnTo>
                  <a:pt x="234950" y="234950"/>
                </a:lnTo>
                <a:lnTo>
                  <a:pt x="342392" y="234950"/>
                </a:lnTo>
                <a:lnTo>
                  <a:pt x="342392" y="342392"/>
                </a:lnTo>
                <a:lnTo>
                  <a:pt x="234950" y="342392"/>
                </a:lnTo>
                <a:close/>
                <a:moveTo>
                  <a:pt x="342519" y="3437801"/>
                </a:moveTo>
                <a:lnTo>
                  <a:pt x="235077" y="3437801"/>
                </a:lnTo>
                <a:lnTo>
                  <a:pt x="235077" y="3330359"/>
                </a:lnTo>
                <a:lnTo>
                  <a:pt x="342519" y="3330359"/>
                </a:lnTo>
                <a:lnTo>
                  <a:pt x="342519" y="3437801"/>
                </a:lnTo>
                <a:close/>
                <a:moveTo>
                  <a:pt x="234950" y="3149384"/>
                </a:moveTo>
                <a:lnTo>
                  <a:pt x="234950" y="523367"/>
                </a:lnTo>
                <a:cubicBezTo>
                  <a:pt x="266573" y="513969"/>
                  <a:pt x="360553" y="477012"/>
                  <a:pt x="367411" y="367792"/>
                </a:cubicBezTo>
                <a:lnTo>
                  <a:pt x="367792" y="367792"/>
                </a:lnTo>
                <a:lnTo>
                  <a:pt x="367792" y="367411"/>
                </a:lnTo>
                <a:cubicBezTo>
                  <a:pt x="426466" y="363474"/>
                  <a:pt x="518414" y="332359"/>
                  <a:pt x="525780" y="234950"/>
                </a:cubicBezTo>
                <a:lnTo>
                  <a:pt x="6154571" y="234950"/>
                </a:lnTo>
                <a:cubicBezTo>
                  <a:pt x="6161937" y="332232"/>
                  <a:pt x="6253885" y="363474"/>
                  <a:pt x="6312559" y="367411"/>
                </a:cubicBezTo>
                <a:lnTo>
                  <a:pt x="6312559" y="367792"/>
                </a:lnTo>
                <a:lnTo>
                  <a:pt x="6312940" y="367792"/>
                </a:lnTo>
                <a:cubicBezTo>
                  <a:pt x="6319798" y="477012"/>
                  <a:pt x="6413778" y="513969"/>
                  <a:pt x="6445401" y="523367"/>
                </a:cubicBezTo>
                <a:lnTo>
                  <a:pt x="6445401" y="3149384"/>
                </a:lnTo>
                <a:cubicBezTo>
                  <a:pt x="6413778" y="3158783"/>
                  <a:pt x="6319798" y="3195739"/>
                  <a:pt x="6312940" y="3304959"/>
                </a:cubicBezTo>
                <a:lnTo>
                  <a:pt x="6312559" y="3304959"/>
                </a:lnTo>
                <a:lnTo>
                  <a:pt x="6312559" y="3305340"/>
                </a:lnTo>
                <a:cubicBezTo>
                  <a:pt x="6253885" y="3309277"/>
                  <a:pt x="6161937" y="3340393"/>
                  <a:pt x="6154571" y="3437801"/>
                </a:cubicBezTo>
                <a:lnTo>
                  <a:pt x="525780" y="3437801"/>
                </a:lnTo>
                <a:cubicBezTo>
                  <a:pt x="518414" y="3340393"/>
                  <a:pt x="426466" y="3309277"/>
                  <a:pt x="367792" y="3305340"/>
                </a:cubicBezTo>
                <a:lnTo>
                  <a:pt x="367792" y="3304959"/>
                </a:lnTo>
                <a:lnTo>
                  <a:pt x="367411" y="3304959"/>
                </a:lnTo>
                <a:cubicBezTo>
                  <a:pt x="360680" y="3195739"/>
                  <a:pt x="266700" y="3158782"/>
                  <a:pt x="234950" y="3149384"/>
                </a:cubicBezTo>
                <a:close/>
              </a:path>
            </a:pathLst>
          </a:custGeom>
          <a:solidFill>
            <a:srgbClr val="2525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39"/>
          <p:cNvSpPr/>
          <p:nvPr/>
        </p:nvSpPr>
        <p:spPr>
          <a:xfrm>
            <a:off x="11344522" y="3449087"/>
            <a:ext cx="1191385" cy="1656618"/>
          </a:xfrm>
          <a:custGeom>
            <a:rect b="b" l="l" r="r" t="t"/>
            <a:pathLst>
              <a:path extrusionOk="0" h="1656618" w="1191385">
                <a:moveTo>
                  <a:pt x="0" y="0"/>
                </a:moveTo>
                <a:lnTo>
                  <a:pt x="1191384" y="0"/>
                </a:lnTo>
                <a:lnTo>
                  <a:pt x="1191384" y="1656618"/>
                </a:lnTo>
                <a:lnTo>
                  <a:pt x="0" y="1656618"/>
                </a:lnTo>
                <a:lnTo>
                  <a:pt x="0" y="0"/>
                </a:lnTo>
                <a:close/>
              </a:path>
            </a:pathLst>
          </a:custGeom>
          <a:blipFill rotWithShape="1">
            <a:blip r:embed="rId8">
              <a:alphaModFix/>
            </a:blip>
            <a:stretch>
              <a:fillRect b="0" l="0" r="0" t="0"/>
            </a:stretch>
          </a:blipFill>
          <a:ln>
            <a:noFill/>
          </a:ln>
        </p:spPr>
      </p:sp>
      <p:sp>
        <p:nvSpPr>
          <p:cNvPr id="718" name="Google Shape;718;p39"/>
          <p:cNvSpPr/>
          <p:nvPr/>
        </p:nvSpPr>
        <p:spPr>
          <a:xfrm>
            <a:off x="6504922" y="6950808"/>
            <a:ext cx="2639078" cy="311891"/>
          </a:xfrm>
          <a:custGeom>
            <a:rect b="b" l="l" r="r" t="t"/>
            <a:pathLst>
              <a:path extrusionOk="0" h="311891" w="2639078">
                <a:moveTo>
                  <a:pt x="0" y="0"/>
                </a:moveTo>
                <a:lnTo>
                  <a:pt x="2639078" y="0"/>
                </a:lnTo>
                <a:lnTo>
                  <a:pt x="2639078" y="311891"/>
                </a:lnTo>
                <a:lnTo>
                  <a:pt x="0" y="311891"/>
                </a:lnTo>
                <a:lnTo>
                  <a:pt x="0" y="0"/>
                </a:lnTo>
                <a:close/>
              </a:path>
            </a:pathLst>
          </a:custGeom>
          <a:blipFill rotWithShape="1">
            <a:blip r:embed="rId9">
              <a:alphaModFix/>
            </a:blip>
            <a:stretch>
              <a:fillRect b="0" l="0" r="0" t="0"/>
            </a:stretch>
          </a:blipFill>
          <a:ln>
            <a:noFill/>
          </a:ln>
        </p:spPr>
      </p:sp>
      <p:sp>
        <p:nvSpPr>
          <p:cNvPr id="719" name="Google Shape;719;p39"/>
          <p:cNvSpPr/>
          <p:nvPr/>
        </p:nvSpPr>
        <p:spPr>
          <a:xfrm>
            <a:off x="9350716" y="5105705"/>
            <a:ext cx="2143981" cy="2199980"/>
          </a:xfrm>
          <a:custGeom>
            <a:rect b="b" l="l" r="r" t="t"/>
            <a:pathLst>
              <a:path extrusionOk="0" h="2199980" w="2143981">
                <a:moveTo>
                  <a:pt x="0" y="0"/>
                </a:moveTo>
                <a:lnTo>
                  <a:pt x="2143981" y="0"/>
                </a:lnTo>
                <a:lnTo>
                  <a:pt x="2143981" y="2199980"/>
                </a:lnTo>
                <a:lnTo>
                  <a:pt x="0" y="2199980"/>
                </a:lnTo>
                <a:lnTo>
                  <a:pt x="0" y="0"/>
                </a:lnTo>
                <a:close/>
              </a:path>
            </a:pathLst>
          </a:custGeom>
          <a:blipFill rotWithShape="1">
            <a:blip r:embed="rId10">
              <a:alphaModFix amt="50000"/>
            </a:blip>
            <a:stretch>
              <a:fillRect b="0" l="0" r="0" t="0"/>
            </a:stretch>
          </a:blipFill>
          <a:ln>
            <a:noFill/>
          </a:ln>
        </p:spPr>
      </p:sp>
      <p:sp>
        <p:nvSpPr>
          <p:cNvPr id="720" name="Google Shape;720;p39"/>
          <p:cNvSpPr/>
          <p:nvPr/>
        </p:nvSpPr>
        <p:spPr>
          <a:xfrm flipH="1" rot="10800000">
            <a:off x="12745456" y="3536883"/>
            <a:ext cx="1694883" cy="1860650"/>
          </a:xfrm>
          <a:custGeom>
            <a:rect b="b" l="l" r="r" t="t"/>
            <a:pathLst>
              <a:path extrusionOk="0" h="1860650" w="1694883">
                <a:moveTo>
                  <a:pt x="1694884" y="0"/>
                </a:moveTo>
                <a:lnTo>
                  <a:pt x="0" y="0"/>
                </a:lnTo>
                <a:lnTo>
                  <a:pt x="0" y="1860650"/>
                </a:lnTo>
                <a:lnTo>
                  <a:pt x="1694884" y="1860650"/>
                </a:lnTo>
                <a:lnTo>
                  <a:pt x="1694884" y="0"/>
                </a:lnTo>
                <a:close/>
              </a:path>
            </a:pathLst>
          </a:custGeom>
          <a:blipFill rotWithShape="1">
            <a:blip r:embed="rId11">
              <a:alphaModFix/>
            </a:blip>
            <a:stretch>
              <a:fillRect b="0" l="0" r="0" t="0"/>
            </a:stretch>
          </a:blipFill>
          <a:ln>
            <a:noFill/>
          </a:ln>
        </p:spPr>
      </p:sp>
      <p:sp>
        <p:nvSpPr>
          <p:cNvPr id="721" name="Google Shape;721;p39"/>
          <p:cNvSpPr/>
          <p:nvPr/>
        </p:nvSpPr>
        <p:spPr>
          <a:xfrm rot="5400000">
            <a:off x="14286090" y="3653640"/>
            <a:ext cx="1941254" cy="1546533"/>
          </a:xfrm>
          <a:custGeom>
            <a:rect b="b" l="l" r="r" t="t"/>
            <a:pathLst>
              <a:path extrusionOk="0" h="1546533" w="1941254">
                <a:moveTo>
                  <a:pt x="0" y="0"/>
                </a:moveTo>
                <a:lnTo>
                  <a:pt x="1941254" y="0"/>
                </a:lnTo>
                <a:lnTo>
                  <a:pt x="1941254" y="1546532"/>
                </a:lnTo>
                <a:lnTo>
                  <a:pt x="0" y="1546532"/>
                </a:lnTo>
                <a:lnTo>
                  <a:pt x="0" y="0"/>
                </a:lnTo>
                <a:close/>
              </a:path>
            </a:pathLst>
          </a:custGeom>
          <a:blipFill rotWithShape="1">
            <a:blip r:embed="rId12">
              <a:alphaModFix/>
            </a:blip>
            <a:stretch>
              <a:fillRect b="0" l="0" r="0" t="0"/>
            </a:stretch>
          </a:blipFill>
          <a:ln>
            <a:noFill/>
          </a:ln>
        </p:spPr>
      </p:sp>
      <p:sp>
        <p:nvSpPr>
          <p:cNvPr id="722" name="Google Shape;722;p39"/>
          <p:cNvSpPr/>
          <p:nvPr/>
        </p:nvSpPr>
        <p:spPr>
          <a:xfrm>
            <a:off x="11850701" y="5495927"/>
            <a:ext cx="1146587" cy="1104893"/>
          </a:xfrm>
          <a:custGeom>
            <a:rect b="b" l="l" r="r" t="t"/>
            <a:pathLst>
              <a:path extrusionOk="0" h="1104893" w="1146587">
                <a:moveTo>
                  <a:pt x="0" y="0"/>
                </a:moveTo>
                <a:lnTo>
                  <a:pt x="1146587" y="0"/>
                </a:lnTo>
                <a:lnTo>
                  <a:pt x="1146587" y="1104893"/>
                </a:lnTo>
                <a:lnTo>
                  <a:pt x="0" y="1104893"/>
                </a:lnTo>
                <a:lnTo>
                  <a:pt x="0" y="0"/>
                </a:lnTo>
                <a:close/>
              </a:path>
            </a:pathLst>
          </a:custGeom>
          <a:blipFill rotWithShape="1">
            <a:blip r:embed="rId13">
              <a:alphaModFix/>
            </a:blip>
            <a:stretch>
              <a:fillRect b="0" l="0" r="0" t="0"/>
            </a:stretch>
          </a:blipFill>
          <a:ln>
            <a:noFill/>
          </a:ln>
        </p:spPr>
      </p:sp>
      <p:sp>
        <p:nvSpPr>
          <p:cNvPr id="723" name="Google Shape;723;p39"/>
          <p:cNvSpPr/>
          <p:nvPr/>
        </p:nvSpPr>
        <p:spPr>
          <a:xfrm>
            <a:off x="9772650" y="5604736"/>
            <a:ext cx="1510255" cy="1502017"/>
          </a:xfrm>
          <a:custGeom>
            <a:rect b="b" l="l" r="r" t="t"/>
            <a:pathLst>
              <a:path extrusionOk="0" h="1502017" w="1510255">
                <a:moveTo>
                  <a:pt x="0" y="0"/>
                </a:moveTo>
                <a:lnTo>
                  <a:pt x="1510255" y="0"/>
                </a:lnTo>
                <a:lnTo>
                  <a:pt x="1510255" y="1502017"/>
                </a:lnTo>
                <a:lnTo>
                  <a:pt x="0" y="1502017"/>
                </a:lnTo>
                <a:lnTo>
                  <a:pt x="0" y="0"/>
                </a:lnTo>
                <a:close/>
              </a:path>
            </a:pathLst>
          </a:custGeom>
          <a:blipFill rotWithShape="1">
            <a:blip r:embed="rId14">
              <a:alphaModFix/>
            </a:blip>
            <a:stretch>
              <a:fillRect b="0" l="0" r="0" t="0"/>
            </a:stretch>
          </a:blipFill>
          <a:ln>
            <a:noFill/>
          </a:ln>
        </p:spPr>
      </p:sp>
      <p:sp>
        <p:nvSpPr>
          <p:cNvPr id="724" name="Google Shape;724;p39"/>
          <p:cNvSpPr/>
          <p:nvPr/>
        </p:nvSpPr>
        <p:spPr>
          <a:xfrm>
            <a:off x="13625938" y="5807553"/>
            <a:ext cx="3430590" cy="929378"/>
          </a:xfrm>
          <a:custGeom>
            <a:rect b="b" l="l" r="r" t="t"/>
            <a:pathLst>
              <a:path extrusionOk="0" h="929378" w="3430590">
                <a:moveTo>
                  <a:pt x="0" y="0"/>
                </a:moveTo>
                <a:lnTo>
                  <a:pt x="3430590" y="0"/>
                </a:lnTo>
                <a:lnTo>
                  <a:pt x="3430590" y="929378"/>
                </a:lnTo>
                <a:lnTo>
                  <a:pt x="0" y="929378"/>
                </a:lnTo>
                <a:lnTo>
                  <a:pt x="0" y="0"/>
                </a:lnTo>
                <a:close/>
              </a:path>
            </a:pathLst>
          </a:custGeom>
          <a:blipFill rotWithShape="1">
            <a:blip r:embed="rId15">
              <a:alphaModFix/>
            </a:blip>
            <a:stretch>
              <a:fillRect b="0" l="0" r="0" t="0"/>
            </a:stretch>
          </a:blipFill>
          <a:ln>
            <a:noFill/>
          </a:ln>
        </p:spPr>
      </p:sp>
      <p:sp>
        <p:nvSpPr>
          <p:cNvPr id="725" name="Google Shape;725;p39"/>
          <p:cNvSpPr/>
          <p:nvPr/>
        </p:nvSpPr>
        <p:spPr>
          <a:xfrm>
            <a:off x="6506478" y="7702725"/>
            <a:ext cx="2637522" cy="647392"/>
          </a:xfrm>
          <a:custGeom>
            <a:rect b="b" l="l" r="r" t="t"/>
            <a:pathLst>
              <a:path extrusionOk="0" h="647392" w="2637522">
                <a:moveTo>
                  <a:pt x="0" y="0"/>
                </a:moveTo>
                <a:lnTo>
                  <a:pt x="2637522" y="0"/>
                </a:lnTo>
                <a:lnTo>
                  <a:pt x="2637522" y="647392"/>
                </a:lnTo>
                <a:lnTo>
                  <a:pt x="0" y="647392"/>
                </a:lnTo>
                <a:lnTo>
                  <a:pt x="0" y="0"/>
                </a:lnTo>
                <a:close/>
              </a:path>
            </a:pathLst>
          </a:custGeom>
          <a:blipFill rotWithShape="1">
            <a:blip r:embed="rId16">
              <a:alphaModFix/>
            </a:blip>
            <a:stretch>
              <a:fillRect b="0" l="0" r="0" t="0"/>
            </a:stretch>
          </a:blipFill>
          <a:ln>
            <a:noFill/>
          </a:ln>
        </p:spPr>
      </p:sp>
      <p:sp>
        <p:nvSpPr>
          <p:cNvPr id="726" name="Google Shape;726;p39"/>
          <p:cNvSpPr/>
          <p:nvPr/>
        </p:nvSpPr>
        <p:spPr>
          <a:xfrm>
            <a:off x="13910159" y="7008429"/>
            <a:ext cx="1131011" cy="2404477"/>
          </a:xfrm>
          <a:custGeom>
            <a:rect b="b" l="l" r="r" t="t"/>
            <a:pathLst>
              <a:path extrusionOk="0" h="2404477" w="1131011">
                <a:moveTo>
                  <a:pt x="0" y="0"/>
                </a:moveTo>
                <a:lnTo>
                  <a:pt x="1131011" y="0"/>
                </a:lnTo>
                <a:lnTo>
                  <a:pt x="1131011" y="2404477"/>
                </a:lnTo>
                <a:lnTo>
                  <a:pt x="0" y="2404477"/>
                </a:lnTo>
                <a:lnTo>
                  <a:pt x="0" y="0"/>
                </a:lnTo>
                <a:close/>
              </a:path>
            </a:pathLst>
          </a:custGeom>
          <a:blipFill rotWithShape="1">
            <a:blip r:embed="rId17">
              <a:alphaModFix/>
            </a:blip>
            <a:stretch>
              <a:fillRect b="0" l="0" r="0" t="0"/>
            </a:stretch>
          </a:blipFill>
          <a:ln>
            <a:noFill/>
          </a:ln>
        </p:spPr>
      </p:sp>
      <p:sp>
        <p:nvSpPr>
          <p:cNvPr id="727" name="Google Shape;727;p39"/>
          <p:cNvSpPr/>
          <p:nvPr/>
        </p:nvSpPr>
        <p:spPr>
          <a:xfrm flipH="1">
            <a:off x="15453209" y="6982067"/>
            <a:ext cx="1715295" cy="2469665"/>
          </a:xfrm>
          <a:custGeom>
            <a:rect b="b" l="l" r="r" t="t"/>
            <a:pathLst>
              <a:path extrusionOk="0" h="2469665" w="1715295">
                <a:moveTo>
                  <a:pt x="1715295" y="0"/>
                </a:moveTo>
                <a:lnTo>
                  <a:pt x="0" y="0"/>
                </a:lnTo>
                <a:lnTo>
                  <a:pt x="0" y="2469665"/>
                </a:lnTo>
                <a:lnTo>
                  <a:pt x="1715295" y="2469665"/>
                </a:lnTo>
                <a:lnTo>
                  <a:pt x="1715295" y="0"/>
                </a:lnTo>
                <a:close/>
              </a:path>
            </a:pathLst>
          </a:custGeom>
          <a:blipFill rotWithShape="1">
            <a:blip r:embed="rId18">
              <a:alphaModFix/>
            </a:blip>
            <a:stretch>
              <a:fillRect b="0" l="0" r="0" t="0"/>
            </a:stretch>
          </a:blipFill>
          <a:ln>
            <a:noFill/>
          </a:ln>
        </p:spPr>
      </p:sp>
      <p:sp>
        <p:nvSpPr>
          <p:cNvPr id="728" name="Google Shape;728;p39"/>
          <p:cNvSpPr/>
          <p:nvPr/>
        </p:nvSpPr>
        <p:spPr>
          <a:xfrm>
            <a:off x="7121853" y="5327961"/>
            <a:ext cx="1099920" cy="1085921"/>
          </a:xfrm>
          <a:custGeom>
            <a:rect b="b" l="l" r="r" t="t"/>
            <a:pathLst>
              <a:path extrusionOk="0" h="1085921" w="1099920">
                <a:moveTo>
                  <a:pt x="0" y="0"/>
                </a:moveTo>
                <a:lnTo>
                  <a:pt x="1099920" y="0"/>
                </a:lnTo>
                <a:lnTo>
                  <a:pt x="1099920" y="1085920"/>
                </a:lnTo>
                <a:lnTo>
                  <a:pt x="0" y="1085920"/>
                </a:lnTo>
                <a:lnTo>
                  <a:pt x="0" y="0"/>
                </a:lnTo>
                <a:close/>
              </a:path>
            </a:pathLst>
          </a:custGeom>
          <a:blipFill rotWithShape="1">
            <a:blip r:embed="rId19">
              <a:alphaModFix/>
            </a:blip>
            <a:stretch>
              <a:fillRect b="0" l="0" r="0" t="0"/>
            </a:stretch>
          </a:blipFill>
          <a:ln>
            <a:noFill/>
          </a:ln>
        </p:spPr>
      </p:sp>
      <p:sp>
        <p:nvSpPr>
          <p:cNvPr id="729" name="Google Shape;729;p39"/>
          <p:cNvSpPr/>
          <p:nvPr/>
        </p:nvSpPr>
        <p:spPr>
          <a:xfrm rot="7344961">
            <a:off x="6721248" y="8512566"/>
            <a:ext cx="556099" cy="955796"/>
          </a:xfrm>
          <a:custGeom>
            <a:rect b="b" l="l" r="r" t="t"/>
            <a:pathLst>
              <a:path extrusionOk="0" h="955796" w="556099">
                <a:moveTo>
                  <a:pt x="0" y="0"/>
                </a:moveTo>
                <a:lnTo>
                  <a:pt x="556100" y="0"/>
                </a:lnTo>
                <a:lnTo>
                  <a:pt x="556100" y="955796"/>
                </a:lnTo>
                <a:lnTo>
                  <a:pt x="0" y="955796"/>
                </a:lnTo>
                <a:lnTo>
                  <a:pt x="0" y="0"/>
                </a:lnTo>
                <a:close/>
              </a:path>
            </a:pathLst>
          </a:custGeom>
          <a:blipFill rotWithShape="1">
            <a:blip r:embed="rId20">
              <a:alphaModFix/>
            </a:blip>
            <a:stretch>
              <a:fillRect b="0" l="0" r="0" t="0"/>
            </a:stretch>
          </a:blipFill>
          <a:ln>
            <a:noFill/>
          </a:ln>
        </p:spPr>
      </p:sp>
      <p:sp>
        <p:nvSpPr>
          <p:cNvPr id="730" name="Google Shape;730;p39"/>
          <p:cNvSpPr/>
          <p:nvPr/>
        </p:nvSpPr>
        <p:spPr>
          <a:xfrm>
            <a:off x="15535715" y="3469272"/>
            <a:ext cx="1513426" cy="1403358"/>
          </a:xfrm>
          <a:custGeom>
            <a:rect b="b" l="l" r="r" t="t"/>
            <a:pathLst>
              <a:path extrusionOk="0" h="1403358" w="1513426">
                <a:moveTo>
                  <a:pt x="0" y="0"/>
                </a:moveTo>
                <a:lnTo>
                  <a:pt x="1513425" y="0"/>
                </a:lnTo>
                <a:lnTo>
                  <a:pt x="1513425" y="1403358"/>
                </a:lnTo>
                <a:lnTo>
                  <a:pt x="0" y="1403358"/>
                </a:lnTo>
                <a:lnTo>
                  <a:pt x="0" y="0"/>
                </a:lnTo>
                <a:close/>
              </a:path>
            </a:pathLst>
          </a:custGeom>
          <a:blipFill rotWithShape="1">
            <a:blip r:embed="rId21">
              <a:alphaModFix/>
            </a:blip>
            <a:stretch>
              <a:fillRect b="0" l="0" r="0" t="0"/>
            </a:stretch>
          </a:blipFill>
          <a:ln>
            <a:noFill/>
          </a:ln>
        </p:spPr>
      </p:sp>
      <p:sp>
        <p:nvSpPr>
          <p:cNvPr id="731" name="Google Shape;731;p39"/>
          <p:cNvSpPr/>
          <p:nvPr/>
        </p:nvSpPr>
        <p:spPr>
          <a:xfrm flipH="1">
            <a:off x="9442850" y="7703691"/>
            <a:ext cx="1901671" cy="1804211"/>
          </a:xfrm>
          <a:custGeom>
            <a:rect b="b" l="l" r="r" t="t"/>
            <a:pathLst>
              <a:path extrusionOk="0" h="1804211" w="1901671">
                <a:moveTo>
                  <a:pt x="1901672" y="0"/>
                </a:moveTo>
                <a:lnTo>
                  <a:pt x="0" y="0"/>
                </a:lnTo>
                <a:lnTo>
                  <a:pt x="0" y="1804211"/>
                </a:lnTo>
                <a:lnTo>
                  <a:pt x="1901672" y="1804211"/>
                </a:lnTo>
                <a:lnTo>
                  <a:pt x="1901672" y="0"/>
                </a:lnTo>
                <a:close/>
              </a:path>
            </a:pathLst>
          </a:custGeom>
          <a:blipFill rotWithShape="1">
            <a:blip r:embed="rId22">
              <a:alphaModFix/>
            </a:blip>
            <a:stretch>
              <a:fillRect b="0" l="0" r="0" t="0"/>
            </a:stretch>
          </a:blipFill>
          <a:ln>
            <a:noFill/>
          </a:ln>
        </p:spPr>
      </p:sp>
      <p:sp>
        <p:nvSpPr>
          <p:cNvPr id="732" name="Google Shape;732;p39"/>
          <p:cNvSpPr/>
          <p:nvPr/>
        </p:nvSpPr>
        <p:spPr>
          <a:xfrm>
            <a:off x="11626374" y="7593840"/>
            <a:ext cx="1819066" cy="1819066"/>
          </a:xfrm>
          <a:custGeom>
            <a:rect b="b" l="l" r="r" t="t"/>
            <a:pathLst>
              <a:path extrusionOk="0" h="1819066" w="1819066">
                <a:moveTo>
                  <a:pt x="0" y="0"/>
                </a:moveTo>
                <a:lnTo>
                  <a:pt x="1819065" y="0"/>
                </a:lnTo>
                <a:lnTo>
                  <a:pt x="1819065" y="1819066"/>
                </a:lnTo>
                <a:lnTo>
                  <a:pt x="0" y="1819066"/>
                </a:lnTo>
                <a:lnTo>
                  <a:pt x="0" y="0"/>
                </a:lnTo>
                <a:close/>
              </a:path>
            </a:pathLst>
          </a:custGeom>
          <a:blipFill rotWithShape="1">
            <a:blip r:embed="rId23">
              <a:alphaModFix/>
            </a:blip>
            <a:stretch>
              <a:fillRect b="0" l="0" r="0" t="0"/>
            </a:stretch>
          </a:blipFill>
          <a:ln>
            <a:noFill/>
          </a:ln>
        </p:spPr>
      </p:sp>
      <p:grpSp>
        <p:nvGrpSpPr>
          <p:cNvPr id="733" name="Google Shape;733;p39"/>
          <p:cNvGrpSpPr/>
          <p:nvPr/>
        </p:nvGrpSpPr>
        <p:grpSpPr>
          <a:xfrm>
            <a:off x="2976955" y="8595151"/>
            <a:ext cx="754204" cy="789557"/>
            <a:chOff x="0" y="-38100"/>
            <a:chExt cx="812800" cy="850900"/>
          </a:xfrm>
        </p:grpSpPr>
        <p:sp>
          <p:nvSpPr>
            <p:cNvPr id="734" name="Google Shape;734;p3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7FD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39"/>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6" name="Google Shape;736;p39"/>
          <p:cNvGrpSpPr/>
          <p:nvPr/>
        </p:nvGrpSpPr>
        <p:grpSpPr>
          <a:xfrm>
            <a:off x="3910517" y="8595151"/>
            <a:ext cx="754204" cy="789557"/>
            <a:chOff x="0" y="-38100"/>
            <a:chExt cx="812800" cy="850900"/>
          </a:xfrm>
        </p:grpSpPr>
        <p:sp>
          <p:nvSpPr>
            <p:cNvPr id="737" name="Google Shape;737;p3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3CC7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39"/>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39" name="Google Shape;739;p39"/>
          <p:cNvSpPr txBox="1"/>
          <p:nvPr/>
        </p:nvSpPr>
        <p:spPr>
          <a:xfrm>
            <a:off x="2743370" y="9508156"/>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00000"/>
                </a:solidFill>
                <a:latin typeface="Lato"/>
                <a:ea typeface="Lato"/>
                <a:cs typeface="Lato"/>
                <a:sym typeface="Lato"/>
              </a:rPr>
              <a:t>#F7FDF2</a:t>
            </a:r>
            <a:endParaRPr/>
          </a:p>
        </p:txBody>
      </p:sp>
      <p:sp>
        <p:nvSpPr>
          <p:cNvPr id="740" name="Google Shape;740;p39"/>
          <p:cNvSpPr txBox="1"/>
          <p:nvPr/>
        </p:nvSpPr>
        <p:spPr>
          <a:xfrm>
            <a:off x="3676933" y="9508156"/>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00000"/>
                </a:solidFill>
                <a:latin typeface="Lato"/>
                <a:ea typeface="Lato"/>
                <a:cs typeface="Lato"/>
                <a:sym typeface="Lato"/>
              </a:rPr>
              <a:t>#3CC7EE</a:t>
            </a:r>
            <a:endParaRPr/>
          </a:p>
        </p:txBody>
      </p:sp>
      <p:grpSp>
        <p:nvGrpSpPr>
          <p:cNvPr id="741" name="Google Shape;741;p39"/>
          <p:cNvGrpSpPr/>
          <p:nvPr/>
        </p:nvGrpSpPr>
        <p:grpSpPr>
          <a:xfrm>
            <a:off x="4898306" y="8595151"/>
            <a:ext cx="754204" cy="789557"/>
            <a:chOff x="0" y="-38100"/>
            <a:chExt cx="812800" cy="850900"/>
          </a:xfrm>
        </p:grpSpPr>
        <p:sp>
          <p:nvSpPr>
            <p:cNvPr id="742" name="Google Shape;742;p3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39"/>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44" name="Google Shape;744;p39"/>
          <p:cNvSpPr txBox="1"/>
          <p:nvPr/>
        </p:nvSpPr>
        <p:spPr>
          <a:xfrm>
            <a:off x="4664722" y="9508156"/>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00000"/>
                </a:solidFill>
                <a:latin typeface="Lato"/>
                <a:ea typeface="Lato"/>
                <a:cs typeface="Lato"/>
                <a:sym typeface="Lato"/>
              </a:rPr>
              <a:t>#FFFFFF</a:t>
            </a:r>
            <a:endParaRPr/>
          </a:p>
        </p:txBody>
      </p:sp>
      <p:sp>
        <p:nvSpPr>
          <p:cNvPr id="745" name="Google Shape;745;p39"/>
          <p:cNvSpPr txBox="1"/>
          <p:nvPr/>
        </p:nvSpPr>
        <p:spPr>
          <a:xfrm>
            <a:off x="3473237" y="3547231"/>
            <a:ext cx="2223600" cy="2765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497" u="none" cap="none" strike="noStrike">
                <a:solidFill>
                  <a:srgbClr val="000000"/>
                </a:solidFill>
                <a:latin typeface="Lato"/>
                <a:ea typeface="Lato"/>
                <a:cs typeface="Lato"/>
                <a:sym typeface="Lato"/>
              </a:rPr>
              <a:t>KARMA</a:t>
            </a:r>
            <a:endParaRPr/>
          </a:p>
          <a:p>
            <a:pPr indent="0" lvl="0" marL="0" marR="0" rtl="0" algn="ctr">
              <a:lnSpc>
                <a:spcPct val="100000"/>
              </a:lnSpc>
              <a:spcBef>
                <a:spcPts val="0"/>
              </a:spcBef>
              <a:spcAft>
                <a:spcPts val="0"/>
              </a:spcAft>
              <a:buNone/>
            </a:pPr>
            <a:r>
              <a:rPr b="1" i="0" lang="en-US" sz="1497" u="none" cap="none" strike="noStrike">
                <a:solidFill>
                  <a:srgbClr val="000000"/>
                </a:solidFill>
                <a:latin typeface="Lato"/>
                <a:ea typeface="Lato"/>
                <a:cs typeface="Lato"/>
                <a:sym typeface="Lato"/>
              </a:rPr>
              <a:t>LAILA</a:t>
            </a:r>
            <a:endParaRPr/>
          </a:p>
          <a:p>
            <a:pPr indent="0" lvl="0" marL="0" marR="0" rtl="0" algn="ctr">
              <a:lnSpc>
                <a:spcPct val="100000"/>
              </a:lnSpc>
              <a:spcBef>
                <a:spcPts val="0"/>
              </a:spcBef>
              <a:spcAft>
                <a:spcPts val="0"/>
              </a:spcAft>
              <a:buNone/>
            </a:pPr>
            <a:r>
              <a:rPr b="1" i="0" lang="en-US" sz="1497" u="none" cap="none" strike="noStrike">
                <a:solidFill>
                  <a:srgbClr val="000000"/>
                </a:solidFill>
                <a:latin typeface="Lato"/>
                <a:ea typeface="Lato"/>
                <a:cs typeface="Lato"/>
                <a:sym typeface="Lato"/>
              </a:rPr>
              <a:t>LATO</a:t>
            </a:r>
            <a:endParaRPr/>
          </a:p>
          <a:p>
            <a:pPr indent="0" lvl="0" marL="0" marR="0" rtl="0" algn="ctr">
              <a:lnSpc>
                <a:spcPct val="100000"/>
              </a:lnSpc>
              <a:spcBef>
                <a:spcPts val="0"/>
              </a:spcBef>
              <a:spcAft>
                <a:spcPts val="0"/>
              </a:spcAft>
              <a:buNone/>
            </a:pPr>
            <a:r>
              <a:rPr b="1" i="0" lang="en-US" sz="1497" u="none" cap="none" strike="noStrike">
                <a:solidFill>
                  <a:srgbClr val="000000"/>
                </a:solidFill>
                <a:latin typeface="Lato"/>
                <a:ea typeface="Lato"/>
                <a:cs typeface="Lato"/>
                <a:sym typeface="Lato"/>
              </a:rPr>
              <a:t>LIBRE BASKERVILLE</a:t>
            </a:r>
            <a:endParaRPr/>
          </a:p>
          <a:p>
            <a:pPr indent="0" lvl="0" marL="0" marR="0" rtl="0" algn="ctr">
              <a:lnSpc>
                <a:spcPct val="100000"/>
              </a:lnSpc>
              <a:spcBef>
                <a:spcPts val="0"/>
              </a:spcBef>
              <a:spcAft>
                <a:spcPts val="0"/>
              </a:spcAft>
              <a:buNone/>
            </a:pPr>
            <a:r>
              <a:rPr b="1" i="0" lang="en-US" sz="1497" u="none" cap="none" strike="noStrike">
                <a:solidFill>
                  <a:srgbClr val="000000"/>
                </a:solidFill>
                <a:latin typeface="Lato"/>
                <a:ea typeface="Lato"/>
                <a:cs typeface="Lato"/>
                <a:sym typeface="Lato"/>
              </a:rPr>
              <a:t>MICHROMA</a:t>
            </a:r>
            <a:endParaRPr/>
          </a:p>
          <a:p>
            <a:pPr indent="0" lvl="0" marL="0" marR="0" rtl="0" algn="ctr">
              <a:lnSpc>
                <a:spcPct val="100000"/>
              </a:lnSpc>
              <a:spcBef>
                <a:spcPts val="0"/>
              </a:spcBef>
              <a:spcAft>
                <a:spcPts val="0"/>
              </a:spcAft>
              <a:buNone/>
            </a:pPr>
            <a:r>
              <a:rPr b="1" i="0" lang="en-US" sz="1497" u="none" cap="none" strike="noStrike">
                <a:solidFill>
                  <a:srgbClr val="000000"/>
                </a:solidFill>
                <a:latin typeface="Lato"/>
                <a:ea typeface="Lato"/>
                <a:cs typeface="Lato"/>
                <a:sym typeface="Lato"/>
              </a:rPr>
              <a:t>MONTSERRAT CLASSIC</a:t>
            </a:r>
            <a:endParaRPr/>
          </a:p>
          <a:p>
            <a:pPr indent="0" lvl="0" marL="0" marR="0" rtl="0" algn="ctr">
              <a:lnSpc>
                <a:spcPct val="100000"/>
              </a:lnSpc>
              <a:spcBef>
                <a:spcPts val="0"/>
              </a:spcBef>
              <a:spcAft>
                <a:spcPts val="0"/>
              </a:spcAft>
              <a:buNone/>
            </a:pPr>
            <a:r>
              <a:rPr b="1" i="0" lang="en-US" sz="1497" u="none" cap="none" strike="noStrike">
                <a:solidFill>
                  <a:srgbClr val="000000"/>
                </a:solidFill>
                <a:latin typeface="Lato"/>
                <a:ea typeface="Lato"/>
                <a:cs typeface="Lato"/>
                <a:sym typeface="Lato"/>
              </a:rPr>
              <a:t>OVO</a:t>
            </a:r>
            <a:endParaRPr/>
          </a:p>
          <a:p>
            <a:pPr indent="0" lvl="0" marL="0" marR="0" rtl="0" algn="ctr">
              <a:lnSpc>
                <a:spcPct val="100000"/>
              </a:lnSpc>
              <a:spcBef>
                <a:spcPts val="0"/>
              </a:spcBef>
              <a:spcAft>
                <a:spcPts val="0"/>
              </a:spcAft>
              <a:buNone/>
            </a:pPr>
            <a:r>
              <a:rPr b="1" i="0" lang="en-US" sz="1497" u="none" cap="none" strike="noStrike">
                <a:solidFill>
                  <a:srgbClr val="000000"/>
                </a:solidFill>
                <a:latin typeface="Lato"/>
                <a:ea typeface="Lato"/>
                <a:cs typeface="Lato"/>
                <a:sym typeface="Lato"/>
              </a:rPr>
              <a:t>PACIFICO</a:t>
            </a:r>
            <a:endParaRPr/>
          </a:p>
          <a:p>
            <a:pPr indent="0" lvl="0" marL="0" marR="0" rtl="0" algn="ctr">
              <a:lnSpc>
                <a:spcPct val="100000"/>
              </a:lnSpc>
              <a:spcBef>
                <a:spcPts val="0"/>
              </a:spcBef>
              <a:spcAft>
                <a:spcPts val="0"/>
              </a:spcAft>
              <a:buNone/>
            </a:pPr>
            <a:r>
              <a:rPr b="1" i="0" lang="en-US" sz="1497" u="none" cap="none" strike="noStrike">
                <a:solidFill>
                  <a:srgbClr val="000000"/>
                </a:solidFill>
                <a:latin typeface="Lato"/>
                <a:ea typeface="Lato"/>
                <a:cs typeface="Lato"/>
                <a:sym typeface="Lato"/>
              </a:rPr>
              <a:t>PARISIENNE</a:t>
            </a:r>
            <a:endParaRPr/>
          </a:p>
          <a:p>
            <a:pPr indent="0" lvl="0" marL="0" marR="0" rtl="0" algn="ctr">
              <a:lnSpc>
                <a:spcPct val="100000"/>
              </a:lnSpc>
              <a:spcBef>
                <a:spcPts val="0"/>
              </a:spcBef>
              <a:spcAft>
                <a:spcPts val="0"/>
              </a:spcAft>
              <a:buNone/>
            </a:pPr>
            <a:r>
              <a:rPr b="1" i="0" lang="en-US" sz="1497" u="none" cap="none" strike="noStrike">
                <a:solidFill>
                  <a:srgbClr val="000000"/>
                </a:solidFill>
                <a:latin typeface="Lato"/>
                <a:ea typeface="Lato"/>
                <a:cs typeface="Lato"/>
                <a:sym typeface="Lato"/>
              </a:rPr>
              <a:t>PLAYFAIR DISPLAY</a:t>
            </a:r>
            <a:endParaRPr/>
          </a:p>
          <a:p>
            <a:pPr indent="0" lvl="0" marL="0" marR="0" rtl="0" algn="ctr">
              <a:lnSpc>
                <a:spcPct val="100000"/>
              </a:lnSpc>
              <a:spcBef>
                <a:spcPts val="0"/>
              </a:spcBef>
              <a:spcAft>
                <a:spcPts val="0"/>
              </a:spcAft>
              <a:buNone/>
            </a:pPr>
            <a:r>
              <a:rPr b="1" i="0" lang="en-US" sz="1497" u="none" cap="none" strike="noStrike">
                <a:solidFill>
                  <a:srgbClr val="000000"/>
                </a:solidFill>
                <a:latin typeface="Lato"/>
                <a:ea typeface="Lato"/>
                <a:cs typeface="Lato"/>
                <a:sym typeface="Lato"/>
              </a:rPr>
              <a:t>ROBOTO MONO</a:t>
            </a:r>
            <a:endParaRPr/>
          </a:p>
          <a:p>
            <a:pPr indent="0" lvl="0" marL="0" marR="0" rtl="0" algn="ctr">
              <a:lnSpc>
                <a:spcPct val="100000"/>
              </a:lnSpc>
              <a:spcBef>
                <a:spcPts val="0"/>
              </a:spcBef>
              <a:spcAft>
                <a:spcPts val="0"/>
              </a:spcAft>
              <a:buNone/>
            </a:pPr>
            <a:r>
              <a:rPr b="1" i="0" lang="en-US" sz="1497" u="none" cap="none" strike="noStrike">
                <a:solidFill>
                  <a:srgbClr val="000000"/>
                </a:solidFill>
                <a:latin typeface="Lato"/>
                <a:ea typeface="Lato"/>
                <a:cs typeface="Lato"/>
                <a:sym typeface="Lato"/>
              </a:rPr>
              <a:t>SNIGLET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grpSp>
        <p:nvGrpSpPr>
          <p:cNvPr id="750" name="Google Shape;750;p40"/>
          <p:cNvGrpSpPr/>
          <p:nvPr/>
        </p:nvGrpSpPr>
        <p:grpSpPr>
          <a:xfrm>
            <a:off x="3387510" y="1234128"/>
            <a:ext cx="11512980" cy="7544983"/>
            <a:chOff x="0" y="-38100"/>
            <a:chExt cx="3032225" cy="1987156"/>
          </a:xfrm>
        </p:grpSpPr>
        <p:sp>
          <p:nvSpPr>
            <p:cNvPr id="751" name="Google Shape;751;p40"/>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EBEA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40"/>
            <p:cNvSpPr txBox="1"/>
            <p:nvPr/>
          </p:nvSpPr>
          <p:spPr>
            <a:xfrm>
              <a:off x="0" y="-38100"/>
              <a:ext cx="3032225" cy="198715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53" name="Google Shape;753;p40"/>
          <p:cNvSpPr txBox="1"/>
          <p:nvPr/>
        </p:nvSpPr>
        <p:spPr>
          <a:xfrm>
            <a:off x="5469973" y="2886180"/>
            <a:ext cx="6820884" cy="6706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00000"/>
                </a:solidFill>
                <a:latin typeface="Lato"/>
                <a:ea typeface="Lato"/>
                <a:cs typeface="Lato"/>
                <a:sym typeface="Lato"/>
              </a:rPr>
              <a:t>This presentation template is free for everyone to use thanks to the following:</a:t>
            </a:r>
            <a:endParaRPr/>
          </a:p>
        </p:txBody>
      </p:sp>
      <p:sp>
        <p:nvSpPr>
          <p:cNvPr id="754" name="Google Shape;754;p40"/>
          <p:cNvSpPr txBox="1"/>
          <p:nvPr/>
        </p:nvSpPr>
        <p:spPr>
          <a:xfrm>
            <a:off x="7108732" y="7914523"/>
            <a:ext cx="4070535" cy="44056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0" lang="en-US" sz="2799" u="none" cap="none" strike="noStrike">
                <a:solidFill>
                  <a:srgbClr val="000000"/>
                </a:solidFill>
                <a:latin typeface="Lato"/>
                <a:ea typeface="Lato"/>
                <a:cs typeface="Lato"/>
                <a:sym typeface="Lato"/>
              </a:rPr>
              <a:t>Happy designing!</a:t>
            </a:r>
            <a:endParaRPr/>
          </a:p>
        </p:txBody>
      </p:sp>
      <p:sp>
        <p:nvSpPr>
          <p:cNvPr id="755" name="Google Shape;755;p40"/>
          <p:cNvSpPr txBox="1"/>
          <p:nvPr/>
        </p:nvSpPr>
        <p:spPr>
          <a:xfrm>
            <a:off x="4210005" y="5279512"/>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Lato"/>
                <a:ea typeface="Lato"/>
                <a:cs typeface="Lato"/>
                <a:sym typeface="Lato"/>
              </a:rPr>
              <a:t>for the presentation template</a:t>
            </a:r>
            <a:endParaRPr/>
          </a:p>
        </p:txBody>
      </p:sp>
      <p:sp>
        <p:nvSpPr>
          <p:cNvPr id="756" name="Google Shape;756;p40"/>
          <p:cNvSpPr txBox="1"/>
          <p:nvPr/>
        </p:nvSpPr>
        <p:spPr>
          <a:xfrm>
            <a:off x="4210005" y="7014728"/>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Lato"/>
                <a:ea typeface="Lato"/>
                <a:cs typeface="Lato"/>
                <a:sym typeface="Lato"/>
              </a:rPr>
              <a:t>for the photos</a:t>
            </a:r>
            <a:endParaRPr/>
          </a:p>
        </p:txBody>
      </p:sp>
      <p:sp>
        <p:nvSpPr>
          <p:cNvPr id="757" name="Google Shape;757;p40"/>
          <p:cNvSpPr txBox="1"/>
          <p:nvPr/>
        </p:nvSpPr>
        <p:spPr>
          <a:xfrm>
            <a:off x="5469973" y="1716133"/>
            <a:ext cx="7348055" cy="863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000" u="none" cap="none" strike="noStrike">
                <a:solidFill>
                  <a:srgbClr val="192018"/>
                </a:solidFill>
                <a:latin typeface="Montserrat"/>
                <a:ea typeface="Montserrat"/>
                <a:cs typeface="Montserrat"/>
                <a:sym typeface="Montserrat"/>
              </a:rPr>
              <a:t>CREDITS</a:t>
            </a:r>
            <a:endParaRPr/>
          </a:p>
        </p:txBody>
      </p:sp>
      <p:sp>
        <p:nvSpPr>
          <p:cNvPr id="758" name="Google Shape;758;p40"/>
          <p:cNvSpPr txBox="1"/>
          <p:nvPr/>
        </p:nvSpPr>
        <p:spPr>
          <a:xfrm>
            <a:off x="6110027" y="6282261"/>
            <a:ext cx="6067945" cy="62451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000000"/>
                </a:solidFill>
                <a:latin typeface="Lato"/>
                <a:ea typeface="Lato"/>
                <a:cs typeface="Lato"/>
                <a:sym typeface="Lato"/>
              </a:rPr>
              <a:t>Pexels, Pixabay</a:t>
            </a:r>
            <a:endParaRPr/>
          </a:p>
        </p:txBody>
      </p:sp>
      <p:sp>
        <p:nvSpPr>
          <p:cNvPr id="759" name="Google Shape;759;p40"/>
          <p:cNvSpPr/>
          <p:nvPr/>
        </p:nvSpPr>
        <p:spPr>
          <a:xfrm>
            <a:off x="6731779" y="3872839"/>
            <a:ext cx="4824443" cy="1206111"/>
          </a:xfrm>
          <a:custGeom>
            <a:rect b="b" l="l" r="r" t="t"/>
            <a:pathLst>
              <a:path extrusionOk="0" h="1206111" w="4824443">
                <a:moveTo>
                  <a:pt x="0" y="0"/>
                </a:moveTo>
                <a:lnTo>
                  <a:pt x="4824442" y="0"/>
                </a:lnTo>
                <a:lnTo>
                  <a:pt x="4824442" y="1206111"/>
                </a:lnTo>
                <a:lnTo>
                  <a:pt x="0" y="1206111"/>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DEDED"/>
            </a:gs>
            <a:gs pos="100000">
              <a:srgbClr val="F8F8F8"/>
            </a:gs>
          </a:gsLst>
          <a:lin ang="5400000" scaled="0"/>
        </a:gradFill>
      </p:bgPr>
    </p:bg>
    <p:spTree>
      <p:nvGrpSpPr>
        <p:cNvPr id="365" name="Shape 365"/>
        <p:cNvGrpSpPr/>
        <p:nvPr/>
      </p:nvGrpSpPr>
      <p:grpSpPr>
        <a:xfrm>
          <a:off x="0" y="0"/>
          <a:ext cx="0" cy="0"/>
          <a:chOff x="0" y="0"/>
          <a:chExt cx="0" cy="0"/>
        </a:xfrm>
      </p:grpSpPr>
      <p:sp>
        <p:nvSpPr>
          <p:cNvPr id="366" name="Google Shape;366;p27"/>
          <p:cNvSpPr/>
          <p:nvPr/>
        </p:nvSpPr>
        <p:spPr>
          <a:xfrm>
            <a:off x="12159823" y="3302464"/>
            <a:ext cx="7642672" cy="10345410"/>
          </a:xfrm>
          <a:custGeom>
            <a:rect b="b" l="l" r="r" t="t"/>
            <a:pathLst>
              <a:path extrusionOk="0" h="10345410" w="7642672">
                <a:moveTo>
                  <a:pt x="0" y="0"/>
                </a:moveTo>
                <a:lnTo>
                  <a:pt x="7642672" y="0"/>
                </a:lnTo>
                <a:lnTo>
                  <a:pt x="7642672" y="10345410"/>
                </a:lnTo>
                <a:lnTo>
                  <a:pt x="0" y="10345410"/>
                </a:lnTo>
                <a:lnTo>
                  <a:pt x="0" y="0"/>
                </a:lnTo>
                <a:close/>
              </a:path>
            </a:pathLst>
          </a:custGeom>
          <a:blipFill rotWithShape="1">
            <a:blip r:embed="rId3">
              <a:alphaModFix/>
            </a:blip>
            <a:stretch>
              <a:fillRect b="0" l="0" r="0" t="0"/>
            </a:stretch>
          </a:blipFill>
          <a:ln>
            <a:noFill/>
          </a:ln>
        </p:spPr>
      </p:sp>
      <p:sp>
        <p:nvSpPr>
          <p:cNvPr id="367" name="Google Shape;367;p27"/>
          <p:cNvSpPr/>
          <p:nvPr/>
        </p:nvSpPr>
        <p:spPr>
          <a:xfrm>
            <a:off x="-4888185" y="-3307075"/>
            <a:ext cx="11139898" cy="8229600"/>
          </a:xfrm>
          <a:custGeom>
            <a:rect b="b" l="l" r="r" t="t"/>
            <a:pathLst>
              <a:path extrusionOk="0" h="8229600" w="11139898">
                <a:moveTo>
                  <a:pt x="0" y="0"/>
                </a:moveTo>
                <a:lnTo>
                  <a:pt x="11139898" y="0"/>
                </a:lnTo>
                <a:lnTo>
                  <a:pt x="11139898" y="8229600"/>
                </a:lnTo>
                <a:lnTo>
                  <a:pt x="0" y="8229600"/>
                </a:lnTo>
                <a:lnTo>
                  <a:pt x="0" y="0"/>
                </a:lnTo>
                <a:close/>
              </a:path>
            </a:pathLst>
          </a:custGeom>
          <a:blipFill rotWithShape="1">
            <a:blip r:embed="rId4">
              <a:alphaModFix/>
            </a:blip>
            <a:stretch>
              <a:fillRect b="0" l="0" r="0" t="0"/>
            </a:stretch>
          </a:blipFill>
          <a:ln>
            <a:noFill/>
          </a:ln>
        </p:spPr>
      </p:sp>
      <p:sp>
        <p:nvSpPr>
          <p:cNvPr id="368" name="Google Shape;368;p27"/>
          <p:cNvSpPr/>
          <p:nvPr/>
        </p:nvSpPr>
        <p:spPr>
          <a:xfrm>
            <a:off x="-8115300" y="-1955192"/>
            <a:ext cx="16230600" cy="6877717"/>
          </a:xfrm>
          <a:custGeom>
            <a:rect b="b" l="l" r="r" t="t"/>
            <a:pathLst>
              <a:path extrusionOk="0" h="6877717" w="16230600">
                <a:moveTo>
                  <a:pt x="0" y="0"/>
                </a:moveTo>
                <a:lnTo>
                  <a:pt x="16230600" y="0"/>
                </a:lnTo>
                <a:lnTo>
                  <a:pt x="16230600" y="6877717"/>
                </a:lnTo>
                <a:lnTo>
                  <a:pt x="0" y="6877717"/>
                </a:lnTo>
                <a:lnTo>
                  <a:pt x="0" y="0"/>
                </a:lnTo>
                <a:close/>
              </a:path>
            </a:pathLst>
          </a:custGeom>
          <a:blipFill rotWithShape="1">
            <a:blip r:embed="rId5">
              <a:alphaModFix/>
            </a:blip>
            <a:stretch>
              <a:fillRect b="0" l="0" r="0" t="0"/>
            </a:stretch>
          </a:blipFill>
          <a:ln>
            <a:noFill/>
          </a:ln>
        </p:spPr>
      </p:sp>
      <p:sp>
        <p:nvSpPr>
          <p:cNvPr id="369" name="Google Shape;369;p27"/>
          <p:cNvSpPr txBox="1"/>
          <p:nvPr/>
        </p:nvSpPr>
        <p:spPr>
          <a:xfrm>
            <a:off x="2718640" y="4756381"/>
            <a:ext cx="12850721" cy="1401055"/>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8179" u="none" cap="none" strike="noStrike">
                <a:solidFill>
                  <a:srgbClr val="5875B9"/>
                </a:solidFill>
                <a:latin typeface="Montserrat"/>
                <a:ea typeface="Montserrat"/>
                <a:cs typeface="Montserrat"/>
                <a:sym typeface="Montserrat"/>
              </a:rPr>
              <a:t>NAME SURNAME</a:t>
            </a:r>
            <a:endParaRPr/>
          </a:p>
        </p:txBody>
      </p:sp>
      <p:sp>
        <p:nvSpPr>
          <p:cNvPr id="370" name="Google Shape;370;p27"/>
          <p:cNvSpPr txBox="1"/>
          <p:nvPr/>
        </p:nvSpPr>
        <p:spPr>
          <a:xfrm>
            <a:off x="3419736" y="598175"/>
            <a:ext cx="11448527" cy="1841743"/>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b="1" i="0" lang="en-US" sz="10711" u="none" cap="none" strike="noStrike">
                <a:solidFill>
                  <a:srgbClr val="192018"/>
                </a:solidFill>
                <a:latin typeface="Montserrat"/>
                <a:ea typeface="Montserrat"/>
                <a:cs typeface="Montserrat"/>
                <a:sym typeface="Montserrat"/>
              </a:rPr>
              <a:t>CERTIFICATE</a:t>
            </a:r>
            <a:endParaRPr/>
          </a:p>
        </p:txBody>
      </p:sp>
      <p:sp>
        <p:nvSpPr>
          <p:cNvPr id="371" name="Google Shape;371;p27"/>
          <p:cNvSpPr txBox="1"/>
          <p:nvPr/>
        </p:nvSpPr>
        <p:spPr>
          <a:xfrm>
            <a:off x="6445302" y="2593995"/>
            <a:ext cx="5397397" cy="61032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505" u="none" cap="none" strike="noStrike">
                <a:solidFill>
                  <a:srgbClr val="192018"/>
                </a:solidFill>
                <a:latin typeface="Lato"/>
                <a:ea typeface="Lato"/>
                <a:cs typeface="Lato"/>
                <a:sym typeface="Lato"/>
              </a:rPr>
              <a:t>OF APPRECIATION</a:t>
            </a:r>
            <a:endParaRPr/>
          </a:p>
        </p:txBody>
      </p:sp>
      <p:sp>
        <p:nvSpPr>
          <p:cNvPr id="372" name="Google Shape;372;p27"/>
          <p:cNvSpPr txBox="1"/>
          <p:nvPr/>
        </p:nvSpPr>
        <p:spPr>
          <a:xfrm>
            <a:off x="4172411" y="6351538"/>
            <a:ext cx="9943200" cy="8631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2336" u="none" cap="none" strike="noStrike">
                <a:solidFill>
                  <a:srgbClr val="192018"/>
                </a:solidFill>
                <a:latin typeface="Lato"/>
                <a:ea typeface="Lato"/>
                <a:cs typeface="Lato"/>
                <a:sym typeface="Lato"/>
              </a:rPr>
              <a:t>Presented as a token of gratitude from the company for unwavering dedication and hard work.</a:t>
            </a:r>
            <a:endParaRPr/>
          </a:p>
        </p:txBody>
      </p:sp>
      <p:sp>
        <p:nvSpPr>
          <p:cNvPr id="373" name="Google Shape;373;p27"/>
          <p:cNvSpPr txBox="1"/>
          <p:nvPr/>
        </p:nvSpPr>
        <p:spPr>
          <a:xfrm>
            <a:off x="5221098" y="4056051"/>
            <a:ext cx="7845804" cy="482328"/>
          </a:xfrm>
          <a:prstGeom prst="rect">
            <a:avLst/>
          </a:prstGeom>
          <a:noFill/>
          <a:ln>
            <a:noFill/>
          </a:ln>
        </p:spPr>
        <p:txBody>
          <a:bodyPr anchorCtr="0" anchor="t" bIns="0" lIns="0" spcFirstLastPara="1" rIns="0" wrap="square" tIns="0">
            <a:spAutoFit/>
          </a:bodyPr>
          <a:lstStyle/>
          <a:p>
            <a:pPr indent="0" lvl="0" marL="0" marR="0" rtl="0" algn="ctr">
              <a:lnSpc>
                <a:spcPct val="140022"/>
              </a:lnSpc>
              <a:spcBef>
                <a:spcPts val="0"/>
              </a:spcBef>
              <a:spcAft>
                <a:spcPts val="0"/>
              </a:spcAft>
              <a:buNone/>
            </a:pPr>
            <a:r>
              <a:rPr b="0" i="0" lang="en-US" sz="2726" u="none" cap="none" strike="noStrike">
                <a:solidFill>
                  <a:srgbClr val="192018"/>
                </a:solidFill>
                <a:latin typeface="Lato"/>
                <a:ea typeface="Lato"/>
                <a:cs typeface="Lato"/>
                <a:sym typeface="Lato"/>
              </a:rPr>
              <a:t>PROUDLY PRESENTED TO</a:t>
            </a:r>
            <a:endParaRPr/>
          </a:p>
        </p:txBody>
      </p:sp>
      <p:cxnSp>
        <p:nvCxnSpPr>
          <p:cNvPr id="374" name="Google Shape;374;p27"/>
          <p:cNvCxnSpPr/>
          <p:nvPr/>
        </p:nvCxnSpPr>
        <p:spPr>
          <a:xfrm>
            <a:off x="6228885" y="9027800"/>
            <a:ext cx="5830229" cy="0"/>
          </a:xfrm>
          <a:prstGeom prst="straightConnector1">
            <a:avLst/>
          </a:prstGeom>
          <a:noFill/>
          <a:ln cap="flat" cmpd="sng" w="19050">
            <a:solidFill>
              <a:srgbClr val="192018"/>
            </a:solidFill>
            <a:prstDash val="solid"/>
            <a:round/>
            <a:headEnd len="sm" w="sm" type="none"/>
            <a:tailEnd len="sm" w="sm" type="none"/>
          </a:ln>
        </p:spPr>
      </p:cxnSp>
      <p:sp>
        <p:nvSpPr>
          <p:cNvPr id="375" name="Google Shape;375;p27"/>
          <p:cNvSpPr/>
          <p:nvPr/>
        </p:nvSpPr>
        <p:spPr>
          <a:xfrm>
            <a:off x="7993363" y="7888083"/>
            <a:ext cx="2301275" cy="732224"/>
          </a:xfrm>
          <a:custGeom>
            <a:rect b="b" l="l" r="r" t="t"/>
            <a:pathLst>
              <a:path extrusionOk="0" h="732224" w="2301275">
                <a:moveTo>
                  <a:pt x="0" y="0"/>
                </a:moveTo>
                <a:lnTo>
                  <a:pt x="2301274" y="0"/>
                </a:lnTo>
                <a:lnTo>
                  <a:pt x="2301274" y="732223"/>
                </a:lnTo>
                <a:lnTo>
                  <a:pt x="0" y="732223"/>
                </a:lnTo>
                <a:lnTo>
                  <a:pt x="0" y="0"/>
                </a:lnTo>
                <a:close/>
              </a:path>
            </a:pathLst>
          </a:custGeom>
          <a:blipFill rotWithShape="1">
            <a:blip r:embed="rId6">
              <a:alphaModFix/>
            </a:blip>
            <a:stretch>
              <a:fillRect b="0" l="0" r="0" t="0"/>
            </a:stretch>
          </a:blipFill>
          <a:ln>
            <a:noFill/>
          </a:ln>
        </p:spPr>
      </p:sp>
      <p:sp>
        <p:nvSpPr>
          <p:cNvPr id="376" name="Google Shape;376;p27"/>
          <p:cNvSpPr txBox="1"/>
          <p:nvPr/>
        </p:nvSpPr>
        <p:spPr>
          <a:xfrm>
            <a:off x="6452490" y="9199250"/>
            <a:ext cx="5383020" cy="479719"/>
          </a:xfrm>
          <a:prstGeom prst="rect">
            <a:avLst/>
          </a:prstGeom>
          <a:noFill/>
          <a:ln>
            <a:noFill/>
          </a:ln>
        </p:spPr>
        <p:txBody>
          <a:bodyPr anchorCtr="0" anchor="t" bIns="0" lIns="0" spcFirstLastPara="1" rIns="0" wrap="square" tIns="0">
            <a:spAutoFit/>
          </a:bodyPr>
          <a:lstStyle/>
          <a:p>
            <a:pPr indent="0" lvl="0" marL="0" marR="0" rtl="0" algn="ctr">
              <a:lnSpc>
                <a:spcPct val="140022"/>
              </a:lnSpc>
              <a:spcBef>
                <a:spcPts val="0"/>
              </a:spcBef>
              <a:spcAft>
                <a:spcPts val="0"/>
              </a:spcAft>
              <a:buNone/>
            </a:pPr>
            <a:r>
              <a:rPr b="0" i="0" lang="en-US" sz="2726" u="none" cap="none" strike="noStrike">
                <a:solidFill>
                  <a:srgbClr val="192018"/>
                </a:solidFill>
                <a:latin typeface="Lato"/>
                <a:ea typeface="Lato"/>
                <a:cs typeface="Lato"/>
                <a:sym typeface="Lato"/>
              </a:rPr>
              <a:t>NAME SURNAME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F0"/>
        </a:solidFill>
      </p:bgPr>
    </p:bg>
    <p:spTree>
      <p:nvGrpSpPr>
        <p:cNvPr id="380" name="Shape 380"/>
        <p:cNvGrpSpPr/>
        <p:nvPr/>
      </p:nvGrpSpPr>
      <p:grpSpPr>
        <a:xfrm>
          <a:off x="0" y="0"/>
          <a:ext cx="0" cy="0"/>
          <a:chOff x="0" y="0"/>
          <a:chExt cx="0" cy="0"/>
        </a:xfrm>
      </p:grpSpPr>
      <p:sp>
        <p:nvSpPr>
          <p:cNvPr id="381" name="Google Shape;381;p28"/>
          <p:cNvSpPr/>
          <p:nvPr/>
        </p:nvSpPr>
        <p:spPr>
          <a:xfrm rot="10800000">
            <a:off x="12573643" y="4608962"/>
            <a:ext cx="5488986" cy="5529198"/>
          </a:xfrm>
          <a:custGeom>
            <a:rect b="b" l="l" r="r" t="t"/>
            <a:pathLst>
              <a:path extrusionOk="0" h="5529198" w="5488986">
                <a:moveTo>
                  <a:pt x="5488985" y="5529198"/>
                </a:moveTo>
                <a:lnTo>
                  <a:pt x="0" y="5529198"/>
                </a:lnTo>
                <a:lnTo>
                  <a:pt x="0" y="0"/>
                </a:lnTo>
                <a:lnTo>
                  <a:pt x="5488985" y="0"/>
                </a:lnTo>
                <a:lnTo>
                  <a:pt x="5488985" y="5529198"/>
                </a:lnTo>
                <a:close/>
              </a:path>
            </a:pathLst>
          </a:custGeom>
          <a:blipFill rotWithShape="1">
            <a:blip r:embed="rId3">
              <a:alphaModFix/>
            </a:blip>
            <a:stretch>
              <a:fillRect b="0" l="0" r="0" t="0"/>
            </a:stretch>
          </a:blipFill>
          <a:ln>
            <a:noFill/>
          </a:ln>
        </p:spPr>
      </p:sp>
      <p:sp>
        <p:nvSpPr>
          <p:cNvPr id="382" name="Google Shape;382;p28"/>
          <p:cNvSpPr/>
          <p:nvPr/>
        </p:nvSpPr>
        <p:spPr>
          <a:xfrm rot="-2213638">
            <a:off x="14665026" y="1672429"/>
            <a:ext cx="6795205" cy="11094213"/>
          </a:xfrm>
          <a:custGeom>
            <a:rect b="b" l="l" r="r" t="t"/>
            <a:pathLst>
              <a:path extrusionOk="0" h="11094213" w="6795205">
                <a:moveTo>
                  <a:pt x="0" y="0"/>
                </a:moveTo>
                <a:lnTo>
                  <a:pt x="6795205" y="0"/>
                </a:lnTo>
                <a:lnTo>
                  <a:pt x="6795205" y="11094213"/>
                </a:lnTo>
                <a:lnTo>
                  <a:pt x="0" y="11094213"/>
                </a:lnTo>
                <a:lnTo>
                  <a:pt x="0" y="0"/>
                </a:lnTo>
                <a:close/>
              </a:path>
            </a:pathLst>
          </a:custGeom>
          <a:blipFill rotWithShape="1">
            <a:blip r:embed="rId4">
              <a:alphaModFix/>
            </a:blip>
            <a:stretch>
              <a:fillRect b="0" l="0" r="0" t="0"/>
            </a:stretch>
          </a:blipFill>
          <a:ln>
            <a:noFill/>
          </a:ln>
        </p:spPr>
      </p:sp>
      <p:sp>
        <p:nvSpPr>
          <p:cNvPr id="383" name="Google Shape;383;p28"/>
          <p:cNvSpPr/>
          <p:nvPr/>
        </p:nvSpPr>
        <p:spPr>
          <a:xfrm>
            <a:off x="429848" y="319859"/>
            <a:ext cx="5488986" cy="5529198"/>
          </a:xfrm>
          <a:custGeom>
            <a:rect b="b" l="l" r="r" t="t"/>
            <a:pathLst>
              <a:path extrusionOk="0" h="5529198" w="5488986">
                <a:moveTo>
                  <a:pt x="0" y="0"/>
                </a:moveTo>
                <a:lnTo>
                  <a:pt x="5488986" y="0"/>
                </a:lnTo>
                <a:lnTo>
                  <a:pt x="5488986" y="5529198"/>
                </a:lnTo>
                <a:lnTo>
                  <a:pt x="0" y="5529198"/>
                </a:lnTo>
                <a:lnTo>
                  <a:pt x="0" y="0"/>
                </a:lnTo>
                <a:close/>
              </a:path>
            </a:pathLst>
          </a:custGeom>
          <a:blipFill rotWithShape="1">
            <a:blip r:embed="rId3">
              <a:alphaModFix/>
            </a:blip>
            <a:stretch>
              <a:fillRect b="0" l="0" r="0" t="0"/>
            </a:stretch>
          </a:blipFill>
          <a:ln>
            <a:noFill/>
          </a:ln>
        </p:spPr>
      </p:sp>
      <p:sp>
        <p:nvSpPr>
          <p:cNvPr id="384" name="Google Shape;384;p28"/>
          <p:cNvSpPr/>
          <p:nvPr/>
        </p:nvSpPr>
        <p:spPr>
          <a:xfrm>
            <a:off x="-2665679" y="4608962"/>
            <a:ext cx="8113614" cy="8209209"/>
          </a:xfrm>
          <a:custGeom>
            <a:rect b="b" l="l" r="r" t="t"/>
            <a:pathLst>
              <a:path extrusionOk="0" h="8209209" w="8113614">
                <a:moveTo>
                  <a:pt x="0" y="0"/>
                </a:moveTo>
                <a:lnTo>
                  <a:pt x="8113614" y="0"/>
                </a:lnTo>
                <a:lnTo>
                  <a:pt x="8113614" y="8209208"/>
                </a:lnTo>
                <a:lnTo>
                  <a:pt x="0" y="8209208"/>
                </a:lnTo>
                <a:lnTo>
                  <a:pt x="0" y="0"/>
                </a:lnTo>
                <a:close/>
              </a:path>
            </a:pathLst>
          </a:custGeom>
          <a:blipFill rotWithShape="1">
            <a:blip r:embed="rId5">
              <a:alphaModFix/>
            </a:blip>
            <a:stretch>
              <a:fillRect b="0" l="0" r="0" t="0"/>
            </a:stretch>
          </a:blipFill>
          <a:ln>
            <a:noFill/>
          </a:ln>
        </p:spPr>
      </p:sp>
      <p:sp>
        <p:nvSpPr>
          <p:cNvPr id="385" name="Google Shape;385;p28"/>
          <p:cNvSpPr/>
          <p:nvPr/>
        </p:nvSpPr>
        <p:spPr>
          <a:xfrm flipH="1">
            <a:off x="10408618" y="-4477602"/>
            <a:ext cx="10775254" cy="8229600"/>
          </a:xfrm>
          <a:custGeom>
            <a:rect b="b" l="l" r="r" t="t"/>
            <a:pathLst>
              <a:path extrusionOk="0" h="8229600" w="10775254">
                <a:moveTo>
                  <a:pt x="10775254" y="0"/>
                </a:moveTo>
                <a:lnTo>
                  <a:pt x="0" y="0"/>
                </a:lnTo>
                <a:lnTo>
                  <a:pt x="0" y="8229600"/>
                </a:lnTo>
                <a:lnTo>
                  <a:pt x="10775254" y="8229600"/>
                </a:lnTo>
                <a:lnTo>
                  <a:pt x="10775254" y="0"/>
                </a:lnTo>
                <a:close/>
              </a:path>
            </a:pathLst>
          </a:custGeom>
          <a:blipFill rotWithShape="1">
            <a:blip r:embed="rId6">
              <a:alphaModFix/>
            </a:blip>
            <a:stretch>
              <a:fillRect b="0" l="0" r="0" t="0"/>
            </a:stretch>
          </a:blipFill>
          <a:ln>
            <a:noFill/>
          </a:ln>
        </p:spPr>
      </p:sp>
      <p:cxnSp>
        <p:nvCxnSpPr>
          <p:cNvPr id="386" name="Google Shape;386;p28"/>
          <p:cNvCxnSpPr/>
          <p:nvPr/>
        </p:nvCxnSpPr>
        <p:spPr>
          <a:xfrm>
            <a:off x="5214177" y="5748219"/>
            <a:ext cx="7859646" cy="0"/>
          </a:xfrm>
          <a:prstGeom prst="straightConnector1">
            <a:avLst/>
          </a:prstGeom>
          <a:noFill/>
          <a:ln cap="rnd" cmpd="sng" w="9525">
            <a:solidFill>
              <a:srgbClr val="545454"/>
            </a:solidFill>
            <a:prstDash val="solid"/>
            <a:round/>
            <a:headEnd len="sm" w="sm" type="none"/>
            <a:tailEnd len="sm" w="sm" type="none"/>
          </a:ln>
        </p:spPr>
      </p:cxnSp>
      <p:sp>
        <p:nvSpPr>
          <p:cNvPr id="387" name="Google Shape;387;p28"/>
          <p:cNvSpPr txBox="1"/>
          <p:nvPr/>
        </p:nvSpPr>
        <p:spPr>
          <a:xfrm>
            <a:off x="3668841" y="4148786"/>
            <a:ext cx="10950317" cy="1599432"/>
          </a:xfrm>
          <a:prstGeom prst="rect">
            <a:avLst/>
          </a:prstGeom>
          <a:noFill/>
          <a:ln>
            <a:noFill/>
          </a:ln>
        </p:spPr>
        <p:txBody>
          <a:bodyPr anchorCtr="0" anchor="t" bIns="0" lIns="0" spcFirstLastPara="1" rIns="0" wrap="square" tIns="0">
            <a:spAutoFit/>
          </a:bodyPr>
          <a:lstStyle/>
          <a:p>
            <a:pPr indent="0" lvl="0" marL="0" marR="0" rtl="0" algn="ctr">
              <a:lnSpc>
                <a:spcPct val="140002"/>
              </a:lnSpc>
              <a:spcBef>
                <a:spcPts val="0"/>
              </a:spcBef>
              <a:spcAft>
                <a:spcPts val="0"/>
              </a:spcAft>
              <a:buNone/>
            </a:pPr>
            <a:r>
              <a:rPr b="0" i="0" lang="en-US" sz="9412" u="none" cap="none" strike="noStrike">
                <a:solidFill>
                  <a:srgbClr val="F48DA3"/>
                </a:solidFill>
                <a:latin typeface="Parisienne"/>
                <a:ea typeface="Parisienne"/>
                <a:cs typeface="Parisienne"/>
                <a:sym typeface="Parisienne"/>
              </a:rPr>
              <a:t>Name Surname</a:t>
            </a:r>
            <a:endParaRPr/>
          </a:p>
        </p:txBody>
      </p:sp>
      <p:sp>
        <p:nvSpPr>
          <p:cNvPr id="388" name="Google Shape;388;p28"/>
          <p:cNvSpPr txBox="1"/>
          <p:nvPr/>
        </p:nvSpPr>
        <p:spPr>
          <a:xfrm>
            <a:off x="10767614" y="8648890"/>
            <a:ext cx="2366307" cy="296805"/>
          </a:xfrm>
          <a:prstGeom prst="rect">
            <a:avLst/>
          </a:prstGeom>
          <a:noFill/>
          <a:ln>
            <a:noFill/>
          </a:ln>
        </p:spPr>
        <p:txBody>
          <a:bodyPr anchorCtr="0" anchor="t" bIns="0" lIns="0" spcFirstLastPara="1" rIns="0" wrap="square" tIns="0">
            <a:spAutoFit/>
          </a:bodyPr>
          <a:lstStyle/>
          <a:p>
            <a:pPr indent="0" lvl="0" marL="0" marR="0" rtl="0" algn="ctr">
              <a:lnSpc>
                <a:spcPct val="109956"/>
              </a:lnSpc>
              <a:spcBef>
                <a:spcPts val="0"/>
              </a:spcBef>
              <a:spcAft>
                <a:spcPts val="0"/>
              </a:spcAft>
              <a:buNone/>
            </a:pPr>
            <a:r>
              <a:rPr b="0" i="0" lang="en-US" sz="2059" u="none" cap="none" strike="noStrike">
                <a:solidFill>
                  <a:srgbClr val="545454"/>
                </a:solidFill>
                <a:latin typeface="Ovo"/>
                <a:ea typeface="Ovo"/>
                <a:cs typeface="Ovo"/>
                <a:sym typeface="Ovo"/>
              </a:rPr>
              <a:t>NAME SURNAME</a:t>
            </a:r>
            <a:endParaRPr/>
          </a:p>
        </p:txBody>
      </p:sp>
      <p:sp>
        <p:nvSpPr>
          <p:cNvPr id="389" name="Google Shape;389;p28"/>
          <p:cNvSpPr txBox="1"/>
          <p:nvPr/>
        </p:nvSpPr>
        <p:spPr>
          <a:xfrm>
            <a:off x="4914051" y="6286891"/>
            <a:ext cx="8459897" cy="93154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700" u="none" cap="none" strike="noStrike">
                <a:solidFill>
                  <a:srgbClr val="545454"/>
                </a:solidFill>
                <a:latin typeface="Ovo"/>
                <a:ea typeface="Ovo"/>
                <a:cs typeface="Ovo"/>
                <a:sym typeface="Ovo"/>
              </a:rPr>
              <a:t>FOR THE ACHIEVEMENTS IN PARTICIPATING IN THE 2024 PUBLIC SPEAKING TRAINING ACTIVITIES</a:t>
            </a:r>
            <a:endParaRPr/>
          </a:p>
        </p:txBody>
      </p:sp>
      <p:sp>
        <p:nvSpPr>
          <p:cNvPr id="390" name="Google Shape;390;p28"/>
          <p:cNvSpPr txBox="1"/>
          <p:nvPr/>
        </p:nvSpPr>
        <p:spPr>
          <a:xfrm>
            <a:off x="4769312" y="8648890"/>
            <a:ext cx="3803758" cy="296805"/>
          </a:xfrm>
          <a:prstGeom prst="rect">
            <a:avLst/>
          </a:prstGeom>
          <a:noFill/>
          <a:ln>
            <a:noFill/>
          </a:ln>
        </p:spPr>
        <p:txBody>
          <a:bodyPr anchorCtr="0" anchor="t" bIns="0" lIns="0" spcFirstLastPara="1" rIns="0" wrap="square" tIns="0">
            <a:spAutoFit/>
          </a:bodyPr>
          <a:lstStyle/>
          <a:p>
            <a:pPr indent="0" lvl="0" marL="0" marR="0" rtl="0" algn="ctr">
              <a:lnSpc>
                <a:spcPct val="109956"/>
              </a:lnSpc>
              <a:spcBef>
                <a:spcPts val="0"/>
              </a:spcBef>
              <a:spcAft>
                <a:spcPts val="0"/>
              </a:spcAft>
              <a:buNone/>
            </a:pPr>
            <a:r>
              <a:rPr b="0" i="0" lang="en-US" sz="2059" u="none" cap="none" strike="noStrike">
                <a:solidFill>
                  <a:srgbClr val="545454"/>
                </a:solidFill>
                <a:latin typeface="Ovo"/>
                <a:ea typeface="Ovo"/>
                <a:cs typeface="Ovo"/>
                <a:sym typeface="Ovo"/>
              </a:rPr>
              <a:t>NAME SURNAME</a:t>
            </a:r>
            <a:endParaRPr/>
          </a:p>
        </p:txBody>
      </p:sp>
      <p:sp>
        <p:nvSpPr>
          <p:cNvPr id="391" name="Google Shape;391;p28"/>
          <p:cNvSpPr txBox="1"/>
          <p:nvPr/>
        </p:nvSpPr>
        <p:spPr>
          <a:xfrm>
            <a:off x="5896437" y="896009"/>
            <a:ext cx="6495126" cy="1755603"/>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0" i="0" lang="en-US" sz="10268" u="none" cap="none" strike="noStrike">
                <a:solidFill>
                  <a:srgbClr val="545454"/>
                </a:solidFill>
                <a:latin typeface="Parisienne"/>
                <a:ea typeface="Parisienne"/>
                <a:cs typeface="Parisienne"/>
                <a:sym typeface="Parisienne"/>
              </a:rPr>
              <a:t>Certificate</a:t>
            </a:r>
            <a:endParaRPr/>
          </a:p>
        </p:txBody>
      </p:sp>
      <p:sp>
        <p:nvSpPr>
          <p:cNvPr id="392" name="Google Shape;392;p28"/>
          <p:cNvSpPr txBox="1"/>
          <p:nvPr/>
        </p:nvSpPr>
        <p:spPr>
          <a:xfrm>
            <a:off x="6543700" y="2575412"/>
            <a:ext cx="4846710" cy="67945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US" sz="3999" u="none" cap="none" strike="noStrike">
                <a:solidFill>
                  <a:srgbClr val="545454"/>
                </a:solidFill>
                <a:latin typeface="Ovo"/>
                <a:ea typeface="Ovo"/>
                <a:cs typeface="Ovo"/>
                <a:sym typeface="Ovo"/>
              </a:rPr>
              <a:t>of appreciation</a:t>
            </a:r>
            <a:endParaRPr/>
          </a:p>
        </p:txBody>
      </p:sp>
      <p:sp>
        <p:nvSpPr>
          <p:cNvPr id="393" name="Google Shape;393;p28"/>
          <p:cNvSpPr txBox="1"/>
          <p:nvPr/>
        </p:nvSpPr>
        <p:spPr>
          <a:xfrm>
            <a:off x="4914051" y="3500538"/>
            <a:ext cx="8459897" cy="45529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700" u="none" cap="none" strike="noStrike">
                <a:solidFill>
                  <a:srgbClr val="545454"/>
                </a:solidFill>
                <a:latin typeface="Ovo"/>
                <a:ea typeface="Ovo"/>
                <a:cs typeface="Ovo"/>
                <a:sym typeface="Ovo"/>
              </a:rPr>
              <a:t>IS PRESENTED TO</a:t>
            </a:r>
            <a:endParaRPr/>
          </a:p>
        </p:txBody>
      </p:sp>
      <p:sp>
        <p:nvSpPr>
          <p:cNvPr id="394" name="Google Shape;394;p28"/>
          <p:cNvSpPr txBox="1"/>
          <p:nvPr/>
        </p:nvSpPr>
        <p:spPr>
          <a:xfrm>
            <a:off x="10767614" y="9114660"/>
            <a:ext cx="2366307" cy="296805"/>
          </a:xfrm>
          <a:prstGeom prst="rect">
            <a:avLst/>
          </a:prstGeom>
          <a:noFill/>
          <a:ln>
            <a:noFill/>
          </a:ln>
        </p:spPr>
        <p:txBody>
          <a:bodyPr anchorCtr="0" anchor="t" bIns="0" lIns="0" spcFirstLastPara="1" rIns="0" wrap="square" tIns="0">
            <a:spAutoFit/>
          </a:bodyPr>
          <a:lstStyle/>
          <a:p>
            <a:pPr indent="0" lvl="0" marL="0" marR="0" rtl="0" algn="ctr">
              <a:lnSpc>
                <a:spcPct val="109956"/>
              </a:lnSpc>
              <a:spcBef>
                <a:spcPts val="0"/>
              </a:spcBef>
              <a:spcAft>
                <a:spcPts val="0"/>
              </a:spcAft>
              <a:buNone/>
            </a:pPr>
            <a:r>
              <a:rPr b="0" i="0" lang="en-US" sz="2059" u="none" cap="none" strike="noStrike">
                <a:solidFill>
                  <a:srgbClr val="545454"/>
                </a:solidFill>
                <a:latin typeface="Ovo"/>
                <a:ea typeface="Ovo"/>
                <a:cs typeface="Ovo"/>
                <a:sym typeface="Ovo"/>
              </a:rPr>
              <a:t>TITLE</a:t>
            </a:r>
            <a:endParaRPr/>
          </a:p>
        </p:txBody>
      </p:sp>
      <p:sp>
        <p:nvSpPr>
          <p:cNvPr id="395" name="Google Shape;395;p28"/>
          <p:cNvSpPr txBox="1"/>
          <p:nvPr/>
        </p:nvSpPr>
        <p:spPr>
          <a:xfrm>
            <a:off x="4769312" y="9114660"/>
            <a:ext cx="3803758" cy="296805"/>
          </a:xfrm>
          <a:prstGeom prst="rect">
            <a:avLst/>
          </a:prstGeom>
          <a:noFill/>
          <a:ln>
            <a:noFill/>
          </a:ln>
        </p:spPr>
        <p:txBody>
          <a:bodyPr anchorCtr="0" anchor="t" bIns="0" lIns="0" spcFirstLastPara="1" rIns="0" wrap="square" tIns="0">
            <a:spAutoFit/>
          </a:bodyPr>
          <a:lstStyle/>
          <a:p>
            <a:pPr indent="0" lvl="0" marL="0" marR="0" rtl="0" algn="ctr">
              <a:lnSpc>
                <a:spcPct val="109956"/>
              </a:lnSpc>
              <a:spcBef>
                <a:spcPts val="0"/>
              </a:spcBef>
              <a:spcAft>
                <a:spcPts val="0"/>
              </a:spcAft>
              <a:buNone/>
            </a:pPr>
            <a:r>
              <a:rPr b="0" i="0" lang="en-US" sz="2059" u="none" cap="none" strike="noStrike">
                <a:solidFill>
                  <a:srgbClr val="545454"/>
                </a:solidFill>
                <a:latin typeface="Ovo"/>
                <a:ea typeface="Ovo"/>
                <a:cs typeface="Ovo"/>
                <a:sym typeface="Ovo"/>
              </a:rPr>
              <a:t>TITLE</a:t>
            </a:r>
            <a:endParaRPr/>
          </a:p>
        </p:txBody>
      </p:sp>
      <p:sp>
        <p:nvSpPr>
          <p:cNvPr id="396" name="Google Shape;396;p28"/>
          <p:cNvSpPr/>
          <p:nvPr/>
        </p:nvSpPr>
        <p:spPr>
          <a:xfrm>
            <a:off x="5784249" y="7773401"/>
            <a:ext cx="1773885" cy="564418"/>
          </a:xfrm>
          <a:custGeom>
            <a:rect b="b" l="l" r="r" t="t"/>
            <a:pathLst>
              <a:path extrusionOk="0" h="564418" w="1773885">
                <a:moveTo>
                  <a:pt x="0" y="0"/>
                </a:moveTo>
                <a:lnTo>
                  <a:pt x="1773885" y="0"/>
                </a:lnTo>
                <a:lnTo>
                  <a:pt x="1773885" y="564418"/>
                </a:lnTo>
                <a:lnTo>
                  <a:pt x="0" y="564418"/>
                </a:lnTo>
                <a:lnTo>
                  <a:pt x="0" y="0"/>
                </a:lnTo>
                <a:close/>
              </a:path>
            </a:pathLst>
          </a:custGeom>
          <a:blipFill rotWithShape="1">
            <a:blip r:embed="rId7">
              <a:alphaModFix/>
            </a:blip>
            <a:stretch>
              <a:fillRect b="0" l="0" r="0" t="0"/>
            </a:stretch>
          </a:blipFill>
          <a:ln>
            <a:noFill/>
          </a:ln>
        </p:spPr>
      </p:sp>
      <p:sp>
        <p:nvSpPr>
          <p:cNvPr id="397" name="Google Shape;397;p28"/>
          <p:cNvSpPr/>
          <p:nvPr/>
        </p:nvSpPr>
        <p:spPr>
          <a:xfrm>
            <a:off x="11063825" y="7773401"/>
            <a:ext cx="1773885" cy="564418"/>
          </a:xfrm>
          <a:custGeom>
            <a:rect b="b" l="l" r="r" t="t"/>
            <a:pathLst>
              <a:path extrusionOk="0" h="564418" w="1773885">
                <a:moveTo>
                  <a:pt x="0" y="0"/>
                </a:moveTo>
                <a:lnTo>
                  <a:pt x="1773885" y="0"/>
                </a:lnTo>
                <a:lnTo>
                  <a:pt x="1773885" y="564418"/>
                </a:lnTo>
                <a:lnTo>
                  <a:pt x="0" y="564418"/>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grpSp>
        <p:nvGrpSpPr>
          <p:cNvPr id="402" name="Google Shape;402;p29"/>
          <p:cNvGrpSpPr/>
          <p:nvPr/>
        </p:nvGrpSpPr>
        <p:grpSpPr>
          <a:xfrm>
            <a:off x="11429238" y="4668738"/>
            <a:ext cx="8645652" cy="8645652"/>
            <a:chOff x="0" y="0"/>
            <a:chExt cx="812800" cy="812800"/>
          </a:xfrm>
        </p:grpSpPr>
        <p:sp>
          <p:nvSpPr>
            <p:cNvPr id="403" name="Google Shape;403;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5170FF"/>
                </a:gs>
                <a:gs pos="100000">
                  <a:srgbClr val="FF66C4"/>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2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5" name="Google Shape;405;p29"/>
          <p:cNvSpPr/>
          <p:nvPr/>
        </p:nvSpPr>
        <p:spPr>
          <a:xfrm flipH="1">
            <a:off x="9598090" y="1577229"/>
            <a:ext cx="8331111" cy="7904142"/>
          </a:xfrm>
          <a:custGeom>
            <a:rect b="b" l="l" r="r" t="t"/>
            <a:pathLst>
              <a:path extrusionOk="0" h="7904142" w="8331111">
                <a:moveTo>
                  <a:pt x="8331111" y="0"/>
                </a:moveTo>
                <a:lnTo>
                  <a:pt x="0" y="0"/>
                </a:lnTo>
                <a:lnTo>
                  <a:pt x="0" y="7904142"/>
                </a:lnTo>
                <a:lnTo>
                  <a:pt x="8331111" y="7904142"/>
                </a:lnTo>
                <a:lnTo>
                  <a:pt x="8331111" y="0"/>
                </a:lnTo>
                <a:close/>
              </a:path>
            </a:pathLst>
          </a:custGeom>
          <a:blipFill rotWithShape="1">
            <a:blip r:embed="rId3">
              <a:alphaModFix/>
            </a:blip>
            <a:stretch>
              <a:fillRect b="0" l="0" r="0" t="0"/>
            </a:stretch>
          </a:blipFill>
          <a:ln>
            <a:noFill/>
          </a:ln>
        </p:spPr>
      </p:sp>
      <p:cxnSp>
        <p:nvCxnSpPr>
          <p:cNvPr id="406" name="Google Shape;406;p29"/>
          <p:cNvCxnSpPr/>
          <p:nvPr/>
        </p:nvCxnSpPr>
        <p:spPr>
          <a:xfrm>
            <a:off x="1011109" y="8397401"/>
            <a:ext cx="3182813" cy="0"/>
          </a:xfrm>
          <a:prstGeom prst="straightConnector1">
            <a:avLst/>
          </a:prstGeom>
          <a:noFill/>
          <a:ln cap="rnd" cmpd="sng" w="28575">
            <a:solidFill>
              <a:srgbClr val="696758"/>
            </a:solidFill>
            <a:prstDash val="solid"/>
            <a:round/>
            <a:headEnd len="sm" w="sm" type="none"/>
            <a:tailEnd len="sm" w="sm" type="none"/>
          </a:ln>
        </p:spPr>
      </p:cxnSp>
      <p:grpSp>
        <p:nvGrpSpPr>
          <p:cNvPr id="407" name="Google Shape;407;p29"/>
          <p:cNvGrpSpPr/>
          <p:nvPr/>
        </p:nvGrpSpPr>
        <p:grpSpPr>
          <a:xfrm>
            <a:off x="435134" y="1820951"/>
            <a:ext cx="199867" cy="7660420"/>
            <a:chOff x="0" y="-38100"/>
            <a:chExt cx="52640" cy="2017559"/>
          </a:xfrm>
        </p:grpSpPr>
        <p:sp>
          <p:nvSpPr>
            <p:cNvPr id="408" name="Google Shape;408;p29"/>
            <p:cNvSpPr/>
            <p:nvPr/>
          </p:nvSpPr>
          <p:spPr>
            <a:xfrm>
              <a:off x="0" y="0"/>
              <a:ext cx="52640" cy="1979459"/>
            </a:xfrm>
            <a:custGeom>
              <a:rect b="b" l="l" r="r" t="t"/>
              <a:pathLst>
                <a:path extrusionOk="0" h="1979459" w="52640">
                  <a:moveTo>
                    <a:pt x="0" y="0"/>
                  </a:moveTo>
                  <a:lnTo>
                    <a:pt x="52640" y="0"/>
                  </a:lnTo>
                  <a:lnTo>
                    <a:pt x="52640" y="1979459"/>
                  </a:lnTo>
                  <a:lnTo>
                    <a:pt x="0" y="1979459"/>
                  </a:lnTo>
                  <a:close/>
                </a:path>
              </a:pathLst>
            </a:custGeom>
            <a:solidFill>
              <a:srgbClr val="FB6A6C"/>
            </a:solidFill>
            <a:ln>
              <a:noFill/>
            </a:ln>
          </p:spPr>
        </p:sp>
        <p:sp>
          <p:nvSpPr>
            <p:cNvPr id="409" name="Google Shape;409;p29"/>
            <p:cNvSpPr txBox="1"/>
            <p:nvPr/>
          </p:nvSpPr>
          <p:spPr>
            <a:xfrm>
              <a:off x="0" y="-38100"/>
              <a:ext cx="52640" cy="2017559"/>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0" name="Google Shape;410;p29"/>
          <p:cNvSpPr txBox="1"/>
          <p:nvPr/>
        </p:nvSpPr>
        <p:spPr>
          <a:xfrm>
            <a:off x="1028700" y="1991740"/>
            <a:ext cx="8328000" cy="214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75" u="none" cap="none" strike="noStrike">
                <a:solidFill>
                  <a:srgbClr val="252525"/>
                </a:solidFill>
                <a:latin typeface="Dosis"/>
                <a:ea typeface="Dosis"/>
                <a:cs typeface="Dosis"/>
                <a:sym typeface="Dosis"/>
              </a:rPr>
              <a:t>CERTIFICATE OF APPRECIATION</a:t>
            </a:r>
            <a:endParaRPr/>
          </a:p>
        </p:txBody>
      </p:sp>
      <p:sp>
        <p:nvSpPr>
          <p:cNvPr id="411" name="Google Shape;411;p29"/>
          <p:cNvSpPr txBox="1"/>
          <p:nvPr/>
        </p:nvSpPr>
        <p:spPr>
          <a:xfrm>
            <a:off x="1028696" y="4300711"/>
            <a:ext cx="6323100" cy="384300"/>
          </a:xfrm>
          <a:prstGeom prst="rect">
            <a:avLst/>
          </a:prstGeom>
          <a:noFill/>
          <a:ln>
            <a:noFill/>
          </a:ln>
        </p:spPr>
        <p:txBody>
          <a:bodyPr anchorCtr="0" anchor="t" bIns="0" lIns="0" spcFirstLastPara="1" rIns="0" wrap="square" tIns="0">
            <a:spAutoFit/>
          </a:bodyPr>
          <a:lstStyle/>
          <a:p>
            <a:pPr indent="0" lvl="0" marL="0" marR="0" rtl="0" algn="l">
              <a:lnSpc>
                <a:spcPct val="140048"/>
              </a:lnSpc>
              <a:spcBef>
                <a:spcPts val="0"/>
              </a:spcBef>
              <a:spcAft>
                <a:spcPts val="0"/>
              </a:spcAft>
              <a:buNone/>
            </a:pPr>
            <a:r>
              <a:rPr b="1" i="0" lang="en-US" sz="2497" u="none" cap="none" strike="noStrike">
                <a:solidFill>
                  <a:srgbClr val="252525"/>
                </a:solidFill>
                <a:latin typeface="Dosis"/>
                <a:ea typeface="Dosis"/>
                <a:cs typeface="Dosis"/>
                <a:sym typeface="Dosis"/>
              </a:rPr>
              <a:t>Is presented to:</a:t>
            </a:r>
            <a:endParaRPr/>
          </a:p>
        </p:txBody>
      </p:sp>
      <p:sp>
        <p:nvSpPr>
          <p:cNvPr id="412" name="Google Shape;412;p29"/>
          <p:cNvSpPr txBox="1"/>
          <p:nvPr/>
        </p:nvSpPr>
        <p:spPr>
          <a:xfrm>
            <a:off x="1028700" y="6511009"/>
            <a:ext cx="6817938" cy="860476"/>
          </a:xfrm>
          <a:prstGeom prst="rect">
            <a:avLst/>
          </a:prstGeom>
          <a:noFill/>
          <a:ln>
            <a:noFill/>
          </a:ln>
        </p:spPr>
        <p:txBody>
          <a:bodyPr anchorCtr="0" anchor="t" bIns="0" lIns="0" spcFirstLastPara="1" rIns="0" wrap="square" tIns="0">
            <a:spAutoFit/>
          </a:bodyPr>
          <a:lstStyle/>
          <a:p>
            <a:pPr indent="0" lvl="0" marL="0" marR="0" rtl="0" algn="l">
              <a:lnSpc>
                <a:spcPct val="140048"/>
              </a:lnSpc>
              <a:spcBef>
                <a:spcPts val="0"/>
              </a:spcBef>
              <a:spcAft>
                <a:spcPts val="0"/>
              </a:spcAft>
              <a:buNone/>
            </a:pPr>
            <a:r>
              <a:rPr b="0" i="0" lang="en-US" sz="2497" u="none" cap="none" strike="noStrike">
                <a:solidFill>
                  <a:srgbClr val="252525"/>
                </a:solidFill>
                <a:latin typeface="Dosis"/>
                <a:ea typeface="Dosis"/>
                <a:cs typeface="Dosis"/>
                <a:sym typeface="Dosis"/>
              </a:rPr>
              <a:t>for being a participant at the </a:t>
            </a:r>
            <a:endParaRPr/>
          </a:p>
          <a:p>
            <a:pPr indent="0" lvl="0" marL="0" marR="0" rtl="0" algn="l">
              <a:lnSpc>
                <a:spcPct val="140048"/>
              </a:lnSpc>
              <a:spcBef>
                <a:spcPts val="0"/>
              </a:spcBef>
              <a:spcAft>
                <a:spcPts val="0"/>
              </a:spcAft>
              <a:buNone/>
            </a:pPr>
            <a:r>
              <a:rPr b="1" i="0" lang="en-US" sz="2497" u="none" cap="none" strike="noStrike">
                <a:solidFill>
                  <a:srgbClr val="252525"/>
                </a:solidFill>
                <a:latin typeface="Dosis"/>
                <a:ea typeface="Dosis"/>
                <a:cs typeface="Dosis"/>
                <a:sym typeface="Dosis"/>
              </a:rPr>
              <a:t>3D Motion Design Festival 2025</a:t>
            </a:r>
            <a:endParaRPr/>
          </a:p>
        </p:txBody>
      </p:sp>
      <p:sp>
        <p:nvSpPr>
          <p:cNvPr id="413" name="Google Shape;413;p29"/>
          <p:cNvSpPr txBox="1"/>
          <p:nvPr/>
        </p:nvSpPr>
        <p:spPr>
          <a:xfrm>
            <a:off x="1005224" y="5101887"/>
            <a:ext cx="6817938" cy="1036263"/>
          </a:xfrm>
          <a:prstGeom prst="rect">
            <a:avLst/>
          </a:prstGeom>
          <a:noFill/>
          <a:ln>
            <a:noFill/>
          </a:ln>
        </p:spPr>
        <p:txBody>
          <a:bodyPr anchorCtr="0" anchor="t" bIns="0" lIns="0" spcFirstLastPara="1" rIns="0" wrap="square" tIns="0">
            <a:spAutoFit/>
          </a:bodyPr>
          <a:lstStyle/>
          <a:p>
            <a:pPr indent="0" lvl="0" marL="0" marR="0" rtl="0" algn="l">
              <a:lnSpc>
                <a:spcPct val="110021"/>
              </a:lnSpc>
              <a:spcBef>
                <a:spcPts val="0"/>
              </a:spcBef>
              <a:spcAft>
                <a:spcPts val="0"/>
              </a:spcAft>
              <a:buNone/>
            </a:pPr>
            <a:r>
              <a:rPr b="0" i="0" lang="en-US" sz="7344" u="none" cap="none" strike="noStrike">
                <a:solidFill>
                  <a:srgbClr val="2D2DB5"/>
                </a:solidFill>
                <a:latin typeface="Pacifico"/>
                <a:ea typeface="Pacifico"/>
                <a:cs typeface="Pacifico"/>
                <a:sym typeface="Pacifico"/>
              </a:rPr>
              <a:t>Name Surname</a:t>
            </a:r>
            <a:endParaRPr/>
          </a:p>
        </p:txBody>
      </p:sp>
      <p:sp>
        <p:nvSpPr>
          <p:cNvPr id="414" name="Google Shape;414;p29"/>
          <p:cNvSpPr txBox="1"/>
          <p:nvPr/>
        </p:nvSpPr>
        <p:spPr>
          <a:xfrm>
            <a:off x="1005224" y="8542979"/>
            <a:ext cx="4599936" cy="448584"/>
          </a:xfrm>
          <a:prstGeom prst="rect">
            <a:avLst/>
          </a:prstGeom>
          <a:noFill/>
          <a:ln>
            <a:noFill/>
          </a:ln>
        </p:spPr>
        <p:txBody>
          <a:bodyPr anchorCtr="0" anchor="t" bIns="0" lIns="0" spcFirstLastPara="1" rIns="0" wrap="square" tIns="0">
            <a:spAutoFit/>
          </a:bodyPr>
          <a:lstStyle/>
          <a:p>
            <a:pPr indent="0" lvl="0" marL="0" marR="0" rtl="0" algn="l">
              <a:lnSpc>
                <a:spcPct val="123023"/>
              </a:lnSpc>
              <a:spcBef>
                <a:spcPts val="0"/>
              </a:spcBef>
              <a:spcAft>
                <a:spcPts val="0"/>
              </a:spcAft>
              <a:buNone/>
            </a:pPr>
            <a:r>
              <a:rPr b="0" i="0" lang="en-US" sz="2997" u="none" cap="none" strike="noStrike">
                <a:solidFill>
                  <a:srgbClr val="252525"/>
                </a:solidFill>
                <a:latin typeface="Dosis"/>
                <a:ea typeface="Dosis"/>
                <a:cs typeface="Dosis"/>
                <a:sym typeface="Dosis"/>
              </a:rPr>
              <a:t>Name Surname</a:t>
            </a:r>
            <a:endParaRPr/>
          </a:p>
        </p:txBody>
      </p:sp>
      <p:sp>
        <p:nvSpPr>
          <p:cNvPr id="415" name="Google Shape;415;p29"/>
          <p:cNvSpPr txBox="1"/>
          <p:nvPr/>
        </p:nvSpPr>
        <p:spPr>
          <a:xfrm>
            <a:off x="1011109" y="9080547"/>
            <a:ext cx="4599936" cy="40082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2331" u="none" cap="none" strike="noStrike">
                <a:solidFill>
                  <a:srgbClr val="252525"/>
                </a:solidFill>
                <a:latin typeface="Dosis"/>
                <a:ea typeface="Dosis"/>
                <a:cs typeface="Dosis"/>
                <a:sym typeface="Dosis"/>
              </a:rPr>
              <a:t>Title</a:t>
            </a:r>
            <a:endParaRPr/>
          </a:p>
        </p:txBody>
      </p:sp>
      <p:grpSp>
        <p:nvGrpSpPr>
          <p:cNvPr id="416" name="Google Shape;416;p29"/>
          <p:cNvGrpSpPr/>
          <p:nvPr/>
        </p:nvGrpSpPr>
        <p:grpSpPr>
          <a:xfrm>
            <a:off x="9356598" y="-824214"/>
            <a:ext cx="2789826" cy="2789826"/>
            <a:chOff x="0" y="0"/>
            <a:chExt cx="812800" cy="812800"/>
          </a:xfrm>
        </p:grpSpPr>
        <p:sp>
          <p:nvSpPr>
            <p:cNvPr id="417" name="Google Shape;417;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CB6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2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9" name="Google Shape;419;p29"/>
          <p:cNvGrpSpPr/>
          <p:nvPr/>
        </p:nvGrpSpPr>
        <p:grpSpPr>
          <a:xfrm>
            <a:off x="16046703" y="753015"/>
            <a:ext cx="1212597" cy="1212597"/>
            <a:chOff x="0" y="0"/>
            <a:chExt cx="812800" cy="812800"/>
          </a:xfrm>
        </p:grpSpPr>
        <p:sp>
          <p:nvSpPr>
            <p:cNvPr id="420" name="Google Shape;420;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5757"/>
                </a:gs>
                <a:gs pos="100000">
                  <a:srgbClr val="8C52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2" name="Google Shape;422;p29"/>
          <p:cNvSpPr/>
          <p:nvPr/>
        </p:nvSpPr>
        <p:spPr>
          <a:xfrm>
            <a:off x="1531308" y="7685345"/>
            <a:ext cx="1773885" cy="564418"/>
          </a:xfrm>
          <a:custGeom>
            <a:rect b="b" l="l" r="r" t="t"/>
            <a:pathLst>
              <a:path extrusionOk="0" h="564418" w="1773885">
                <a:moveTo>
                  <a:pt x="0" y="0"/>
                </a:moveTo>
                <a:lnTo>
                  <a:pt x="1773884" y="0"/>
                </a:lnTo>
                <a:lnTo>
                  <a:pt x="1773884" y="564418"/>
                </a:lnTo>
                <a:lnTo>
                  <a:pt x="0" y="564418"/>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BD4AB"/>
        </a:solidFill>
      </p:bgPr>
    </p:bg>
    <p:spTree>
      <p:nvGrpSpPr>
        <p:cNvPr id="426" name="Shape 426"/>
        <p:cNvGrpSpPr/>
        <p:nvPr/>
      </p:nvGrpSpPr>
      <p:grpSpPr>
        <a:xfrm>
          <a:off x="0" y="0"/>
          <a:ext cx="0" cy="0"/>
          <a:chOff x="0" y="0"/>
          <a:chExt cx="0" cy="0"/>
        </a:xfrm>
      </p:grpSpPr>
      <p:sp>
        <p:nvSpPr>
          <p:cNvPr id="427" name="Google Shape;427;p30"/>
          <p:cNvSpPr/>
          <p:nvPr/>
        </p:nvSpPr>
        <p:spPr>
          <a:xfrm>
            <a:off x="12903082" y="-3710648"/>
            <a:ext cx="8000163" cy="7643610"/>
          </a:xfrm>
          <a:custGeom>
            <a:rect b="b" l="l" r="r" t="t"/>
            <a:pathLst>
              <a:path extrusionOk="0" h="4356100" w="4559300">
                <a:moveTo>
                  <a:pt x="4191000" y="2724150"/>
                </a:moveTo>
                <a:cubicBezTo>
                  <a:pt x="3822700" y="3200400"/>
                  <a:pt x="3505200" y="3778250"/>
                  <a:pt x="3505200" y="3778250"/>
                </a:cubicBezTo>
                <a:cubicBezTo>
                  <a:pt x="3187700" y="4356100"/>
                  <a:pt x="2533650" y="4267200"/>
                  <a:pt x="2533650" y="4267200"/>
                </a:cubicBezTo>
                <a:cubicBezTo>
                  <a:pt x="1879600" y="4178300"/>
                  <a:pt x="1346200" y="3822700"/>
                  <a:pt x="1346200" y="3822700"/>
                </a:cubicBezTo>
                <a:cubicBezTo>
                  <a:pt x="812800" y="3467100"/>
                  <a:pt x="406400" y="2857500"/>
                  <a:pt x="406400" y="2857500"/>
                </a:cubicBezTo>
                <a:cubicBezTo>
                  <a:pt x="0" y="2247900"/>
                  <a:pt x="476250" y="1682750"/>
                  <a:pt x="476250" y="1682750"/>
                </a:cubicBezTo>
                <a:cubicBezTo>
                  <a:pt x="952500" y="1117600"/>
                  <a:pt x="1441450" y="812800"/>
                  <a:pt x="1441450" y="812800"/>
                </a:cubicBezTo>
                <a:cubicBezTo>
                  <a:pt x="1930400" y="508000"/>
                  <a:pt x="2584450" y="254000"/>
                  <a:pt x="2584450" y="254000"/>
                </a:cubicBezTo>
                <a:cubicBezTo>
                  <a:pt x="3238500" y="0"/>
                  <a:pt x="3587750" y="603250"/>
                  <a:pt x="3587750" y="603250"/>
                </a:cubicBezTo>
                <a:cubicBezTo>
                  <a:pt x="3937000" y="1206500"/>
                  <a:pt x="4248150" y="1727200"/>
                  <a:pt x="4248150" y="1727200"/>
                </a:cubicBezTo>
                <a:cubicBezTo>
                  <a:pt x="4559300" y="2247900"/>
                  <a:pt x="4191000" y="2724150"/>
                  <a:pt x="4191000" y="2724150"/>
                </a:cubicBezTo>
                <a:close/>
              </a:path>
            </a:pathLst>
          </a:custGeom>
          <a:solidFill>
            <a:srgbClr val="FFEA31"/>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30"/>
          <p:cNvSpPr/>
          <p:nvPr/>
        </p:nvSpPr>
        <p:spPr>
          <a:xfrm rot="10800000">
            <a:off x="-1591888" y="6613627"/>
            <a:ext cx="6786590" cy="5463299"/>
          </a:xfrm>
          <a:custGeom>
            <a:rect b="b" l="l" r="r" t="t"/>
            <a:pathLst>
              <a:path extrusionOk="0" h="3670300" w="4559300">
                <a:moveTo>
                  <a:pt x="4406900" y="2393950"/>
                </a:moveTo>
                <a:cubicBezTo>
                  <a:pt x="4254500" y="2997200"/>
                  <a:pt x="3727450" y="3295650"/>
                  <a:pt x="3727450" y="3295650"/>
                </a:cubicBezTo>
                <a:cubicBezTo>
                  <a:pt x="3200400" y="3594100"/>
                  <a:pt x="2660650" y="3575050"/>
                  <a:pt x="2660650" y="3575050"/>
                </a:cubicBezTo>
                <a:cubicBezTo>
                  <a:pt x="2120900" y="3556000"/>
                  <a:pt x="1435100" y="3613150"/>
                  <a:pt x="1435100" y="3613150"/>
                </a:cubicBezTo>
                <a:cubicBezTo>
                  <a:pt x="749300" y="3670300"/>
                  <a:pt x="698500" y="2984500"/>
                  <a:pt x="698500" y="2984500"/>
                </a:cubicBezTo>
                <a:cubicBezTo>
                  <a:pt x="647700" y="2298700"/>
                  <a:pt x="323850" y="1695450"/>
                  <a:pt x="323850" y="1695450"/>
                </a:cubicBezTo>
                <a:cubicBezTo>
                  <a:pt x="0" y="1092200"/>
                  <a:pt x="546100" y="698500"/>
                  <a:pt x="546100" y="698500"/>
                </a:cubicBezTo>
                <a:cubicBezTo>
                  <a:pt x="1092200" y="304800"/>
                  <a:pt x="1606550" y="152400"/>
                  <a:pt x="1606550" y="152400"/>
                </a:cubicBezTo>
                <a:cubicBezTo>
                  <a:pt x="2120900" y="0"/>
                  <a:pt x="2584450" y="165100"/>
                  <a:pt x="2584450" y="165100"/>
                </a:cubicBezTo>
                <a:cubicBezTo>
                  <a:pt x="3048000" y="330200"/>
                  <a:pt x="3429000" y="596900"/>
                  <a:pt x="3429000" y="596900"/>
                </a:cubicBezTo>
                <a:cubicBezTo>
                  <a:pt x="3810000" y="863600"/>
                  <a:pt x="4184650" y="1327150"/>
                  <a:pt x="4184650" y="1327150"/>
                </a:cubicBezTo>
                <a:cubicBezTo>
                  <a:pt x="4559300" y="1790700"/>
                  <a:pt x="4406900" y="2393950"/>
                  <a:pt x="4406900" y="2393950"/>
                </a:cubicBezTo>
                <a:close/>
              </a:path>
            </a:pathLst>
          </a:custGeom>
          <a:solidFill>
            <a:srgbClr val="FFEA31"/>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9" name="Google Shape;429;p30"/>
          <p:cNvGrpSpPr/>
          <p:nvPr/>
        </p:nvGrpSpPr>
        <p:grpSpPr>
          <a:xfrm>
            <a:off x="1028700" y="742668"/>
            <a:ext cx="16230600" cy="8668775"/>
            <a:chOff x="0" y="-47625"/>
            <a:chExt cx="5816681" cy="3106693"/>
          </a:xfrm>
        </p:grpSpPr>
        <p:sp>
          <p:nvSpPr>
            <p:cNvPr id="430" name="Google Shape;430;p30"/>
            <p:cNvSpPr/>
            <p:nvPr/>
          </p:nvSpPr>
          <p:spPr>
            <a:xfrm>
              <a:off x="0" y="0"/>
              <a:ext cx="5816681" cy="3059068"/>
            </a:xfrm>
            <a:custGeom>
              <a:rect b="b" l="l" r="r" t="t"/>
              <a:pathLst>
                <a:path extrusionOk="0" h="3059068" w="5816681">
                  <a:moveTo>
                    <a:pt x="17649" y="0"/>
                  </a:moveTo>
                  <a:lnTo>
                    <a:pt x="5799032" y="0"/>
                  </a:lnTo>
                  <a:cubicBezTo>
                    <a:pt x="5803712" y="0"/>
                    <a:pt x="5808202" y="1859"/>
                    <a:pt x="5811512" y="5169"/>
                  </a:cubicBezTo>
                  <a:cubicBezTo>
                    <a:pt x="5814821" y="8479"/>
                    <a:pt x="5816681" y="12968"/>
                    <a:pt x="5816681" y="17649"/>
                  </a:cubicBezTo>
                  <a:lnTo>
                    <a:pt x="5816681" y="3041419"/>
                  </a:lnTo>
                  <a:cubicBezTo>
                    <a:pt x="5816681" y="3046100"/>
                    <a:pt x="5814821" y="3050589"/>
                    <a:pt x="5811512" y="3053898"/>
                  </a:cubicBezTo>
                  <a:cubicBezTo>
                    <a:pt x="5808202" y="3057208"/>
                    <a:pt x="5803712" y="3059068"/>
                    <a:pt x="5799032" y="3059068"/>
                  </a:cubicBezTo>
                  <a:lnTo>
                    <a:pt x="17649" y="3059068"/>
                  </a:lnTo>
                  <a:cubicBezTo>
                    <a:pt x="12968" y="3059068"/>
                    <a:pt x="8479" y="3057208"/>
                    <a:pt x="5169" y="3053898"/>
                  </a:cubicBezTo>
                  <a:cubicBezTo>
                    <a:pt x="1859" y="3050589"/>
                    <a:pt x="0" y="3046100"/>
                    <a:pt x="0" y="3041419"/>
                  </a:cubicBezTo>
                  <a:lnTo>
                    <a:pt x="0" y="17649"/>
                  </a:lnTo>
                  <a:cubicBezTo>
                    <a:pt x="0" y="12968"/>
                    <a:pt x="1859" y="8479"/>
                    <a:pt x="5169" y="5169"/>
                  </a:cubicBezTo>
                  <a:cubicBezTo>
                    <a:pt x="8479" y="1859"/>
                    <a:pt x="12968" y="0"/>
                    <a:pt x="1764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30"/>
            <p:cNvSpPr txBox="1"/>
            <p:nvPr/>
          </p:nvSpPr>
          <p:spPr>
            <a:xfrm>
              <a:off x="0" y="-47625"/>
              <a:ext cx="5816681" cy="3106692"/>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2" name="Google Shape;432;p30"/>
          <p:cNvSpPr txBox="1"/>
          <p:nvPr/>
        </p:nvSpPr>
        <p:spPr>
          <a:xfrm>
            <a:off x="2891478" y="3850520"/>
            <a:ext cx="12505044" cy="2242014"/>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0" i="0" lang="en-US" sz="13088" u="none" cap="none" strike="noStrike">
                <a:solidFill>
                  <a:srgbClr val="FFEA31"/>
                </a:solidFill>
                <a:latin typeface="Dekko"/>
                <a:ea typeface="Dekko"/>
                <a:cs typeface="Dekko"/>
                <a:sym typeface="Dekko"/>
              </a:rPr>
              <a:t>Name Surname</a:t>
            </a:r>
            <a:endParaRPr/>
          </a:p>
        </p:txBody>
      </p:sp>
      <p:cxnSp>
        <p:nvCxnSpPr>
          <p:cNvPr id="433" name="Google Shape;433;p30"/>
          <p:cNvCxnSpPr/>
          <p:nvPr/>
        </p:nvCxnSpPr>
        <p:spPr>
          <a:xfrm>
            <a:off x="3804148" y="6092534"/>
            <a:ext cx="10679704" cy="0"/>
          </a:xfrm>
          <a:prstGeom prst="straightConnector1">
            <a:avLst/>
          </a:prstGeom>
          <a:noFill/>
          <a:ln cap="flat" cmpd="sng" w="38100">
            <a:solidFill>
              <a:srgbClr val="000000"/>
            </a:solidFill>
            <a:prstDash val="solid"/>
            <a:round/>
            <a:headEnd len="sm" w="sm" type="none"/>
            <a:tailEnd len="sm" w="sm" type="none"/>
          </a:ln>
        </p:spPr>
      </p:cxnSp>
      <p:sp>
        <p:nvSpPr>
          <p:cNvPr id="434" name="Google Shape;434;p30"/>
          <p:cNvSpPr/>
          <p:nvPr/>
        </p:nvSpPr>
        <p:spPr>
          <a:xfrm>
            <a:off x="323492" y="5143500"/>
            <a:ext cx="3316247" cy="7050190"/>
          </a:xfrm>
          <a:custGeom>
            <a:rect b="b" l="l" r="r" t="t"/>
            <a:pathLst>
              <a:path extrusionOk="0" h="7050190" w="3316247">
                <a:moveTo>
                  <a:pt x="0" y="0"/>
                </a:moveTo>
                <a:lnTo>
                  <a:pt x="3316248" y="0"/>
                </a:lnTo>
                <a:lnTo>
                  <a:pt x="3316248" y="7050190"/>
                </a:lnTo>
                <a:lnTo>
                  <a:pt x="0" y="7050190"/>
                </a:lnTo>
                <a:lnTo>
                  <a:pt x="0" y="0"/>
                </a:lnTo>
                <a:close/>
              </a:path>
            </a:pathLst>
          </a:custGeom>
          <a:blipFill rotWithShape="1">
            <a:blip r:embed="rId3">
              <a:alphaModFix/>
            </a:blip>
            <a:stretch>
              <a:fillRect b="0" l="0" r="0" t="0"/>
            </a:stretch>
          </a:blipFill>
          <a:ln>
            <a:noFill/>
          </a:ln>
        </p:spPr>
      </p:sp>
      <p:sp>
        <p:nvSpPr>
          <p:cNvPr id="435" name="Google Shape;435;p30"/>
          <p:cNvSpPr/>
          <p:nvPr/>
        </p:nvSpPr>
        <p:spPr>
          <a:xfrm flipH="1">
            <a:off x="14855880" y="2431536"/>
            <a:ext cx="5867390" cy="8447812"/>
          </a:xfrm>
          <a:custGeom>
            <a:rect b="b" l="l" r="r" t="t"/>
            <a:pathLst>
              <a:path extrusionOk="0" h="8447812" w="5867390">
                <a:moveTo>
                  <a:pt x="5867389" y="0"/>
                </a:moveTo>
                <a:lnTo>
                  <a:pt x="0" y="0"/>
                </a:lnTo>
                <a:lnTo>
                  <a:pt x="0" y="8447813"/>
                </a:lnTo>
                <a:lnTo>
                  <a:pt x="5867389" y="8447813"/>
                </a:lnTo>
                <a:lnTo>
                  <a:pt x="5867389" y="0"/>
                </a:lnTo>
                <a:close/>
              </a:path>
            </a:pathLst>
          </a:custGeom>
          <a:blipFill rotWithShape="1">
            <a:blip r:embed="rId4">
              <a:alphaModFix/>
            </a:blip>
            <a:stretch>
              <a:fillRect b="0" l="0" r="0" t="0"/>
            </a:stretch>
          </a:blipFill>
          <a:ln>
            <a:noFill/>
          </a:ln>
        </p:spPr>
      </p:sp>
      <p:sp>
        <p:nvSpPr>
          <p:cNvPr id="436" name="Google Shape;436;p30"/>
          <p:cNvSpPr/>
          <p:nvPr/>
        </p:nvSpPr>
        <p:spPr>
          <a:xfrm>
            <a:off x="-320486" y="0"/>
            <a:ext cx="3960226" cy="3909823"/>
          </a:xfrm>
          <a:custGeom>
            <a:rect b="b" l="l" r="r" t="t"/>
            <a:pathLst>
              <a:path extrusionOk="0" h="3909823" w="3960226">
                <a:moveTo>
                  <a:pt x="0" y="0"/>
                </a:moveTo>
                <a:lnTo>
                  <a:pt x="3960226" y="0"/>
                </a:lnTo>
                <a:lnTo>
                  <a:pt x="3960226" y="3909823"/>
                </a:lnTo>
                <a:lnTo>
                  <a:pt x="0" y="3909823"/>
                </a:lnTo>
                <a:lnTo>
                  <a:pt x="0" y="0"/>
                </a:lnTo>
                <a:close/>
              </a:path>
            </a:pathLst>
          </a:custGeom>
          <a:blipFill rotWithShape="1">
            <a:blip r:embed="rId5">
              <a:alphaModFix/>
            </a:blip>
            <a:stretch>
              <a:fillRect b="0" l="0" r="0" t="0"/>
            </a:stretch>
          </a:blipFill>
          <a:ln>
            <a:noFill/>
          </a:ln>
        </p:spPr>
      </p:sp>
      <p:sp>
        <p:nvSpPr>
          <p:cNvPr id="437" name="Google Shape;437;p30"/>
          <p:cNvSpPr/>
          <p:nvPr/>
        </p:nvSpPr>
        <p:spPr>
          <a:xfrm rot="7344961">
            <a:off x="14857930" y="-659481"/>
            <a:ext cx="1630544" cy="2802498"/>
          </a:xfrm>
          <a:custGeom>
            <a:rect b="b" l="l" r="r" t="t"/>
            <a:pathLst>
              <a:path extrusionOk="0" h="2802498" w="1630544">
                <a:moveTo>
                  <a:pt x="0" y="0"/>
                </a:moveTo>
                <a:lnTo>
                  <a:pt x="1630545" y="0"/>
                </a:lnTo>
                <a:lnTo>
                  <a:pt x="1630545" y="2802498"/>
                </a:lnTo>
                <a:lnTo>
                  <a:pt x="0" y="2802498"/>
                </a:lnTo>
                <a:lnTo>
                  <a:pt x="0" y="0"/>
                </a:lnTo>
                <a:close/>
              </a:path>
            </a:pathLst>
          </a:custGeom>
          <a:blipFill rotWithShape="1">
            <a:blip r:embed="rId6">
              <a:alphaModFix/>
            </a:blip>
            <a:stretch>
              <a:fillRect b="0" l="0" r="0" t="0"/>
            </a:stretch>
          </a:blipFill>
          <a:ln>
            <a:noFill/>
          </a:ln>
        </p:spPr>
      </p:sp>
      <p:sp>
        <p:nvSpPr>
          <p:cNvPr id="438" name="Google Shape;438;p30"/>
          <p:cNvSpPr/>
          <p:nvPr/>
        </p:nvSpPr>
        <p:spPr>
          <a:xfrm>
            <a:off x="6382455" y="8561813"/>
            <a:ext cx="4437529" cy="4114800"/>
          </a:xfrm>
          <a:custGeom>
            <a:rect b="b" l="l" r="r" t="t"/>
            <a:pathLst>
              <a:path extrusionOk="0" h="4114800" w="4437529">
                <a:moveTo>
                  <a:pt x="0" y="0"/>
                </a:moveTo>
                <a:lnTo>
                  <a:pt x="4437529" y="0"/>
                </a:lnTo>
                <a:lnTo>
                  <a:pt x="4437529" y="4114800"/>
                </a:lnTo>
                <a:lnTo>
                  <a:pt x="0" y="4114800"/>
                </a:lnTo>
                <a:lnTo>
                  <a:pt x="0" y="0"/>
                </a:lnTo>
                <a:close/>
              </a:path>
            </a:pathLst>
          </a:custGeom>
          <a:blipFill rotWithShape="1">
            <a:blip r:embed="rId7">
              <a:alphaModFix/>
            </a:blip>
            <a:stretch>
              <a:fillRect b="0" l="0" r="0" t="0"/>
            </a:stretch>
          </a:blipFill>
          <a:ln>
            <a:noFill/>
          </a:ln>
        </p:spPr>
      </p:sp>
      <p:sp>
        <p:nvSpPr>
          <p:cNvPr id="439" name="Google Shape;439;p30"/>
          <p:cNvSpPr txBox="1"/>
          <p:nvPr/>
        </p:nvSpPr>
        <p:spPr>
          <a:xfrm>
            <a:off x="3564676" y="1294592"/>
            <a:ext cx="11158647" cy="2045289"/>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11933" u="none" cap="none" strike="noStrike">
                <a:solidFill>
                  <a:srgbClr val="332A19"/>
                </a:solidFill>
                <a:latin typeface="Pacifico"/>
                <a:ea typeface="Pacifico"/>
                <a:cs typeface="Pacifico"/>
                <a:sym typeface="Pacifico"/>
              </a:rPr>
              <a:t>Certificate</a:t>
            </a:r>
            <a:endParaRPr/>
          </a:p>
        </p:txBody>
      </p:sp>
      <p:sp>
        <p:nvSpPr>
          <p:cNvPr id="440" name="Google Shape;440;p30"/>
          <p:cNvSpPr txBox="1"/>
          <p:nvPr/>
        </p:nvSpPr>
        <p:spPr>
          <a:xfrm>
            <a:off x="7468016" y="3712741"/>
            <a:ext cx="3351968" cy="694658"/>
          </a:xfrm>
          <a:prstGeom prst="rect">
            <a:avLst/>
          </a:prstGeom>
          <a:noFill/>
          <a:ln>
            <a:noFill/>
          </a:ln>
        </p:spPr>
        <p:txBody>
          <a:bodyPr anchorCtr="0" anchor="t" bIns="0" lIns="0" spcFirstLastPara="1" rIns="0" wrap="square" tIns="0">
            <a:spAutoFit/>
          </a:bodyPr>
          <a:lstStyle/>
          <a:p>
            <a:pPr indent="0" lvl="0" marL="0" marR="0" rtl="0" algn="ctr">
              <a:lnSpc>
                <a:spcPct val="140019"/>
              </a:lnSpc>
              <a:spcBef>
                <a:spcPts val="0"/>
              </a:spcBef>
              <a:spcAft>
                <a:spcPts val="0"/>
              </a:spcAft>
              <a:buNone/>
            </a:pPr>
            <a:r>
              <a:rPr b="0" i="0" lang="en-US" sz="4163" u="none" cap="none" strike="noStrike">
                <a:solidFill>
                  <a:srgbClr val="5E3023"/>
                </a:solidFill>
                <a:latin typeface="Dekko"/>
                <a:ea typeface="Dekko"/>
                <a:cs typeface="Dekko"/>
                <a:sym typeface="Dekko"/>
              </a:rPr>
              <a:t>presented to</a:t>
            </a:r>
            <a:endParaRPr/>
          </a:p>
        </p:txBody>
      </p:sp>
      <p:sp>
        <p:nvSpPr>
          <p:cNvPr id="441" name="Google Shape;441;p30"/>
          <p:cNvSpPr txBox="1"/>
          <p:nvPr/>
        </p:nvSpPr>
        <p:spPr>
          <a:xfrm>
            <a:off x="4059686" y="6521159"/>
            <a:ext cx="10168500" cy="1437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4344" u="none" cap="none" strike="noStrike">
                <a:solidFill>
                  <a:srgbClr val="5E3023"/>
                </a:solidFill>
                <a:latin typeface="Dekko"/>
                <a:ea typeface="Dekko"/>
                <a:cs typeface="Dekko"/>
                <a:sym typeface="Dekko"/>
              </a:rPr>
              <a:t>for participating in the yearly laboratory events at City School</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F0"/>
        </a:solidFill>
      </p:bgPr>
    </p:bg>
    <p:spTree>
      <p:nvGrpSpPr>
        <p:cNvPr id="445" name="Shape 445"/>
        <p:cNvGrpSpPr/>
        <p:nvPr/>
      </p:nvGrpSpPr>
      <p:grpSpPr>
        <a:xfrm>
          <a:off x="0" y="0"/>
          <a:ext cx="0" cy="0"/>
          <a:chOff x="0" y="0"/>
          <a:chExt cx="0" cy="0"/>
        </a:xfrm>
      </p:grpSpPr>
      <p:sp>
        <p:nvSpPr>
          <p:cNvPr id="446" name="Google Shape;446;p31"/>
          <p:cNvSpPr/>
          <p:nvPr/>
        </p:nvSpPr>
        <p:spPr>
          <a:xfrm flipH="1" rot="-9509406">
            <a:off x="-3398548" y="-3107917"/>
            <a:ext cx="8508065" cy="9340191"/>
          </a:xfrm>
          <a:custGeom>
            <a:rect b="b" l="l" r="r" t="t"/>
            <a:pathLst>
              <a:path extrusionOk="0" h="9340191" w="8508065">
                <a:moveTo>
                  <a:pt x="8508065" y="0"/>
                </a:moveTo>
                <a:lnTo>
                  <a:pt x="0" y="0"/>
                </a:lnTo>
                <a:lnTo>
                  <a:pt x="0" y="9340192"/>
                </a:lnTo>
                <a:lnTo>
                  <a:pt x="8508065" y="9340192"/>
                </a:lnTo>
                <a:lnTo>
                  <a:pt x="8508065" y="0"/>
                </a:lnTo>
                <a:close/>
              </a:path>
            </a:pathLst>
          </a:custGeom>
          <a:blipFill rotWithShape="1">
            <a:blip r:embed="rId3">
              <a:alphaModFix/>
            </a:blip>
            <a:stretch>
              <a:fillRect b="0" l="0" r="0" t="0"/>
            </a:stretch>
          </a:blipFill>
          <a:ln>
            <a:noFill/>
          </a:ln>
        </p:spPr>
      </p:sp>
      <p:sp>
        <p:nvSpPr>
          <p:cNvPr id="447" name="Google Shape;447;p31"/>
          <p:cNvSpPr/>
          <p:nvPr/>
        </p:nvSpPr>
        <p:spPr>
          <a:xfrm rot="-3301616">
            <a:off x="-2263897" y="4631780"/>
            <a:ext cx="5760720" cy="8229600"/>
          </a:xfrm>
          <a:custGeom>
            <a:rect b="b" l="l" r="r" t="t"/>
            <a:pathLst>
              <a:path extrusionOk="0" h="8229600" w="5760720">
                <a:moveTo>
                  <a:pt x="0" y="0"/>
                </a:moveTo>
                <a:lnTo>
                  <a:pt x="5760720" y="0"/>
                </a:lnTo>
                <a:lnTo>
                  <a:pt x="5760720" y="8229600"/>
                </a:lnTo>
                <a:lnTo>
                  <a:pt x="0" y="8229600"/>
                </a:lnTo>
                <a:lnTo>
                  <a:pt x="0" y="0"/>
                </a:lnTo>
                <a:close/>
              </a:path>
            </a:pathLst>
          </a:custGeom>
          <a:blipFill rotWithShape="1">
            <a:blip r:embed="rId4">
              <a:alphaModFix/>
            </a:blip>
            <a:stretch>
              <a:fillRect b="0" l="0" r="0" t="0"/>
            </a:stretch>
          </a:blipFill>
          <a:ln>
            <a:noFill/>
          </a:ln>
        </p:spPr>
      </p:sp>
      <p:cxnSp>
        <p:nvCxnSpPr>
          <p:cNvPr id="448" name="Google Shape;448;p31"/>
          <p:cNvCxnSpPr/>
          <p:nvPr/>
        </p:nvCxnSpPr>
        <p:spPr>
          <a:xfrm>
            <a:off x="4922496" y="9267825"/>
            <a:ext cx="3281501" cy="0"/>
          </a:xfrm>
          <a:prstGeom prst="straightConnector1">
            <a:avLst/>
          </a:prstGeom>
          <a:noFill/>
          <a:ln cap="rnd" cmpd="sng" w="19050">
            <a:solidFill>
              <a:srgbClr val="2B3786"/>
            </a:solidFill>
            <a:prstDash val="dash"/>
            <a:round/>
            <a:headEnd len="sm" w="sm" type="none"/>
            <a:tailEnd len="sm" w="sm" type="none"/>
          </a:ln>
        </p:spPr>
      </p:cxnSp>
      <p:cxnSp>
        <p:nvCxnSpPr>
          <p:cNvPr id="449" name="Google Shape;449;p31"/>
          <p:cNvCxnSpPr/>
          <p:nvPr/>
        </p:nvCxnSpPr>
        <p:spPr>
          <a:xfrm>
            <a:off x="10749264" y="9267825"/>
            <a:ext cx="3281501" cy="0"/>
          </a:xfrm>
          <a:prstGeom prst="straightConnector1">
            <a:avLst/>
          </a:prstGeom>
          <a:noFill/>
          <a:ln cap="rnd" cmpd="sng" w="19050">
            <a:solidFill>
              <a:srgbClr val="2B3786"/>
            </a:solidFill>
            <a:prstDash val="dash"/>
            <a:round/>
            <a:headEnd len="sm" w="sm" type="none"/>
            <a:tailEnd len="sm" w="sm" type="none"/>
          </a:ln>
        </p:spPr>
      </p:cxnSp>
      <p:sp>
        <p:nvSpPr>
          <p:cNvPr id="450" name="Google Shape;450;p31"/>
          <p:cNvSpPr/>
          <p:nvPr/>
        </p:nvSpPr>
        <p:spPr>
          <a:xfrm rot="5513474">
            <a:off x="13122979" y="-3450926"/>
            <a:ext cx="10330042" cy="8229600"/>
          </a:xfrm>
          <a:custGeom>
            <a:rect b="b" l="l" r="r" t="t"/>
            <a:pathLst>
              <a:path extrusionOk="0" h="8229600" w="10330042">
                <a:moveTo>
                  <a:pt x="0" y="0"/>
                </a:moveTo>
                <a:lnTo>
                  <a:pt x="10330042" y="0"/>
                </a:lnTo>
                <a:lnTo>
                  <a:pt x="10330042" y="8229600"/>
                </a:lnTo>
                <a:lnTo>
                  <a:pt x="0" y="8229600"/>
                </a:lnTo>
                <a:lnTo>
                  <a:pt x="0" y="0"/>
                </a:lnTo>
                <a:close/>
              </a:path>
            </a:pathLst>
          </a:custGeom>
          <a:blipFill rotWithShape="1">
            <a:blip r:embed="rId5">
              <a:alphaModFix/>
            </a:blip>
            <a:stretch>
              <a:fillRect b="0" l="0" r="0" t="0"/>
            </a:stretch>
          </a:blipFill>
          <a:ln>
            <a:noFill/>
          </a:ln>
        </p:spPr>
      </p:sp>
      <p:sp>
        <p:nvSpPr>
          <p:cNvPr id="451" name="Google Shape;451;p31"/>
          <p:cNvSpPr/>
          <p:nvPr/>
        </p:nvSpPr>
        <p:spPr>
          <a:xfrm rot="-1098249">
            <a:off x="15667476" y="3803476"/>
            <a:ext cx="2444920" cy="2356013"/>
          </a:xfrm>
          <a:custGeom>
            <a:rect b="b" l="l" r="r" t="t"/>
            <a:pathLst>
              <a:path extrusionOk="0" h="2356013" w="2444920">
                <a:moveTo>
                  <a:pt x="0" y="0"/>
                </a:moveTo>
                <a:lnTo>
                  <a:pt x="2444919" y="0"/>
                </a:lnTo>
                <a:lnTo>
                  <a:pt x="2444919" y="2356013"/>
                </a:lnTo>
                <a:lnTo>
                  <a:pt x="0" y="2356013"/>
                </a:lnTo>
                <a:lnTo>
                  <a:pt x="0" y="0"/>
                </a:lnTo>
                <a:close/>
              </a:path>
            </a:pathLst>
          </a:custGeom>
          <a:blipFill rotWithShape="1">
            <a:blip r:embed="rId6">
              <a:alphaModFix/>
            </a:blip>
            <a:stretch>
              <a:fillRect b="0" l="0" r="0" t="0"/>
            </a:stretch>
          </a:blipFill>
          <a:ln>
            <a:noFill/>
          </a:ln>
        </p:spPr>
      </p:sp>
      <p:sp>
        <p:nvSpPr>
          <p:cNvPr id="452" name="Google Shape;452;p31"/>
          <p:cNvSpPr/>
          <p:nvPr/>
        </p:nvSpPr>
        <p:spPr>
          <a:xfrm rot="921809">
            <a:off x="76539" y="6741931"/>
            <a:ext cx="3220384" cy="3202818"/>
          </a:xfrm>
          <a:custGeom>
            <a:rect b="b" l="l" r="r" t="t"/>
            <a:pathLst>
              <a:path extrusionOk="0" h="3202818" w="3220384">
                <a:moveTo>
                  <a:pt x="0" y="0"/>
                </a:moveTo>
                <a:lnTo>
                  <a:pt x="3220384" y="0"/>
                </a:lnTo>
                <a:lnTo>
                  <a:pt x="3220384" y="3202818"/>
                </a:lnTo>
                <a:lnTo>
                  <a:pt x="0" y="3202818"/>
                </a:lnTo>
                <a:lnTo>
                  <a:pt x="0" y="0"/>
                </a:lnTo>
                <a:close/>
              </a:path>
            </a:pathLst>
          </a:custGeom>
          <a:blipFill rotWithShape="1">
            <a:blip r:embed="rId7">
              <a:alphaModFix/>
            </a:blip>
            <a:stretch>
              <a:fillRect b="0" l="0" r="0" t="0"/>
            </a:stretch>
          </a:blipFill>
          <a:ln>
            <a:noFill/>
          </a:ln>
        </p:spPr>
      </p:sp>
      <p:sp>
        <p:nvSpPr>
          <p:cNvPr id="453" name="Google Shape;453;p31"/>
          <p:cNvSpPr/>
          <p:nvPr/>
        </p:nvSpPr>
        <p:spPr>
          <a:xfrm>
            <a:off x="15842175" y="8267423"/>
            <a:ext cx="7315200" cy="1981754"/>
          </a:xfrm>
          <a:custGeom>
            <a:rect b="b" l="l" r="r" t="t"/>
            <a:pathLst>
              <a:path extrusionOk="0" h="1981754" w="7315200">
                <a:moveTo>
                  <a:pt x="0" y="0"/>
                </a:moveTo>
                <a:lnTo>
                  <a:pt x="7315200" y="0"/>
                </a:lnTo>
                <a:lnTo>
                  <a:pt x="7315200" y="1981754"/>
                </a:lnTo>
                <a:lnTo>
                  <a:pt x="0" y="1981754"/>
                </a:lnTo>
                <a:lnTo>
                  <a:pt x="0" y="0"/>
                </a:lnTo>
                <a:close/>
              </a:path>
            </a:pathLst>
          </a:custGeom>
          <a:blipFill rotWithShape="1">
            <a:blip r:embed="rId8">
              <a:alphaModFix/>
            </a:blip>
            <a:stretch>
              <a:fillRect b="0" l="0" r="0" t="0"/>
            </a:stretch>
          </a:blipFill>
          <a:ln>
            <a:noFill/>
          </a:ln>
        </p:spPr>
      </p:sp>
      <p:sp>
        <p:nvSpPr>
          <p:cNvPr id="454" name="Google Shape;454;p31"/>
          <p:cNvSpPr txBox="1"/>
          <p:nvPr/>
        </p:nvSpPr>
        <p:spPr>
          <a:xfrm>
            <a:off x="4003301" y="1367477"/>
            <a:ext cx="10396935" cy="2222501"/>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1" i="0" lang="en-US" sz="12999" u="none" cap="none" strike="noStrike">
                <a:solidFill>
                  <a:srgbClr val="FF36B5"/>
                </a:solidFill>
                <a:latin typeface="Laila"/>
                <a:ea typeface="Laila"/>
                <a:cs typeface="Laila"/>
                <a:sym typeface="Laila"/>
              </a:rPr>
              <a:t>Certificate</a:t>
            </a:r>
            <a:endParaRPr/>
          </a:p>
        </p:txBody>
      </p:sp>
      <p:sp>
        <p:nvSpPr>
          <p:cNvPr id="455" name="Google Shape;455;p31"/>
          <p:cNvSpPr/>
          <p:nvPr/>
        </p:nvSpPr>
        <p:spPr>
          <a:xfrm>
            <a:off x="-1675984" y="-233370"/>
            <a:ext cx="7315200" cy="1795549"/>
          </a:xfrm>
          <a:custGeom>
            <a:rect b="b" l="l" r="r" t="t"/>
            <a:pathLst>
              <a:path extrusionOk="0" h="1795549" w="7315200">
                <a:moveTo>
                  <a:pt x="0" y="0"/>
                </a:moveTo>
                <a:lnTo>
                  <a:pt x="7315200" y="0"/>
                </a:lnTo>
                <a:lnTo>
                  <a:pt x="7315200" y="1795549"/>
                </a:lnTo>
                <a:lnTo>
                  <a:pt x="0" y="1795549"/>
                </a:lnTo>
                <a:lnTo>
                  <a:pt x="0" y="0"/>
                </a:lnTo>
                <a:close/>
              </a:path>
            </a:pathLst>
          </a:custGeom>
          <a:blipFill rotWithShape="1">
            <a:blip r:embed="rId9">
              <a:alphaModFix/>
            </a:blip>
            <a:stretch>
              <a:fillRect b="0" l="0" r="0" t="0"/>
            </a:stretch>
          </a:blipFill>
          <a:ln>
            <a:noFill/>
          </a:ln>
        </p:spPr>
      </p:sp>
      <p:sp>
        <p:nvSpPr>
          <p:cNvPr id="456" name="Google Shape;456;p31"/>
          <p:cNvSpPr/>
          <p:nvPr/>
        </p:nvSpPr>
        <p:spPr>
          <a:xfrm>
            <a:off x="5486400" y="-233370"/>
            <a:ext cx="7315200" cy="1795549"/>
          </a:xfrm>
          <a:custGeom>
            <a:rect b="b" l="l" r="r" t="t"/>
            <a:pathLst>
              <a:path extrusionOk="0" h="1795549" w="7315200">
                <a:moveTo>
                  <a:pt x="0" y="0"/>
                </a:moveTo>
                <a:lnTo>
                  <a:pt x="7315200" y="0"/>
                </a:lnTo>
                <a:lnTo>
                  <a:pt x="7315200" y="1795549"/>
                </a:lnTo>
                <a:lnTo>
                  <a:pt x="0" y="1795549"/>
                </a:lnTo>
                <a:lnTo>
                  <a:pt x="0" y="0"/>
                </a:lnTo>
                <a:close/>
              </a:path>
            </a:pathLst>
          </a:custGeom>
          <a:blipFill rotWithShape="1">
            <a:blip r:embed="rId9">
              <a:alphaModFix/>
            </a:blip>
            <a:stretch>
              <a:fillRect b="0" l="0" r="0" t="0"/>
            </a:stretch>
          </a:blipFill>
          <a:ln>
            <a:noFill/>
          </a:ln>
        </p:spPr>
      </p:sp>
      <p:sp>
        <p:nvSpPr>
          <p:cNvPr id="457" name="Google Shape;457;p31"/>
          <p:cNvSpPr/>
          <p:nvPr/>
        </p:nvSpPr>
        <p:spPr>
          <a:xfrm>
            <a:off x="14436822" y="-595412"/>
            <a:ext cx="5062953" cy="4114800"/>
          </a:xfrm>
          <a:custGeom>
            <a:rect b="b" l="l" r="r" t="t"/>
            <a:pathLst>
              <a:path extrusionOk="0" h="4114800" w="5062953">
                <a:moveTo>
                  <a:pt x="0" y="0"/>
                </a:moveTo>
                <a:lnTo>
                  <a:pt x="5062953" y="0"/>
                </a:lnTo>
                <a:lnTo>
                  <a:pt x="5062953" y="4114800"/>
                </a:lnTo>
                <a:lnTo>
                  <a:pt x="0" y="4114800"/>
                </a:lnTo>
                <a:lnTo>
                  <a:pt x="0" y="0"/>
                </a:lnTo>
                <a:close/>
              </a:path>
            </a:pathLst>
          </a:custGeom>
          <a:blipFill rotWithShape="1">
            <a:blip r:embed="rId10">
              <a:alphaModFix/>
            </a:blip>
            <a:stretch>
              <a:fillRect b="0" l="0" r="0" t="0"/>
            </a:stretch>
          </a:blipFill>
          <a:ln>
            <a:noFill/>
          </a:ln>
        </p:spPr>
      </p:sp>
      <p:sp>
        <p:nvSpPr>
          <p:cNvPr id="458" name="Google Shape;458;p31"/>
          <p:cNvSpPr/>
          <p:nvPr/>
        </p:nvSpPr>
        <p:spPr>
          <a:xfrm>
            <a:off x="12648784" y="-233370"/>
            <a:ext cx="7315200" cy="1795549"/>
          </a:xfrm>
          <a:custGeom>
            <a:rect b="b" l="l" r="r" t="t"/>
            <a:pathLst>
              <a:path extrusionOk="0" h="1795549" w="7315200">
                <a:moveTo>
                  <a:pt x="0" y="0"/>
                </a:moveTo>
                <a:lnTo>
                  <a:pt x="7315200" y="0"/>
                </a:lnTo>
                <a:lnTo>
                  <a:pt x="7315200" y="1795549"/>
                </a:lnTo>
                <a:lnTo>
                  <a:pt x="0" y="1795549"/>
                </a:lnTo>
                <a:lnTo>
                  <a:pt x="0" y="0"/>
                </a:lnTo>
                <a:close/>
              </a:path>
            </a:pathLst>
          </a:custGeom>
          <a:blipFill rotWithShape="1">
            <a:blip r:embed="rId9">
              <a:alphaModFix/>
            </a:blip>
            <a:stretch>
              <a:fillRect b="0" l="0" r="0" t="0"/>
            </a:stretch>
          </a:blipFill>
          <a:ln>
            <a:noFill/>
          </a:ln>
        </p:spPr>
      </p:sp>
      <p:sp>
        <p:nvSpPr>
          <p:cNvPr id="459" name="Google Shape;459;p31"/>
          <p:cNvSpPr/>
          <p:nvPr/>
        </p:nvSpPr>
        <p:spPr>
          <a:xfrm>
            <a:off x="5676304" y="8464371"/>
            <a:ext cx="1773885" cy="564418"/>
          </a:xfrm>
          <a:custGeom>
            <a:rect b="b" l="l" r="r" t="t"/>
            <a:pathLst>
              <a:path extrusionOk="0" h="564418" w="1773885">
                <a:moveTo>
                  <a:pt x="0" y="0"/>
                </a:moveTo>
                <a:lnTo>
                  <a:pt x="1773884" y="0"/>
                </a:lnTo>
                <a:lnTo>
                  <a:pt x="1773884" y="564418"/>
                </a:lnTo>
                <a:lnTo>
                  <a:pt x="0" y="564418"/>
                </a:lnTo>
                <a:lnTo>
                  <a:pt x="0" y="0"/>
                </a:lnTo>
                <a:close/>
              </a:path>
            </a:pathLst>
          </a:custGeom>
          <a:blipFill rotWithShape="1">
            <a:blip r:embed="rId11">
              <a:alphaModFix/>
            </a:blip>
            <a:stretch>
              <a:fillRect b="0" l="0" r="0" t="0"/>
            </a:stretch>
          </a:blipFill>
          <a:ln>
            <a:noFill/>
          </a:ln>
        </p:spPr>
      </p:sp>
      <p:sp>
        <p:nvSpPr>
          <p:cNvPr id="460" name="Google Shape;460;p31"/>
          <p:cNvSpPr/>
          <p:nvPr/>
        </p:nvSpPr>
        <p:spPr>
          <a:xfrm>
            <a:off x="11503072" y="8464371"/>
            <a:ext cx="1773885" cy="564418"/>
          </a:xfrm>
          <a:custGeom>
            <a:rect b="b" l="l" r="r" t="t"/>
            <a:pathLst>
              <a:path extrusionOk="0" h="564418" w="1773885">
                <a:moveTo>
                  <a:pt x="0" y="0"/>
                </a:moveTo>
                <a:lnTo>
                  <a:pt x="1773885" y="0"/>
                </a:lnTo>
                <a:lnTo>
                  <a:pt x="1773885" y="564418"/>
                </a:lnTo>
                <a:lnTo>
                  <a:pt x="0" y="564418"/>
                </a:lnTo>
                <a:lnTo>
                  <a:pt x="0" y="0"/>
                </a:lnTo>
                <a:close/>
              </a:path>
            </a:pathLst>
          </a:custGeom>
          <a:blipFill rotWithShape="1">
            <a:blip r:embed="rId11">
              <a:alphaModFix/>
            </a:blip>
            <a:stretch>
              <a:fillRect b="0" l="0" r="0" t="0"/>
            </a:stretch>
          </a:blipFill>
          <a:ln>
            <a:noFill/>
          </a:ln>
        </p:spPr>
      </p:sp>
      <p:grpSp>
        <p:nvGrpSpPr>
          <p:cNvPr id="461" name="Google Shape;461;p31"/>
          <p:cNvGrpSpPr/>
          <p:nvPr/>
        </p:nvGrpSpPr>
        <p:grpSpPr>
          <a:xfrm>
            <a:off x="4509374" y="5341704"/>
            <a:ext cx="9560758" cy="1917033"/>
            <a:chOff x="0" y="-38100"/>
            <a:chExt cx="2518060" cy="504898"/>
          </a:xfrm>
        </p:grpSpPr>
        <p:sp>
          <p:nvSpPr>
            <p:cNvPr id="462" name="Google Shape;462;p31"/>
            <p:cNvSpPr/>
            <p:nvPr/>
          </p:nvSpPr>
          <p:spPr>
            <a:xfrm>
              <a:off x="0" y="0"/>
              <a:ext cx="2518060" cy="466798"/>
            </a:xfrm>
            <a:custGeom>
              <a:rect b="b" l="l" r="r" t="t"/>
              <a:pathLst>
                <a:path extrusionOk="0" h="466798" w="2518060">
                  <a:moveTo>
                    <a:pt x="51015" y="0"/>
                  </a:moveTo>
                  <a:lnTo>
                    <a:pt x="2467045" y="0"/>
                  </a:lnTo>
                  <a:cubicBezTo>
                    <a:pt x="2495220" y="0"/>
                    <a:pt x="2518060" y="22840"/>
                    <a:pt x="2518060" y="51015"/>
                  </a:cubicBezTo>
                  <a:lnTo>
                    <a:pt x="2518060" y="415783"/>
                  </a:lnTo>
                  <a:cubicBezTo>
                    <a:pt x="2518060" y="443957"/>
                    <a:pt x="2495220" y="466798"/>
                    <a:pt x="2467045" y="466798"/>
                  </a:cubicBezTo>
                  <a:lnTo>
                    <a:pt x="51015" y="466798"/>
                  </a:lnTo>
                  <a:cubicBezTo>
                    <a:pt x="22840" y="466798"/>
                    <a:pt x="0" y="443957"/>
                    <a:pt x="0" y="415783"/>
                  </a:cubicBezTo>
                  <a:lnTo>
                    <a:pt x="0" y="51015"/>
                  </a:lnTo>
                  <a:cubicBezTo>
                    <a:pt x="0" y="22840"/>
                    <a:pt x="22840" y="0"/>
                    <a:pt x="51015" y="0"/>
                  </a:cubicBezTo>
                  <a:close/>
                </a:path>
              </a:pathLst>
            </a:custGeom>
            <a:solidFill>
              <a:srgbClr val="5E17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31"/>
            <p:cNvSpPr txBox="1"/>
            <p:nvPr/>
          </p:nvSpPr>
          <p:spPr>
            <a:xfrm>
              <a:off x="0" y="-38100"/>
              <a:ext cx="2518060" cy="504898"/>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4" name="Google Shape;464;p31"/>
          <p:cNvSpPr txBox="1"/>
          <p:nvPr/>
        </p:nvSpPr>
        <p:spPr>
          <a:xfrm>
            <a:off x="4740403" y="9332159"/>
            <a:ext cx="3645687" cy="63972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840" u="none" cap="none" strike="noStrike">
                <a:solidFill>
                  <a:srgbClr val="2B3786"/>
                </a:solidFill>
                <a:latin typeface="Sniglet"/>
                <a:ea typeface="Sniglet"/>
                <a:cs typeface="Sniglet"/>
                <a:sym typeface="Sniglet"/>
              </a:rPr>
              <a:t>Name Surname</a:t>
            </a:r>
            <a:endParaRPr/>
          </a:p>
        </p:txBody>
      </p:sp>
      <p:sp>
        <p:nvSpPr>
          <p:cNvPr id="465" name="Google Shape;465;p31"/>
          <p:cNvSpPr txBox="1"/>
          <p:nvPr/>
        </p:nvSpPr>
        <p:spPr>
          <a:xfrm>
            <a:off x="4509411" y="5773041"/>
            <a:ext cx="9560700" cy="1182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7680" u="none" cap="none" strike="noStrike">
                <a:solidFill>
                  <a:srgbClr val="F8E505"/>
                </a:solidFill>
                <a:latin typeface="Laila"/>
                <a:ea typeface="Laila"/>
                <a:cs typeface="Laila"/>
                <a:sym typeface="Laila"/>
              </a:rPr>
              <a:t>NAME SURNAME</a:t>
            </a:r>
            <a:endParaRPr/>
          </a:p>
        </p:txBody>
      </p:sp>
      <p:sp>
        <p:nvSpPr>
          <p:cNvPr id="466" name="Google Shape;466;p31"/>
          <p:cNvSpPr txBox="1"/>
          <p:nvPr/>
        </p:nvSpPr>
        <p:spPr>
          <a:xfrm>
            <a:off x="10567171" y="9332159"/>
            <a:ext cx="3645687" cy="63972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840" u="none" cap="none" strike="noStrike">
                <a:solidFill>
                  <a:srgbClr val="2B3786"/>
                </a:solidFill>
                <a:latin typeface="Sniglet"/>
                <a:ea typeface="Sniglet"/>
                <a:cs typeface="Sniglet"/>
                <a:sym typeface="Sniglet"/>
              </a:rPr>
              <a:t>Name Surname</a:t>
            </a:r>
            <a:endParaRPr/>
          </a:p>
        </p:txBody>
      </p:sp>
      <p:sp>
        <p:nvSpPr>
          <p:cNvPr id="467" name="Google Shape;467;p31"/>
          <p:cNvSpPr txBox="1"/>
          <p:nvPr/>
        </p:nvSpPr>
        <p:spPr>
          <a:xfrm>
            <a:off x="6369402" y="4492138"/>
            <a:ext cx="5840703" cy="87391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5120" u="none" cap="none" strike="noStrike">
                <a:solidFill>
                  <a:srgbClr val="2B3786"/>
                </a:solidFill>
                <a:latin typeface="Sniglet"/>
                <a:ea typeface="Sniglet"/>
                <a:cs typeface="Sniglet"/>
                <a:sym typeface="Sniglet"/>
              </a:rPr>
              <a:t>presented to: </a:t>
            </a:r>
            <a:endParaRPr/>
          </a:p>
        </p:txBody>
      </p:sp>
      <p:sp>
        <p:nvSpPr>
          <p:cNvPr id="468" name="Google Shape;468;p31"/>
          <p:cNvSpPr txBox="1"/>
          <p:nvPr/>
        </p:nvSpPr>
        <p:spPr>
          <a:xfrm>
            <a:off x="3111086" y="7362039"/>
            <a:ext cx="12731090" cy="87391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5120" u="none" cap="none" strike="noStrike">
                <a:solidFill>
                  <a:srgbClr val="2B3786"/>
                </a:solidFill>
                <a:latin typeface="Sniglet"/>
                <a:ea typeface="Sniglet"/>
                <a:cs typeface="Sniglet"/>
                <a:sym typeface="Sniglet"/>
              </a:rPr>
              <a:t>For participation at annual Kinder Fest</a:t>
            </a:r>
            <a:endParaRPr/>
          </a:p>
        </p:txBody>
      </p:sp>
      <p:sp>
        <p:nvSpPr>
          <p:cNvPr id="469" name="Google Shape;469;p31"/>
          <p:cNvSpPr txBox="1"/>
          <p:nvPr/>
        </p:nvSpPr>
        <p:spPr>
          <a:xfrm>
            <a:off x="6369402" y="3405088"/>
            <a:ext cx="5840703" cy="1028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6000" u="none" cap="none" strike="noStrike">
                <a:solidFill>
                  <a:srgbClr val="FF36B5"/>
                </a:solidFill>
                <a:latin typeface="Laila"/>
                <a:ea typeface="Laila"/>
                <a:cs typeface="Laila"/>
                <a:sym typeface="Laila"/>
              </a:rPr>
              <a:t>of appreciation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73" name="Shape 473"/>
        <p:cNvGrpSpPr/>
        <p:nvPr/>
      </p:nvGrpSpPr>
      <p:grpSpPr>
        <a:xfrm>
          <a:off x="0" y="0"/>
          <a:ext cx="0" cy="0"/>
          <a:chOff x="0" y="0"/>
          <a:chExt cx="0" cy="0"/>
        </a:xfrm>
      </p:grpSpPr>
      <p:sp>
        <p:nvSpPr>
          <p:cNvPr id="474" name="Google Shape;474;p32"/>
          <p:cNvSpPr/>
          <p:nvPr/>
        </p:nvSpPr>
        <p:spPr>
          <a:xfrm>
            <a:off x="-1973074" y="5165474"/>
            <a:ext cx="6048960" cy="714877"/>
          </a:xfrm>
          <a:custGeom>
            <a:rect b="b" l="l" r="r" t="t"/>
            <a:pathLst>
              <a:path extrusionOk="0" h="714877" w="6048960">
                <a:moveTo>
                  <a:pt x="0" y="0"/>
                </a:moveTo>
                <a:lnTo>
                  <a:pt x="6048960" y="0"/>
                </a:lnTo>
                <a:lnTo>
                  <a:pt x="6048960" y="714877"/>
                </a:lnTo>
                <a:lnTo>
                  <a:pt x="0" y="714877"/>
                </a:lnTo>
                <a:lnTo>
                  <a:pt x="0" y="0"/>
                </a:lnTo>
                <a:close/>
              </a:path>
            </a:pathLst>
          </a:custGeom>
          <a:blipFill rotWithShape="1">
            <a:blip r:embed="rId3">
              <a:alphaModFix/>
            </a:blip>
            <a:stretch>
              <a:fillRect b="0" l="0" r="0" t="0"/>
            </a:stretch>
          </a:blipFill>
          <a:ln>
            <a:noFill/>
          </a:ln>
        </p:spPr>
      </p:sp>
      <p:sp>
        <p:nvSpPr>
          <p:cNvPr id="475" name="Google Shape;475;p32"/>
          <p:cNvSpPr/>
          <p:nvPr/>
        </p:nvSpPr>
        <p:spPr>
          <a:xfrm>
            <a:off x="3441000" y="-1001457"/>
            <a:ext cx="11977080" cy="12289914"/>
          </a:xfrm>
          <a:custGeom>
            <a:rect b="b" l="l" r="r" t="t"/>
            <a:pathLst>
              <a:path extrusionOk="0" h="12289914" w="11977080">
                <a:moveTo>
                  <a:pt x="0" y="0"/>
                </a:moveTo>
                <a:lnTo>
                  <a:pt x="11977079" y="0"/>
                </a:lnTo>
                <a:lnTo>
                  <a:pt x="11977079" y="12289914"/>
                </a:lnTo>
                <a:lnTo>
                  <a:pt x="0" y="12289914"/>
                </a:lnTo>
                <a:lnTo>
                  <a:pt x="0" y="0"/>
                </a:lnTo>
                <a:close/>
              </a:path>
            </a:pathLst>
          </a:custGeom>
          <a:blipFill rotWithShape="1">
            <a:blip r:embed="rId4">
              <a:alphaModFix amt="50000"/>
            </a:blip>
            <a:stretch>
              <a:fillRect b="0" l="0" r="0" t="0"/>
            </a:stretch>
          </a:blipFill>
          <a:ln>
            <a:noFill/>
          </a:ln>
        </p:spPr>
      </p:sp>
      <p:sp>
        <p:nvSpPr>
          <p:cNvPr id="476" name="Google Shape;476;p32"/>
          <p:cNvSpPr txBox="1"/>
          <p:nvPr/>
        </p:nvSpPr>
        <p:spPr>
          <a:xfrm>
            <a:off x="3930401" y="5038725"/>
            <a:ext cx="10502880" cy="863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5000" u="none" cap="none" strike="noStrike">
                <a:solidFill>
                  <a:srgbClr val="FFFFFF"/>
                </a:solidFill>
                <a:latin typeface="Michroma"/>
                <a:ea typeface="Michroma"/>
                <a:cs typeface="Michroma"/>
                <a:sym typeface="Michroma"/>
              </a:rPr>
              <a:t>NAME SURNAME</a:t>
            </a:r>
            <a:endParaRPr/>
          </a:p>
        </p:txBody>
      </p:sp>
      <p:sp>
        <p:nvSpPr>
          <p:cNvPr id="477" name="Google Shape;477;p32"/>
          <p:cNvSpPr/>
          <p:nvPr/>
        </p:nvSpPr>
        <p:spPr>
          <a:xfrm flipH="1">
            <a:off x="14212114" y="5165474"/>
            <a:ext cx="6048960" cy="714877"/>
          </a:xfrm>
          <a:custGeom>
            <a:rect b="b" l="l" r="r" t="t"/>
            <a:pathLst>
              <a:path extrusionOk="0" h="714877" w="6048960">
                <a:moveTo>
                  <a:pt x="6048960" y="0"/>
                </a:moveTo>
                <a:lnTo>
                  <a:pt x="0" y="0"/>
                </a:lnTo>
                <a:lnTo>
                  <a:pt x="0" y="714877"/>
                </a:lnTo>
                <a:lnTo>
                  <a:pt x="6048960" y="714877"/>
                </a:lnTo>
                <a:lnTo>
                  <a:pt x="6048960" y="0"/>
                </a:lnTo>
                <a:close/>
              </a:path>
            </a:pathLst>
          </a:custGeom>
          <a:blipFill rotWithShape="1">
            <a:blip r:embed="rId3">
              <a:alphaModFix/>
            </a:blip>
            <a:stretch>
              <a:fillRect b="0" l="0" r="0" t="0"/>
            </a:stretch>
          </a:blipFill>
          <a:ln>
            <a:noFill/>
          </a:ln>
        </p:spPr>
      </p:sp>
      <p:cxnSp>
        <p:nvCxnSpPr>
          <p:cNvPr id="478" name="Google Shape;478;p32"/>
          <p:cNvCxnSpPr/>
          <p:nvPr/>
        </p:nvCxnSpPr>
        <p:spPr>
          <a:xfrm>
            <a:off x="7496573" y="8801417"/>
            <a:ext cx="3743063" cy="0"/>
          </a:xfrm>
          <a:prstGeom prst="straightConnector1">
            <a:avLst/>
          </a:prstGeom>
          <a:noFill/>
          <a:ln cap="flat" cmpd="sng" w="28575">
            <a:solidFill>
              <a:srgbClr val="FFFFFF"/>
            </a:solidFill>
            <a:prstDash val="solid"/>
            <a:round/>
            <a:headEnd len="sm" w="sm" type="none"/>
            <a:tailEnd len="sm" w="sm" type="none"/>
          </a:ln>
        </p:spPr>
      </p:cxnSp>
      <p:sp>
        <p:nvSpPr>
          <p:cNvPr id="479" name="Google Shape;479;p32"/>
          <p:cNvSpPr/>
          <p:nvPr/>
        </p:nvSpPr>
        <p:spPr>
          <a:xfrm>
            <a:off x="8446263" y="8003637"/>
            <a:ext cx="1773885" cy="564418"/>
          </a:xfrm>
          <a:custGeom>
            <a:rect b="b" l="l" r="r" t="t"/>
            <a:pathLst>
              <a:path extrusionOk="0" h="564418" w="1773885">
                <a:moveTo>
                  <a:pt x="0" y="0"/>
                </a:moveTo>
                <a:lnTo>
                  <a:pt x="1773885" y="0"/>
                </a:lnTo>
                <a:lnTo>
                  <a:pt x="1773885" y="564418"/>
                </a:lnTo>
                <a:lnTo>
                  <a:pt x="0" y="564418"/>
                </a:lnTo>
                <a:lnTo>
                  <a:pt x="0" y="0"/>
                </a:lnTo>
                <a:close/>
              </a:path>
            </a:pathLst>
          </a:custGeom>
          <a:blipFill rotWithShape="1">
            <a:blip r:embed="rId5">
              <a:alphaModFix/>
            </a:blip>
            <a:stretch>
              <a:fillRect b="0" l="0" r="0" t="0"/>
            </a:stretch>
          </a:blipFill>
          <a:ln>
            <a:noFill/>
          </a:ln>
        </p:spPr>
      </p:sp>
      <p:sp>
        <p:nvSpPr>
          <p:cNvPr id="480" name="Google Shape;480;p32"/>
          <p:cNvSpPr/>
          <p:nvPr/>
        </p:nvSpPr>
        <p:spPr>
          <a:xfrm>
            <a:off x="7496573" y="601181"/>
            <a:ext cx="333376" cy="557315"/>
          </a:xfrm>
          <a:custGeom>
            <a:rect b="b" l="l" r="r" t="t"/>
            <a:pathLst>
              <a:path extrusionOk="0" h="557315" w="333376">
                <a:moveTo>
                  <a:pt x="0" y="0"/>
                </a:moveTo>
                <a:lnTo>
                  <a:pt x="333376" y="0"/>
                </a:lnTo>
                <a:lnTo>
                  <a:pt x="333376" y="557315"/>
                </a:lnTo>
                <a:lnTo>
                  <a:pt x="0" y="557315"/>
                </a:lnTo>
                <a:lnTo>
                  <a:pt x="0" y="0"/>
                </a:lnTo>
                <a:close/>
              </a:path>
            </a:pathLst>
          </a:custGeom>
          <a:blipFill rotWithShape="1">
            <a:blip r:embed="rId6">
              <a:alphaModFix/>
            </a:blip>
            <a:stretch>
              <a:fillRect b="0" l="0" r="0" t="0"/>
            </a:stretch>
          </a:blipFill>
          <a:ln>
            <a:noFill/>
          </a:ln>
        </p:spPr>
      </p:sp>
      <p:sp>
        <p:nvSpPr>
          <p:cNvPr id="481" name="Google Shape;481;p32"/>
          <p:cNvSpPr txBox="1"/>
          <p:nvPr/>
        </p:nvSpPr>
        <p:spPr>
          <a:xfrm>
            <a:off x="3727779" y="1406356"/>
            <a:ext cx="11210853" cy="1399051"/>
          </a:xfrm>
          <a:prstGeom prst="rect">
            <a:avLst/>
          </a:prstGeom>
          <a:noFill/>
          <a:ln>
            <a:noFill/>
          </a:ln>
        </p:spPr>
        <p:txBody>
          <a:bodyPr anchorCtr="0" anchor="t" bIns="0" lIns="0" spcFirstLastPara="1" rIns="0" wrap="square" tIns="0">
            <a:spAutoFit/>
          </a:bodyPr>
          <a:lstStyle/>
          <a:p>
            <a:pPr indent="0" lvl="0" marL="0" marR="0" rtl="0" algn="ctr">
              <a:lnSpc>
                <a:spcPct val="140002"/>
              </a:lnSpc>
              <a:spcBef>
                <a:spcPts val="0"/>
              </a:spcBef>
              <a:spcAft>
                <a:spcPts val="0"/>
              </a:spcAft>
              <a:buNone/>
            </a:pPr>
            <a:r>
              <a:rPr b="0" i="0" lang="en-US" sz="8232" u="none" cap="none" strike="noStrike">
                <a:solidFill>
                  <a:srgbClr val="FFFFFF"/>
                </a:solidFill>
                <a:latin typeface="Michroma"/>
                <a:ea typeface="Michroma"/>
                <a:cs typeface="Michroma"/>
                <a:sym typeface="Michroma"/>
              </a:rPr>
              <a:t>CERTIFICATE</a:t>
            </a:r>
            <a:endParaRPr/>
          </a:p>
        </p:txBody>
      </p:sp>
      <p:sp>
        <p:nvSpPr>
          <p:cNvPr id="482" name="Google Shape;482;p32"/>
          <p:cNvSpPr txBox="1"/>
          <p:nvPr/>
        </p:nvSpPr>
        <p:spPr>
          <a:xfrm>
            <a:off x="7275410" y="4150822"/>
            <a:ext cx="4115591" cy="53146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200" u="none" cap="none" strike="noStrike">
                <a:solidFill>
                  <a:srgbClr val="FFFFFF"/>
                </a:solidFill>
                <a:latin typeface="Roboto Mono Light"/>
                <a:ea typeface="Roboto Mono Light"/>
                <a:cs typeface="Roboto Mono Light"/>
                <a:sym typeface="Roboto Mono Light"/>
              </a:rPr>
              <a:t>PRESENTED TO:</a:t>
            </a:r>
            <a:endParaRPr/>
          </a:p>
        </p:txBody>
      </p:sp>
      <p:sp>
        <p:nvSpPr>
          <p:cNvPr id="483" name="Google Shape;483;p32"/>
          <p:cNvSpPr txBox="1"/>
          <p:nvPr/>
        </p:nvSpPr>
        <p:spPr>
          <a:xfrm>
            <a:off x="4041884" y="3115772"/>
            <a:ext cx="10582643" cy="587375"/>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499" u="none" cap="none" strike="noStrike">
                <a:solidFill>
                  <a:srgbClr val="FFFFFF"/>
                </a:solidFill>
                <a:latin typeface="Michroma"/>
                <a:ea typeface="Michroma"/>
                <a:cs typeface="Michroma"/>
                <a:sym typeface="Michroma"/>
              </a:rPr>
              <a:t>OF APPRECIATION</a:t>
            </a:r>
            <a:endParaRPr/>
          </a:p>
        </p:txBody>
      </p:sp>
      <p:sp>
        <p:nvSpPr>
          <p:cNvPr id="484" name="Google Shape;484;p32"/>
          <p:cNvSpPr txBox="1"/>
          <p:nvPr/>
        </p:nvSpPr>
        <p:spPr>
          <a:xfrm>
            <a:off x="4458723" y="6369050"/>
            <a:ext cx="9748966" cy="7797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FFFFFF"/>
                </a:solidFill>
                <a:latin typeface="Roboto Mono Light"/>
                <a:ea typeface="Roboto Mono Light"/>
                <a:cs typeface="Roboto Mono Light"/>
                <a:sym typeface="Roboto Mono Light"/>
              </a:rPr>
              <a:t>HOPEFULLY THIS ACHIEVEMENT WILL BE THE FIRST STEP TOWARDS BIGGER SUCCESS.keep trying and give your best!</a:t>
            </a:r>
            <a:endParaRPr/>
          </a:p>
        </p:txBody>
      </p:sp>
      <p:sp>
        <p:nvSpPr>
          <p:cNvPr id="485" name="Google Shape;485;p32"/>
          <p:cNvSpPr txBox="1"/>
          <p:nvPr/>
        </p:nvSpPr>
        <p:spPr>
          <a:xfrm>
            <a:off x="8183598" y="582341"/>
            <a:ext cx="3056038" cy="53784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200" u="none" cap="none" strike="noStrike">
                <a:solidFill>
                  <a:srgbClr val="FFFFFF"/>
                </a:solidFill>
                <a:latin typeface="Roboto Mono Light"/>
                <a:ea typeface="Roboto Mono Light"/>
                <a:cs typeface="Roboto Mono Light"/>
                <a:sym typeface="Roboto Mono Light"/>
              </a:rPr>
              <a:t>COMPANY NAME</a:t>
            </a:r>
            <a:endParaRPr/>
          </a:p>
        </p:txBody>
      </p:sp>
      <p:sp>
        <p:nvSpPr>
          <p:cNvPr id="486" name="Google Shape;486;p32"/>
          <p:cNvSpPr txBox="1"/>
          <p:nvPr/>
        </p:nvSpPr>
        <p:spPr>
          <a:xfrm>
            <a:off x="7496573" y="8997200"/>
            <a:ext cx="3661269" cy="374970"/>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None/>
            </a:pPr>
            <a:r>
              <a:rPr b="0" i="0" lang="en-US" sz="2299" u="none" cap="none" strike="noStrike">
                <a:solidFill>
                  <a:srgbClr val="FFFFFF"/>
                </a:solidFill>
                <a:latin typeface="Roboto Mono Light"/>
                <a:ea typeface="Roboto Mono Light"/>
                <a:cs typeface="Roboto Mono Light"/>
                <a:sym typeface="Roboto Mono Light"/>
              </a:rPr>
              <a:t>NAME SURNAME &amp; TITLE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92018"/>
        </a:solidFill>
      </p:bgPr>
    </p:bg>
    <p:spTree>
      <p:nvGrpSpPr>
        <p:cNvPr id="490" name="Shape 490"/>
        <p:cNvGrpSpPr/>
        <p:nvPr/>
      </p:nvGrpSpPr>
      <p:grpSpPr>
        <a:xfrm>
          <a:off x="0" y="0"/>
          <a:ext cx="0" cy="0"/>
          <a:chOff x="0" y="0"/>
          <a:chExt cx="0" cy="0"/>
        </a:xfrm>
      </p:grpSpPr>
      <p:grpSp>
        <p:nvGrpSpPr>
          <p:cNvPr id="491" name="Google Shape;491;p33"/>
          <p:cNvGrpSpPr/>
          <p:nvPr/>
        </p:nvGrpSpPr>
        <p:grpSpPr>
          <a:xfrm rot="1439260">
            <a:off x="-2719378" y="7381074"/>
            <a:ext cx="14281594" cy="1075148"/>
            <a:chOff x="0" y="-28575"/>
            <a:chExt cx="3453219" cy="259966"/>
          </a:xfrm>
        </p:grpSpPr>
        <p:sp>
          <p:nvSpPr>
            <p:cNvPr id="492" name="Google Shape;492;p33"/>
            <p:cNvSpPr/>
            <p:nvPr/>
          </p:nvSpPr>
          <p:spPr>
            <a:xfrm>
              <a:off x="0" y="0"/>
              <a:ext cx="3453219" cy="231391"/>
            </a:xfrm>
            <a:custGeom>
              <a:rect b="b" l="l" r="r" t="t"/>
              <a:pathLst>
                <a:path extrusionOk="0" h="231391" w="3453219">
                  <a:moveTo>
                    <a:pt x="0" y="0"/>
                  </a:moveTo>
                  <a:lnTo>
                    <a:pt x="3453219" y="0"/>
                  </a:lnTo>
                  <a:lnTo>
                    <a:pt x="3453219" y="231391"/>
                  </a:lnTo>
                  <a:lnTo>
                    <a:pt x="0" y="231391"/>
                  </a:lnTo>
                  <a:close/>
                </a:path>
              </a:pathLst>
            </a:custGeom>
            <a:solidFill>
              <a:srgbClr val="EFBE2B"/>
            </a:solidFill>
            <a:ln>
              <a:noFill/>
            </a:ln>
          </p:spPr>
        </p:sp>
        <p:sp>
          <p:nvSpPr>
            <p:cNvPr id="493" name="Google Shape;493;p33"/>
            <p:cNvSpPr txBox="1"/>
            <p:nvPr/>
          </p:nvSpPr>
          <p:spPr>
            <a:xfrm>
              <a:off x="0" y="-28575"/>
              <a:ext cx="3453219" cy="259966"/>
            </a:xfrm>
            <a:prstGeom prst="rect">
              <a:avLst/>
            </a:prstGeom>
            <a:noFill/>
            <a:ln>
              <a:noFill/>
            </a:ln>
          </p:spPr>
          <p:txBody>
            <a:bodyPr anchorCtr="0" anchor="ctr" bIns="32775" lIns="32775" spcFirstLastPara="1" rIns="32775" wrap="square" tIns="32775">
              <a:noAutofit/>
            </a:bodyPr>
            <a:lstStyle/>
            <a:p>
              <a:pPr indent="0" lvl="0" marL="0" marR="0" rtl="0" algn="ctr">
                <a:lnSpc>
                  <a:spcPct val="7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4" name="Google Shape;494;p33"/>
          <p:cNvGrpSpPr/>
          <p:nvPr/>
        </p:nvGrpSpPr>
        <p:grpSpPr>
          <a:xfrm rot="1431222">
            <a:off x="-4732159" y="7913345"/>
            <a:ext cx="15590908" cy="6153667"/>
            <a:chOff x="0" y="-28575"/>
            <a:chExt cx="3769805" cy="1487926"/>
          </a:xfrm>
        </p:grpSpPr>
        <p:sp>
          <p:nvSpPr>
            <p:cNvPr id="495" name="Google Shape;495;p33"/>
            <p:cNvSpPr/>
            <p:nvPr/>
          </p:nvSpPr>
          <p:spPr>
            <a:xfrm>
              <a:off x="0" y="0"/>
              <a:ext cx="3769805" cy="1459351"/>
            </a:xfrm>
            <a:custGeom>
              <a:rect b="b" l="l" r="r" t="t"/>
              <a:pathLst>
                <a:path extrusionOk="0" h="1459351" w="3769805">
                  <a:moveTo>
                    <a:pt x="0" y="0"/>
                  </a:moveTo>
                  <a:lnTo>
                    <a:pt x="3769805" y="0"/>
                  </a:lnTo>
                  <a:lnTo>
                    <a:pt x="3769805" y="1459351"/>
                  </a:lnTo>
                  <a:lnTo>
                    <a:pt x="0" y="1459351"/>
                  </a:lnTo>
                  <a:close/>
                </a:path>
              </a:pathLst>
            </a:custGeom>
            <a:solidFill>
              <a:srgbClr val="0E6054"/>
            </a:solidFill>
            <a:ln>
              <a:noFill/>
            </a:ln>
          </p:spPr>
        </p:sp>
        <p:sp>
          <p:nvSpPr>
            <p:cNvPr id="496" name="Google Shape;496;p33"/>
            <p:cNvSpPr txBox="1"/>
            <p:nvPr/>
          </p:nvSpPr>
          <p:spPr>
            <a:xfrm>
              <a:off x="0" y="-28575"/>
              <a:ext cx="3769805" cy="1487926"/>
            </a:xfrm>
            <a:prstGeom prst="rect">
              <a:avLst/>
            </a:prstGeom>
            <a:noFill/>
            <a:ln>
              <a:noFill/>
            </a:ln>
          </p:spPr>
          <p:txBody>
            <a:bodyPr anchorCtr="0" anchor="ctr" bIns="32775" lIns="32775" spcFirstLastPara="1" rIns="32775" wrap="square" tIns="32775">
              <a:noAutofit/>
            </a:bodyPr>
            <a:lstStyle/>
            <a:p>
              <a:pPr indent="0" lvl="0" marL="0" marR="0" rtl="0" algn="ctr">
                <a:lnSpc>
                  <a:spcPct val="7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7" name="Google Shape;497;p33"/>
          <p:cNvGrpSpPr/>
          <p:nvPr/>
        </p:nvGrpSpPr>
        <p:grpSpPr>
          <a:xfrm rot="953904">
            <a:off x="4148063" y="802884"/>
            <a:ext cx="15821864" cy="1216352"/>
            <a:chOff x="0" y="-28575"/>
            <a:chExt cx="3825649" cy="294108"/>
          </a:xfrm>
        </p:grpSpPr>
        <p:sp>
          <p:nvSpPr>
            <p:cNvPr id="498" name="Google Shape;498;p33"/>
            <p:cNvSpPr/>
            <p:nvPr/>
          </p:nvSpPr>
          <p:spPr>
            <a:xfrm>
              <a:off x="0" y="0"/>
              <a:ext cx="3825649" cy="265533"/>
            </a:xfrm>
            <a:custGeom>
              <a:rect b="b" l="l" r="r" t="t"/>
              <a:pathLst>
                <a:path extrusionOk="0" h="265533" w="3825649">
                  <a:moveTo>
                    <a:pt x="0" y="0"/>
                  </a:moveTo>
                  <a:lnTo>
                    <a:pt x="3825649" y="0"/>
                  </a:lnTo>
                  <a:lnTo>
                    <a:pt x="3825649" y="265533"/>
                  </a:lnTo>
                  <a:lnTo>
                    <a:pt x="0" y="265533"/>
                  </a:lnTo>
                  <a:close/>
                </a:path>
              </a:pathLst>
            </a:custGeom>
            <a:solidFill>
              <a:srgbClr val="EFBE2B"/>
            </a:solidFill>
            <a:ln>
              <a:noFill/>
            </a:ln>
          </p:spPr>
        </p:sp>
        <p:sp>
          <p:nvSpPr>
            <p:cNvPr id="499" name="Google Shape;499;p33"/>
            <p:cNvSpPr txBox="1"/>
            <p:nvPr/>
          </p:nvSpPr>
          <p:spPr>
            <a:xfrm>
              <a:off x="0" y="-28575"/>
              <a:ext cx="3825649" cy="294108"/>
            </a:xfrm>
            <a:prstGeom prst="rect">
              <a:avLst/>
            </a:prstGeom>
            <a:noFill/>
            <a:ln>
              <a:noFill/>
            </a:ln>
          </p:spPr>
          <p:txBody>
            <a:bodyPr anchorCtr="0" anchor="ctr" bIns="32775" lIns="32775" spcFirstLastPara="1" rIns="32775" wrap="square" tIns="32775">
              <a:noAutofit/>
            </a:bodyPr>
            <a:lstStyle/>
            <a:p>
              <a:pPr indent="0" lvl="0" marL="0" marR="0" rtl="0" algn="ctr">
                <a:lnSpc>
                  <a:spcPct val="7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0" name="Google Shape;500;p33"/>
          <p:cNvGrpSpPr/>
          <p:nvPr/>
        </p:nvGrpSpPr>
        <p:grpSpPr>
          <a:xfrm rot="957399">
            <a:off x="5510032" y="-4280657"/>
            <a:ext cx="15538341" cy="6153667"/>
            <a:chOff x="0" y="-28575"/>
            <a:chExt cx="3757094" cy="1487926"/>
          </a:xfrm>
        </p:grpSpPr>
        <p:sp>
          <p:nvSpPr>
            <p:cNvPr id="501" name="Google Shape;501;p33"/>
            <p:cNvSpPr/>
            <p:nvPr/>
          </p:nvSpPr>
          <p:spPr>
            <a:xfrm>
              <a:off x="0" y="0"/>
              <a:ext cx="3757094" cy="1459351"/>
            </a:xfrm>
            <a:custGeom>
              <a:rect b="b" l="l" r="r" t="t"/>
              <a:pathLst>
                <a:path extrusionOk="0" h="1459351" w="3757094">
                  <a:moveTo>
                    <a:pt x="0" y="0"/>
                  </a:moveTo>
                  <a:lnTo>
                    <a:pt x="3757094" y="0"/>
                  </a:lnTo>
                  <a:lnTo>
                    <a:pt x="3757094" y="1459351"/>
                  </a:lnTo>
                  <a:lnTo>
                    <a:pt x="0" y="1459351"/>
                  </a:lnTo>
                  <a:close/>
                </a:path>
              </a:pathLst>
            </a:custGeom>
            <a:solidFill>
              <a:srgbClr val="0E6054"/>
            </a:solidFill>
            <a:ln>
              <a:noFill/>
            </a:ln>
          </p:spPr>
        </p:sp>
        <p:sp>
          <p:nvSpPr>
            <p:cNvPr id="502" name="Google Shape;502;p33"/>
            <p:cNvSpPr txBox="1"/>
            <p:nvPr/>
          </p:nvSpPr>
          <p:spPr>
            <a:xfrm>
              <a:off x="0" y="-28575"/>
              <a:ext cx="3757094" cy="1487926"/>
            </a:xfrm>
            <a:prstGeom prst="rect">
              <a:avLst/>
            </a:prstGeom>
            <a:noFill/>
            <a:ln>
              <a:noFill/>
            </a:ln>
          </p:spPr>
          <p:txBody>
            <a:bodyPr anchorCtr="0" anchor="ctr" bIns="32775" lIns="32775" spcFirstLastPara="1" rIns="32775" wrap="square" tIns="32775">
              <a:noAutofit/>
            </a:bodyPr>
            <a:lstStyle/>
            <a:p>
              <a:pPr indent="0" lvl="0" marL="0" marR="0" rtl="0" algn="ctr">
                <a:lnSpc>
                  <a:spcPct val="7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3" name="Google Shape;503;p33"/>
          <p:cNvGrpSpPr/>
          <p:nvPr/>
        </p:nvGrpSpPr>
        <p:grpSpPr>
          <a:xfrm rot="1439260">
            <a:off x="-2562097" y="8291740"/>
            <a:ext cx="14281594" cy="376296"/>
            <a:chOff x="0" y="-28575"/>
            <a:chExt cx="3453219" cy="90987"/>
          </a:xfrm>
        </p:grpSpPr>
        <p:sp>
          <p:nvSpPr>
            <p:cNvPr id="504" name="Google Shape;504;p33"/>
            <p:cNvSpPr/>
            <p:nvPr/>
          </p:nvSpPr>
          <p:spPr>
            <a:xfrm>
              <a:off x="0" y="0"/>
              <a:ext cx="3453219" cy="62412"/>
            </a:xfrm>
            <a:custGeom>
              <a:rect b="b" l="l" r="r" t="t"/>
              <a:pathLst>
                <a:path extrusionOk="0" h="62412" w="3453219">
                  <a:moveTo>
                    <a:pt x="0" y="0"/>
                  </a:moveTo>
                  <a:lnTo>
                    <a:pt x="3453219" y="0"/>
                  </a:lnTo>
                  <a:lnTo>
                    <a:pt x="3453219" y="62412"/>
                  </a:lnTo>
                  <a:lnTo>
                    <a:pt x="0" y="62412"/>
                  </a:lnTo>
                  <a:close/>
                </a:path>
              </a:pathLst>
            </a:custGeom>
            <a:solidFill>
              <a:srgbClr val="DEA42D"/>
            </a:solidFill>
            <a:ln>
              <a:noFill/>
            </a:ln>
          </p:spPr>
        </p:sp>
        <p:sp>
          <p:nvSpPr>
            <p:cNvPr id="505" name="Google Shape;505;p33"/>
            <p:cNvSpPr txBox="1"/>
            <p:nvPr/>
          </p:nvSpPr>
          <p:spPr>
            <a:xfrm>
              <a:off x="0" y="-28575"/>
              <a:ext cx="3453219" cy="90987"/>
            </a:xfrm>
            <a:prstGeom prst="rect">
              <a:avLst/>
            </a:prstGeom>
            <a:noFill/>
            <a:ln>
              <a:noFill/>
            </a:ln>
          </p:spPr>
          <p:txBody>
            <a:bodyPr anchorCtr="0" anchor="ctr" bIns="32775" lIns="32775" spcFirstLastPara="1" rIns="32775" wrap="square" tIns="32775">
              <a:noAutofit/>
            </a:bodyPr>
            <a:lstStyle/>
            <a:p>
              <a:pPr indent="0" lvl="0" marL="0" marR="0" rtl="0" algn="ctr">
                <a:lnSpc>
                  <a:spcPct val="7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6" name="Google Shape;506;p33"/>
          <p:cNvGrpSpPr/>
          <p:nvPr/>
        </p:nvGrpSpPr>
        <p:grpSpPr>
          <a:xfrm>
            <a:off x="1028700" y="543289"/>
            <a:ext cx="16230600" cy="9082243"/>
            <a:chOff x="0" y="-28575"/>
            <a:chExt cx="3924479" cy="2196042"/>
          </a:xfrm>
        </p:grpSpPr>
        <p:sp>
          <p:nvSpPr>
            <p:cNvPr id="507" name="Google Shape;507;p33"/>
            <p:cNvSpPr/>
            <p:nvPr/>
          </p:nvSpPr>
          <p:spPr>
            <a:xfrm>
              <a:off x="0" y="0"/>
              <a:ext cx="3924479" cy="2167467"/>
            </a:xfrm>
            <a:custGeom>
              <a:rect b="b" l="l" r="r" t="t"/>
              <a:pathLst>
                <a:path extrusionOk="0" h="2167467" w="3924479">
                  <a:moveTo>
                    <a:pt x="0" y="0"/>
                  </a:moveTo>
                  <a:lnTo>
                    <a:pt x="3924479" y="0"/>
                  </a:lnTo>
                  <a:lnTo>
                    <a:pt x="3924479" y="2167467"/>
                  </a:lnTo>
                  <a:lnTo>
                    <a:pt x="0" y="2167467"/>
                  </a:lnTo>
                  <a:close/>
                </a:path>
              </a:pathLst>
            </a:custGeom>
            <a:solidFill>
              <a:srgbClr val="FFFFFF"/>
            </a:solidFill>
            <a:ln cap="sq" cmpd="sng" w="142875">
              <a:solidFill>
                <a:srgbClr val="D8AB3D"/>
              </a:solidFill>
              <a:prstDash val="solid"/>
              <a:miter lim="8000"/>
              <a:headEnd len="sm" w="sm" type="none"/>
              <a:tailEnd len="sm" w="sm" type="none"/>
            </a:ln>
          </p:spPr>
        </p:sp>
        <p:sp>
          <p:nvSpPr>
            <p:cNvPr id="508" name="Google Shape;508;p33"/>
            <p:cNvSpPr txBox="1"/>
            <p:nvPr/>
          </p:nvSpPr>
          <p:spPr>
            <a:xfrm>
              <a:off x="0" y="-28575"/>
              <a:ext cx="3924479" cy="2196042"/>
            </a:xfrm>
            <a:prstGeom prst="rect">
              <a:avLst/>
            </a:prstGeom>
            <a:noFill/>
            <a:ln>
              <a:noFill/>
            </a:ln>
          </p:spPr>
          <p:txBody>
            <a:bodyPr anchorCtr="0" anchor="ctr" bIns="32775" lIns="32775" spcFirstLastPara="1" rIns="32775" wrap="square" tIns="32775">
              <a:noAutofit/>
            </a:bodyPr>
            <a:lstStyle/>
            <a:p>
              <a:pPr indent="0" lvl="0" marL="0" marR="0" rtl="0" algn="ctr">
                <a:lnSpc>
                  <a:spcPct val="7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509" name="Google Shape;509;p33"/>
          <p:cNvCxnSpPr/>
          <p:nvPr/>
        </p:nvCxnSpPr>
        <p:spPr>
          <a:xfrm>
            <a:off x="11115988" y="8087255"/>
            <a:ext cx="3743063" cy="0"/>
          </a:xfrm>
          <a:prstGeom prst="straightConnector1">
            <a:avLst/>
          </a:prstGeom>
          <a:noFill/>
          <a:ln cap="flat" cmpd="sng" w="28575">
            <a:solidFill>
              <a:srgbClr val="192018"/>
            </a:solidFill>
            <a:prstDash val="solid"/>
            <a:round/>
            <a:headEnd len="sm" w="sm" type="none"/>
            <a:tailEnd len="sm" w="sm" type="none"/>
          </a:ln>
        </p:spPr>
      </p:cxnSp>
      <p:cxnSp>
        <p:nvCxnSpPr>
          <p:cNvPr id="510" name="Google Shape;510;p33"/>
          <p:cNvCxnSpPr/>
          <p:nvPr/>
        </p:nvCxnSpPr>
        <p:spPr>
          <a:xfrm>
            <a:off x="3610987" y="8073138"/>
            <a:ext cx="3743063" cy="0"/>
          </a:xfrm>
          <a:prstGeom prst="straightConnector1">
            <a:avLst/>
          </a:prstGeom>
          <a:noFill/>
          <a:ln cap="flat" cmpd="sng" w="28575">
            <a:solidFill>
              <a:srgbClr val="192018"/>
            </a:solidFill>
            <a:prstDash val="solid"/>
            <a:round/>
            <a:headEnd len="sm" w="sm" type="none"/>
            <a:tailEnd len="sm" w="sm" type="none"/>
          </a:ln>
        </p:spPr>
      </p:cxnSp>
      <p:grpSp>
        <p:nvGrpSpPr>
          <p:cNvPr id="511" name="Google Shape;511;p33"/>
          <p:cNvGrpSpPr/>
          <p:nvPr/>
        </p:nvGrpSpPr>
        <p:grpSpPr>
          <a:xfrm rot="5400000">
            <a:off x="13313439" y="1788813"/>
            <a:ext cx="4278384" cy="2407479"/>
            <a:chOff x="0" y="-38100"/>
            <a:chExt cx="1126817" cy="634068"/>
          </a:xfrm>
        </p:grpSpPr>
        <p:sp>
          <p:nvSpPr>
            <p:cNvPr id="512" name="Google Shape;512;p33"/>
            <p:cNvSpPr/>
            <p:nvPr/>
          </p:nvSpPr>
          <p:spPr>
            <a:xfrm>
              <a:off x="0" y="0"/>
              <a:ext cx="1126817" cy="595968"/>
            </a:xfrm>
            <a:custGeom>
              <a:rect b="b" l="l" r="r" t="t"/>
              <a:pathLst>
                <a:path extrusionOk="0" h="595968" w="1126817">
                  <a:moveTo>
                    <a:pt x="1126817" y="0"/>
                  </a:moveTo>
                  <a:lnTo>
                    <a:pt x="0" y="0"/>
                  </a:lnTo>
                  <a:lnTo>
                    <a:pt x="101600" y="297984"/>
                  </a:lnTo>
                  <a:lnTo>
                    <a:pt x="0" y="595968"/>
                  </a:lnTo>
                  <a:lnTo>
                    <a:pt x="1126817" y="595968"/>
                  </a:lnTo>
                  <a:lnTo>
                    <a:pt x="1025217" y="297984"/>
                  </a:lnTo>
                  <a:lnTo>
                    <a:pt x="1126817" y="0"/>
                  </a:lnTo>
                  <a:close/>
                </a:path>
              </a:pathLst>
            </a:custGeom>
            <a:solidFill>
              <a:srgbClr val="0E6054"/>
            </a:solidFill>
            <a:ln>
              <a:noFill/>
            </a:ln>
          </p:spPr>
        </p:sp>
        <p:sp>
          <p:nvSpPr>
            <p:cNvPr id="513" name="Google Shape;513;p33"/>
            <p:cNvSpPr txBox="1"/>
            <p:nvPr/>
          </p:nvSpPr>
          <p:spPr>
            <a:xfrm>
              <a:off x="88900" y="-38100"/>
              <a:ext cx="949017" cy="634068"/>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4" name="Google Shape;514;p33"/>
          <p:cNvGrpSpPr/>
          <p:nvPr/>
        </p:nvGrpSpPr>
        <p:grpSpPr>
          <a:xfrm>
            <a:off x="14248892" y="659522"/>
            <a:ext cx="2262818" cy="3230761"/>
            <a:chOff x="0" y="-38100"/>
            <a:chExt cx="595968" cy="850900"/>
          </a:xfrm>
        </p:grpSpPr>
        <p:sp>
          <p:nvSpPr>
            <p:cNvPr id="515" name="Google Shape;515;p33"/>
            <p:cNvSpPr/>
            <p:nvPr/>
          </p:nvSpPr>
          <p:spPr>
            <a:xfrm>
              <a:off x="0" y="0"/>
              <a:ext cx="595968" cy="812800"/>
            </a:xfrm>
            <a:custGeom>
              <a:rect b="b" l="l" r="r" t="t"/>
              <a:pathLst>
                <a:path extrusionOk="0" h="812800" w="595968">
                  <a:moveTo>
                    <a:pt x="0" y="0"/>
                  </a:moveTo>
                  <a:lnTo>
                    <a:pt x="595968" y="0"/>
                  </a:lnTo>
                  <a:lnTo>
                    <a:pt x="595968" y="812800"/>
                  </a:lnTo>
                  <a:lnTo>
                    <a:pt x="0" y="812800"/>
                  </a:lnTo>
                  <a:close/>
                </a:path>
              </a:pathLst>
            </a:custGeom>
            <a:solidFill>
              <a:srgbClr val="0E6054"/>
            </a:solidFill>
            <a:ln>
              <a:noFill/>
            </a:ln>
          </p:spPr>
        </p:sp>
        <p:sp>
          <p:nvSpPr>
            <p:cNvPr id="516" name="Google Shape;516;p33"/>
            <p:cNvSpPr txBox="1"/>
            <p:nvPr/>
          </p:nvSpPr>
          <p:spPr>
            <a:xfrm>
              <a:off x="0" y="-38100"/>
              <a:ext cx="595968"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7" name="Google Shape;517;p33"/>
          <p:cNvSpPr/>
          <p:nvPr/>
        </p:nvSpPr>
        <p:spPr>
          <a:xfrm>
            <a:off x="14399724" y="1315326"/>
            <a:ext cx="1961152" cy="2494311"/>
          </a:xfrm>
          <a:custGeom>
            <a:rect b="b" l="l" r="r" t="t"/>
            <a:pathLst>
              <a:path extrusionOk="0" h="2494311" w="1961152">
                <a:moveTo>
                  <a:pt x="0" y="0"/>
                </a:moveTo>
                <a:lnTo>
                  <a:pt x="1961153" y="0"/>
                </a:lnTo>
                <a:lnTo>
                  <a:pt x="1961153" y="2494311"/>
                </a:lnTo>
                <a:lnTo>
                  <a:pt x="0" y="2494311"/>
                </a:lnTo>
                <a:lnTo>
                  <a:pt x="0" y="0"/>
                </a:lnTo>
                <a:close/>
              </a:path>
            </a:pathLst>
          </a:custGeom>
          <a:blipFill rotWithShape="1">
            <a:blip r:embed="rId3">
              <a:alphaModFix/>
            </a:blip>
            <a:stretch>
              <a:fillRect b="0" l="0" r="0" t="0"/>
            </a:stretch>
          </a:blipFill>
          <a:ln>
            <a:noFill/>
          </a:ln>
        </p:spPr>
      </p:sp>
      <p:sp>
        <p:nvSpPr>
          <p:cNvPr id="518" name="Google Shape;518;p33"/>
          <p:cNvSpPr txBox="1"/>
          <p:nvPr/>
        </p:nvSpPr>
        <p:spPr>
          <a:xfrm>
            <a:off x="5214163" y="4284020"/>
            <a:ext cx="8234969" cy="1533525"/>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0" i="0" lang="en-US" sz="9000" u="none" cap="none" strike="noStrike">
                <a:solidFill>
                  <a:srgbClr val="0E6054"/>
                </a:solidFill>
                <a:latin typeface="Great Vibes"/>
                <a:ea typeface="Great Vibes"/>
                <a:cs typeface="Great Vibes"/>
                <a:sym typeface="Great Vibes"/>
              </a:rPr>
              <a:t>Name Surname</a:t>
            </a:r>
            <a:endParaRPr/>
          </a:p>
        </p:txBody>
      </p:sp>
      <p:sp>
        <p:nvSpPr>
          <p:cNvPr id="519" name="Google Shape;519;p33"/>
          <p:cNvSpPr txBox="1"/>
          <p:nvPr/>
        </p:nvSpPr>
        <p:spPr>
          <a:xfrm>
            <a:off x="4941044" y="1305963"/>
            <a:ext cx="8781206" cy="1467574"/>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1" i="0" lang="en-US" sz="8596" u="none" cap="none" strike="noStrike">
                <a:solidFill>
                  <a:srgbClr val="192018"/>
                </a:solidFill>
                <a:latin typeface="Playfair Display"/>
                <a:ea typeface="Playfair Display"/>
                <a:cs typeface="Playfair Display"/>
                <a:sym typeface="Playfair Display"/>
              </a:rPr>
              <a:t>CERTIFICATE</a:t>
            </a:r>
            <a:endParaRPr/>
          </a:p>
        </p:txBody>
      </p:sp>
      <p:sp>
        <p:nvSpPr>
          <p:cNvPr id="520" name="Google Shape;520;p33"/>
          <p:cNvSpPr txBox="1"/>
          <p:nvPr/>
        </p:nvSpPr>
        <p:spPr>
          <a:xfrm>
            <a:off x="3610987" y="8173670"/>
            <a:ext cx="3661269" cy="398304"/>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1" i="0" lang="en-US" sz="2312" u="none" cap="none" strike="noStrike">
                <a:solidFill>
                  <a:srgbClr val="192018"/>
                </a:solidFill>
                <a:latin typeface="Playfair Display"/>
                <a:ea typeface="Playfair Display"/>
                <a:cs typeface="Playfair Display"/>
                <a:sym typeface="Playfair Display"/>
              </a:rPr>
              <a:t>Name Surname</a:t>
            </a:r>
            <a:endParaRPr/>
          </a:p>
        </p:txBody>
      </p:sp>
      <p:sp>
        <p:nvSpPr>
          <p:cNvPr id="521" name="Google Shape;521;p33"/>
          <p:cNvSpPr txBox="1"/>
          <p:nvPr/>
        </p:nvSpPr>
        <p:spPr>
          <a:xfrm>
            <a:off x="6399042" y="2804042"/>
            <a:ext cx="5865209" cy="738895"/>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1" i="0" lang="en-US" sz="4298" u="none" cap="none" strike="noStrike">
                <a:solidFill>
                  <a:srgbClr val="192018"/>
                </a:solidFill>
                <a:latin typeface="Playfair Display"/>
                <a:ea typeface="Playfair Display"/>
                <a:cs typeface="Playfair Display"/>
                <a:sym typeface="Playfair Display"/>
              </a:rPr>
              <a:t>OF APPRECIATION</a:t>
            </a:r>
            <a:endParaRPr/>
          </a:p>
        </p:txBody>
      </p:sp>
      <p:sp>
        <p:nvSpPr>
          <p:cNvPr id="522" name="Google Shape;522;p33"/>
          <p:cNvSpPr txBox="1"/>
          <p:nvPr/>
        </p:nvSpPr>
        <p:spPr>
          <a:xfrm>
            <a:off x="5803054" y="3762012"/>
            <a:ext cx="7057185" cy="398304"/>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1" i="0" lang="en-US" sz="2312" u="none" cap="none" strike="noStrike">
                <a:solidFill>
                  <a:srgbClr val="A27F16"/>
                </a:solidFill>
                <a:latin typeface="Playfair Display"/>
                <a:ea typeface="Playfair Display"/>
                <a:cs typeface="Playfair Display"/>
                <a:sym typeface="Playfair Display"/>
              </a:rPr>
              <a:t>IS PRESENTED TO</a:t>
            </a:r>
            <a:endParaRPr/>
          </a:p>
        </p:txBody>
      </p:sp>
      <p:sp>
        <p:nvSpPr>
          <p:cNvPr id="523" name="Google Shape;523;p33"/>
          <p:cNvSpPr txBox="1"/>
          <p:nvPr/>
        </p:nvSpPr>
        <p:spPr>
          <a:xfrm>
            <a:off x="11115988" y="8173670"/>
            <a:ext cx="3743063" cy="398304"/>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1" i="0" lang="en-US" sz="2312" u="none" cap="none" strike="noStrike">
                <a:solidFill>
                  <a:srgbClr val="192018"/>
                </a:solidFill>
                <a:latin typeface="Playfair Display"/>
                <a:ea typeface="Playfair Display"/>
                <a:cs typeface="Playfair Display"/>
                <a:sym typeface="Playfair Display"/>
              </a:rPr>
              <a:t>Name Surname</a:t>
            </a:r>
            <a:endParaRPr/>
          </a:p>
        </p:txBody>
      </p:sp>
      <p:sp>
        <p:nvSpPr>
          <p:cNvPr id="524" name="Google Shape;524;p33"/>
          <p:cNvSpPr txBox="1"/>
          <p:nvPr/>
        </p:nvSpPr>
        <p:spPr>
          <a:xfrm>
            <a:off x="4604137" y="6049439"/>
            <a:ext cx="9079725" cy="850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A27F16"/>
                </a:solidFill>
                <a:latin typeface="Playfair Display"/>
                <a:ea typeface="Playfair Display"/>
                <a:cs typeface="Playfair Display"/>
                <a:sym typeface="Playfair Display"/>
              </a:rPr>
              <a:t>for the achievements in participating in the 2024 public speaking training activities</a:t>
            </a:r>
            <a:endParaRPr/>
          </a:p>
        </p:txBody>
      </p:sp>
      <p:sp>
        <p:nvSpPr>
          <p:cNvPr id="525" name="Google Shape;525;p33"/>
          <p:cNvSpPr/>
          <p:nvPr/>
        </p:nvSpPr>
        <p:spPr>
          <a:xfrm>
            <a:off x="8498211" y="7205139"/>
            <a:ext cx="1666872" cy="1366835"/>
          </a:xfrm>
          <a:custGeom>
            <a:rect b="b" l="l" r="r" t="t"/>
            <a:pathLst>
              <a:path extrusionOk="0" h="1366835" w="1666872">
                <a:moveTo>
                  <a:pt x="0" y="0"/>
                </a:moveTo>
                <a:lnTo>
                  <a:pt x="1666872" y="0"/>
                </a:lnTo>
                <a:lnTo>
                  <a:pt x="1666872" y="1366835"/>
                </a:lnTo>
                <a:lnTo>
                  <a:pt x="0" y="1366835"/>
                </a:lnTo>
                <a:lnTo>
                  <a:pt x="0" y="0"/>
                </a:lnTo>
                <a:close/>
              </a:path>
            </a:pathLst>
          </a:custGeom>
          <a:blipFill rotWithShape="1">
            <a:blip r:embed="rId4">
              <a:alphaModFix/>
            </a:blip>
            <a:stretch>
              <a:fillRect b="0" l="0" r="0" t="0"/>
            </a:stretch>
          </a:blipFill>
          <a:ln>
            <a:noFill/>
          </a:ln>
        </p:spPr>
      </p:sp>
      <p:sp>
        <p:nvSpPr>
          <p:cNvPr id="526" name="Google Shape;526;p33"/>
          <p:cNvSpPr/>
          <p:nvPr/>
        </p:nvSpPr>
        <p:spPr>
          <a:xfrm>
            <a:off x="4554679" y="7205139"/>
            <a:ext cx="1773885" cy="564418"/>
          </a:xfrm>
          <a:custGeom>
            <a:rect b="b" l="l" r="r" t="t"/>
            <a:pathLst>
              <a:path extrusionOk="0" h="564418" w="1773885">
                <a:moveTo>
                  <a:pt x="0" y="0"/>
                </a:moveTo>
                <a:lnTo>
                  <a:pt x="1773884" y="0"/>
                </a:lnTo>
                <a:lnTo>
                  <a:pt x="1773884" y="564418"/>
                </a:lnTo>
                <a:lnTo>
                  <a:pt x="0" y="564418"/>
                </a:lnTo>
                <a:lnTo>
                  <a:pt x="0" y="0"/>
                </a:lnTo>
                <a:close/>
              </a:path>
            </a:pathLst>
          </a:custGeom>
          <a:blipFill rotWithShape="1">
            <a:blip r:embed="rId5">
              <a:alphaModFix/>
            </a:blip>
            <a:stretch>
              <a:fillRect b="0" l="0" r="0" t="0"/>
            </a:stretch>
          </a:blipFill>
          <a:ln>
            <a:noFill/>
          </a:ln>
        </p:spPr>
      </p:sp>
      <p:sp>
        <p:nvSpPr>
          <p:cNvPr id="527" name="Google Shape;527;p33"/>
          <p:cNvSpPr/>
          <p:nvPr/>
        </p:nvSpPr>
        <p:spPr>
          <a:xfrm>
            <a:off x="12264251" y="7205139"/>
            <a:ext cx="1773885" cy="564418"/>
          </a:xfrm>
          <a:custGeom>
            <a:rect b="b" l="l" r="r" t="t"/>
            <a:pathLst>
              <a:path extrusionOk="0" h="564418" w="1773885">
                <a:moveTo>
                  <a:pt x="0" y="0"/>
                </a:moveTo>
                <a:lnTo>
                  <a:pt x="1773885" y="0"/>
                </a:lnTo>
                <a:lnTo>
                  <a:pt x="1773885" y="564418"/>
                </a:lnTo>
                <a:lnTo>
                  <a:pt x="0" y="564418"/>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DEDED"/>
            </a:gs>
            <a:gs pos="100000">
              <a:srgbClr val="F8F8F8"/>
            </a:gs>
          </a:gsLst>
          <a:lin ang="5400000" scaled="0"/>
        </a:gradFill>
      </p:bgPr>
    </p:bg>
    <p:spTree>
      <p:nvGrpSpPr>
        <p:cNvPr id="531" name="Shape 531"/>
        <p:cNvGrpSpPr/>
        <p:nvPr/>
      </p:nvGrpSpPr>
      <p:grpSpPr>
        <a:xfrm>
          <a:off x="0" y="0"/>
          <a:ext cx="0" cy="0"/>
          <a:chOff x="0" y="0"/>
          <a:chExt cx="0" cy="0"/>
        </a:xfrm>
      </p:grpSpPr>
      <p:sp>
        <p:nvSpPr>
          <p:cNvPr id="532" name="Google Shape;532;p34"/>
          <p:cNvSpPr/>
          <p:nvPr/>
        </p:nvSpPr>
        <p:spPr>
          <a:xfrm rot="-2130209">
            <a:off x="14312960" y="-2469289"/>
            <a:ext cx="764065" cy="7322448"/>
          </a:xfrm>
          <a:custGeom>
            <a:rect b="b" l="l" r="r" t="t"/>
            <a:pathLst>
              <a:path extrusionOk="0" h="1819132" w="189818">
                <a:moveTo>
                  <a:pt x="0" y="0"/>
                </a:moveTo>
                <a:lnTo>
                  <a:pt x="189818" y="0"/>
                </a:lnTo>
                <a:lnTo>
                  <a:pt x="189818" y="1819132"/>
                </a:lnTo>
                <a:lnTo>
                  <a:pt x="0" y="1819132"/>
                </a:lnTo>
                <a:close/>
              </a:path>
            </a:pathLst>
          </a:custGeom>
          <a:solidFill>
            <a:srgbClr val="DFB259">
              <a:alpha val="80392"/>
            </a:srgbClr>
          </a:solidFill>
          <a:ln>
            <a:noFill/>
          </a:ln>
        </p:spPr>
      </p:sp>
      <p:sp>
        <p:nvSpPr>
          <p:cNvPr id="533" name="Google Shape;533;p34"/>
          <p:cNvSpPr/>
          <p:nvPr/>
        </p:nvSpPr>
        <p:spPr>
          <a:xfrm rot="-2130209">
            <a:off x="14871240" y="-3428797"/>
            <a:ext cx="2876979" cy="7703873"/>
          </a:xfrm>
          <a:custGeom>
            <a:rect b="b" l="l" r="r" t="t"/>
            <a:pathLst>
              <a:path extrusionOk="0" h="1913890" w="714734">
                <a:moveTo>
                  <a:pt x="0" y="0"/>
                </a:moveTo>
                <a:lnTo>
                  <a:pt x="714734" y="0"/>
                </a:lnTo>
                <a:lnTo>
                  <a:pt x="714734" y="1913890"/>
                </a:lnTo>
                <a:lnTo>
                  <a:pt x="0" y="1913890"/>
                </a:lnTo>
                <a:close/>
              </a:path>
            </a:pathLst>
          </a:custGeom>
          <a:solidFill>
            <a:srgbClr val="0F1A38"/>
          </a:solidFill>
          <a:ln>
            <a:noFill/>
          </a:ln>
        </p:spPr>
      </p:sp>
      <p:sp>
        <p:nvSpPr>
          <p:cNvPr id="534" name="Google Shape;534;p34"/>
          <p:cNvSpPr/>
          <p:nvPr/>
        </p:nvSpPr>
        <p:spPr>
          <a:xfrm rot="-5400000">
            <a:off x="10243114" y="2205371"/>
            <a:ext cx="10135402" cy="7204736"/>
          </a:xfrm>
          <a:custGeom>
            <a:rect b="b" l="l" r="r" t="t"/>
            <a:pathLst>
              <a:path extrusionOk="0" h="6912938" w="9724910">
                <a:moveTo>
                  <a:pt x="9724910" y="6912938"/>
                </a:moveTo>
                <a:lnTo>
                  <a:pt x="0" y="6912938"/>
                </a:lnTo>
                <a:lnTo>
                  <a:pt x="0" y="0"/>
                </a:lnTo>
                <a:lnTo>
                  <a:pt x="9724910" y="6912938"/>
                </a:lnTo>
                <a:close/>
              </a:path>
            </a:pathLst>
          </a:custGeom>
          <a:solidFill>
            <a:srgbClr val="283361"/>
          </a:solidFill>
          <a:ln>
            <a:noFill/>
          </a:ln>
        </p:spPr>
      </p:sp>
      <p:sp>
        <p:nvSpPr>
          <p:cNvPr id="535" name="Google Shape;535;p34"/>
          <p:cNvSpPr/>
          <p:nvPr/>
        </p:nvSpPr>
        <p:spPr>
          <a:xfrm rot="2146687">
            <a:off x="14295560" y="-2911930"/>
            <a:ext cx="1173800" cy="15823410"/>
          </a:xfrm>
          <a:custGeom>
            <a:rect b="b" l="l" r="r" t="t"/>
            <a:pathLst>
              <a:path extrusionOk="0" h="4583354" w="339999">
                <a:moveTo>
                  <a:pt x="0" y="0"/>
                </a:moveTo>
                <a:lnTo>
                  <a:pt x="339999" y="0"/>
                </a:lnTo>
                <a:lnTo>
                  <a:pt x="339999" y="4583354"/>
                </a:lnTo>
                <a:lnTo>
                  <a:pt x="0" y="4583354"/>
                </a:lnTo>
                <a:close/>
              </a:path>
            </a:pathLst>
          </a:custGeom>
          <a:solidFill>
            <a:srgbClr val="253442"/>
          </a:solidFill>
          <a:ln>
            <a:noFill/>
          </a:ln>
        </p:spPr>
      </p:sp>
      <p:sp>
        <p:nvSpPr>
          <p:cNvPr id="536" name="Google Shape;536;p34"/>
          <p:cNvSpPr/>
          <p:nvPr/>
        </p:nvSpPr>
        <p:spPr>
          <a:xfrm>
            <a:off x="11737812" y="4753991"/>
            <a:ext cx="4018415" cy="4018415"/>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53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34"/>
          <p:cNvSpPr/>
          <p:nvPr/>
        </p:nvSpPr>
        <p:spPr>
          <a:xfrm>
            <a:off x="11973119" y="4999775"/>
            <a:ext cx="3547802" cy="3547802"/>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gradFill>
            <a:gsLst>
              <a:gs pos="0">
                <a:srgbClr val="EDEDED"/>
              </a:gs>
              <a:gs pos="100000">
                <a:srgbClr val="F8F8F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34"/>
          <p:cNvSpPr/>
          <p:nvPr/>
        </p:nvSpPr>
        <p:spPr>
          <a:xfrm>
            <a:off x="12135056" y="5451866"/>
            <a:ext cx="3223928" cy="2643621"/>
          </a:xfrm>
          <a:custGeom>
            <a:rect b="b" l="l" r="r" t="t"/>
            <a:pathLst>
              <a:path extrusionOk="0" h="2643621" w="3223928">
                <a:moveTo>
                  <a:pt x="0" y="0"/>
                </a:moveTo>
                <a:lnTo>
                  <a:pt x="3223928" y="0"/>
                </a:lnTo>
                <a:lnTo>
                  <a:pt x="3223928" y="2643621"/>
                </a:lnTo>
                <a:lnTo>
                  <a:pt x="0" y="2643621"/>
                </a:lnTo>
                <a:lnTo>
                  <a:pt x="0" y="0"/>
                </a:lnTo>
                <a:close/>
              </a:path>
            </a:pathLst>
          </a:custGeom>
          <a:blipFill rotWithShape="1">
            <a:blip r:embed="rId3">
              <a:alphaModFix/>
            </a:blip>
            <a:stretch>
              <a:fillRect b="0" l="0" r="0" t="0"/>
            </a:stretch>
          </a:blipFill>
          <a:ln>
            <a:noFill/>
          </a:ln>
        </p:spPr>
      </p:sp>
      <p:cxnSp>
        <p:nvCxnSpPr>
          <p:cNvPr id="539" name="Google Shape;539;p34"/>
          <p:cNvCxnSpPr/>
          <p:nvPr/>
        </p:nvCxnSpPr>
        <p:spPr>
          <a:xfrm>
            <a:off x="1482451" y="6418426"/>
            <a:ext cx="8679716" cy="0"/>
          </a:xfrm>
          <a:prstGeom prst="straightConnector1">
            <a:avLst/>
          </a:prstGeom>
          <a:noFill/>
          <a:ln cap="rnd" cmpd="sng" w="28575">
            <a:solidFill>
              <a:srgbClr val="737373"/>
            </a:solidFill>
            <a:prstDash val="solid"/>
            <a:round/>
            <a:headEnd len="sm" w="sm" type="none"/>
            <a:tailEnd len="sm" w="sm" type="none"/>
          </a:ln>
        </p:spPr>
      </p:cxnSp>
      <p:cxnSp>
        <p:nvCxnSpPr>
          <p:cNvPr id="540" name="Google Shape;540;p34"/>
          <p:cNvCxnSpPr/>
          <p:nvPr/>
        </p:nvCxnSpPr>
        <p:spPr>
          <a:xfrm>
            <a:off x="2160258" y="9164702"/>
            <a:ext cx="2379957" cy="0"/>
          </a:xfrm>
          <a:prstGeom prst="straightConnector1">
            <a:avLst/>
          </a:prstGeom>
          <a:noFill/>
          <a:ln cap="rnd" cmpd="sng" w="28575">
            <a:solidFill>
              <a:srgbClr val="162532"/>
            </a:solidFill>
            <a:prstDash val="solid"/>
            <a:round/>
            <a:headEnd len="sm" w="sm" type="none"/>
            <a:tailEnd len="sm" w="sm" type="none"/>
          </a:ln>
        </p:spPr>
      </p:cxnSp>
      <p:cxnSp>
        <p:nvCxnSpPr>
          <p:cNvPr id="541" name="Google Shape;541;p34"/>
          <p:cNvCxnSpPr/>
          <p:nvPr/>
        </p:nvCxnSpPr>
        <p:spPr>
          <a:xfrm>
            <a:off x="6789514" y="9193556"/>
            <a:ext cx="2379957" cy="0"/>
          </a:xfrm>
          <a:prstGeom prst="straightConnector1">
            <a:avLst/>
          </a:prstGeom>
          <a:noFill/>
          <a:ln cap="rnd" cmpd="sng" w="28575">
            <a:solidFill>
              <a:srgbClr val="162532"/>
            </a:solidFill>
            <a:prstDash val="solid"/>
            <a:round/>
            <a:headEnd len="sm" w="sm" type="none"/>
            <a:tailEnd len="sm" w="sm" type="none"/>
          </a:ln>
        </p:spPr>
      </p:cxnSp>
      <p:sp>
        <p:nvSpPr>
          <p:cNvPr id="542" name="Google Shape;542;p34"/>
          <p:cNvSpPr/>
          <p:nvPr/>
        </p:nvSpPr>
        <p:spPr>
          <a:xfrm>
            <a:off x="1764659" y="3232455"/>
            <a:ext cx="8115300" cy="1167711"/>
          </a:xfrm>
          <a:custGeom>
            <a:rect b="b" l="l" r="r" t="t"/>
            <a:pathLst>
              <a:path extrusionOk="0" h="1167711" w="8115300">
                <a:moveTo>
                  <a:pt x="0" y="0"/>
                </a:moveTo>
                <a:lnTo>
                  <a:pt x="8115300" y="0"/>
                </a:lnTo>
                <a:lnTo>
                  <a:pt x="8115300" y="1167711"/>
                </a:lnTo>
                <a:lnTo>
                  <a:pt x="0" y="1167711"/>
                </a:lnTo>
                <a:lnTo>
                  <a:pt x="0" y="0"/>
                </a:lnTo>
                <a:close/>
              </a:path>
            </a:pathLst>
          </a:custGeom>
          <a:blipFill rotWithShape="1">
            <a:blip r:embed="rId4">
              <a:alphaModFix/>
            </a:blip>
            <a:stretch>
              <a:fillRect b="0" l="0" r="0" t="0"/>
            </a:stretch>
          </a:blipFill>
          <a:ln>
            <a:noFill/>
          </a:ln>
        </p:spPr>
      </p:sp>
      <p:sp>
        <p:nvSpPr>
          <p:cNvPr id="543" name="Google Shape;543;p34"/>
          <p:cNvSpPr/>
          <p:nvPr/>
        </p:nvSpPr>
        <p:spPr>
          <a:xfrm>
            <a:off x="2463294" y="8239763"/>
            <a:ext cx="1773885" cy="564418"/>
          </a:xfrm>
          <a:custGeom>
            <a:rect b="b" l="l" r="r" t="t"/>
            <a:pathLst>
              <a:path extrusionOk="0" h="564418" w="1773885">
                <a:moveTo>
                  <a:pt x="0" y="0"/>
                </a:moveTo>
                <a:lnTo>
                  <a:pt x="1773885" y="0"/>
                </a:lnTo>
                <a:lnTo>
                  <a:pt x="1773885" y="564418"/>
                </a:lnTo>
                <a:lnTo>
                  <a:pt x="0" y="564418"/>
                </a:lnTo>
                <a:lnTo>
                  <a:pt x="0" y="0"/>
                </a:lnTo>
                <a:close/>
              </a:path>
            </a:pathLst>
          </a:custGeom>
          <a:blipFill rotWithShape="1">
            <a:blip r:embed="rId5">
              <a:alphaModFix/>
            </a:blip>
            <a:stretch>
              <a:fillRect b="0" l="0" r="0" t="0"/>
            </a:stretch>
          </a:blipFill>
          <a:ln>
            <a:noFill/>
          </a:ln>
        </p:spPr>
      </p:sp>
      <p:sp>
        <p:nvSpPr>
          <p:cNvPr id="544" name="Google Shape;544;p34"/>
          <p:cNvSpPr/>
          <p:nvPr/>
        </p:nvSpPr>
        <p:spPr>
          <a:xfrm>
            <a:off x="7092550" y="8265368"/>
            <a:ext cx="1773885" cy="564418"/>
          </a:xfrm>
          <a:custGeom>
            <a:rect b="b" l="l" r="r" t="t"/>
            <a:pathLst>
              <a:path extrusionOk="0" h="564418" w="1773885">
                <a:moveTo>
                  <a:pt x="0" y="0"/>
                </a:moveTo>
                <a:lnTo>
                  <a:pt x="1773884" y="0"/>
                </a:lnTo>
                <a:lnTo>
                  <a:pt x="1773884" y="564418"/>
                </a:lnTo>
                <a:lnTo>
                  <a:pt x="0" y="564418"/>
                </a:lnTo>
                <a:lnTo>
                  <a:pt x="0" y="0"/>
                </a:lnTo>
                <a:close/>
              </a:path>
            </a:pathLst>
          </a:custGeom>
          <a:blipFill rotWithShape="1">
            <a:blip r:embed="rId5">
              <a:alphaModFix/>
            </a:blip>
            <a:stretch>
              <a:fillRect b="0" l="0" r="0" t="0"/>
            </a:stretch>
          </a:blipFill>
          <a:ln>
            <a:noFill/>
          </a:ln>
        </p:spPr>
      </p:sp>
      <p:sp>
        <p:nvSpPr>
          <p:cNvPr id="545" name="Google Shape;545;p34"/>
          <p:cNvSpPr txBox="1"/>
          <p:nvPr/>
        </p:nvSpPr>
        <p:spPr>
          <a:xfrm>
            <a:off x="483012" y="728707"/>
            <a:ext cx="11017889" cy="2246572"/>
          </a:xfrm>
          <a:prstGeom prst="rect">
            <a:avLst/>
          </a:prstGeom>
          <a:noFill/>
          <a:ln>
            <a:noFill/>
          </a:ln>
        </p:spPr>
        <p:txBody>
          <a:bodyPr anchorCtr="0" anchor="t" bIns="0" lIns="0" spcFirstLastPara="1" rIns="0" wrap="square" tIns="0">
            <a:spAutoFit/>
          </a:bodyPr>
          <a:lstStyle/>
          <a:p>
            <a:pPr indent="0" lvl="0" marL="0" marR="0" rtl="0" algn="ctr">
              <a:lnSpc>
                <a:spcPct val="140001"/>
              </a:lnSpc>
              <a:spcBef>
                <a:spcPts val="0"/>
              </a:spcBef>
              <a:spcAft>
                <a:spcPts val="0"/>
              </a:spcAft>
              <a:buNone/>
            </a:pPr>
            <a:r>
              <a:rPr b="0" i="0" lang="en-US" sz="13177" u="none" cap="none" strike="noStrike">
                <a:solidFill>
                  <a:srgbClr val="111119"/>
                </a:solidFill>
                <a:latin typeface="DM Serif Display"/>
                <a:ea typeface="DM Serif Display"/>
                <a:cs typeface="DM Serif Display"/>
                <a:sym typeface="DM Serif Display"/>
              </a:rPr>
              <a:t>CERTIFICATE</a:t>
            </a:r>
            <a:endParaRPr/>
          </a:p>
        </p:txBody>
      </p:sp>
      <p:sp>
        <p:nvSpPr>
          <p:cNvPr id="546" name="Google Shape;546;p34"/>
          <p:cNvSpPr txBox="1"/>
          <p:nvPr/>
        </p:nvSpPr>
        <p:spPr>
          <a:xfrm>
            <a:off x="1773853" y="9269223"/>
            <a:ext cx="3152767" cy="318849"/>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1817" u="none" cap="none" strike="noStrike">
                <a:solidFill>
                  <a:srgbClr val="162532"/>
                </a:solidFill>
                <a:latin typeface="Lato"/>
                <a:ea typeface="Lato"/>
                <a:cs typeface="Lato"/>
                <a:sym typeface="Lato"/>
              </a:rPr>
              <a:t>Name Surname</a:t>
            </a:r>
            <a:endParaRPr/>
          </a:p>
        </p:txBody>
      </p:sp>
      <p:sp>
        <p:nvSpPr>
          <p:cNvPr id="547" name="Google Shape;547;p34"/>
          <p:cNvSpPr txBox="1"/>
          <p:nvPr/>
        </p:nvSpPr>
        <p:spPr>
          <a:xfrm>
            <a:off x="6403109" y="9269223"/>
            <a:ext cx="3152767" cy="318849"/>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1817" u="none" cap="none" strike="noStrike">
                <a:solidFill>
                  <a:srgbClr val="162532"/>
                </a:solidFill>
                <a:latin typeface="Lato"/>
                <a:ea typeface="Lato"/>
                <a:cs typeface="Lato"/>
                <a:sym typeface="Lato"/>
              </a:rPr>
              <a:t>Name Surname</a:t>
            </a:r>
            <a:endParaRPr/>
          </a:p>
        </p:txBody>
      </p:sp>
      <p:sp>
        <p:nvSpPr>
          <p:cNvPr id="548" name="Google Shape;548;p34"/>
          <p:cNvSpPr txBox="1"/>
          <p:nvPr/>
        </p:nvSpPr>
        <p:spPr>
          <a:xfrm>
            <a:off x="1482451" y="5005821"/>
            <a:ext cx="8679716" cy="1293543"/>
          </a:xfrm>
          <a:prstGeom prst="rect">
            <a:avLst/>
          </a:prstGeom>
          <a:noFill/>
          <a:ln>
            <a:noFill/>
          </a:ln>
        </p:spPr>
        <p:txBody>
          <a:bodyPr anchorCtr="0" anchor="t" bIns="0" lIns="0" spcFirstLastPara="1" rIns="0" wrap="square" tIns="0">
            <a:spAutoFit/>
          </a:bodyPr>
          <a:lstStyle/>
          <a:p>
            <a:pPr indent="0" lvl="0" marL="0" marR="0" rtl="0" algn="ctr">
              <a:lnSpc>
                <a:spcPct val="139997"/>
              </a:lnSpc>
              <a:spcBef>
                <a:spcPts val="0"/>
              </a:spcBef>
              <a:spcAft>
                <a:spcPts val="0"/>
              </a:spcAft>
              <a:buNone/>
            </a:pPr>
            <a:r>
              <a:rPr b="0" i="0" lang="en-US" sz="7573" u="none" cap="none" strike="noStrike">
                <a:solidFill>
                  <a:srgbClr val="253442"/>
                </a:solidFill>
                <a:latin typeface="DM Serif Display"/>
                <a:ea typeface="DM Serif Display"/>
                <a:cs typeface="DM Serif Display"/>
                <a:sym typeface="DM Serif Display"/>
              </a:rPr>
              <a:t>Name Surname</a:t>
            </a:r>
            <a:endParaRPr/>
          </a:p>
        </p:txBody>
      </p:sp>
      <p:sp>
        <p:nvSpPr>
          <p:cNvPr id="549" name="Google Shape;549;p34"/>
          <p:cNvSpPr txBox="1"/>
          <p:nvPr/>
        </p:nvSpPr>
        <p:spPr>
          <a:xfrm>
            <a:off x="3552896" y="4613338"/>
            <a:ext cx="4538827" cy="36524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20" u="none" cap="none" strike="noStrike">
                <a:solidFill>
                  <a:srgbClr val="111119"/>
                </a:solidFill>
                <a:latin typeface="Lato"/>
                <a:ea typeface="Lato"/>
                <a:cs typeface="Lato"/>
                <a:sym typeface="Lato"/>
              </a:rPr>
              <a:t>IS HEREBY GRANTED TO </a:t>
            </a:r>
            <a:endParaRPr/>
          </a:p>
        </p:txBody>
      </p:sp>
      <p:sp>
        <p:nvSpPr>
          <p:cNvPr id="550" name="Google Shape;550;p34"/>
          <p:cNvSpPr txBox="1"/>
          <p:nvPr/>
        </p:nvSpPr>
        <p:spPr>
          <a:xfrm>
            <a:off x="1482451" y="6857179"/>
            <a:ext cx="8679716" cy="630109"/>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1817" u="none" cap="none" strike="noStrike">
                <a:solidFill>
                  <a:srgbClr val="111119"/>
                </a:solidFill>
                <a:latin typeface="Lato"/>
                <a:ea typeface="Lato"/>
                <a:cs typeface="Lato"/>
                <a:sym typeface="Lato"/>
              </a:rPr>
              <a:t>Hopefully this achievement will be the first step towards bigger success.</a:t>
            </a:r>
            <a:endParaRPr/>
          </a:p>
          <a:p>
            <a:pPr indent="0" lvl="0" marL="0" marR="0" rtl="0" algn="ctr">
              <a:lnSpc>
                <a:spcPct val="140011"/>
              </a:lnSpc>
              <a:spcBef>
                <a:spcPts val="0"/>
              </a:spcBef>
              <a:spcAft>
                <a:spcPts val="0"/>
              </a:spcAft>
              <a:buNone/>
            </a:pPr>
            <a:r>
              <a:rPr b="0" i="0" lang="en-US" sz="1817" u="none" cap="none" strike="noStrike">
                <a:solidFill>
                  <a:srgbClr val="111119"/>
                </a:solidFill>
                <a:latin typeface="Lato"/>
                <a:ea typeface="Lato"/>
                <a:cs typeface="Lato"/>
                <a:sym typeface="Lato"/>
              </a:rPr>
              <a:t>keep trying and give your best</a:t>
            </a:r>
            <a:endParaRPr/>
          </a:p>
        </p:txBody>
      </p:sp>
      <p:sp>
        <p:nvSpPr>
          <p:cNvPr id="551" name="Google Shape;551;p34"/>
          <p:cNvSpPr txBox="1"/>
          <p:nvPr/>
        </p:nvSpPr>
        <p:spPr>
          <a:xfrm>
            <a:off x="2555493" y="3569835"/>
            <a:ext cx="6533700" cy="396300"/>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US" sz="2574" u="none" cap="none" strike="noStrike">
                <a:solidFill>
                  <a:srgbClr val="FFFFFF"/>
                </a:solidFill>
                <a:latin typeface="Lato"/>
                <a:ea typeface="Lato"/>
                <a:cs typeface="Lato"/>
                <a:sym typeface="Lato"/>
              </a:rPr>
              <a:t>OF ACHIEVEMENT</a:t>
            </a:r>
            <a:endParaRPr/>
          </a:p>
        </p:txBody>
      </p:sp>
      <p:sp>
        <p:nvSpPr>
          <p:cNvPr id="552" name="Google Shape;552;p34"/>
          <p:cNvSpPr txBox="1"/>
          <p:nvPr/>
        </p:nvSpPr>
        <p:spPr>
          <a:xfrm>
            <a:off x="1724556" y="9602310"/>
            <a:ext cx="3251360" cy="259311"/>
          </a:xfrm>
          <a:prstGeom prst="rect">
            <a:avLst/>
          </a:prstGeom>
          <a:noFill/>
          <a:ln>
            <a:noFill/>
          </a:ln>
        </p:spPr>
        <p:txBody>
          <a:bodyPr anchorCtr="0" anchor="t" bIns="0" lIns="0" spcFirstLastPara="1" rIns="0" wrap="square" tIns="0">
            <a:spAutoFit/>
          </a:bodyPr>
          <a:lstStyle/>
          <a:p>
            <a:pPr indent="0" lvl="0" marL="0" marR="0" rtl="0" algn="ctr">
              <a:lnSpc>
                <a:spcPct val="140026"/>
              </a:lnSpc>
              <a:spcBef>
                <a:spcPts val="0"/>
              </a:spcBef>
              <a:spcAft>
                <a:spcPts val="0"/>
              </a:spcAft>
              <a:buNone/>
            </a:pPr>
            <a:r>
              <a:rPr b="0" i="0" lang="en-US" sz="1514" u="none" cap="none" strike="noStrike">
                <a:solidFill>
                  <a:srgbClr val="111119"/>
                </a:solidFill>
                <a:latin typeface="Lato"/>
                <a:ea typeface="Lato"/>
                <a:cs typeface="Lato"/>
                <a:sym typeface="Lato"/>
              </a:rPr>
              <a:t>Title</a:t>
            </a:r>
            <a:endParaRPr/>
          </a:p>
        </p:txBody>
      </p:sp>
      <p:sp>
        <p:nvSpPr>
          <p:cNvPr id="553" name="Google Shape;553;p34"/>
          <p:cNvSpPr txBox="1"/>
          <p:nvPr/>
        </p:nvSpPr>
        <p:spPr>
          <a:xfrm>
            <a:off x="6530335" y="9602310"/>
            <a:ext cx="2898315" cy="259311"/>
          </a:xfrm>
          <a:prstGeom prst="rect">
            <a:avLst/>
          </a:prstGeom>
          <a:noFill/>
          <a:ln>
            <a:noFill/>
          </a:ln>
        </p:spPr>
        <p:txBody>
          <a:bodyPr anchorCtr="0" anchor="t" bIns="0" lIns="0" spcFirstLastPara="1" rIns="0" wrap="square" tIns="0">
            <a:spAutoFit/>
          </a:bodyPr>
          <a:lstStyle/>
          <a:p>
            <a:pPr indent="0" lvl="0" marL="0" marR="0" rtl="0" algn="ctr">
              <a:lnSpc>
                <a:spcPct val="140026"/>
              </a:lnSpc>
              <a:spcBef>
                <a:spcPts val="0"/>
              </a:spcBef>
              <a:spcAft>
                <a:spcPts val="0"/>
              </a:spcAft>
              <a:buNone/>
            </a:pPr>
            <a:r>
              <a:rPr b="0" i="0" lang="en-US" sz="1514" u="none" cap="none" strike="noStrike">
                <a:solidFill>
                  <a:srgbClr val="111119"/>
                </a:solidFill>
                <a:latin typeface="Lato"/>
                <a:ea typeface="Lato"/>
                <a:cs typeface="Lato"/>
                <a:sym typeface="Lato"/>
              </a:rPr>
              <a:t>Title</a:t>
            </a:r>
            <a:endParaRPr/>
          </a:p>
        </p:txBody>
      </p:sp>
    </p:spTree>
  </p:cSld>
  <p:clrMapOvr>
    <a:masterClrMapping/>
  </p:clrMapOvr>
</p:sld>
</file>

<file path=ppt/theme/theme1.xml><?xml version="1.0" encoding="utf-8"?>
<a:theme xmlns:a="http://schemas.openxmlformats.org/drawingml/2006/main" xmlns:r="http://schemas.openxmlformats.org/officeDocument/2006/relationships" name="Thank You Certificates">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