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Anton"/>
      <p:regular r:id="rId14"/>
    </p:embeddedFont>
    <p:embeddedFont>
      <p:font typeface="Marcellus"/>
      <p:regular r:id="rId15"/>
    </p:embeddedFont>
    <p:embeddedFont>
      <p:font typeface="Mr Dafoe"/>
      <p:regular r:id="rId16"/>
    </p:embeddedFont>
    <p:embeddedFont>
      <p:font typeface="Bebas Neue"/>
      <p:regular r:id="rId17"/>
    </p:embeddedFont>
    <p:embeddedFont>
      <p:font typeface="Homemade Appl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arcellus-regular.fntdata"/><Relationship Id="rId14" Type="http://schemas.openxmlformats.org/officeDocument/2006/relationships/font" Target="fonts/Anton-regular.fntdata"/><Relationship Id="rId17" Type="http://schemas.openxmlformats.org/officeDocument/2006/relationships/font" Target="fonts/BebasNeue-regular.fntdata"/><Relationship Id="rId16" Type="http://schemas.openxmlformats.org/officeDocument/2006/relationships/font" Target="fonts/MrDafoe-regular.fntdata"/><Relationship Id="rId18" Type="http://schemas.openxmlformats.org/officeDocument/2006/relationships/font" Target="fonts/HomemadeApp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1" y="0"/>
            <a:ext cx="18272138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117" y="587325"/>
            <a:ext cx="16529756" cy="911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14302890" y="3788707"/>
            <a:ext cx="4873719" cy="6498293"/>
          </a:xfrm>
          <a:custGeom>
            <a:rect b="b" l="l" r="r" t="t"/>
            <a:pathLst>
              <a:path extrusionOk="0" h="6498293" w="4873719">
                <a:moveTo>
                  <a:pt x="0" y="0"/>
                </a:moveTo>
                <a:lnTo>
                  <a:pt x="4873720" y="0"/>
                </a:lnTo>
                <a:lnTo>
                  <a:pt x="4873720" y="6498293"/>
                </a:lnTo>
                <a:lnTo>
                  <a:pt x="0" y="649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1432517">
            <a:off x="669367" y="6796718"/>
            <a:ext cx="1512198" cy="4117371"/>
          </a:xfrm>
          <a:custGeom>
            <a:rect b="b" l="l" r="r" t="t"/>
            <a:pathLst>
              <a:path extrusionOk="0" h="4114800" w="1511254">
                <a:moveTo>
                  <a:pt x="0" y="0"/>
                </a:moveTo>
                <a:lnTo>
                  <a:pt x="1511254" y="0"/>
                </a:lnTo>
                <a:lnTo>
                  <a:pt x="15112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" name="Google Shape;2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11900"/>
            <a:ext cx="5061726" cy="372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16B57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69168" y="0"/>
            <a:ext cx="18295033" cy="10287000"/>
            <a:chOff x="0" y="0"/>
            <a:chExt cx="24393377" cy="13716000"/>
          </a:xfrm>
        </p:grpSpPr>
        <p:sp>
          <p:nvSpPr>
            <p:cNvPr id="23" name="Google Shape;23;p4"/>
            <p:cNvSpPr/>
            <p:nvPr/>
          </p:nvSpPr>
          <p:spPr>
            <a:xfrm>
              <a:off x="0" y="0"/>
              <a:ext cx="13740984" cy="13716000"/>
            </a:xfrm>
            <a:custGeom>
              <a:rect b="b" l="l" r="r" t="t"/>
              <a:pathLst>
                <a:path extrusionOk="0" h="13716000" w="13740984">
                  <a:moveTo>
                    <a:pt x="0" y="0"/>
                  </a:moveTo>
                  <a:lnTo>
                    <a:pt x="13740984" y="0"/>
                  </a:lnTo>
                  <a:lnTo>
                    <a:pt x="13740984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" name="Google Shape;24;p4"/>
            <p:cNvSpPr/>
            <p:nvPr/>
          </p:nvSpPr>
          <p:spPr>
            <a:xfrm flipH="1" rot="10800000">
              <a:off x="10652393" y="0"/>
              <a:ext cx="13740984" cy="13716000"/>
            </a:xfrm>
            <a:custGeom>
              <a:rect b="b" l="l" r="r" t="t"/>
              <a:pathLst>
                <a:path extrusionOk="0" h="13716000" w="13740984">
                  <a:moveTo>
                    <a:pt x="0" y="13716000"/>
                  </a:moveTo>
                  <a:lnTo>
                    <a:pt x="13740983" y="13716000"/>
                  </a:lnTo>
                  <a:lnTo>
                    <a:pt x="13740983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687" y="0"/>
            <a:ext cx="13325604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B1F25E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50" y="0"/>
            <a:ext cx="18240497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205CA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8870" l="0" r="15938" t="3217"/>
          <a:stretch/>
        </p:blipFill>
        <p:spPr>
          <a:xfrm>
            <a:off x="319100" y="0"/>
            <a:ext cx="17968901" cy="102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" y="0"/>
            <a:ext cx="18288000" cy="1028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4.png"/><Relationship Id="rId9" Type="http://schemas.openxmlformats.org/officeDocument/2006/relationships/image" Target="../media/image14.png"/><Relationship Id="rId15" Type="http://schemas.openxmlformats.org/officeDocument/2006/relationships/image" Target="../media/image5.png"/><Relationship Id="rId1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1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61.png"/><Relationship Id="rId20" Type="http://schemas.openxmlformats.org/officeDocument/2006/relationships/image" Target="../media/image35.png"/><Relationship Id="rId41" Type="http://schemas.openxmlformats.org/officeDocument/2006/relationships/image" Target="../media/image63.png"/><Relationship Id="rId22" Type="http://schemas.openxmlformats.org/officeDocument/2006/relationships/image" Target="../media/image48.png"/><Relationship Id="rId21" Type="http://schemas.openxmlformats.org/officeDocument/2006/relationships/image" Target="../media/image46.png"/><Relationship Id="rId24" Type="http://schemas.openxmlformats.org/officeDocument/2006/relationships/image" Target="../media/image43.png"/><Relationship Id="rId23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26" Type="http://schemas.openxmlformats.org/officeDocument/2006/relationships/image" Target="../media/image49.png"/><Relationship Id="rId25" Type="http://schemas.openxmlformats.org/officeDocument/2006/relationships/image" Target="../media/image42.png"/><Relationship Id="rId28" Type="http://schemas.openxmlformats.org/officeDocument/2006/relationships/image" Target="../media/image45.png"/><Relationship Id="rId27" Type="http://schemas.openxmlformats.org/officeDocument/2006/relationships/image" Target="../media/image47.png"/><Relationship Id="rId5" Type="http://schemas.openxmlformats.org/officeDocument/2006/relationships/image" Target="../media/image29.png"/><Relationship Id="rId6" Type="http://schemas.openxmlformats.org/officeDocument/2006/relationships/image" Target="../media/image20.png"/><Relationship Id="rId29" Type="http://schemas.openxmlformats.org/officeDocument/2006/relationships/image" Target="../media/image54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Relationship Id="rId31" Type="http://schemas.openxmlformats.org/officeDocument/2006/relationships/image" Target="../media/image52.png"/><Relationship Id="rId30" Type="http://schemas.openxmlformats.org/officeDocument/2006/relationships/image" Target="../media/image59.png"/><Relationship Id="rId11" Type="http://schemas.openxmlformats.org/officeDocument/2006/relationships/image" Target="../media/image27.png"/><Relationship Id="rId33" Type="http://schemas.openxmlformats.org/officeDocument/2006/relationships/image" Target="../media/image50.png"/><Relationship Id="rId10" Type="http://schemas.openxmlformats.org/officeDocument/2006/relationships/image" Target="../media/image23.png"/><Relationship Id="rId32" Type="http://schemas.openxmlformats.org/officeDocument/2006/relationships/image" Target="../media/image53.png"/><Relationship Id="rId13" Type="http://schemas.openxmlformats.org/officeDocument/2006/relationships/image" Target="../media/image32.png"/><Relationship Id="rId35" Type="http://schemas.openxmlformats.org/officeDocument/2006/relationships/image" Target="../media/image56.png"/><Relationship Id="rId12" Type="http://schemas.openxmlformats.org/officeDocument/2006/relationships/image" Target="../media/image28.png"/><Relationship Id="rId34" Type="http://schemas.openxmlformats.org/officeDocument/2006/relationships/image" Target="../media/image57.png"/><Relationship Id="rId15" Type="http://schemas.openxmlformats.org/officeDocument/2006/relationships/image" Target="../media/image31.png"/><Relationship Id="rId37" Type="http://schemas.openxmlformats.org/officeDocument/2006/relationships/image" Target="../media/image55.png"/><Relationship Id="rId14" Type="http://schemas.openxmlformats.org/officeDocument/2006/relationships/image" Target="../media/image30.png"/><Relationship Id="rId36" Type="http://schemas.openxmlformats.org/officeDocument/2006/relationships/image" Target="../media/image64.png"/><Relationship Id="rId17" Type="http://schemas.openxmlformats.org/officeDocument/2006/relationships/image" Target="../media/image34.png"/><Relationship Id="rId39" Type="http://schemas.openxmlformats.org/officeDocument/2006/relationships/image" Target="../media/image58.png"/><Relationship Id="rId16" Type="http://schemas.openxmlformats.org/officeDocument/2006/relationships/image" Target="../media/image39.png"/><Relationship Id="rId38" Type="http://schemas.openxmlformats.org/officeDocument/2006/relationships/image" Target="../media/image62.png"/><Relationship Id="rId19" Type="http://schemas.openxmlformats.org/officeDocument/2006/relationships/image" Target="../media/image36.png"/><Relationship Id="rId18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81C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" y="0"/>
            <a:ext cx="18272138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117" y="587325"/>
            <a:ext cx="16529756" cy="91123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 rot="-313319">
            <a:off x="3111167" y="2805410"/>
            <a:ext cx="1648761" cy="2576189"/>
          </a:xfrm>
          <a:custGeom>
            <a:rect b="b" l="l" r="r" t="t"/>
            <a:pathLst>
              <a:path extrusionOk="0" h="2576189" w="1648761">
                <a:moveTo>
                  <a:pt x="0" y="0"/>
                </a:moveTo>
                <a:lnTo>
                  <a:pt x="1648760" y="0"/>
                </a:lnTo>
                <a:lnTo>
                  <a:pt x="1648760" y="2576189"/>
                </a:lnTo>
                <a:lnTo>
                  <a:pt x="0" y="257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14"/>
          <p:cNvSpPr/>
          <p:nvPr/>
        </p:nvSpPr>
        <p:spPr>
          <a:xfrm>
            <a:off x="4966345" y="2805410"/>
            <a:ext cx="1569133" cy="2576189"/>
          </a:xfrm>
          <a:custGeom>
            <a:rect b="b" l="l" r="r" t="t"/>
            <a:pathLst>
              <a:path extrusionOk="0" h="2576189" w="1569133">
                <a:moveTo>
                  <a:pt x="0" y="0"/>
                </a:moveTo>
                <a:lnTo>
                  <a:pt x="1569133" y="0"/>
                </a:lnTo>
                <a:lnTo>
                  <a:pt x="1569133" y="2576189"/>
                </a:lnTo>
                <a:lnTo>
                  <a:pt x="0" y="257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14"/>
          <p:cNvSpPr/>
          <p:nvPr/>
        </p:nvSpPr>
        <p:spPr>
          <a:xfrm rot="-602782">
            <a:off x="9085855" y="2826616"/>
            <a:ext cx="2609399" cy="2576189"/>
          </a:xfrm>
          <a:custGeom>
            <a:rect b="b" l="l" r="r" t="t"/>
            <a:pathLst>
              <a:path extrusionOk="0" h="2576189" w="2609399">
                <a:moveTo>
                  <a:pt x="0" y="0"/>
                </a:moveTo>
                <a:lnTo>
                  <a:pt x="2609399" y="0"/>
                </a:lnTo>
                <a:lnTo>
                  <a:pt x="2609399" y="2576189"/>
                </a:lnTo>
                <a:lnTo>
                  <a:pt x="0" y="257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14"/>
          <p:cNvSpPr/>
          <p:nvPr/>
        </p:nvSpPr>
        <p:spPr>
          <a:xfrm rot="425377">
            <a:off x="11959787" y="2805410"/>
            <a:ext cx="3184054" cy="2576189"/>
          </a:xfrm>
          <a:custGeom>
            <a:rect b="b" l="l" r="r" t="t"/>
            <a:pathLst>
              <a:path extrusionOk="0" h="2576189" w="3184054">
                <a:moveTo>
                  <a:pt x="0" y="0"/>
                </a:moveTo>
                <a:lnTo>
                  <a:pt x="3184054" y="0"/>
                </a:lnTo>
                <a:lnTo>
                  <a:pt x="3184054" y="2576189"/>
                </a:lnTo>
                <a:lnTo>
                  <a:pt x="0" y="257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14"/>
          <p:cNvSpPr/>
          <p:nvPr/>
        </p:nvSpPr>
        <p:spPr>
          <a:xfrm>
            <a:off x="3136890" y="5975418"/>
            <a:ext cx="1723705" cy="2576189"/>
          </a:xfrm>
          <a:custGeom>
            <a:rect b="b" l="l" r="r" t="t"/>
            <a:pathLst>
              <a:path extrusionOk="0" h="2576189" w="1723705">
                <a:moveTo>
                  <a:pt x="0" y="0"/>
                </a:moveTo>
                <a:lnTo>
                  <a:pt x="1723705" y="0"/>
                </a:lnTo>
                <a:lnTo>
                  <a:pt x="1723705" y="2576189"/>
                </a:lnTo>
                <a:lnTo>
                  <a:pt x="0" y="257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14"/>
          <p:cNvSpPr/>
          <p:nvPr/>
        </p:nvSpPr>
        <p:spPr>
          <a:xfrm rot="771978">
            <a:off x="7565984" y="5975418"/>
            <a:ext cx="2004743" cy="2576189"/>
          </a:xfrm>
          <a:custGeom>
            <a:rect b="b" l="l" r="r" t="t"/>
            <a:pathLst>
              <a:path extrusionOk="0" h="2576189" w="2004743">
                <a:moveTo>
                  <a:pt x="0" y="0"/>
                </a:moveTo>
                <a:lnTo>
                  <a:pt x="2004744" y="0"/>
                </a:lnTo>
                <a:lnTo>
                  <a:pt x="2004744" y="2576189"/>
                </a:lnTo>
                <a:lnTo>
                  <a:pt x="0" y="2576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14"/>
          <p:cNvSpPr/>
          <p:nvPr/>
        </p:nvSpPr>
        <p:spPr>
          <a:xfrm>
            <a:off x="5188589" y="5936597"/>
            <a:ext cx="1925234" cy="2653831"/>
          </a:xfrm>
          <a:custGeom>
            <a:rect b="b" l="l" r="r" t="t"/>
            <a:pathLst>
              <a:path extrusionOk="0" h="2653831" w="1925234">
                <a:moveTo>
                  <a:pt x="0" y="0"/>
                </a:moveTo>
                <a:lnTo>
                  <a:pt x="1925234" y="0"/>
                </a:lnTo>
                <a:lnTo>
                  <a:pt x="1925234" y="2653831"/>
                </a:lnTo>
                <a:lnTo>
                  <a:pt x="0" y="2653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14"/>
          <p:cNvSpPr/>
          <p:nvPr/>
        </p:nvSpPr>
        <p:spPr>
          <a:xfrm>
            <a:off x="6760993" y="2735726"/>
            <a:ext cx="2340317" cy="2715558"/>
          </a:xfrm>
          <a:custGeom>
            <a:rect b="b" l="l" r="r" t="t"/>
            <a:pathLst>
              <a:path extrusionOk="0" h="2715558" w="2340317">
                <a:moveTo>
                  <a:pt x="0" y="0"/>
                </a:moveTo>
                <a:lnTo>
                  <a:pt x="2340317" y="0"/>
                </a:lnTo>
                <a:lnTo>
                  <a:pt x="2340317" y="2715558"/>
                </a:lnTo>
                <a:lnTo>
                  <a:pt x="0" y="2715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14"/>
          <p:cNvSpPr/>
          <p:nvPr/>
        </p:nvSpPr>
        <p:spPr>
          <a:xfrm>
            <a:off x="14302890" y="3788707"/>
            <a:ext cx="4873719" cy="6498293"/>
          </a:xfrm>
          <a:custGeom>
            <a:rect b="b" l="l" r="r" t="t"/>
            <a:pathLst>
              <a:path extrusionOk="0" h="6498293" w="4873719">
                <a:moveTo>
                  <a:pt x="0" y="0"/>
                </a:moveTo>
                <a:lnTo>
                  <a:pt x="4873720" y="0"/>
                </a:lnTo>
                <a:lnTo>
                  <a:pt x="4873720" y="6498293"/>
                </a:lnTo>
                <a:lnTo>
                  <a:pt x="0" y="649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14"/>
          <p:cNvSpPr/>
          <p:nvPr/>
        </p:nvSpPr>
        <p:spPr>
          <a:xfrm rot="1430000">
            <a:off x="671529" y="6796740"/>
            <a:ext cx="1511254" cy="4114800"/>
          </a:xfrm>
          <a:custGeom>
            <a:rect b="b" l="l" r="r" t="t"/>
            <a:pathLst>
              <a:path extrusionOk="0" h="4114800" w="1511254">
                <a:moveTo>
                  <a:pt x="0" y="0"/>
                </a:moveTo>
                <a:lnTo>
                  <a:pt x="1511254" y="0"/>
                </a:lnTo>
                <a:lnTo>
                  <a:pt x="15112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14"/>
          <p:cNvSpPr txBox="1"/>
          <p:nvPr/>
        </p:nvSpPr>
        <p:spPr>
          <a:xfrm>
            <a:off x="10390554" y="6355147"/>
            <a:ext cx="4265563" cy="172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75" u="none" cap="none" strike="noStrike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end of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75" u="none" cap="none" strike="noStrike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presentation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-511900"/>
            <a:ext cx="5061726" cy="372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6B57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7032" y="0"/>
            <a:ext cx="18295033" cy="10287000"/>
            <a:chOff x="0" y="0"/>
            <a:chExt cx="24393377" cy="13716000"/>
          </a:xfrm>
        </p:grpSpPr>
        <p:sp>
          <p:nvSpPr>
            <p:cNvPr id="87" name="Google Shape;87;p15"/>
            <p:cNvSpPr/>
            <p:nvPr/>
          </p:nvSpPr>
          <p:spPr>
            <a:xfrm>
              <a:off x="0" y="0"/>
              <a:ext cx="13740984" cy="13716000"/>
            </a:xfrm>
            <a:custGeom>
              <a:rect b="b" l="l" r="r" t="t"/>
              <a:pathLst>
                <a:path extrusionOk="0" h="13716000" w="13740984">
                  <a:moveTo>
                    <a:pt x="0" y="0"/>
                  </a:moveTo>
                  <a:lnTo>
                    <a:pt x="13740984" y="0"/>
                  </a:lnTo>
                  <a:lnTo>
                    <a:pt x="13740984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8" name="Google Shape;88;p15"/>
            <p:cNvSpPr/>
            <p:nvPr/>
          </p:nvSpPr>
          <p:spPr>
            <a:xfrm flipH="1" rot="10800000">
              <a:off x="10652393" y="0"/>
              <a:ext cx="13740984" cy="13716000"/>
            </a:xfrm>
            <a:custGeom>
              <a:rect b="b" l="l" r="r" t="t"/>
              <a:pathLst>
                <a:path extrusionOk="0" h="13716000" w="13740984">
                  <a:moveTo>
                    <a:pt x="0" y="13716000"/>
                  </a:moveTo>
                  <a:lnTo>
                    <a:pt x="13740983" y="13716000"/>
                  </a:lnTo>
                  <a:lnTo>
                    <a:pt x="13740983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687" y="0"/>
            <a:ext cx="13325604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9927661" y="2057100"/>
            <a:ext cx="6582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0" u="none" cap="none" strike="noStrike">
                <a:solidFill>
                  <a:srgbClr val="EBE39D"/>
                </a:solidFill>
                <a:latin typeface="Mr Dafoe"/>
                <a:ea typeface="Mr Dafoe"/>
                <a:cs typeface="Mr Dafoe"/>
                <a:sym typeface="Mr Dafoe"/>
              </a:rPr>
              <a:t>You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777737" y="531725"/>
            <a:ext cx="89151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0" u="none" cap="none" strike="noStrike">
                <a:solidFill>
                  <a:srgbClr val="EBE39D"/>
                </a:solidFill>
                <a:latin typeface="Mr Dafoe"/>
                <a:ea typeface="Mr Dafoe"/>
                <a:cs typeface="Mr Dafoe"/>
                <a:sym typeface="Mr Dafoe"/>
              </a:rPr>
              <a:t>Thank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10009151" y="7563225"/>
            <a:ext cx="7238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EBE39D"/>
                </a:solidFill>
                <a:latin typeface="Mr Dafoe"/>
                <a:ea typeface="Mr Dafoe"/>
                <a:cs typeface="Mr Dafoe"/>
                <a:sym typeface="Mr Dafoe"/>
              </a:rPr>
              <a:t>End  of  Presentation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F25E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/>
          <p:cNvGrpSpPr/>
          <p:nvPr/>
        </p:nvGrpSpPr>
        <p:grpSpPr>
          <a:xfrm>
            <a:off x="2723996" y="327560"/>
            <a:ext cx="278151" cy="265113"/>
            <a:chOff x="0" y="0"/>
            <a:chExt cx="812800" cy="774700"/>
          </a:xfrm>
        </p:grpSpPr>
        <p:sp>
          <p:nvSpPr>
            <p:cNvPr id="98" name="Google Shape;98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9" name="Google Shape;99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5865569" y="327560"/>
            <a:ext cx="278151" cy="265113"/>
            <a:chOff x="0" y="0"/>
            <a:chExt cx="812800" cy="774700"/>
          </a:xfrm>
        </p:grpSpPr>
        <p:sp>
          <p:nvSpPr>
            <p:cNvPr id="101" name="Google Shape;101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2" name="Google Shape;102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9007141" y="327560"/>
            <a:ext cx="278151" cy="265113"/>
            <a:chOff x="0" y="0"/>
            <a:chExt cx="812800" cy="774700"/>
          </a:xfrm>
        </p:grpSpPr>
        <p:sp>
          <p:nvSpPr>
            <p:cNvPr id="104" name="Google Shape;104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5" name="Google Shape;105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12148714" y="327560"/>
            <a:ext cx="278151" cy="265113"/>
            <a:chOff x="0" y="0"/>
            <a:chExt cx="812800" cy="774700"/>
          </a:xfrm>
        </p:grpSpPr>
        <p:sp>
          <p:nvSpPr>
            <p:cNvPr id="107" name="Google Shape;107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8" name="Google Shape;108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15290286" y="327560"/>
            <a:ext cx="278151" cy="265113"/>
            <a:chOff x="0" y="0"/>
            <a:chExt cx="812800" cy="774700"/>
          </a:xfrm>
        </p:grpSpPr>
        <p:sp>
          <p:nvSpPr>
            <p:cNvPr id="110" name="Google Shape;110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11" name="Google Shape;111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2723996" y="9581356"/>
            <a:ext cx="278151" cy="265113"/>
            <a:chOff x="0" y="0"/>
            <a:chExt cx="812800" cy="774700"/>
          </a:xfrm>
        </p:grpSpPr>
        <p:sp>
          <p:nvSpPr>
            <p:cNvPr id="113" name="Google Shape;113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14" name="Google Shape;114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5865569" y="9581356"/>
            <a:ext cx="278151" cy="265113"/>
            <a:chOff x="0" y="0"/>
            <a:chExt cx="812800" cy="774700"/>
          </a:xfrm>
        </p:grpSpPr>
        <p:sp>
          <p:nvSpPr>
            <p:cNvPr id="116" name="Google Shape;116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17" name="Google Shape;117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9007141" y="9581356"/>
            <a:ext cx="278151" cy="265113"/>
            <a:chOff x="0" y="0"/>
            <a:chExt cx="812800" cy="774700"/>
          </a:xfrm>
        </p:grpSpPr>
        <p:sp>
          <p:nvSpPr>
            <p:cNvPr id="119" name="Google Shape;119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0" name="Google Shape;120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12148714" y="9581356"/>
            <a:ext cx="278151" cy="265113"/>
            <a:chOff x="0" y="0"/>
            <a:chExt cx="812800" cy="774700"/>
          </a:xfrm>
        </p:grpSpPr>
        <p:sp>
          <p:nvSpPr>
            <p:cNvPr id="122" name="Google Shape;122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3" name="Google Shape;123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15290286" y="9581356"/>
            <a:ext cx="278151" cy="265113"/>
            <a:chOff x="0" y="0"/>
            <a:chExt cx="812800" cy="774700"/>
          </a:xfrm>
        </p:grpSpPr>
        <p:sp>
          <p:nvSpPr>
            <p:cNvPr id="125" name="Google Shape;125;p16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6" name="Google Shape;126;p16"/>
            <p:cNvSpPr txBox="1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6"/>
          <p:cNvSpPr txBox="1"/>
          <p:nvPr/>
        </p:nvSpPr>
        <p:spPr>
          <a:xfrm>
            <a:off x="-72750" y="301638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28" name="Google Shape;128;p16"/>
          <p:cNvSpPr txBox="1"/>
          <p:nvPr/>
        </p:nvSpPr>
        <p:spPr>
          <a:xfrm>
            <a:off x="3068822" y="301638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29" name="Google Shape;129;p16"/>
          <p:cNvSpPr txBox="1"/>
          <p:nvPr/>
        </p:nvSpPr>
        <p:spPr>
          <a:xfrm>
            <a:off x="6210395" y="301638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0" name="Google Shape;130;p16"/>
          <p:cNvSpPr txBox="1"/>
          <p:nvPr/>
        </p:nvSpPr>
        <p:spPr>
          <a:xfrm>
            <a:off x="9351967" y="301638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1" name="Google Shape;131;p16"/>
          <p:cNvSpPr txBox="1"/>
          <p:nvPr/>
        </p:nvSpPr>
        <p:spPr>
          <a:xfrm>
            <a:off x="12493540" y="301638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2" name="Google Shape;132;p16"/>
          <p:cNvSpPr txBox="1"/>
          <p:nvPr/>
        </p:nvSpPr>
        <p:spPr>
          <a:xfrm>
            <a:off x="15635112" y="301638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3" name="Google Shape;133;p16"/>
          <p:cNvSpPr txBox="1"/>
          <p:nvPr/>
        </p:nvSpPr>
        <p:spPr>
          <a:xfrm>
            <a:off x="-72750" y="9555434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4" name="Google Shape;134;p16"/>
          <p:cNvSpPr txBox="1"/>
          <p:nvPr/>
        </p:nvSpPr>
        <p:spPr>
          <a:xfrm>
            <a:off x="3068822" y="9555434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5" name="Google Shape;135;p16"/>
          <p:cNvSpPr txBox="1"/>
          <p:nvPr/>
        </p:nvSpPr>
        <p:spPr>
          <a:xfrm>
            <a:off x="6210395" y="9555434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6" name="Google Shape;136;p16"/>
          <p:cNvSpPr txBox="1"/>
          <p:nvPr/>
        </p:nvSpPr>
        <p:spPr>
          <a:xfrm>
            <a:off x="9351967" y="9555434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7" name="Google Shape;137;p16"/>
          <p:cNvSpPr txBox="1"/>
          <p:nvPr/>
        </p:nvSpPr>
        <p:spPr>
          <a:xfrm>
            <a:off x="12493540" y="9555434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sp>
        <p:nvSpPr>
          <p:cNvPr id="138" name="Google Shape;138;p16"/>
          <p:cNvSpPr txBox="1"/>
          <p:nvPr/>
        </p:nvSpPr>
        <p:spPr>
          <a:xfrm>
            <a:off x="15635112" y="9555434"/>
            <a:ext cx="2725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 </a:t>
            </a:r>
            <a:endParaRPr sz="1100"/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779" y="1609829"/>
            <a:ext cx="10150850" cy="703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1E4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0" y="0"/>
            <a:ext cx="18240497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888" y="-718850"/>
            <a:ext cx="15653130" cy="710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7"/>
          <p:cNvGrpSpPr/>
          <p:nvPr/>
        </p:nvGrpSpPr>
        <p:grpSpPr>
          <a:xfrm>
            <a:off x="1028700" y="-977148"/>
            <a:ext cx="16230600" cy="7358779"/>
            <a:chOff x="0" y="0"/>
            <a:chExt cx="21640800" cy="9811705"/>
          </a:xfrm>
        </p:grpSpPr>
        <p:sp>
          <p:nvSpPr>
            <p:cNvPr id="147" name="Google Shape;147;p17"/>
            <p:cNvSpPr/>
            <p:nvPr/>
          </p:nvSpPr>
          <p:spPr>
            <a:xfrm>
              <a:off x="0" y="0"/>
              <a:ext cx="21640800" cy="9049789"/>
            </a:xfrm>
            <a:custGeom>
              <a:rect b="b" l="l" r="r" t="t"/>
              <a:pathLst>
                <a:path extrusionOk="0" h="9049789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049789"/>
                  </a:lnTo>
                  <a:lnTo>
                    <a:pt x="0" y="90497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7"/>
            <p:cNvSpPr/>
            <p:nvPr/>
          </p:nvSpPr>
          <p:spPr>
            <a:xfrm>
              <a:off x="927392" y="4325305"/>
              <a:ext cx="4967686" cy="5486400"/>
            </a:xfrm>
            <a:custGeom>
              <a:rect b="b" l="l" r="r" t="t"/>
              <a:pathLst>
                <a:path extrusionOk="0" h="5486400" w="4967686">
                  <a:moveTo>
                    <a:pt x="0" y="0"/>
                  </a:moveTo>
                  <a:lnTo>
                    <a:pt x="4967686" y="0"/>
                  </a:lnTo>
                  <a:lnTo>
                    <a:pt x="496768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49" name="Google Shape;149;p17"/>
          <p:cNvSpPr txBox="1"/>
          <p:nvPr/>
        </p:nvSpPr>
        <p:spPr>
          <a:xfrm>
            <a:off x="1503898" y="-299903"/>
            <a:ext cx="149451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THANK YOU!</a:t>
            </a:r>
            <a:endParaRPr sz="32500"/>
          </a:p>
        </p:txBody>
      </p:sp>
      <p:sp>
        <p:nvSpPr>
          <p:cNvPr id="150" name="Google Shape;150;p17"/>
          <p:cNvSpPr txBox="1"/>
          <p:nvPr/>
        </p:nvSpPr>
        <p:spPr>
          <a:xfrm>
            <a:off x="2170402" y="4200341"/>
            <a:ext cx="425827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END OF PRESENTATION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1742852" y="-299903"/>
            <a:ext cx="149451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500" u="none" cap="none" strike="noStrike">
                <a:solidFill>
                  <a:srgbClr val="EE438C"/>
                </a:solidFill>
                <a:latin typeface="Bebas Neue"/>
                <a:ea typeface="Bebas Neue"/>
                <a:cs typeface="Bebas Neue"/>
                <a:sym typeface="Bebas Neue"/>
              </a:rPr>
              <a:t>THANK YOU!</a:t>
            </a:r>
            <a:endParaRPr sz="900"/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886988"/>
            <a:ext cx="18288000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5CA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8870" l="0" r="15938" t="3217"/>
          <a:stretch/>
        </p:blipFill>
        <p:spPr>
          <a:xfrm>
            <a:off x="319100" y="0"/>
            <a:ext cx="17968901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2194604" y="8394700"/>
            <a:ext cx="5064696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C0E1FF"/>
                </a:solidFill>
                <a:latin typeface="Anton"/>
                <a:ea typeface="Anton"/>
                <a:cs typeface="Anton"/>
                <a:sym typeface="Anton"/>
              </a:rPr>
              <a:t>END OF PRESENTATION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00" y="-1532200"/>
            <a:ext cx="13486649" cy="1425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362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18288000" cy="10287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9"/>
          <p:cNvGrpSpPr/>
          <p:nvPr/>
        </p:nvGrpSpPr>
        <p:grpSpPr>
          <a:xfrm>
            <a:off x="15394875" y="-117055"/>
            <a:ext cx="1598870" cy="10404055"/>
            <a:chOff x="0" y="-57150"/>
            <a:chExt cx="780623" cy="5079612"/>
          </a:xfrm>
        </p:grpSpPr>
        <p:sp>
          <p:nvSpPr>
            <p:cNvPr id="166" name="Google Shape;166;p19"/>
            <p:cNvSpPr/>
            <p:nvPr/>
          </p:nvSpPr>
          <p:spPr>
            <a:xfrm>
              <a:off x="0" y="0"/>
              <a:ext cx="780623" cy="5022462"/>
            </a:xfrm>
            <a:custGeom>
              <a:rect b="b" l="l" r="r" t="t"/>
              <a:pathLst>
                <a:path extrusionOk="0" h="5022462" w="780623">
                  <a:moveTo>
                    <a:pt x="0" y="0"/>
                  </a:moveTo>
                  <a:lnTo>
                    <a:pt x="780623" y="0"/>
                  </a:lnTo>
                  <a:lnTo>
                    <a:pt x="780623" y="5022462"/>
                  </a:lnTo>
                  <a:lnTo>
                    <a:pt x="0" y="5022462"/>
                  </a:lnTo>
                  <a:close/>
                </a:path>
              </a:pathLst>
            </a:custGeom>
            <a:solidFill>
              <a:srgbClr val="4C3624"/>
            </a:solidFill>
            <a:ln>
              <a:noFill/>
            </a:ln>
          </p:spPr>
        </p:sp>
        <p:sp>
          <p:nvSpPr>
            <p:cNvPr id="167" name="Google Shape;167;p19"/>
            <p:cNvSpPr txBox="1"/>
            <p:nvPr/>
          </p:nvSpPr>
          <p:spPr>
            <a:xfrm>
              <a:off x="0" y="-57150"/>
              <a:ext cx="780623" cy="5079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9"/>
          <p:cNvSpPr txBox="1"/>
          <p:nvPr/>
        </p:nvSpPr>
        <p:spPr>
          <a:xfrm rot="-5400000">
            <a:off x="13234128" y="4931600"/>
            <a:ext cx="5920363" cy="423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 OF PRESENTATION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1001500" y="2927090"/>
            <a:ext cx="9028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4C3624"/>
                </a:solidFill>
                <a:latin typeface="Marcellus"/>
                <a:ea typeface="Marcellus"/>
                <a:cs typeface="Marcellus"/>
                <a:sym typeface="Marcellus"/>
              </a:rPr>
              <a:t>THANK YOU!</a:t>
            </a:r>
            <a:endParaRPr sz="1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175" name="Google Shape;175;p20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20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178" name="Google Shape;178;p20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0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181" name="Google Shape;181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184" name="Google Shape;184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0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1139005" y="8448788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1747770" y="4749733"/>
            <a:ext cx="3150600" cy="3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110"/>
              <a:t>r Dafoe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Marcellus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Bebas Neue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110"/>
              <a:t>omemade Apple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Bebas Neue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195" name="Google Shape;195;p20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20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20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20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20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20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20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20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20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20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20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6" name="Google Shape;206;p20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20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20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20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20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20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20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3" name="Google Shape;213;p20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20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20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20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7" name="Google Shape;217;p20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8" name="Google Shape;218;p20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9" name="Google Shape;219;p20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0" name="Google Shape;220;p20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1" name="Google Shape;221;p20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2" name="Google Shape;222;p20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3" name="Google Shape;223;p20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4" name="Google Shape;224;p20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20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6" name="Google Shape;226;p20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7" name="Google Shape;227;p20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8" name="Google Shape;228;p20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9" name="Google Shape;229;p20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0" name="Google Shape;230;p20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1" name="Google Shape;231;p20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2" name="Google Shape;232;p20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20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44" name="Google Shape;2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3840946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