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Architects Daughter"/>
      <p:regular r:id="rId19"/>
    </p:embeddedFont>
    <p:embeddedFont>
      <p:font typeface="Anton"/>
      <p:regular r:id="rId20"/>
    </p:embeddedFont>
    <p:embeddedFont>
      <p:font typeface="Inter"/>
      <p:regular r:id="rId21"/>
      <p:bold r:id="rId22"/>
      <p:italic r:id="rId23"/>
      <p:boldItalic r:id="rId24"/>
    </p:embeddedFont>
    <p:embeddedFont>
      <p:font typeface="Alata"/>
      <p:regular r:id="rId25"/>
    </p:embeddedFont>
    <p:embeddedFont>
      <p:font typeface="DM Serif Display"/>
      <p:regular r:id="rId26"/>
      <p:italic r:id="rId27"/>
    </p:embeddedFont>
    <p:embeddedFont>
      <p:font typeface="Inter Light"/>
      <p:regular r:id="rId28"/>
      <p:bold r:id="rId29"/>
      <p:italic r:id="rId30"/>
      <p:boldItalic r:id="rId31"/>
    </p:embeddedFont>
    <p:embeddedFont>
      <p:font typeface="Inter SemiBold"/>
      <p:regular r:id="rId32"/>
      <p:bold r:id="rId33"/>
      <p:italic r:id="rId34"/>
      <p:boldItalic r:id="rId35"/>
    </p:embeddedFont>
    <p:embeddedFont>
      <p:font typeface="Alef"/>
      <p:regular r:id="rId36"/>
      <p:bold r:id="rId37"/>
    </p:embeddedFont>
    <p:embeddedFont>
      <p:font typeface="Arimo"/>
      <p:regular r:id="rId38"/>
      <p:bold r:id="rId39"/>
      <p:italic r:id="rId40"/>
      <p:boldItalic r:id="rId41"/>
    </p:embeddedFont>
    <p:embeddedFont>
      <p:font typeface="Playfair Display"/>
      <p:regular r:id="rId42"/>
      <p:bold r:id="rId43"/>
      <p:italic r:id="rId44"/>
      <p:boldItalic r:id="rId45"/>
    </p:embeddedFont>
    <p:embeddedFont>
      <p:font typeface="Parisienne"/>
      <p:regular r:id="rId46"/>
    </p:embeddedFont>
    <p:embeddedFont>
      <p:font typeface="Montserrat Black"/>
      <p:bold r:id="rId47"/>
      <p:boldItalic r:id="rId48"/>
    </p:embeddedFont>
    <p:embeddedFont>
      <p:font typeface="Bebas Neue"/>
      <p:regular r:id="rId49"/>
    </p:embeddedFont>
    <p:embeddedFont>
      <p:font typeface="Gilda Display"/>
      <p:regular r:id="rId50"/>
    </p:embeddedFont>
    <p:embeddedFont>
      <p:font typeface="Montserrat ExtraBold"/>
      <p:bold r:id="rId51"/>
      <p:boldItalic r:id="rId52"/>
    </p:embeddedFont>
    <p:embeddedFont>
      <p:font typeface="DM Sans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mo-italic.fntdata"/><Relationship Id="rId42" Type="http://schemas.openxmlformats.org/officeDocument/2006/relationships/font" Target="fonts/PlayfairDisplay-regular.fntdata"/><Relationship Id="rId41" Type="http://schemas.openxmlformats.org/officeDocument/2006/relationships/font" Target="fonts/Arimo-boldItalic.fntdata"/><Relationship Id="rId44" Type="http://schemas.openxmlformats.org/officeDocument/2006/relationships/font" Target="fonts/PlayfairDisplay-italic.fntdata"/><Relationship Id="rId43" Type="http://schemas.openxmlformats.org/officeDocument/2006/relationships/font" Target="fonts/PlayfairDisplay-bold.fntdata"/><Relationship Id="rId46" Type="http://schemas.openxmlformats.org/officeDocument/2006/relationships/font" Target="fonts/Parisienne-regular.fntdata"/><Relationship Id="rId45" Type="http://schemas.openxmlformats.org/officeDocument/2006/relationships/font" Target="fonts/PlayfairDisplay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Black-boldItalic.fntdata"/><Relationship Id="rId47" Type="http://schemas.openxmlformats.org/officeDocument/2006/relationships/font" Target="fonts/MontserratBlack-bold.fntdata"/><Relationship Id="rId49" Type="http://schemas.openxmlformats.org/officeDocument/2006/relationships/font" Target="fonts/Bebas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Light-boldItalic.fntdata"/><Relationship Id="rId30" Type="http://schemas.openxmlformats.org/officeDocument/2006/relationships/font" Target="fonts/InterLight-italic.fntdata"/><Relationship Id="rId33" Type="http://schemas.openxmlformats.org/officeDocument/2006/relationships/font" Target="fonts/InterSemiBold-bold.fntdata"/><Relationship Id="rId32" Type="http://schemas.openxmlformats.org/officeDocument/2006/relationships/font" Target="fonts/InterSemiBold-regular.fntdata"/><Relationship Id="rId35" Type="http://schemas.openxmlformats.org/officeDocument/2006/relationships/font" Target="fonts/InterSemiBold-boldItalic.fntdata"/><Relationship Id="rId34" Type="http://schemas.openxmlformats.org/officeDocument/2006/relationships/font" Target="fonts/InterSemiBold-italic.fntdata"/><Relationship Id="rId37" Type="http://schemas.openxmlformats.org/officeDocument/2006/relationships/font" Target="fonts/Alef-bold.fntdata"/><Relationship Id="rId36" Type="http://schemas.openxmlformats.org/officeDocument/2006/relationships/font" Target="fonts/Alef-regular.fntdata"/><Relationship Id="rId39" Type="http://schemas.openxmlformats.org/officeDocument/2006/relationships/font" Target="fonts/Arimo-bold.fntdata"/><Relationship Id="rId38" Type="http://schemas.openxmlformats.org/officeDocument/2006/relationships/font" Target="fonts/Arimo-regular.fntdata"/><Relationship Id="rId20" Type="http://schemas.openxmlformats.org/officeDocument/2006/relationships/font" Target="fonts/Anton-regular.fntdata"/><Relationship Id="rId22" Type="http://schemas.openxmlformats.org/officeDocument/2006/relationships/font" Target="fonts/Inter-bold.fntdata"/><Relationship Id="rId21" Type="http://schemas.openxmlformats.org/officeDocument/2006/relationships/font" Target="fonts/Inter-regular.fntdata"/><Relationship Id="rId24" Type="http://schemas.openxmlformats.org/officeDocument/2006/relationships/font" Target="fonts/Inter-boldItalic.fntdata"/><Relationship Id="rId23" Type="http://schemas.openxmlformats.org/officeDocument/2006/relationships/font" Target="fonts/Inter-italic.fntdata"/><Relationship Id="rId26" Type="http://schemas.openxmlformats.org/officeDocument/2006/relationships/font" Target="fonts/DMSerifDisplay-regular.fntdata"/><Relationship Id="rId25" Type="http://schemas.openxmlformats.org/officeDocument/2006/relationships/font" Target="fonts/Alata-regular.fntdata"/><Relationship Id="rId28" Type="http://schemas.openxmlformats.org/officeDocument/2006/relationships/font" Target="fonts/InterLight-regular.fntdata"/><Relationship Id="rId27" Type="http://schemas.openxmlformats.org/officeDocument/2006/relationships/font" Target="fonts/DMSerifDisplay-italic.fntdata"/><Relationship Id="rId29" Type="http://schemas.openxmlformats.org/officeDocument/2006/relationships/font" Target="fonts/InterLight-bold.fntdata"/><Relationship Id="rId51" Type="http://schemas.openxmlformats.org/officeDocument/2006/relationships/font" Target="fonts/MontserratExtraBold-bold.fntdata"/><Relationship Id="rId50" Type="http://schemas.openxmlformats.org/officeDocument/2006/relationships/font" Target="fonts/GildaDisplay-regular.fntdata"/><Relationship Id="rId53" Type="http://schemas.openxmlformats.org/officeDocument/2006/relationships/font" Target="fonts/DMSans-regular.fntdata"/><Relationship Id="rId52" Type="http://schemas.openxmlformats.org/officeDocument/2006/relationships/font" Target="fonts/MontserratExtraBold-boldItalic.fntdata"/><Relationship Id="rId11" Type="http://schemas.openxmlformats.org/officeDocument/2006/relationships/slide" Target="slides/slide6.xml"/><Relationship Id="rId55" Type="http://schemas.openxmlformats.org/officeDocument/2006/relationships/font" Target="fonts/DMSans-italic.fntdata"/><Relationship Id="rId10" Type="http://schemas.openxmlformats.org/officeDocument/2006/relationships/slide" Target="slides/slide5.xml"/><Relationship Id="rId54" Type="http://schemas.openxmlformats.org/officeDocument/2006/relationships/font" Target="fonts/DM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DM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rchitectsDaughter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47.png"/><Relationship Id="rId4" Type="http://schemas.openxmlformats.org/officeDocument/2006/relationships/image" Target="../media/image19.png"/><Relationship Id="rId5" Type="http://schemas.openxmlformats.org/officeDocument/2006/relationships/image" Target="../media/image39.png"/><Relationship Id="rId6" Type="http://schemas.openxmlformats.org/officeDocument/2006/relationships/image" Target="../media/image1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">
  <p:cSld name="CUSTOM_2">
    <p:bg>
      <p:bgPr>
        <a:solidFill>
          <a:srgbClr val="F8F5F0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"/>
          <p:cNvSpPr/>
          <p:nvPr>
            <p:ph idx="2" type="pic"/>
          </p:nvPr>
        </p:nvSpPr>
        <p:spPr>
          <a:xfrm>
            <a:off x="1030600" y="1133675"/>
            <a:ext cx="2096400" cy="79869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1"/>
          <p:cNvSpPr/>
          <p:nvPr>
            <p:ph idx="3" type="pic"/>
          </p:nvPr>
        </p:nvSpPr>
        <p:spPr>
          <a:xfrm>
            <a:off x="3470813" y="1150250"/>
            <a:ext cx="2096400" cy="79869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1"/>
          <p:cNvSpPr/>
          <p:nvPr>
            <p:ph idx="4" type="pic"/>
          </p:nvPr>
        </p:nvSpPr>
        <p:spPr>
          <a:xfrm>
            <a:off x="5911038" y="1150250"/>
            <a:ext cx="2096400" cy="7986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5" name="Google Shape;105;p11"/>
          <p:cNvGrpSpPr/>
          <p:nvPr/>
        </p:nvGrpSpPr>
        <p:grpSpPr>
          <a:xfrm>
            <a:off x="6959156" y="3455788"/>
            <a:ext cx="10300610" cy="4805858"/>
            <a:chOff x="0" y="-38100"/>
            <a:chExt cx="2712900" cy="1265732"/>
          </a:xfrm>
        </p:grpSpPr>
        <p:sp>
          <p:nvSpPr>
            <p:cNvPr id="106" name="Google Shape;106;p11"/>
            <p:cNvSpPr/>
            <p:nvPr/>
          </p:nvSpPr>
          <p:spPr>
            <a:xfrm>
              <a:off x="0" y="0"/>
              <a:ext cx="2712795" cy="1227632"/>
            </a:xfrm>
            <a:custGeom>
              <a:rect b="b" l="l" r="r" t="t"/>
              <a:pathLst>
                <a:path extrusionOk="0" h="1227632" w="2712795">
                  <a:moveTo>
                    <a:pt x="0" y="0"/>
                  </a:moveTo>
                  <a:lnTo>
                    <a:pt x="2712795" y="0"/>
                  </a:lnTo>
                  <a:lnTo>
                    <a:pt x="2712795" y="1227632"/>
                  </a:lnTo>
                  <a:lnTo>
                    <a:pt x="0" y="1227632"/>
                  </a:lnTo>
                  <a:close/>
                </a:path>
              </a:pathLst>
            </a:custGeom>
            <a:solidFill>
              <a:srgbClr val="D7BEA4"/>
            </a:solidFill>
            <a:ln>
              <a:noFill/>
            </a:ln>
          </p:spPr>
        </p:sp>
        <p:sp>
          <p:nvSpPr>
            <p:cNvPr id="107" name="Google Shape;107;p11"/>
            <p:cNvSpPr txBox="1"/>
            <p:nvPr/>
          </p:nvSpPr>
          <p:spPr>
            <a:xfrm>
              <a:off x="0" y="-38100"/>
              <a:ext cx="2712900" cy="12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1"/>
          <p:cNvSpPr txBox="1"/>
          <p:nvPr>
            <p:ph idx="1" type="body"/>
          </p:nvPr>
        </p:nvSpPr>
        <p:spPr>
          <a:xfrm>
            <a:off x="8007375" y="6607200"/>
            <a:ext cx="9008400" cy="13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 sz="2000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Clr>
                <a:srgbClr val="452805"/>
              </a:buClr>
              <a:buSzPts val="2000"/>
              <a:buChar char="–"/>
              <a:defRPr sz="2000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 sz="2000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–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»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11"/>
          <p:cNvSpPr txBox="1"/>
          <p:nvPr>
            <p:ph idx="5" type="subTitle"/>
          </p:nvPr>
        </p:nvSpPr>
        <p:spPr>
          <a:xfrm>
            <a:off x="8130350" y="5561475"/>
            <a:ext cx="8092200" cy="104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FAEFE6"/>
              </a:buClr>
              <a:buSzPts val="8200"/>
              <a:buFont typeface="Gilda Display"/>
              <a:buNone/>
              <a:defRPr sz="8200">
                <a:solidFill>
                  <a:srgbClr val="FAEFE6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rgbClr val="FAEFE6"/>
              </a:buClr>
              <a:buSzPts val="2800"/>
              <a:buNone/>
              <a:defRPr>
                <a:solidFill>
                  <a:srgbClr val="FAEFE6"/>
                </a:solidFill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rgbClr val="FAEFE6"/>
              </a:buClr>
              <a:buSzPts val="2400"/>
              <a:buNone/>
              <a:defRPr>
                <a:solidFill>
                  <a:srgbClr val="FAEFE6"/>
                </a:solidFill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2000"/>
              <a:buNone/>
              <a:defRPr>
                <a:solidFill>
                  <a:srgbClr val="FAEFE6"/>
                </a:solidFill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2000"/>
              <a:buNone/>
              <a:defRPr>
                <a:solidFill>
                  <a:srgbClr val="FAEFE6"/>
                </a:solidFill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2000"/>
              <a:buNone/>
              <a:defRPr>
                <a:solidFill>
                  <a:srgbClr val="FAEFE6"/>
                </a:solidFill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2000"/>
              <a:buNone/>
              <a:defRPr>
                <a:solidFill>
                  <a:srgbClr val="FAEFE6"/>
                </a:solidFill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2000"/>
              <a:buNone/>
              <a:defRPr>
                <a:solidFill>
                  <a:srgbClr val="FAEFE6"/>
                </a:solidFill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2000"/>
              <a:buNone/>
              <a:defRPr>
                <a:solidFill>
                  <a:srgbClr val="FAEFE6"/>
                </a:solidFill>
              </a:defRPr>
            </a:lvl9pPr>
          </a:lstStyle>
          <a:p/>
        </p:txBody>
      </p:sp>
      <p:sp>
        <p:nvSpPr>
          <p:cNvPr id="110" name="Google Shape;110;p11"/>
          <p:cNvSpPr txBox="1"/>
          <p:nvPr>
            <p:ph idx="6" type="subTitle"/>
          </p:nvPr>
        </p:nvSpPr>
        <p:spPr>
          <a:xfrm>
            <a:off x="8263950" y="3862600"/>
            <a:ext cx="8092200" cy="154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AEFE6"/>
              </a:buClr>
              <a:buSzPts val="11500"/>
              <a:buFont typeface="Gilda Display"/>
              <a:buNone/>
              <a:defRPr sz="11500">
                <a:solidFill>
                  <a:srgbClr val="FAEFE6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AEFE6"/>
              </a:buClr>
              <a:buSzPts val="11500"/>
              <a:buNone/>
              <a:defRPr sz="11500">
                <a:solidFill>
                  <a:srgbClr val="FAEFE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Hologram">
  <p:cSld name="CUSTOM_1">
    <p:bg>
      <p:bgPr>
        <a:solidFill>
          <a:srgbClr val="FAEFE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2"/>
          <p:cNvPicPr preferRelativeResize="0"/>
          <p:nvPr/>
        </p:nvPicPr>
        <p:blipFill rotWithShape="1">
          <a:blip r:embed="rId2">
            <a:alphaModFix/>
          </a:blip>
          <a:srcRect b="0" l="79542" r="0" t="0"/>
          <a:stretch/>
        </p:blipFill>
        <p:spPr>
          <a:xfrm>
            <a:off x="0" y="0"/>
            <a:ext cx="210449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/>
          <p:nvPr/>
        </p:nvSpPr>
        <p:spPr>
          <a:xfrm rot="10800000">
            <a:off x="12538751" y="797915"/>
            <a:ext cx="8470974" cy="8460385"/>
          </a:xfrm>
          <a:custGeom>
            <a:rect b="b" l="l" r="r" t="t"/>
            <a:pathLst>
              <a:path extrusionOk="0" h="8460385" w="8470974">
                <a:moveTo>
                  <a:pt x="0" y="0"/>
                </a:moveTo>
                <a:lnTo>
                  <a:pt x="8470974" y="0"/>
                </a:lnTo>
                <a:lnTo>
                  <a:pt x="8470974" y="8460385"/>
                </a:lnTo>
                <a:lnTo>
                  <a:pt x="0" y="8460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14" name="Google Shape;114;p12"/>
          <p:cNvCxnSpPr/>
          <p:nvPr/>
        </p:nvCxnSpPr>
        <p:spPr>
          <a:xfrm>
            <a:off x="12034241" y="1897380"/>
            <a:ext cx="0" cy="6812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12"/>
          <p:cNvSpPr/>
          <p:nvPr/>
        </p:nvSpPr>
        <p:spPr>
          <a:xfrm>
            <a:off x="11040753" y="8480095"/>
            <a:ext cx="506798" cy="291179"/>
          </a:xfrm>
          <a:custGeom>
            <a:rect b="b" l="l" r="r" t="t"/>
            <a:pathLst>
              <a:path extrusionOk="0" h="291179" w="506798">
                <a:moveTo>
                  <a:pt x="0" y="0"/>
                </a:moveTo>
                <a:lnTo>
                  <a:pt x="506798" y="0"/>
                </a:lnTo>
                <a:lnTo>
                  <a:pt x="506798" y="291178"/>
                </a:lnTo>
                <a:lnTo>
                  <a:pt x="0" y="291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2"/>
          <p:cNvSpPr/>
          <p:nvPr/>
        </p:nvSpPr>
        <p:spPr>
          <a:xfrm>
            <a:off x="11067875" y="7513191"/>
            <a:ext cx="452554" cy="452554"/>
          </a:xfrm>
          <a:custGeom>
            <a:rect b="b" l="l" r="r" t="t"/>
            <a:pathLst>
              <a:path extrusionOk="0" h="452554" w="452554">
                <a:moveTo>
                  <a:pt x="0" y="0"/>
                </a:moveTo>
                <a:lnTo>
                  <a:pt x="452554" y="0"/>
                </a:lnTo>
                <a:lnTo>
                  <a:pt x="452554" y="452554"/>
                </a:lnTo>
                <a:lnTo>
                  <a:pt x="0" y="45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2"/>
          <p:cNvSpPr/>
          <p:nvPr/>
        </p:nvSpPr>
        <p:spPr>
          <a:xfrm>
            <a:off x="11067875" y="6769147"/>
            <a:ext cx="452554" cy="452554"/>
          </a:xfrm>
          <a:custGeom>
            <a:rect b="b" l="l" r="r" t="t"/>
            <a:pathLst>
              <a:path extrusionOk="0" h="452554" w="452554">
                <a:moveTo>
                  <a:pt x="0" y="0"/>
                </a:moveTo>
                <a:lnTo>
                  <a:pt x="452554" y="0"/>
                </a:lnTo>
                <a:lnTo>
                  <a:pt x="452554" y="452554"/>
                </a:lnTo>
                <a:lnTo>
                  <a:pt x="0" y="45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2"/>
          <p:cNvSpPr txBox="1"/>
          <p:nvPr>
            <p:ph idx="1" type="body"/>
          </p:nvPr>
        </p:nvSpPr>
        <p:spPr>
          <a:xfrm>
            <a:off x="6717750" y="8386100"/>
            <a:ext cx="4122600" cy="45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50850" lvl="0" marL="457200" algn="r">
              <a:spcBef>
                <a:spcPts val="64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1pPr>
            <a:lvl2pPr indent="-450850" lvl="1" marL="914400" algn="r">
              <a:spcBef>
                <a:spcPts val="560"/>
              </a:spcBef>
              <a:spcAft>
                <a:spcPts val="0"/>
              </a:spcAft>
              <a:buSzPts val="3500"/>
              <a:buFont typeface="Alef"/>
              <a:buChar char="–"/>
              <a:defRPr sz="3500">
                <a:latin typeface="Alef"/>
                <a:ea typeface="Alef"/>
                <a:cs typeface="Alef"/>
                <a:sym typeface="Alef"/>
              </a:defRPr>
            </a:lvl2pPr>
            <a:lvl3pPr indent="-450850" lvl="2" marL="1371600" algn="r">
              <a:spcBef>
                <a:spcPts val="48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3pPr>
            <a:lvl4pPr indent="-450850" lvl="3" marL="182880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–"/>
              <a:defRPr sz="3500">
                <a:latin typeface="Alef"/>
                <a:ea typeface="Alef"/>
                <a:cs typeface="Alef"/>
                <a:sym typeface="Alef"/>
              </a:defRPr>
            </a:lvl4pPr>
            <a:lvl5pPr indent="-450850" lvl="4" marL="228600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»"/>
              <a:defRPr sz="3500">
                <a:latin typeface="Alef"/>
                <a:ea typeface="Alef"/>
                <a:cs typeface="Alef"/>
                <a:sym typeface="Alef"/>
              </a:defRPr>
            </a:lvl5pPr>
            <a:lvl6pPr indent="-450850" lvl="5" marL="274320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6pPr>
            <a:lvl7pPr indent="-450850" lvl="6" marL="320040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7pPr>
            <a:lvl8pPr indent="-450850" lvl="7" marL="365760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8pPr>
            <a:lvl9pPr indent="-450850" lvl="8" marL="411480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119" name="Google Shape;119;p12"/>
          <p:cNvSpPr txBox="1"/>
          <p:nvPr>
            <p:ph idx="2" type="body"/>
          </p:nvPr>
        </p:nvSpPr>
        <p:spPr>
          <a:xfrm>
            <a:off x="6717750" y="7513125"/>
            <a:ext cx="4122600" cy="45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50850" lvl="0" marL="457200" rtl="0" algn="r">
              <a:spcBef>
                <a:spcPts val="64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1pPr>
            <a:lvl2pPr indent="-450850" lvl="1" marL="914400" rtl="0" algn="r">
              <a:spcBef>
                <a:spcPts val="560"/>
              </a:spcBef>
              <a:spcAft>
                <a:spcPts val="0"/>
              </a:spcAft>
              <a:buSzPts val="3500"/>
              <a:buFont typeface="Alef"/>
              <a:buChar char="–"/>
              <a:defRPr sz="3500">
                <a:latin typeface="Alef"/>
                <a:ea typeface="Alef"/>
                <a:cs typeface="Alef"/>
                <a:sym typeface="Alef"/>
              </a:defRPr>
            </a:lvl2pPr>
            <a:lvl3pPr indent="-450850" lvl="2" marL="1371600" rtl="0" algn="r">
              <a:spcBef>
                <a:spcPts val="48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3pPr>
            <a:lvl4pPr indent="-450850" lvl="3" marL="18288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–"/>
              <a:defRPr sz="3500">
                <a:latin typeface="Alef"/>
                <a:ea typeface="Alef"/>
                <a:cs typeface="Alef"/>
                <a:sym typeface="Alef"/>
              </a:defRPr>
            </a:lvl4pPr>
            <a:lvl5pPr indent="-450850" lvl="4" marL="22860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»"/>
              <a:defRPr sz="3500">
                <a:latin typeface="Alef"/>
                <a:ea typeface="Alef"/>
                <a:cs typeface="Alef"/>
                <a:sym typeface="Alef"/>
              </a:defRPr>
            </a:lvl5pPr>
            <a:lvl6pPr indent="-450850" lvl="5" marL="27432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6pPr>
            <a:lvl7pPr indent="-450850" lvl="6" marL="32004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7pPr>
            <a:lvl8pPr indent="-450850" lvl="7" marL="36576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8pPr>
            <a:lvl9pPr indent="-450850" lvl="8" marL="41148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120" name="Google Shape;120;p12"/>
          <p:cNvSpPr txBox="1"/>
          <p:nvPr>
            <p:ph idx="3" type="body"/>
          </p:nvPr>
        </p:nvSpPr>
        <p:spPr>
          <a:xfrm>
            <a:off x="6717750" y="6769075"/>
            <a:ext cx="4122600" cy="45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50850" lvl="0" marL="457200" rtl="0" algn="r">
              <a:spcBef>
                <a:spcPts val="64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1pPr>
            <a:lvl2pPr indent="-450850" lvl="1" marL="914400" rtl="0" algn="r">
              <a:spcBef>
                <a:spcPts val="560"/>
              </a:spcBef>
              <a:spcAft>
                <a:spcPts val="0"/>
              </a:spcAft>
              <a:buSzPts val="3500"/>
              <a:buFont typeface="Alef"/>
              <a:buChar char="–"/>
              <a:defRPr sz="3500">
                <a:latin typeface="Alef"/>
                <a:ea typeface="Alef"/>
                <a:cs typeface="Alef"/>
                <a:sym typeface="Alef"/>
              </a:defRPr>
            </a:lvl2pPr>
            <a:lvl3pPr indent="-450850" lvl="2" marL="1371600" rtl="0" algn="r">
              <a:spcBef>
                <a:spcPts val="48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3pPr>
            <a:lvl4pPr indent="-450850" lvl="3" marL="18288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–"/>
              <a:defRPr sz="3500">
                <a:latin typeface="Alef"/>
                <a:ea typeface="Alef"/>
                <a:cs typeface="Alef"/>
                <a:sym typeface="Alef"/>
              </a:defRPr>
            </a:lvl4pPr>
            <a:lvl5pPr indent="-450850" lvl="4" marL="22860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»"/>
              <a:defRPr sz="3500">
                <a:latin typeface="Alef"/>
                <a:ea typeface="Alef"/>
                <a:cs typeface="Alef"/>
                <a:sym typeface="Alef"/>
              </a:defRPr>
            </a:lvl5pPr>
            <a:lvl6pPr indent="-450850" lvl="5" marL="27432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6pPr>
            <a:lvl7pPr indent="-450850" lvl="6" marL="32004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7pPr>
            <a:lvl8pPr indent="-450850" lvl="7" marL="36576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8pPr>
            <a:lvl9pPr indent="-450850" lvl="8" marL="4114800" rtl="0" algn="r">
              <a:spcBef>
                <a:spcPts val="400"/>
              </a:spcBef>
              <a:spcAft>
                <a:spcPts val="0"/>
              </a:spcAft>
              <a:buSzPts val="3500"/>
              <a:buFont typeface="Alef"/>
              <a:buChar char="•"/>
              <a:defRPr sz="3500"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121" name="Google Shape;121;p12"/>
          <p:cNvSpPr txBox="1"/>
          <p:nvPr>
            <p:ph type="title"/>
          </p:nvPr>
        </p:nvSpPr>
        <p:spPr>
          <a:xfrm>
            <a:off x="2958225" y="1706225"/>
            <a:ext cx="8471100" cy="44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400"/>
              <a:buFont typeface="Montserrat ExtraBold"/>
              <a:buNone/>
              <a:defRPr sz="10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ted">
  <p:cSld name="CUSTOM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"/>
          <p:cNvSpPr/>
          <p:nvPr/>
        </p:nvSpPr>
        <p:spPr>
          <a:xfrm>
            <a:off x="10029156" y="119374"/>
            <a:ext cx="8258844" cy="8258844"/>
          </a:xfrm>
          <a:custGeom>
            <a:rect b="b" l="l" r="r" t="t"/>
            <a:pathLst>
              <a:path extrusionOk="0" h="8258844" w="8258844">
                <a:moveTo>
                  <a:pt x="0" y="0"/>
                </a:moveTo>
                <a:lnTo>
                  <a:pt x="8258844" y="0"/>
                </a:lnTo>
                <a:lnTo>
                  <a:pt x="8258844" y="8258844"/>
                </a:lnTo>
                <a:lnTo>
                  <a:pt x="0" y="8258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3"/>
          <p:cNvSpPr/>
          <p:nvPr/>
        </p:nvSpPr>
        <p:spPr>
          <a:xfrm flipH="1">
            <a:off x="9865909" y="1292855"/>
            <a:ext cx="8051549" cy="7085363"/>
          </a:xfrm>
          <a:custGeom>
            <a:rect b="b" l="l" r="r" t="t"/>
            <a:pathLst>
              <a:path extrusionOk="0" h="7085363" w="8051549">
                <a:moveTo>
                  <a:pt x="8051549" y="0"/>
                </a:moveTo>
                <a:lnTo>
                  <a:pt x="0" y="0"/>
                </a:lnTo>
                <a:lnTo>
                  <a:pt x="0" y="7085363"/>
                </a:lnTo>
                <a:lnTo>
                  <a:pt x="8051549" y="7085363"/>
                </a:lnTo>
                <a:lnTo>
                  <a:pt x="805154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5" name="Google Shape;125;p13"/>
          <p:cNvGrpSpPr/>
          <p:nvPr/>
        </p:nvGrpSpPr>
        <p:grpSpPr>
          <a:xfrm>
            <a:off x="0" y="8233556"/>
            <a:ext cx="18288118" cy="2120132"/>
            <a:chOff x="0" y="-38100"/>
            <a:chExt cx="4816592" cy="558385"/>
          </a:xfrm>
        </p:grpSpPr>
        <p:sp>
          <p:nvSpPr>
            <p:cNvPr id="126" name="Google Shape;126;p13"/>
            <p:cNvSpPr/>
            <p:nvPr/>
          </p:nvSpPr>
          <p:spPr>
            <a:xfrm>
              <a:off x="0" y="0"/>
              <a:ext cx="4816592" cy="520285"/>
            </a:xfrm>
            <a:custGeom>
              <a:rect b="b" l="l" r="r" t="t"/>
              <a:pathLst>
                <a:path extrusionOk="0" h="52028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20285"/>
                  </a:lnTo>
                  <a:lnTo>
                    <a:pt x="0" y="520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27" name="Google Shape;127;p13"/>
            <p:cNvSpPr txBox="1"/>
            <p:nvPr/>
          </p:nvSpPr>
          <p:spPr>
            <a:xfrm>
              <a:off x="0" y="-38100"/>
              <a:ext cx="4816500" cy="55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3"/>
          <p:cNvSpPr txBox="1"/>
          <p:nvPr>
            <p:ph idx="1" type="body"/>
          </p:nvPr>
        </p:nvSpPr>
        <p:spPr>
          <a:xfrm>
            <a:off x="504850" y="8740125"/>
            <a:ext cx="11164800" cy="11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71120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•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711200" lvl="1" marL="91440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–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711200" lvl="2" marL="137160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•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711200" lvl="3" marL="1828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–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711200" lvl="4" marL="22860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»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711200" lvl="5" marL="27432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•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711200" lvl="6" marL="32004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•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711200" lvl="7" marL="36576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•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711200" lvl="8" marL="4114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Inter"/>
              <a:buChar char="•"/>
              <a:defRPr sz="7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29" name="Google Shape;129;p13"/>
          <p:cNvSpPr txBox="1"/>
          <p:nvPr>
            <p:ph type="title"/>
          </p:nvPr>
        </p:nvSpPr>
        <p:spPr>
          <a:xfrm>
            <a:off x="496225" y="3500250"/>
            <a:ext cx="8397600" cy="461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CE97B"/>
              </a:buClr>
              <a:buSzPts val="40000"/>
              <a:buFont typeface="Anton"/>
              <a:buNone/>
              <a:defRPr sz="40000">
                <a:solidFill>
                  <a:srgbClr val="FCE97B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idx="2" type="title"/>
          </p:nvPr>
        </p:nvSpPr>
        <p:spPr>
          <a:xfrm>
            <a:off x="515300" y="179400"/>
            <a:ext cx="8435700" cy="314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0"/>
              <a:buFont typeface="Anton"/>
              <a:buNone/>
              <a:defRPr sz="25000"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4" name="Google Shape;134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2" name="Google Shape;152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3" name="Google Shape;153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9" name="Google Shape;159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60" name="Google Shape;160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1" name="Google Shape;161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62" name="Google Shape;162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3" name="Google Shape;173;p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4" name="Google Shape;174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apbook">
  <p:cSld name="CUSTOM_10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rot="5400000">
            <a:off x="530632" y="-960314"/>
            <a:ext cx="3319601" cy="4725411"/>
          </a:xfrm>
          <a:custGeom>
            <a:rect b="b" l="l" r="r" t="t"/>
            <a:pathLst>
              <a:path extrusionOk="0" h="4725411" w="3319601">
                <a:moveTo>
                  <a:pt x="0" y="0"/>
                </a:moveTo>
                <a:lnTo>
                  <a:pt x="3319601" y="0"/>
                </a:lnTo>
                <a:lnTo>
                  <a:pt x="3319601" y="4725411"/>
                </a:lnTo>
                <a:lnTo>
                  <a:pt x="0" y="4725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flipH="1" rot="5400000">
            <a:off x="12286686" y="7230448"/>
            <a:ext cx="4690872" cy="8229600"/>
          </a:xfrm>
          <a:custGeom>
            <a:rect b="b" l="l" r="r" t="t"/>
            <a:pathLst>
              <a:path extrusionOk="0" h="8229600" w="4690872">
                <a:moveTo>
                  <a:pt x="4690872" y="0"/>
                </a:moveTo>
                <a:lnTo>
                  <a:pt x="0" y="0"/>
                </a:lnTo>
                <a:lnTo>
                  <a:pt x="0" y="8229600"/>
                </a:lnTo>
                <a:lnTo>
                  <a:pt x="4690872" y="8229600"/>
                </a:lnTo>
                <a:lnTo>
                  <a:pt x="469087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3452984" y="1573681"/>
            <a:ext cx="11382032" cy="7139638"/>
          </a:xfrm>
          <a:custGeom>
            <a:rect b="b" l="l" r="r" t="t"/>
            <a:pathLst>
              <a:path extrusionOk="0" h="7139638" w="11382032">
                <a:moveTo>
                  <a:pt x="0" y="0"/>
                </a:moveTo>
                <a:lnTo>
                  <a:pt x="11382032" y="0"/>
                </a:lnTo>
                <a:lnTo>
                  <a:pt x="11382032" y="7139638"/>
                </a:lnTo>
                <a:lnTo>
                  <a:pt x="0" y="7139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flipH="1">
            <a:off x="15593049" y="876979"/>
            <a:ext cx="1666251" cy="1393403"/>
          </a:xfrm>
          <a:custGeom>
            <a:rect b="b" l="l" r="r" t="t"/>
            <a:pathLst>
              <a:path extrusionOk="0" h="1393403" w="1666251">
                <a:moveTo>
                  <a:pt x="1666251" y="0"/>
                </a:moveTo>
                <a:lnTo>
                  <a:pt x="0" y="0"/>
                </a:lnTo>
                <a:lnTo>
                  <a:pt x="0" y="1393403"/>
                </a:lnTo>
                <a:lnTo>
                  <a:pt x="1666251" y="1393403"/>
                </a:lnTo>
                <a:lnTo>
                  <a:pt x="166625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-2310192">
            <a:off x="17323861" y="1006737"/>
            <a:ext cx="3523435" cy="4114414"/>
          </a:xfrm>
          <a:custGeom>
            <a:rect b="b" l="l" r="r" t="t"/>
            <a:pathLst>
              <a:path extrusionOk="0" h="4114800" w="3523765">
                <a:moveTo>
                  <a:pt x="0" y="0"/>
                </a:moveTo>
                <a:lnTo>
                  <a:pt x="3523766" y="0"/>
                </a:lnTo>
                <a:lnTo>
                  <a:pt x="3523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-914350" y="7446962"/>
            <a:ext cx="3381617" cy="4114800"/>
          </a:xfrm>
          <a:custGeom>
            <a:rect b="b" l="l" r="r" t="t"/>
            <a:pathLst>
              <a:path extrusionOk="0" h="4114800" w="3381617">
                <a:moveTo>
                  <a:pt x="0" y="0"/>
                </a:moveTo>
                <a:lnTo>
                  <a:pt x="3381618" y="0"/>
                </a:lnTo>
                <a:lnTo>
                  <a:pt x="338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706600" y="7489100"/>
            <a:ext cx="3893400" cy="36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ctr">
              <a:spcBef>
                <a:spcPts val="64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 sz="2000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ctr">
              <a:spcBef>
                <a:spcPts val="560"/>
              </a:spcBef>
              <a:spcAft>
                <a:spcPts val="0"/>
              </a:spcAft>
              <a:buClr>
                <a:srgbClr val="452805"/>
              </a:buClr>
              <a:buSzPts val="2000"/>
              <a:buChar char="–"/>
              <a:defRPr sz="2000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ctr">
              <a:spcBef>
                <a:spcPts val="48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 sz="2000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–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»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2000"/>
              <a:buChar char="•"/>
              <a:defRPr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2" type="subTitle"/>
          </p:nvPr>
        </p:nvSpPr>
        <p:spPr>
          <a:xfrm>
            <a:off x="6401225" y="6000425"/>
            <a:ext cx="4725300" cy="83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452805"/>
              </a:buClr>
              <a:buSzPts val="4900"/>
              <a:buFont typeface="Architects Daughter"/>
              <a:buNone/>
              <a:defRPr sz="49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4473600" y="4110975"/>
            <a:ext cx="8435700" cy="188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52805"/>
              </a:buClr>
              <a:buSzPts val="14600"/>
              <a:buFont typeface="Architects Daughter"/>
              <a:buNone/>
              <a:defRPr sz="14600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1" name="Google Shape;18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">
  <p:cSld name="CUSTOM_9">
    <p:bg>
      <p:bgPr>
        <a:solidFill>
          <a:schemeClr val="dk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1633903" y="815045"/>
            <a:ext cx="7478649" cy="8229600"/>
          </a:xfrm>
          <a:custGeom>
            <a:rect b="b" l="l" r="r" t="t"/>
            <a:pathLst>
              <a:path extrusionOk="0" h="8229600" w="7478649">
                <a:moveTo>
                  <a:pt x="0" y="0"/>
                </a:moveTo>
                <a:lnTo>
                  <a:pt x="7478649" y="0"/>
                </a:lnTo>
                <a:lnTo>
                  <a:pt x="7478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>
            <a:off x="12052877" y="4929845"/>
            <a:ext cx="6635115" cy="8229600"/>
          </a:xfrm>
          <a:custGeom>
            <a:rect b="b" l="l" r="r" t="t"/>
            <a:pathLst>
              <a:path extrusionOk="0" h="8229600" w="6635115">
                <a:moveTo>
                  <a:pt x="0" y="0"/>
                </a:moveTo>
                <a:lnTo>
                  <a:pt x="6635115" y="0"/>
                </a:lnTo>
                <a:lnTo>
                  <a:pt x="6635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4"/>
          <p:cNvSpPr/>
          <p:nvPr/>
        </p:nvSpPr>
        <p:spPr>
          <a:xfrm rot="10800000">
            <a:off x="11125822" y="-4237545"/>
            <a:ext cx="5424013" cy="5424013"/>
          </a:xfrm>
          <a:custGeom>
            <a:rect b="b" l="l" r="r" t="t"/>
            <a:pathLst>
              <a:path extrusionOk="0" h="5424013" w="5424013">
                <a:moveTo>
                  <a:pt x="0" y="0"/>
                </a:moveTo>
                <a:lnTo>
                  <a:pt x="5424013" y="0"/>
                </a:lnTo>
                <a:lnTo>
                  <a:pt x="5424013" y="5424013"/>
                </a:lnTo>
                <a:lnTo>
                  <a:pt x="0" y="5424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7292700" y="9199150"/>
            <a:ext cx="3702600" cy="64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»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2" type="subTitle"/>
          </p:nvPr>
        </p:nvSpPr>
        <p:spPr>
          <a:xfrm>
            <a:off x="4256025" y="5630175"/>
            <a:ext cx="10191600" cy="154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F6F6F6"/>
              </a:buClr>
              <a:buSzPts val="13000"/>
              <a:buFont typeface="Bebas Neue"/>
              <a:buNone/>
              <a:defRPr sz="13000">
                <a:solidFill>
                  <a:srgbClr val="F6F6F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4189275" y="3397275"/>
            <a:ext cx="10325100" cy="223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F6F6"/>
              </a:buClr>
              <a:buSzPts val="23100"/>
              <a:buFont typeface="Bebas Neue"/>
              <a:buNone/>
              <a:defRPr sz="23100">
                <a:solidFill>
                  <a:srgbClr val="F6F6F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porate">
  <p:cSld name="CUSTOM_8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>
            <p:ph idx="2" type="pic"/>
          </p:nvPr>
        </p:nvSpPr>
        <p:spPr>
          <a:xfrm>
            <a:off x="0" y="3920125"/>
            <a:ext cx="18288000" cy="53382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5" name="Google Shape;35;p5"/>
          <p:cNvCxnSpPr/>
          <p:nvPr/>
        </p:nvCxnSpPr>
        <p:spPr>
          <a:xfrm>
            <a:off x="10811303" y="2875281"/>
            <a:ext cx="74766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604175" y="9626650"/>
            <a:ext cx="32445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 algn="ctr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–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 algn="ctr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–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»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3" type="body"/>
          </p:nvPr>
        </p:nvSpPr>
        <p:spPr>
          <a:xfrm>
            <a:off x="7476000" y="9626650"/>
            <a:ext cx="32445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 rtl="0" algn="ctr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–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 rtl="0" algn="ctr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–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»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4" type="body"/>
          </p:nvPr>
        </p:nvSpPr>
        <p:spPr>
          <a:xfrm>
            <a:off x="14270450" y="9626650"/>
            <a:ext cx="32445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 rtl="0" algn="ctr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–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 rtl="0" algn="ctr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 sz="20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–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»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f"/>
              <a:buChar char="•"/>
              <a:defRPr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496225" y="2107025"/>
            <a:ext cx="10058100" cy="148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300"/>
              <a:buFont typeface="Bebas Neue"/>
              <a:buNone/>
              <a:defRPr sz="12300"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5" type="title"/>
          </p:nvPr>
        </p:nvSpPr>
        <p:spPr>
          <a:xfrm>
            <a:off x="604175" y="408150"/>
            <a:ext cx="10058100" cy="148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300"/>
              <a:buFont typeface="Bebas Neue"/>
              <a:buNone/>
              <a:defRPr sz="12300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tract 2">
  <p:cSld name="CUSTOM_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625907" y="1028700"/>
            <a:ext cx="8518093" cy="5978152"/>
          </a:xfrm>
          <a:custGeom>
            <a:rect b="b" l="l" r="r" t="t"/>
            <a:pathLst>
              <a:path extrusionOk="0" h="5978152" w="8518093">
                <a:moveTo>
                  <a:pt x="0" y="0"/>
                </a:moveTo>
                <a:lnTo>
                  <a:pt x="8518093" y="0"/>
                </a:lnTo>
                <a:lnTo>
                  <a:pt x="8518093" y="5978152"/>
                </a:lnTo>
                <a:lnTo>
                  <a:pt x="0" y="5978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" name="Google Shape;43;p6"/>
          <p:cNvGrpSpPr/>
          <p:nvPr/>
        </p:nvGrpSpPr>
        <p:grpSpPr>
          <a:xfrm>
            <a:off x="9632327" y="-144662"/>
            <a:ext cx="8655793" cy="7767318"/>
            <a:chOff x="0" y="-38100"/>
            <a:chExt cx="2279700" cy="2045700"/>
          </a:xfrm>
        </p:grpSpPr>
        <p:sp>
          <p:nvSpPr>
            <p:cNvPr id="44" name="Google Shape;44;p6"/>
            <p:cNvSpPr/>
            <p:nvPr/>
          </p:nvSpPr>
          <p:spPr>
            <a:xfrm>
              <a:off x="0" y="0"/>
              <a:ext cx="2279684" cy="2007450"/>
            </a:xfrm>
            <a:custGeom>
              <a:rect b="b" l="l" r="r" t="t"/>
              <a:pathLst>
                <a:path extrusionOk="0" h="2007450" w="2279684">
                  <a:moveTo>
                    <a:pt x="0" y="0"/>
                  </a:moveTo>
                  <a:lnTo>
                    <a:pt x="2279684" y="0"/>
                  </a:lnTo>
                  <a:lnTo>
                    <a:pt x="2279684" y="2007450"/>
                  </a:lnTo>
                  <a:lnTo>
                    <a:pt x="0" y="2007450"/>
                  </a:lnTo>
                  <a:close/>
                </a:path>
              </a:pathLst>
            </a:custGeom>
            <a:solidFill>
              <a:srgbClr val="062A69"/>
            </a:solidFill>
            <a:ln>
              <a:noFill/>
            </a:ln>
          </p:spPr>
        </p:sp>
        <p:sp>
          <p:nvSpPr>
            <p:cNvPr id="45" name="Google Shape;45;p6"/>
            <p:cNvSpPr txBox="1"/>
            <p:nvPr/>
          </p:nvSpPr>
          <p:spPr>
            <a:xfrm>
              <a:off x="0" y="-38100"/>
              <a:ext cx="2279700" cy="204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6"/>
          <p:cNvGrpSpPr/>
          <p:nvPr/>
        </p:nvGrpSpPr>
        <p:grpSpPr>
          <a:xfrm>
            <a:off x="0" y="7477374"/>
            <a:ext cx="18288118" cy="2810086"/>
            <a:chOff x="0" y="-38100"/>
            <a:chExt cx="4816592" cy="740100"/>
          </a:xfrm>
        </p:grpSpPr>
        <p:sp>
          <p:nvSpPr>
            <p:cNvPr id="47" name="Google Shape;47;p6"/>
            <p:cNvSpPr/>
            <p:nvPr/>
          </p:nvSpPr>
          <p:spPr>
            <a:xfrm>
              <a:off x="0" y="0"/>
              <a:ext cx="4816592" cy="701884"/>
            </a:xfrm>
            <a:custGeom>
              <a:rect b="b" l="l" r="r" t="t"/>
              <a:pathLst>
                <a:path extrusionOk="0" h="7018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01884"/>
                  </a:lnTo>
                  <a:lnTo>
                    <a:pt x="0" y="701884"/>
                  </a:lnTo>
                  <a:close/>
                </a:path>
              </a:pathLst>
            </a:custGeom>
            <a:solidFill>
              <a:srgbClr val="FF3131"/>
            </a:solidFill>
            <a:ln>
              <a:noFill/>
            </a:ln>
          </p:spPr>
        </p:sp>
        <p:sp>
          <p:nvSpPr>
            <p:cNvPr id="48" name="Google Shape;48;p6"/>
            <p:cNvSpPr txBox="1"/>
            <p:nvPr/>
          </p:nvSpPr>
          <p:spPr>
            <a:xfrm>
              <a:off x="0" y="-38100"/>
              <a:ext cx="48165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6"/>
          <p:cNvSpPr/>
          <p:nvPr/>
        </p:nvSpPr>
        <p:spPr>
          <a:xfrm>
            <a:off x="625907" y="8087505"/>
            <a:ext cx="3189014" cy="1734027"/>
          </a:xfrm>
          <a:custGeom>
            <a:rect b="b" l="l" r="r" t="t"/>
            <a:pathLst>
              <a:path extrusionOk="0" h="1734027" w="3189014">
                <a:moveTo>
                  <a:pt x="0" y="0"/>
                </a:moveTo>
                <a:lnTo>
                  <a:pt x="3189015" y="0"/>
                </a:lnTo>
                <a:lnTo>
                  <a:pt x="3189015" y="1734026"/>
                </a:lnTo>
                <a:lnTo>
                  <a:pt x="0" y="1734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6"/>
          <p:cNvSpPr/>
          <p:nvPr/>
        </p:nvSpPr>
        <p:spPr>
          <a:xfrm>
            <a:off x="1028700" y="8170656"/>
            <a:ext cx="2957972" cy="1567725"/>
          </a:xfrm>
          <a:custGeom>
            <a:rect b="b" l="l" r="r" t="t"/>
            <a:pathLst>
              <a:path extrusionOk="0" h="1567725" w="2957972">
                <a:moveTo>
                  <a:pt x="0" y="0"/>
                </a:moveTo>
                <a:lnTo>
                  <a:pt x="2957972" y="0"/>
                </a:lnTo>
                <a:lnTo>
                  <a:pt x="2957972" y="1567724"/>
                </a:lnTo>
                <a:lnTo>
                  <a:pt x="0" y="1567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14445825" y="9560263"/>
            <a:ext cx="3189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»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14598225" y="8783850"/>
            <a:ext cx="3189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»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3" type="body"/>
          </p:nvPr>
        </p:nvSpPr>
        <p:spPr>
          <a:xfrm>
            <a:off x="14756775" y="8040963"/>
            <a:ext cx="3189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»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10000725" y="820675"/>
            <a:ext cx="8206800" cy="631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9AD4"/>
              </a:buClr>
              <a:buSzPts val="23100"/>
              <a:buFont typeface="Bebas Neue"/>
              <a:buNone/>
              <a:defRPr sz="23100">
                <a:solidFill>
                  <a:srgbClr val="F99AD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tract">
  <p:cSld name="CUSTOM_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38877" l="0" r="0" t="-38887"/>
            </a:stretch>
          </a:blipFill>
          <a:ln>
            <a:noFill/>
          </a:ln>
        </p:spPr>
      </p:sp>
      <p:grpSp>
        <p:nvGrpSpPr>
          <p:cNvPr id="57" name="Google Shape;57;p7"/>
          <p:cNvGrpSpPr/>
          <p:nvPr/>
        </p:nvGrpSpPr>
        <p:grpSpPr>
          <a:xfrm>
            <a:off x="5337495" y="831102"/>
            <a:ext cx="7255286" cy="8929583"/>
            <a:chOff x="0" y="0"/>
            <a:chExt cx="660400" cy="812800"/>
          </a:xfrm>
        </p:grpSpPr>
        <p:sp>
          <p:nvSpPr>
            <p:cNvPr id="58" name="Google Shape;58;p7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7"/>
            <p:cNvSpPr txBox="1"/>
            <p:nvPr/>
          </p:nvSpPr>
          <p:spPr>
            <a:xfrm>
              <a:off x="0" y="88900"/>
              <a:ext cx="660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7"/>
          <p:cNvGrpSpPr/>
          <p:nvPr/>
        </p:nvGrpSpPr>
        <p:grpSpPr>
          <a:xfrm>
            <a:off x="5185095" y="678702"/>
            <a:ext cx="7255286" cy="8929583"/>
            <a:chOff x="0" y="0"/>
            <a:chExt cx="660400" cy="812800"/>
          </a:xfrm>
        </p:grpSpPr>
        <p:sp>
          <p:nvSpPr>
            <p:cNvPr id="61" name="Google Shape;61;p7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EE6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7"/>
            <p:cNvSpPr txBox="1"/>
            <p:nvPr/>
          </p:nvSpPr>
          <p:spPr>
            <a:xfrm>
              <a:off x="0" y="88900"/>
              <a:ext cx="660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7"/>
          <p:cNvSpPr/>
          <p:nvPr/>
        </p:nvSpPr>
        <p:spPr>
          <a:xfrm>
            <a:off x="6348574" y="2065039"/>
            <a:ext cx="4828323" cy="4810765"/>
          </a:xfrm>
          <a:custGeom>
            <a:rect b="b" l="l" r="r" t="t"/>
            <a:pathLst>
              <a:path extrusionOk="0" h="4810765" w="4828323">
                <a:moveTo>
                  <a:pt x="0" y="0"/>
                </a:moveTo>
                <a:lnTo>
                  <a:pt x="4828323" y="0"/>
                </a:lnTo>
                <a:lnTo>
                  <a:pt x="4828323" y="4810765"/>
                </a:lnTo>
                <a:lnTo>
                  <a:pt x="0" y="4810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7190188" y="8844150"/>
            <a:ext cx="3549900" cy="4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ctr">
              <a:spcBef>
                <a:spcPts val="640"/>
              </a:spcBef>
              <a:spcAft>
                <a:spcPts val="0"/>
              </a:spcAft>
              <a:buSzPts val="2000"/>
              <a:buFont typeface="Arimo"/>
              <a:buChar char="•"/>
              <a:defRPr sz="2000">
                <a:latin typeface="Arimo"/>
                <a:ea typeface="Arimo"/>
                <a:cs typeface="Arimo"/>
                <a:sym typeface="Arimo"/>
              </a:defRPr>
            </a:lvl1pPr>
            <a:lvl2pPr indent="-355600" lvl="1" marL="914400" algn="ctr">
              <a:spcBef>
                <a:spcPts val="560"/>
              </a:spcBef>
              <a:spcAft>
                <a:spcPts val="0"/>
              </a:spcAft>
              <a:buSzPts val="2000"/>
              <a:buFont typeface="Arimo"/>
              <a:buChar char="–"/>
              <a:defRPr sz="2000">
                <a:latin typeface="Arimo"/>
                <a:ea typeface="Arimo"/>
                <a:cs typeface="Arimo"/>
                <a:sym typeface="Arimo"/>
              </a:defRPr>
            </a:lvl2pPr>
            <a:lvl3pPr indent="-355600" lvl="2" marL="1371600" algn="ctr">
              <a:spcBef>
                <a:spcPts val="480"/>
              </a:spcBef>
              <a:spcAft>
                <a:spcPts val="0"/>
              </a:spcAft>
              <a:buSzPts val="2000"/>
              <a:buFont typeface="Arimo"/>
              <a:buChar char="•"/>
              <a:defRPr sz="2000">
                <a:latin typeface="Arimo"/>
                <a:ea typeface="Arimo"/>
                <a:cs typeface="Arimo"/>
                <a:sym typeface="Arimo"/>
              </a:defRPr>
            </a:lvl3pPr>
            <a:lvl4pPr indent="-355600" lvl="3" marL="1828800" algn="ctr">
              <a:spcBef>
                <a:spcPts val="400"/>
              </a:spcBef>
              <a:spcAft>
                <a:spcPts val="0"/>
              </a:spcAft>
              <a:buSzPts val="2000"/>
              <a:buFont typeface="Arimo"/>
              <a:buChar char="–"/>
              <a:defRPr>
                <a:latin typeface="Arimo"/>
                <a:ea typeface="Arimo"/>
                <a:cs typeface="Arimo"/>
                <a:sym typeface="Arimo"/>
              </a:defRPr>
            </a:lvl4pPr>
            <a:lvl5pPr indent="-355600" lvl="4" marL="2286000" algn="ctr">
              <a:spcBef>
                <a:spcPts val="400"/>
              </a:spcBef>
              <a:spcAft>
                <a:spcPts val="0"/>
              </a:spcAft>
              <a:buSzPts val="2000"/>
              <a:buFont typeface="Arimo"/>
              <a:buChar char="»"/>
              <a:defRPr>
                <a:latin typeface="Arimo"/>
                <a:ea typeface="Arimo"/>
                <a:cs typeface="Arimo"/>
                <a:sym typeface="Arimo"/>
              </a:defRPr>
            </a:lvl5pPr>
            <a:lvl6pPr indent="-355600" lvl="5" marL="2743200" algn="ctr">
              <a:spcBef>
                <a:spcPts val="400"/>
              </a:spcBef>
              <a:spcAft>
                <a:spcPts val="0"/>
              </a:spcAft>
              <a:buSzPts val="2000"/>
              <a:buFont typeface="Arimo"/>
              <a:buChar char="•"/>
              <a:defRPr>
                <a:latin typeface="Arimo"/>
                <a:ea typeface="Arimo"/>
                <a:cs typeface="Arimo"/>
                <a:sym typeface="Arimo"/>
              </a:defRPr>
            </a:lvl6pPr>
            <a:lvl7pPr indent="-355600" lvl="6" marL="3200400" algn="ctr">
              <a:spcBef>
                <a:spcPts val="400"/>
              </a:spcBef>
              <a:spcAft>
                <a:spcPts val="0"/>
              </a:spcAft>
              <a:buSzPts val="2000"/>
              <a:buFont typeface="Arimo"/>
              <a:buChar char="•"/>
              <a:defRPr>
                <a:latin typeface="Arimo"/>
                <a:ea typeface="Arimo"/>
                <a:cs typeface="Arimo"/>
                <a:sym typeface="Arimo"/>
              </a:defRPr>
            </a:lvl7pPr>
            <a:lvl8pPr indent="-355600" lvl="7" marL="3657600" algn="ctr">
              <a:spcBef>
                <a:spcPts val="400"/>
              </a:spcBef>
              <a:spcAft>
                <a:spcPts val="0"/>
              </a:spcAft>
              <a:buSzPts val="2000"/>
              <a:buFont typeface="Arimo"/>
              <a:buChar char="•"/>
              <a:defRPr>
                <a:latin typeface="Arimo"/>
                <a:ea typeface="Arimo"/>
                <a:cs typeface="Arimo"/>
                <a:sym typeface="Arimo"/>
              </a:defRPr>
            </a:lvl8pPr>
            <a:lvl9pPr indent="-355600" lvl="8" marL="4114800" algn="ctr">
              <a:spcBef>
                <a:spcPts val="400"/>
              </a:spcBef>
              <a:spcAft>
                <a:spcPts val="0"/>
              </a:spcAft>
              <a:buSzPts val="2000"/>
              <a:buFont typeface="Arimo"/>
              <a:buChar char="•"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2" type="subTitle"/>
          </p:nvPr>
        </p:nvSpPr>
        <p:spPr>
          <a:xfrm>
            <a:off x="5668350" y="7240975"/>
            <a:ext cx="62217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5500"/>
              <a:buFont typeface="DM Sans"/>
              <a:buNone/>
              <a:defRPr sz="55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type="title"/>
          </p:nvPr>
        </p:nvSpPr>
        <p:spPr>
          <a:xfrm>
            <a:off x="5534750" y="3347575"/>
            <a:ext cx="6603600" cy="267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400"/>
              <a:buFont typeface="DM Serif Display"/>
              <a:buNone/>
              <a:defRPr sz="19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gant">
  <p:cSld name="CUSTOM_5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8"/>
          <p:cNvCxnSpPr/>
          <p:nvPr/>
        </p:nvCxnSpPr>
        <p:spPr>
          <a:xfrm>
            <a:off x="-2266661" y="5162550"/>
            <a:ext cx="7476600" cy="0"/>
          </a:xfrm>
          <a:prstGeom prst="straightConnector1">
            <a:avLst/>
          </a:prstGeom>
          <a:noFill/>
          <a:ln cap="flat" cmpd="sng" w="57150">
            <a:solidFill>
              <a:srgbClr val="0D31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8"/>
          <p:cNvCxnSpPr/>
          <p:nvPr/>
        </p:nvCxnSpPr>
        <p:spPr>
          <a:xfrm>
            <a:off x="16816313" y="2128797"/>
            <a:ext cx="7476600" cy="0"/>
          </a:xfrm>
          <a:prstGeom prst="straightConnector1">
            <a:avLst/>
          </a:prstGeom>
          <a:noFill/>
          <a:ln cap="flat" cmpd="sng" w="57150">
            <a:solidFill>
              <a:srgbClr val="0D316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" name="Google Shape;70;p8"/>
          <p:cNvSpPr txBox="1"/>
          <p:nvPr>
            <p:ph type="title"/>
          </p:nvPr>
        </p:nvSpPr>
        <p:spPr>
          <a:xfrm>
            <a:off x="-599275" y="427500"/>
            <a:ext cx="16986000" cy="292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D3162"/>
              </a:buClr>
              <a:buSzPts val="25000"/>
              <a:buFont typeface="Playfair Display"/>
              <a:buNone/>
              <a:defRPr sz="25000">
                <a:solidFill>
                  <a:srgbClr val="0D316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" type="subTitle"/>
          </p:nvPr>
        </p:nvSpPr>
        <p:spPr>
          <a:xfrm>
            <a:off x="5908800" y="3941100"/>
            <a:ext cx="12379200" cy="24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0D3162"/>
              </a:buClr>
              <a:buSzPts val="33500"/>
              <a:buFont typeface="Parisienne"/>
              <a:buNone/>
              <a:defRPr sz="33500">
                <a:solidFill>
                  <a:srgbClr val="0D3162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2" type="title"/>
          </p:nvPr>
        </p:nvSpPr>
        <p:spPr>
          <a:xfrm>
            <a:off x="2759750" y="7401300"/>
            <a:ext cx="15974400" cy="292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D3162"/>
              </a:buClr>
              <a:buSzPts val="25000"/>
              <a:buFont typeface="Playfair Display"/>
              <a:buNone/>
              <a:defRPr sz="25000">
                <a:solidFill>
                  <a:srgbClr val="0D316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nimal">
  <p:cSld name="CUSTOM_4">
    <p:bg>
      <p:bgPr>
        <a:solidFill>
          <a:srgbClr val="F8F5F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9"/>
          <p:cNvGrpSpPr/>
          <p:nvPr/>
        </p:nvGrpSpPr>
        <p:grpSpPr>
          <a:xfrm>
            <a:off x="747156" y="8768308"/>
            <a:ext cx="7930511" cy="940132"/>
            <a:chOff x="0" y="-28575"/>
            <a:chExt cx="5684139" cy="673833"/>
          </a:xfrm>
        </p:grpSpPr>
        <p:sp>
          <p:nvSpPr>
            <p:cNvPr id="75" name="Google Shape;75;p9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0" y="-28575"/>
              <a:ext cx="5684100" cy="67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9"/>
          <p:cNvGrpSpPr/>
          <p:nvPr/>
        </p:nvGrpSpPr>
        <p:grpSpPr>
          <a:xfrm>
            <a:off x="747156" y="7665576"/>
            <a:ext cx="7930511" cy="940132"/>
            <a:chOff x="0" y="-28575"/>
            <a:chExt cx="5684139" cy="673833"/>
          </a:xfrm>
        </p:grpSpPr>
        <p:sp>
          <p:nvSpPr>
            <p:cNvPr id="78" name="Google Shape;78;p9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9"/>
            <p:cNvSpPr txBox="1"/>
            <p:nvPr/>
          </p:nvSpPr>
          <p:spPr>
            <a:xfrm>
              <a:off x="0" y="-28575"/>
              <a:ext cx="5684100" cy="67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9"/>
          <p:cNvGrpSpPr/>
          <p:nvPr/>
        </p:nvGrpSpPr>
        <p:grpSpPr>
          <a:xfrm>
            <a:off x="747156" y="6562845"/>
            <a:ext cx="7930511" cy="940132"/>
            <a:chOff x="0" y="-28575"/>
            <a:chExt cx="5684139" cy="673833"/>
          </a:xfrm>
        </p:grpSpPr>
        <p:sp>
          <p:nvSpPr>
            <p:cNvPr id="81" name="Google Shape;81;p9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9"/>
            <p:cNvSpPr txBox="1"/>
            <p:nvPr/>
          </p:nvSpPr>
          <p:spPr>
            <a:xfrm>
              <a:off x="0" y="-28575"/>
              <a:ext cx="5684100" cy="67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9"/>
          <p:cNvSpPr/>
          <p:nvPr/>
        </p:nvSpPr>
        <p:spPr>
          <a:xfrm>
            <a:off x="13278045" y="2659086"/>
            <a:ext cx="6593019" cy="8492179"/>
          </a:xfrm>
          <a:custGeom>
            <a:rect b="b" l="l" r="r" t="t"/>
            <a:pathLst>
              <a:path extrusionOk="0" h="8492179" w="6593019">
                <a:moveTo>
                  <a:pt x="0" y="0"/>
                </a:moveTo>
                <a:lnTo>
                  <a:pt x="6593019" y="0"/>
                </a:lnTo>
                <a:lnTo>
                  <a:pt x="6593019" y="8492179"/>
                </a:lnTo>
                <a:lnTo>
                  <a:pt x="0" y="8492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4" name="Google Shape;84;p9"/>
          <p:cNvGrpSpPr/>
          <p:nvPr/>
        </p:nvGrpSpPr>
        <p:grpSpPr>
          <a:xfrm>
            <a:off x="747156" y="5462572"/>
            <a:ext cx="7930511" cy="940132"/>
            <a:chOff x="0" y="-28575"/>
            <a:chExt cx="5684139" cy="673833"/>
          </a:xfrm>
        </p:grpSpPr>
        <p:sp>
          <p:nvSpPr>
            <p:cNvPr id="85" name="Google Shape;85;p9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9"/>
            <p:cNvSpPr txBox="1"/>
            <p:nvPr/>
          </p:nvSpPr>
          <p:spPr>
            <a:xfrm>
              <a:off x="0" y="-28575"/>
              <a:ext cx="5684100" cy="67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9"/>
          <p:cNvSpPr txBox="1"/>
          <p:nvPr>
            <p:ph idx="1" type="body"/>
          </p:nvPr>
        </p:nvSpPr>
        <p:spPr>
          <a:xfrm>
            <a:off x="1639663" y="9049125"/>
            <a:ext cx="6145500" cy="38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algn="ctr">
              <a:spcBef>
                <a:spcPts val="64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74650" lvl="1" marL="914400" algn="ctr">
              <a:spcBef>
                <a:spcPts val="56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74650" lvl="2" marL="1371600" algn="ctr">
              <a:spcBef>
                <a:spcPts val="48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74650" lvl="3" marL="182880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74650" lvl="4" marL="228600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»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74650" lvl="5" marL="274320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74650" lvl="6" marL="320040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74650" lvl="7" marL="365760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74650" lvl="8" marL="411480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88" name="Google Shape;88;p9"/>
          <p:cNvSpPr txBox="1"/>
          <p:nvPr>
            <p:ph idx="2" type="body"/>
          </p:nvPr>
        </p:nvSpPr>
        <p:spPr>
          <a:xfrm>
            <a:off x="1639663" y="7944838"/>
            <a:ext cx="6145500" cy="38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 algn="ctr">
              <a:spcBef>
                <a:spcPts val="64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74650" lvl="1" marL="914400" rtl="0" algn="ctr">
              <a:spcBef>
                <a:spcPts val="56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74650" lvl="2" marL="1371600" rtl="0" algn="ctr">
              <a:spcBef>
                <a:spcPts val="48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74650" lvl="3" marL="18288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74650" lvl="4" marL="22860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»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74650" lvl="5" marL="27432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74650" lvl="6" marL="32004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74650" lvl="7" marL="36576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74650" lvl="8" marL="41148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89" name="Google Shape;89;p9"/>
          <p:cNvSpPr txBox="1"/>
          <p:nvPr>
            <p:ph idx="3" type="body"/>
          </p:nvPr>
        </p:nvSpPr>
        <p:spPr>
          <a:xfrm>
            <a:off x="1639650" y="6843325"/>
            <a:ext cx="6145500" cy="38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 algn="ctr">
              <a:spcBef>
                <a:spcPts val="64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74650" lvl="1" marL="914400" rtl="0" algn="ctr">
              <a:spcBef>
                <a:spcPts val="56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74650" lvl="2" marL="1371600" rtl="0" algn="ctr">
              <a:spcBef>
                <a:spcPts val="48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74650" lvl="3" marL="18288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74650" lvl="4" marL="22860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»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74650" lvl="5" marL="27432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74650" lvl="6" marL="32004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74650" lvl="7" marL="36576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74650" lvl="8" marL="41148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90" name="Google Shape;90;p9"/>
          <p:cNvSpPr txBox="1"/>
          <p:nvPr>
            <p:ph idx="4" type="body"/>
          </p:nvPr>
        </p:nvSpPr>
        <p:spPr>
          <a:xfrm>
            <a:off x="1639675" y="5739213"/>
            <a:ext cx="6145500" cy="38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 algn="ctr">
              <a:spcBef>
                <a:spcPts val="64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74650" lvl="1" marL="914400" rtl="0" algn="ctr">
              <a:spcBef>
                <a:spcPts val="56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74650" lvl="2" marL="1371600" rtl="0" algn="ctr">
              <a:spcBef>
                <a:spcPts val="48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74650" lvl="3" marL="18288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–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74650" lvl="4" marL="22860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»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74650" lvl="5" marL="27432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74650" lvl="6" marL="32004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74650" lvl="7" marL="36576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74650" lvl="8" marL="4114800" rtl="0" algn="ctr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2300"/>
              <a:buFont typeface="Alef"/>
              <a:buChar char="•"/>
              <a:defRPr sz="2300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91" name="Google Shape;91;p9"/>
          <p:cNvSpPr txBox="1"/>
          <p:nvPr>
            <p:ph idx="5" type="subTitle"/>
          </p:nvPr>
        </p:nvSpPr>
        <p:spPr>
          <a:xfrm>
            <a:off x="747150" y="3862750"/>
            <a:ext cx="102297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rgbClr val="A81726"/>
              </a:buClr>
              <a:buSzPts val="8500"/>
              <a:buFont typeface="Inter"/>
              <a:buNone/>
              <a:defRPr sz="8500">
                <a:solidFill>
                  <a:srgbClr val="A8172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type="title"/>
          </p:nvPr>
        </p:nvSpPr>
        <p:spPr>
          <a:xfrm>
            <a:off x="782500" y="637450"/>
            <a:ext cx="10935900" cy="250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A81726"/>
              </a:buClr>
              <a:buSzPts val="23200"/>
              <a:buFont typeface="Anton"/>
              <a:buNone/>
              <a:defRPr sz="23200">
                <a:solidFill>
                  <a:srgbClr val="A81726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porate">
  <p:cSld name="CUSTOM_3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>
            <p:ph idx="2" type="pic"/>
          </p:nvPr>
        </p:nvSpPr>
        <p:spPr>
          <a:xfrm>
            <a:off x="-38175" y="-19075"/>
            <a:ext cx="183261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0"/>
          <p:cNvSpPr/>
          <p:nvPr/>
        </p:nvSpPr>
        <p:spPr>
          <a:xfrm flipH="1">
            <a:off x="-180493" y="4906797"/>
            <a:ext cx="5996036" cy="5996036"/>
          </a:xfrm>
          <a:custGeom>
            <a:rect b="b" l="l" r="r" t="t"/>
            <a:pathLst>
              <a:path extrusionOk="0" h="5996036" w="5996036">
                <a:moveTo>
                  <a:pt x="5996035" y="0"/>
                </a:moveTo>
                <a:lnTo>
                  <a:pt x="0" y="0"/>
                </a:lnTo>
                <a:lnTo>
                  <a:pt x="0" y="5996036"/>
                </a:lnTo>
                <a:lnTo>
                  <a:pt x="5996035" y="5996036"/>
                </a:lnTo>
                <a:lnTo>
                  <a:pt x="5996035" y="0"/>
                </a:lnTo>
                <a:close/>
              </a:path>
            </a:pathLst>
          </a:custGeom>
          <a:blipFill rotWithShape="1">
            <a:blip r:embed="rId2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0"/>
          <p:cNvSpPr/>
          <p:nvPr/>
        </p:nvSpPr>
        <p:spPr>
          <a:xfrm>
            <a:off x="361988" y="2913818"/>
            <a:ext cx="6821946" cy="6821946"/>
          </a:xfrm>
          <a:custGeom>
            <a:rect b="b" l="l" r="r" t="t"/>
            <a:pathLst>
              <a:path extrusionOk="0" h="6821946" w="6821946">
                <a:moveTo>
                  <a:pt x="0" y="0"/>
                </a:moveTo>
                <a:lnTo>
                  <a:pt x="6821946" y="0"/>
                </a:lnTo>
                <a:lnTo>
                  <a:pt x="6821946" y="6821946"/>
                </a:lnTo>
                <a:lnTo>
                  <a:pt x="0" y="6821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0"/>
          <p:cNvSpPr/>
          <p:nvPr/>
        </p:nvSpPr>
        <p:spPr>
          <a:xfrm flipH="1" rot="10800000">
            <a:off x="15021880" y="-352302"/>
            <a:ext cx="3266120" cy="3266120"/>
          </a:xfrm>
          <a:custGeom>
            <a:rect b="b" l="l" r="r" t="t"/>
            <a:pathLst>
              <a:path extrusionOk="0" h="3266120" w="3266120">
                <a:moveTo>
                  <a:pt x="0" y="3266120"/>
                </a:moveTo>
                <a:lnTo>
                  <a:pt x="3266120" y="3266120"/>
                </a:lnTo>
                <a:lnTo>
                  <a:pt x="3266120" y="0"/>
                </a:lnTo>
                <a:lnTo>
                  <a:pt x="0" y="0"/>
                </a:lnTo>
                <a:lnTo>
                  <a:pt x="0" y="326612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0"/>
          <p:cNvSpPr txBox="1"/>
          <p:nvPr>
            <p:ph idx="1" type="body"/>
          </p:nvPr>
        </p:nvSpPr>
        <p:spPr>
          <a:xfrm>
            <a:off x="877925" y="8874675"/>
            <a:ext cx="4236900" cy="38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 sz="2000"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–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»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lef"/>
              <a:buChar char="•"/>
              <a:defRPr>
                <a:solidFill>
                  <a:schemeClr val="lt1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99" name="Google Shape;99;p10"/>
          <p:cNvSpPr txBox="1"/>
          <p:nvPr>
            <p:ph idx="3" type="subTitle"/>
          </p:nvPr>
        </p:nvSpPr>
        <p:spPr>
          <a:xfrm>
            <a:off x="954275" y="7176100"/>
            <a:ext cx="5744700" cy="120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Bebas Neue"/>
              <a:buNone/>
              <a:defRPr sz="8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0" name="Google Shape;100;p10"/>
          <p:cNvSpPr txBox="1"/>
          <p:nvPr>
            <p:ph type="title"/>
          </p:nvPr>
        </p:nvSpPr>
        <p:spPr>
          <a:xfrm>
            <a:off x="916175" y="5282825"/>
            <a:ext cx="5820900" cy="166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300"/>
              <a:buFont typeface="Bebas Neue"/>
              <a:buNone/>
              <a:defRPr sz="1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Relationship Id="rId15" Type="http://schemas.openxmlformats.org/officeDocument/2006/relationships/image" Target="../media/image5.png"/><Relationship Id="rId14" Type="http://schemas.openxmlformats.org/officeDocument/2006/relationships/image" Target="../media/image16.png"/><Relationship Id="rId17" Type="http://schemas.openxmlformats.org/officeDocument/2006/relationships/image" Target="../media/image8.png"/><Relationship Id="rId16" Type="http://schemas.openxmlformats.org/officeDocument/2006/relationships/image" Target="../media/image12.png"/><Relationship Id="rId5" Type="http://schemas.openxmlformats.org/officeDocument/2006/relationships/image" Target="../media/image47.png"/><Relationship Id="rId6" Type="http://schemas.openxmlformats.org/officeDocument/2006/relationships/image" Target="../media/image18.png"/><Relationship Id="rId18" Type="http://schemas.openxmlformats.org/officeDocument/2006/relationships/image" Target="../media/image2.png"/><Relationship Id="rId7" Type="http://schemas.openxmlformats.org/officeDocument/2006/relationships/image" Target="../media/image21.png"/><Relationship Id="rId8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47.png"/><Relationship Id="rId5" Type="http://schemas.openxmlformats.org/officeDocument/2006/relationships/image" Target="../media/image19.png"/><Relationship Id="rId6" Type="http://schemas.openxmlformats.org/officeDocument/2006/relationships/image" Target="../media/image39.png"/><Relationship Id="rId7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5F0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1167304"/>
            <a:ext cx="2096250" cy="795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9862" y="1167362"/>
            <a:ext cx="2096225" cy="795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025" y="1167350"/>
            <a:ext cx="2096225" cy="7952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24"/>
          <p:cNvGrpSpPr/>
          <p:nvPr/>
        </p:nvGrpSpPr>
        <p:grpSpPr>
          <a:xfrm>
            <a:off x="6959156" y="3455789"/>
            <a:ext cx="10300144" cy="4805828"/>
            <a:chOff x="0" y="-38100"/>
            <a:chExt cx="2712795" cy="1265732"/>
          </a:xfrm>
        </p:grpSpPr>
        <p:sp>
          <p:nvSpPr>
            <p:cNvPr id="204" name="Google Shape;204;p24"/>
            <p:cNvSpPr/>
            <p:nvPr/>
          </p:nvSpPr>
          <p:spPr>
            <a:xfrm>
              <a:off x="0" y="0"/>
              <a:ext cx="2712795" cy="1227632"/>
            </a:xfrm>
            <a:custGeom>
              <a:rect b="b" l="l" r="r" t="t"/>
              <a:pathLst>
                <a:path extrusionOk="0" h="1227632" w="2712795">
                  <a:moveTo>
                    <a:pt x="0" y="0"/>
                  </a:moveTo>
                  <a:lnTo>
                    <a:pt x="2712795" y="0"/>
                  </a:lnTo>
                  <a:lnTo>
                    <a:pt x="2712795" y="1227632"/>
                  </a:lnTo>
                  <a:lnTo>
                    <a:pt x="0" y="1227632"/>
                  </a:lnTo>
                  <a:close/>
                </a:path>
              </a:pathLst>
            </a:custGeom>
            <a:solidFill>
              <a:srgbClr val="D7BEA4"/>
            </a:solidFill>
            <a:ln>
              <a:noFill/>
            </a:ln>
          </p:spPr>
        </p:sp>
        <p:sp>
          <p:nvSpPr>
            <p:cNvPr id="205" name="Google Shape;205;p24"/>
            <p:cNvSpPr txBox="1"/>
            <p:nvPr/>
          </p:nvSpPr>
          <p:spPr>
            <a:xfrm>
              <a:off x="0" y="-38100"/>
              <a:ext cx="2712795" cy="1265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24"/>
          <p:cNvSpPr txBox="1"/>
          <p:nvPr/>
        </p:nvSpPr>
        <p:spPr>
          <a:xfrm>
            <a:off x="8007274" y="3714108"/>
            <a:ext cx="8528126" cy="1951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13" u="none" cap="none" strike="noStrike">
                <a:solidFill>
                  <a:srgbClr val="FAEFE6"/>
                </a:solidFill>
                <a:latin typeface="Gilda Display"/>
                <a:ea typeface="Gilda Display"/>
                <a:cs typeface="Gilda Display"/>
                <a:sym typeface="Gilda Display"/>
              </a:rPr>
              <a:t>Thank you</a:t>
            </a:r>
            <a:endParaRPr/>
          </a:p>
        </p:txBody>
      </p:sp>
      <p:sp>
        <p:nvSpPr>
          <p:cNvPr id="207" name="Google Shape;207;p24"/>
          <p:cNvSpPr txBox="1"/>
          <p:nvPr/>
        </p:nvSpPr>
        <p:spPr>
          <a:xfrm>
            <a:off x="8007274" y="5352007"/>
            <a:ext cx="8528126" cy="1376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54" u="none" cap="none" strike="noStrike">
                <a:solidFill>
                  <a:srgbClr val="FAEFE6"/>
                </a:solidFill>
                <a:latin typeface="Gilda Display"/>
                <a:ea typeface="Gilda Display"/>
                <a:cs typeface="Gilda Display"/>
                <a:sym typeface="Gilda Display"/>
              </a:rPr>
              <a:t>for your business</a:t>
            </a:r>
            <a:endParaRPr/>
          </a:p>
        </p:txBody>
      </p:sp>
      <p:sp>
        <p:nvSpPr>
          <p:cNvPr id="208" name="Google Shape;208;p24"/>
          <p:cNvSpPr txBox="1"/>
          <p:nvPr/>
        </p:nvSpPr>
        <p:spPr>
          <a:xfrm>
            <a:off x="8007274" y="6916348"/>
            <a:ext cx="7632145" cy="1054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rPr>
              <a:t>culpa qui Lorem sunt consequat dolor laborum consectetur ullamco commodo ad ipsum ad laboris id cillum veniam ex sit est sint non qui sit officia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/>
          <p:nvPr/>
        </p:nvSpPr>
        <p:spPr>
          <a:xfrm>
            <a:off x="-1633903" y="815045"/>
            <a:ext cx="7478649" cy="8229600"/>
          </a:xfrm>
          <a:custGeom>
            <a:rect b="b" l="l" r="r" t="t"/>
            <a:pathLst>
              <a:path extrusionOk="0" h="8229600" w="7478649">
                <a:moveTo>
                  <a:pt x="0" y="0"/>
                </a:moveTo>
                <a:lnTo>
                  <a:pt x="7478649" y="0"/>
                </a:lnTo>
                <a:lnTo>
                  <a:pt x="7478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33"/>
          <p:cNvSpPr txBox="1"/>
          <p:nvPr/>
        </p:nvSpPr>
        <p:spPr>
          <a:xfrm>
            <a:off x="4346092" y="2502750"/>
            <a:ext cx="99516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00" u="none" cap="none" strike="noStrike">
                <a:solidFill>
                  <a:srgbClr val="F6F6F6"/>
                </a:solidFill>
                <a:latin typeface="Bebas Neue"/>
                <a:ea typeface="Bebas Neue"/>
                <a:cs typeface="Bebas Neue"/>
                <a:sym typeface="Bebas Neue"/>
              </a:rPr>
              <a:t>Thank you</a:t>
            </a:r>
            <a:endParaRPr/>
          </a:p>
        </p:txBody>
      </p:sp>
      <p:sp>
        <p:nvSpPr>
          <p:cNvPr id="325" name="Google Shape;325;p33"/>
          <p:cNvSpPr txBox="1"/>
          <p:nvPr/>
        </p:nvSpPr>
        <p:spPr>
          <a:xfrm>
            <a:off x="4268106" y="5360725"/>
            <a:ext cx="10107600" cy="19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67" u="none" cap="none" strike="noStrike">
                <a:solidFill>
                  <a:srgbClr val="F6F6F6"/>
                </a:solidFill>
                <a:latin typeface="Bebas Neue"/>
                <a:ea typeface="Bebas Neue"/>
                <a:cs typeface="Bebas Neue"/>
                <a:sym typeface="Bebas Neue"/>
              </a:rPr>
              <a:t>for your business</a:t>
            </a:r>
            <a:endParaRPr/>
          </a:p>
        </p:txBody>
      </p:sp>
      <p:sp>
        <p:nvSpPr>
          <p:cNvPr id="326" name="Google Shape;326;p33"/>
          <p:cNvSpPr/>
          <p:nvPr/>
        </p:nvSpPr>
        <p:spPr>
          <a:xfrm>
            <a:off x="12052877" y="4929845"/>
            <a:ext cx="6635115" cy="8229600"/>
          </a:xfrm>
          <a:custGeom>
            <a:rect b="b" l="l" r="r" t="t"/>
            <a:pathLst>
              <a:path extrusionOk="0" h="8229600" w="6635115">
                <a:moveTo>
                  <a:pt x="0" y="0"/>
                </a:moveTo>
                <a:lnTo>
                  <a:pt x="6635115" y="0"/>
                </a:lnTo>
                <a:lnTo>
                  <a:pt x="6635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33"/>
          <p:cNvSpPr/>
          <p:nvPr/>
        </p:nvSpPr>
        <p:spPr>
          <a:xfrm rot="10800000">
            <a:off x="11125822" y="-4237545"/>
            <a:ext cx="5424013" cy="5424013"/>
          </a:xfrm>
          <a:custGeom>
            <a:rect b="b" l="l" r="r" t="t"/>
            <a:pathLst>
              <a:path extrusionOk="0" h="5424013" w="5424013">
                <a:moveTo>
                  <a:pt x="0" y="0"/>
                </a:moveTo>
                <a:lnTo>
                  <a:pt x="5424013" y="0"/>
                </a:lnTo>
                <a:lnTo>
                  <a:pt x="5424013" y="5424013"/>
                </a:lnTo>
                <a:lnTo>
                  <a:pt x="0" y="5424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33"/>
          <p:cNvSpPr txBox="1"/>
          <p:nvPr/>
        </p:nvSpPr>
        <p:spPr>
          <a:xfrm>
            <a:off x="7768950" y="9229725"/>
            <a:ext cx="311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BFBFB"/>
                </a:solidFill>
                <a:latin typeface="Alef"/>
                <a:ea typeface="Alef"/>
                <a:cs typeface="Alef"/>
                <a:sym typeface="Alef"/>
              </a:rPr>
              <a:t>www.reallygreatsite.com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34" name="Google Shape;334;p34"/>
          <p:cNvSpPr/>
          <p:nvPr/>
        </p:nvSpPr>
        <p:spPr>
          <a:xfrm rot="5400000">
            <a:off x="530632" y="-960314"/>
            <a:ext cx="3319601" cy="4725411"/>
          </a:xfrm>
          <a:custGeom>
            <a:rect b="b" l="l" r="r" t="t"/>
            <a:pathLst>
              <a:path extrusionOk="0" h="4725411" w="3319601">
                <a:moveTo>
                  <a:pt x="0" y="0"/>
                </a:moveTo>
                <a:lnTo>
                  <a:pt x="3319601" y="0"/>
                </a:lnTo>
                <a:lnTo>
                  <a:pt x="3319601" y="4725411"/>
                </a:lnTo>
                <a:lnTo>
                  <a:pt x="0" y="4725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34"/>
          <p:cNvSpPr/>
          <p:nvPr/>
        </p:nvSpPr>
        <p:spPr>
          <a:xfrm flipH="1" rot="5400000">
            <a:off x="12286686" y="7230448"/>
            <a:ext cx="4690872" cy="8229600"/>
          </a:xfrm>
          <a:custGeom>
            <a:rect b="b" l="l" r="r" t="t"/>
            <a:pathLst>
              <a:path extrusionOk="0" h="8229600" w="4690872">
                <a:moveTo>
                  <a:pt x="4690872" y="0"/>
                </a:moveTo>
                <a:lnTo>
                  <a:pt x="0" y="0"/>
                </a:lnTo>
                <a:lnTo>
                  <a:pt x="0" y="8229600"/>
                </a:lnTo>
                <a:lnTo>
                  <a:pt x="4690872" y="8229600"/>
                </a:lnTo>
                <a:lnTo>
                  <a:pt x="469087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34"/>
          <p:cNvSpPr/>
          <p:nvPr/>
        </p:nvSpPr>
        <p:spPr>
          <a:xfrm>
            <a:off x="3452984" y="1573681"/>
            <a:ext cx="11382032" cy="7139638"/>
          </a:xfrm>
          <a:custGeom>
            <a:rect b="b" l="l" r="r" t="t"/>
            <a:pathLst>
              <a:path extrusionOk="0" h="7139638" w="11382032">
                <a:moveTo>
                  <a:pt x="0" y="0"/>
                </a:moveTo>
                <a:lnTo>
                  <a:pt x="11382032" y="0"/>
                </a:lnTo>
                <a:lnTo>
                  <a:pt x="11382032" y="7139638"/>
                </a:lnTo>
                <a:lnTo>
                  <a:pt x="0" y="7139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34"/>
          <p:cNvSpPr/>
          <p:nvPr/>
        </p:nvSpPr>
        <p:spPr>
          <a:xfrm flipH="1">
            <a:off x="15593049" y="876979"/>
            <a:ext cx="1666251" cy="1393403"/>
          </a:xfrm>
          <a:custGeom>
            <a:rect b="b" l="l" r="r" t="t"/>
            <a:pathLst>
              <a:path extrusionOk="0" h="1393403" w="1666251">
                <a:moveTo>
                  <a:pt x="1666251" y="0"/>
                </a:moveTo>
                <a:lnTo>
                  <a:pt x="0" y="0"/>
                </a:lnTo>
                <a:lnTo>
                  <a:pt x="0" y="1393403"/>
                </a:lnTo>
                <a:lnTo>
                  <a:pt x="1666251" y="1393403"/>
                </a:lnTo>
                <a:lnTo>
                  <a:pt x="166625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34"/>
          <p:cNvSpPr/>
          <p:nvPr/>
        </p:nvSpPr>
        <p:spPr>
          <a:xfrm rot="-2312519">
            <a:off x="17324292" y="1004792"/>
            <a:ext cx="3523765" cy="4114800"/>
          </a:xfrm>
          <a:custGeom>
            <a:rect b="b" l="l" r="r" t="t"/>
            <a:pathLst>
              <a:path extrusionOk="0" h="4114800" w="3523765">
                <a:moveTo>
                  <a:pt x="0" y="0"/>
                </a:moveTo>
                <a:lnTo>
                  <a:pt x="3523766" y="0"/>
                </a:lnTo>
                <a:lnTo>
                  <a:pt x="3523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34"/>
          <p:cNvSpPr/>
          <p:nvPr/>
        </p:nvSpPr>
        <p:spPr>
          <a:xfrm>
            <a:off x="-914350" y="7446962"/>
            <a:ext cx="3381617" cy="4114800"/>
          </a:xfrm>
          <a:custGeom>
            <a:rect b="b" l="l" r="r" t="t"/>
            <a:pathLst>
              <a:path extrusionOk="0" h="4114800" w="3381617">
                <a:moveTo>
                  <a:pt x="0" y="0"/>
                </a:moveTo>
                <a:lnTo>
                  <a:pt x="3381618" y="0"/>
                </a:lnTo>
                <a:lnTo>
                  <a:pt x="338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34"/>
          <p:cNvSpPr txBox="1"/>
          <p:nvPr/>
        </p:nvSpPr>
        <p:spPr>
          <a:xfrm>
            <a:off x="4508860" y="3539578"/>
            <a:ext cx="8978540" cy="2577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42" u="none" cap="none" strike="noStrike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Thank you</a:t>
            </a:r>
            <a:endParaRPr/>
          </a:p>
        </p:txBody>
      </p:sp>
      <p:sp>
        <p:nvSpPr>
          <p:cNvPr id="341" name="Google Shape;341;p34"/>
          <p:cNvSpPr txBox="1"/>
          <p:nvPr/>
        </p:nvSpPr>
        <p:spPr>
          <a:xfrm>
            <a:off x="6172200" y="6006438"/>
            <a:ext cx="5505634" cy="872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31" u="none" cap="none" strike="noStrike">
                <a:solidFill>
                  <a:srgbClr val="45280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for your business</a:t>
            </a:r>
            <a:endParaRPr/>
          </a:p>
        </p:txBody>
      </p:sp>
      <p:sp>
        <p:nvSpPr>
          <p:cNvPr id="342" name="Google Shape;342;p34"/>
          <p:cNvSpPr txBox="1"/>
          <p:nvPr/>
        </p:nvSpPr>
        <p:spPr>
          <a:xfrm>
            <a:off x="7773349" y="7408850"/>
            <a:ext cx="228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452805"/>
                </a:solidFill>
                <a:latin typeface="Arial"/>
                <a:ea typeface="Arial"/>
                <a:cs typeface="Arial"/>
                <a:sym typeface="Arial"/>
              </a:rPr>
              <a:t>reallygreatsite.com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DEDED"/>
            </a:gs>
            <a:gs pos="100000">
              <a:srgbClr val="F8F8F8"/>
            </a:gs>
          </a:gsLst>
          <a:lin ang="5400000" scaled="0"/>
        </a:gra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35"/>
          <p:cNvGrpSpPr/>
          <p:nvPr/>
        </p:nvGrpSpPr>
        <p:grpSpPr>
          <a:xfrm>
            <a:off x="1139005" y="2193352"/>
            <a:ext cx="4368094" cy="791904"/>
            <a:chOff x="0" y="-38100"/>
            <a:chExt cx="1150437" cy="208566"/>
          </a:xfrm>
        </p:grpSpPr>
        <p:sp>
          <p:nvSpPr>
            <p:cNvPr id="348" name="Google Shape;348;p3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35"/>
          <p:cNvGrpSpPr/>
          <p:nvPr/>
        </p:nvGrpSpPr>
        <p:grpSpPr>
          <a:xfrm>
            <a:off x="9682440" y="2229518"/>
            <a:ext cx="4368094" cy="755739"/>
            <a:chOff x="0" y="-28575"/>
            <a:chExt cx="1150437" cy="199041"/>
          </a:xfrm>
        </p:grpSpPr>
        <p:sp>
          <p:nvSpPr>
            <p:cNvPr id="351" name="Google Shape;351;p3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5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35"/>
          <p:cNvGrpSpPr/>
          <p:nvPr/>
        </p:nvGrpSpPr>
        <p:grpSpPr>
          <a:xfrm>
            <a:off x="1170023" y="6298763"/>
            <a:ext cx="4368067" cy="791898"/>
            <a:chOff x="0" y="-38100"/>
            <a:chExt cx="1150437" cy="208566"/>
          </a:xfrm>
        </p:grpSpPr>
        <p:sp>
          <p:nvSpPr>
            <p:cNvPr id="354" name="Google Shape;354;p3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35"/>
          <p:cNvGrpSpPr/>
          <p:nvPr/>
        </p:nvGrpSpPr>
        <p:grpSpPr>
          <a:xfrm>
            <a:off x="1109829" y="7293433"/>
            <a:ext cx="754204" cy="789557"/>
            <a:chOff x="0" y="-38100"/>
            <a:chExt cx="812800" cy="850900"/>
          </a:xfrm>
        </p:grpSpPr>
        <p:sp>
          <p:nvSpPr>
            <p:cNvPr id="357" name="Google Shape;357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35"/>
          <p:cNvGrpSpPr/>
          <p:nvPr/>
        </p:nvGrpSpPr>
        <p:grpSpPr>
          <a:xfrm>
            <a:off x="2043392" y="7293433"/>
            <a:ext cx="754204" cy="789557"/>
            <a:chOff x="0" y="-38100"/>
            <a:chExt cx="812800" cy="850900"/>
          </a:xfrm>
        </p:grpSpPr>
        <p:sp>
          <p:nvSpPr>
            <p:cNvPr id="360" name="Google Shape;360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D31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2976955" y="7293433"/>
            <a:ext cx="754204" cy="789557"/>
            <a:chOff x="0" y="-38100"/>
            <a:chExt cx="812800" cy="850900"/>
          </a:xfrm>
        </p:grpSpPr>
        <p:sp>
          <p:nvSpPr>
            <p:cNvPr id="363" name="Google Shape;363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701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35"/>
          <p:cNvGrpSpPr/>
          <p:nvPr/>
        </p:nvGrpSpPr>
        <p:grpSpPr>
          <a:xfrm>
            <a:off x="3910517" y="7293433"/>
            <a:ext cx="754204" cy="789557"/>
            <a:chOff x="0" y="-38100"/>
            <a:chExt cx="812800" cy="850900"/>
          </a:xfrm>
        </p:grpSpPr>
        <p:sp>
          <p:nvSpPr>
            <p:cNvPr id="366" name="Google Shape;366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4528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35"/>
          <p:cNvGrpSpPr/>
          <p:nvPr/>
        </p:nvGrpSpPr>
        <p:grpSpPr>
          <a:xfrm>
            <a:off x="4844080" y="7293433"/>
            <a:ext cx="754204" cy="789557"/>
            <a:chOff x="0" y="-38100"/>
            <a:chExt cx="812800" cy="850900"/>
          </a:xfrm>
        </p:grpSpPr>
        <p:sp>
          <p:nvSpPr>
            <p:cNvPr id="369" name="Google Shape;369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5045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35"/>
          <p:cNvGrpSpPr/>
          <p:nvPr/>
        </p:nvGrpSpPr>
        <p:grpSpPr>
          <a:xfrm>
            <a:off x="1109829" y="8561102"/>
            <a:ext cx="754204" cy="789557"/>
            <a:chOff x="0" y="-38100"/>
            <a:chExt cx="812800" cy="850900"/>
          </a:xfrm>
        </p:grpSpPr>
        <p:sp>
          <p:nvSpPr>
            <p:cNvPr id="372" name="Google Shape;372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7DA9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35"/>
          <p:cNvGrpSpPr/>
          <p:nvPr/>
        </p:nvGrpSpPr>
        <p:grpSpPr>
          <a:xfrm>
            <a:off x="2043392" y="8561102"/>
            <a:ext cx="754204" cy="789557"/>
            <a:chOff x="0" y="-38100"/>
            <a:chExt cx="812800" cy="850900"/>
          </a:xfrm>
        </p:grpSpPr>
        <p:sp>
          <p:nvSpPr>
            <p:cNvPr id="375" name="Google Shape;375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A817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35"/>
          <p:cNvGrpSpPr/>
          <p:nvPr/>
        </p:nvGrpSpPr>
        <p:grpSpPr>
          <a:xfrm>
            <a:off x="2976955" y="8561102"/>
            <a:ext cx="754204" cy="789557"/>
            <a:chOff x="0" y="-38100"/>
            <a:chExt cx="812800" cy="850900"/>
          </a:xfrm>
        </p:grpSpPr>
        <p:sp>
          <p:nvSpPr>
            <p:cNvPr id="378" name="Google Shape;378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CE9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35"/>
          <p:cNvGrpSpPr/>
          <p:nvPr/>
        </p:nvGrpSpPr>
        <p:grpSpPr>
          <a:xfrm>
            <a:off x="3910517" y="8561102"/>
            <a:ext cx="754204" cy="789557"/>
            <a:chOff x="0" y="-38100"/>
            <a:chExt cx="812800" cy="850900"/>
          </a:xfrm>
        </p:grpSpPr>
        <p:sp>
          <p:nvSpPr>
            <p:cNvPr id="381" name="Google Shape;381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CE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35"/>
          <p:cNvGrpSpPr/>
          <p:nvPr/>
        </p:nvGrpSpPr>
        <p:grpSpPr>
          <a:xfrm>
            <a:off x="4844080" y="8561102"/>
            <a:ext cx="754204" cy="789557"/>
            <a:chOff x="0" y="-38100"/>
            <a:chExt cx="812800" cy="850900"/>
          </a:xfrm>
        </p:grpSpPr>
        <p:sp>
          <p:nvSpPr>
            <p:cNvPr id="384" name="Google Shape;384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8F5F0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35"/>
          <p:cNvSpPr/>
          <p:nvPr/>
        </p:nvSpPr>
        <p:spPr>
          <a:xfrm>
            <a:off x="6833202" y="8011909"/>
            <a:ext cx="1688204" cy="1688204"/>
          </a:xfrm>
          <a:custGeom>
            <a:rect b="b" l="l" r="r" t="t"/>
            <a:pathLst>
              <a:path extrusionOk="0" h="1688204" w="1688204">
                <a:moveTo>
                  <a:pt x="0" y="0"/>
                </a:moveTo>
                <a:lnTo>
                  <a:pt x="1688204" y="0"/>
                </a:lnTo>
                <a:lnTo>
                  <a:pt x="1688204" y="1688204"/>
                </a:lnTo>
                <a:lnTo>
                  <a:pt x="0" y="1688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35"/>
          <p:cNvSpPr/>
          <p:nvPr/>
        </p:nvSpPr>
        <p:spPr>
          <a:xfrm flipH="1">
            <a:off x="6796804" y="3573573"/>
            <a:ext cx="1645831" cy="1448331"/>
          </a:xfrm>
          <a:custGeom>
            <a:rect b="b" l="l" r="r" t="t"/>
            <a:pathLst>
              <a:path extrusionOk="0" h="1448331" w="1645831">
                <a:moveTo>
                  <a:pt x="1645830" y="0"/>
                </a:moveTo>
                <a:lnTo>
                  <a:pt x="0" y="0"/>
                </a:lnTo>
                <a:lnTo>
                  <a:pt x="0" y="1448330"/>
                </a:lnTo>
                <a:lnTo>
                  <a:pt x="1645830" y="1448330"/>
                </a:lnTo>
                <a:lnTo>
                  <a:pt x="164583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35"/>
          <p:cNvSpPr/>
          <p:nvPr/>
        </p:nvSpPr>
        <p:spPr>
          <a:xfrm rot="10800000">
            <a:off x="8823634" y="3451976"/>
            <a:ext cx="1693641" cy="1691524"/>
          </a:xfrm>
          <a:custGeom>
            <a:rect b="b" l="l" r="r" t="t"/>
            <a:pathLst>
              <a:path extrusionOk="0" h="1691524" w="1693641">
                <a:moveTo>
                  <a:pt x="0" y="0"/>
                </a:moveTo>
                <a:lnTo>
                  <a:pt x="1693641" y="0"/>
                </a:lnTo>
                <a:lnTo>
                  <a:pt x="1693641" y="1691524"/>
                </a:lnTo>
                <a:lnTo>
                  <a:pt x="0" y="1691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35"/>
          <p:cNvSpPr/>
          <p:nvPr/>
        </p:nvSpPr>
        <p:spPr>
          <a:xfrm>
            <a:off x="12891279" y="3455296"/>
            <a:ext cx="1691524" cy="1691524"/>
          </a:xfrm>
          <a:custGeom>
            <a:rect b="b" l="l" r="r" t="t"/>
            <a:pathLst>
              <a:path extrusionOk="0" h="1691524" w="1691524">
                <a:moveTo>
                  <a:pt x="0" y="0"/>
                </a:moveTo>
                <a:lnTo>
                  <a:pt x="1691524" y="0"/>
                </a:lnTo>
                <a:lnTo>
                  <a:pt x="1691524" y="1691524"/>
                </a:lnTo>
                <a:lnTo>
                  <a:pt x="0" y="1691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35"/>
          <p:cNvSpPr/>
          <p:nvPr/>
        </p:nvSpPr>
        <p:spPr>
          <a:xfrm flipH="1" rot="10800000">
            <a:off x="10822075" y="3455296"/>
            <a:ext cx="1688204" cy="1688204"/>
          </a:xfrm>
          <a:custGeom>
            <a:rect b="b" l="l" r="r" t="t"/>
            <a:pathLst>
              <a:path extrusionOk="0" h="1688204" w="1688204">
                <a:moveTo>
                  <a:pt x="0" y="1688204"/>
                </a:moveTo>
                <a:lnTo>
                  <a:pt x="1688204" y="1688204"/>
                </a:lnTo>
                <a:lnTo>
                  <a:pt x="1688204" y="0"/>
                </a:lnTo>
                <a:lnTo>
                  <a:pt x="0" y="0"/>
                </a:lnTo>
                <a:lnTo>
                  <a:pt x="0" y="1688204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35"/>
          <p:cNvSpPr/>
          <p:nvPr/>
        </p:nvSpPr>
        <p:spPr>
          <a:xfrm>
            <a:off x="14963803" y="3455296"/>
            <a:ext cx="1310660" cy="1688204"/>
          </a:xfrm>
          <a:custGeom>
            <a:rect b="b" l="l" r="r" t="t"/>
            <a:pathLst>
              <a:path extrusionOk="0" h="1688204" w="1310660">
                <a:moveTo>
                  <a:pt x="0" y="0"/>
                </a:moveTo>
                <a:lnTo>
                  <a:pt x="1310661" y="0"/>
                </a:lnTo>
                <a:lnTo>
                  <a:pt x="1310661" y="1688204"/>
                </a:lnTo>
                <a:lnTo>
                  <a:pt x="0" y="1688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35"/>
          <p:cNvSpPr/>
          <p:nvPr/>
        </p:nvSpPr>
        <p:spPr>
          <a:xfrm>
            <a:off x="6833202" y="5723159"/>
            <a:ext cx="1688204" cy="1682065"/>
          </a:xfrm>
          <a:custGeom>
            <a:rect b="b" l="l" r="r" t="t"/>
            <a:pathLst>
              <a:path extrusionOk="0" h="1682065" w="1688204">
                <a:moveTo>
                  <a:pt x="0" y="0"/>
                </a:moveTo>
                <a:lnTo>
                  <a:pt x="1688204" y="0"/>
                </a:lnTo>
                <a:lnTo>
                  <a:pt x="1688204" y="1682066"/>
                </a:lnTo>
                <a:lnTo>
                  <a:pt x="0" y="1682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35"/>
          <p:cNvSpPr txBox="1"/>
          <p:nvPr/>
        </p:nvSpPr>
        <p:spPr>
          <a:xfrm>
            <a:off x="1263409" y="3137434"/>
            <a:ext cx="41814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394" name="Google Shape;394;p35"/>
          <p:cNvSpPr txBox="1"/>
          <p:nvPr/>
        </p:nvSpPr>
        <p:spPr>
          <a:xfrm>
            <a:off x="1170023" y="5988539"/>
            <a:ext cx="4368067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395" name="Google Shape;395;p35"/>
          <p:cNvSpPr txBox="1"/>
          <p:nvPr/>
        </p:nvSpPr>
        <p:spPr>
          <a:xfrm>
            <a:off x="876244" y="3732967"/>
            <a:ext cx="2508900" cy="21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ALATA</a:t>
            </a:r>
            <a:endParaRPr/>
          </a:p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ALEF</a:t>
            </a:r>
            <a:endParaRPr/>
          </a:p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ALMARAI</a:t>
            </a:r>
            <a:endParaRPr/>
          </a:p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ANTON</a:t>
            </a:r>
            <a:endParaRPr/>
          </a:p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ARCHITECTS DAUGHTER</a:t>
            </a:r>
            <a:endParaRPr/>
          </a:p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ARIMO</a:t>
            </a:r>
            <a:endParaRPr/>
          </a:p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BEBAS NEUE</a:t>
            </a:r>
            <a:endParaRPr/>
          </a:p>
          <a:p>
            <a:pPr indent="0" lvl="0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BERNORY</a:t>
            </a:r>
            <a:endParaRPr/>
          </a:p>
        </p:txBody>
      </p:sp>
      <p:sp>
        <p:nvSpPr>
          <p:cNvPr id="396" name="Google Shape;396;p35"/>
          <p:cNvSpPr txBox="1"/>
          <p:nvPr/>
        </p:nvSpPr>
        <p:spPr>
          <a:xfrm>
            <a:off x="876244" y="8198818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/>
          </a:p>
        </p:txBody>
      </p:sp>
      <p:sp>
        <p:nvSpPr>
          <p:cNvPr id="397" name="Google Shape;397;p35"/>
          <p:cNvSpPr txBox="1"/>
          <p:nvPr/>
        </p:nvSpPr>
        <p:spPr>
          <a:xfrm>
            <a:off x="1809807" y="8198818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#0D3162</a:t>
            </a:r>
            <a:endParaRPr/>
          </a:p>
        </p:txBody>
      </p:sp>
      <p:sp>
        <p:nvSpPr>
          <p:cNvPr id="398" name="Google Shape;398;p35"/>
          <p:cNvSpPr txBox="1"/>
          <p:nvPr/>
        </p:nvSpPr>
        <p:spPr>
          <a:xfrm>
            <a:off x="2743370" y="8198818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#070189</a:t>
            </a:r>
            <a:endParaRPr/>
          </a:p>
        </p:txBody>
      </p:sp>
      <p:sp>
        <p:nvSpPr>
          <p:cNvPr id="399" name="Google Shape;399;p35"/>
          <p:cNvSpPr txBox="1"/>
          <p:nvPr/>
        </p:nvSpPr>
        <p:spPr>
          <a:xfrm>
            <a:off x="3676933" y="8198818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#452805</a:t>
            </a:r>
            <a:endParaRPr/>
          </a:p>
        </p:txBody>
      </p:sp>
      <p:sp>
        <p:nvSpPr>
          <p:cNvPr id="400" name="Google Shape;400;p35"/>
          <p:cNvSpPr txBox="1"/>
          <p:nvPr/>
        </p:nvSpPr>
        <p:spPr>
          <a:xfrm>
            <a:off x="4610495" y="8198818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#5045E4</a:t>
            </a:r>
            <a:endParaRPr/>
          </a:p>
        </p:txBody>
      </p:sp>
      <p:sp>
        <p:nvSpPr>
          <p:cNvPr id="401" name="Google Shape;401;p35"/>
          <p:cNvSpPr txBox="1"/>
          <p:nvPr/>
        </p:nvSpPr>
        <p:spPr>
          <a:xfrm>
            <a:off x="4210005" y="1426991"/>
            <a:ext cx="9867990" cy="346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402" name="Google Shape;402;p35"/>
          <p:cNvSpPr txBox="1"/>
          <p:nvPr/>
        </p:nvSpPr>
        <p:spPr>
          <a:xfrm>
            <a:off x="11706206" y="9906311"/>
            <a:ext cx="5916757" cy="185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7FDF2"/>
                </a:solidFill>
                <a:latin typeface="DM Sans"/>
                <a:ea typeface="DM Sans"/>
                <a:cs typeface="DM Sans"/>
                <a:sym typeface="DM Sans"/>
              </a:rPr>
              <a:t>DON'T FORGET TO DELETE THIS PAGE BEFORE PRESENTING. </a:t>
            </a:r>
            <a:endParaRPr/>
          </a:p>
        </p:txBody>
      </p:sp>
      <p:sp>
        <p:nvSpPr>
          <p:cNvPr id="403" name="Google Shape;403;p35"/>
          <p:cNvSpPr txBox="1"/>
          <p:nvPr/>
        </p:nvSpPr>
        <p:spPr>
          <a:xfrm>
            <a:off x="5469973" y="343874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RESOURCE PAGE</a:t>
            </a:r>
            <a:endParaRPr/>
          </a:p>
        </p:txBody>
      </p:sp>
      <p:sp>
        <p:nvSpPr>
          <p:cNvPr id="404" name="Google Shape;404;p35"/>
          <p:cNvSpPr txBox="1"/>
          <p:nvPr/>
        </p:nvSpPr>
        <p:spPr>
          <a:xfrm>
            <a:off x="1747770" y="2457163"/>
            <a:ext cx="3150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405" name="Google Shape;405;p35"/>
          <p:cNvSpPr txBox="1"/>
          <p:nvPr/>
        </p:nvSpPr>
        <p:spPr>
          <a:xfrm>
            <a:off x="10291206" y="2457163"/>
            <a:ext cx="3150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406" name="Google Shape;406;p35"/>
          <p:cNvSpPr txBox="1"/>
          <p:nvPr/>
        </p:nvSpPr>
        <p:spPr>
          <a:xfrm>
            <a:off x="1778789" y="6531313"/>
            <a:ext cx="3150536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407" name="Google Shape;407;p35"/>
          <p:cNvSpPr txBox="1"/>
          <p:nvPr/>
        </p:nvSpPr>
        <p:spPr>
          <a:xfrm>
            <a:off x="876244" y="9466487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#7DA97A</a:t>
            </a:r>
            <a:endParaRPr/>
          </a:p>
        </p:txBody>
      </p:sp>
      <p:sp>
        <p:nvSpPr>
          <p:cNvPr id="408" name="Google Shape;408;p35"/>
          <p:cNvSpPr txBox="1"/>
          <p:nvPr/>
        </p:nvSpPr>
        <p:spPr>
          <a:xfrm>
            <a:off x="1809807" y="9466487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#A81726</a:t>
            </a:r>
            <a:endParaRPr/>
          </a:p>
        </p:txBody>
      </p:sp>
      <p:sp>
        <p:nvSpPr>
          <p:cNvPr id="409" name="Google Shape;409;p35"/>
          <p:cNvSpPr txBox="1"/>
          <p:nvPr/>
        </p:nvSpPr>
        <p:spPr>
          <a:xfrm>
            <a:off x="2743370" y="9466487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#FCE97B</a:t>
            </a:r>
            <a:endParaRPr/>
          </a:p>
        </p:txBody>
      </p:sp>
      <p:sp>
        <p:nvSpPr>
          <p:cNvPr id="410" name="Google Shape;410;p35"/>
          <p:cNvSpPr txBox="1"/>
          <p:nvPr/>
        </p:nvSpPr>
        <p:spPr>
          <a:xfrm>
            <a:off x="3676933" y="9466487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#FFCEE6</a:t>
            </a:r>
            <a:endParaRPr/>
          </a:p>
        </p:txBody>
      </p:sp>
      <p:sp>
        <p:nvSpPr>
          <p:cNvPr id="411" name="Google Shape;411;p35"/>
          <p:cNvSpPr txBox="1"/>
          <p:nvPr/>
        </p:nvSpPr>
        <p:spPr>
          <a:xfrm>
            <a:off x="4610495" y="9466487"/>
            <a:ext cx="1221374" cy="18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#F8F5F0</a:t>
            </a:r>
            <a:endParaRPr/>
          </a:p>
        </p:txBody>
      </p:sp>
      <p:sp>
        <p:nvSpPr>
          <p:cNvPr id="412" name="Google Shape;412;p35"/>
          <p:cNvSpPr txBox="1"/>
          <p:nvPr/>
        </p:nvSpPr>
        <p:spPr>
          <a:xfrm>
            <a:off x="3441325" y="3732967"/>
            <a:ext cx="2278200" cy="19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DM SANS</a:t>
            </a:r>
            <a:endParaRPr/>
          </a:p>
          <a:p>
            <a:pPr indent="0" lvl="1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DM SERIF DISPLAY</a:t>
            </a:r>
            <a:endParaRPr/>
          </a:p>
          <a:p>
            <a:pPr indent="0" lvl="1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GILDA DISPLAY</a:t>
            </a:r>
            <a:endParaRPr/>
          </a:p>
          <a:p>
            <a:pPr indent="0" lvl="1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</a:t>
            </a:r>
            <a:endParaRPr/>
          </a:p>
          <a:p>
            <a:pPr indent="0" lvl="1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/>
          </a:p>
          <a:p>
            <a:pPr indent="0" lvl="1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PARISIENNE</a:t>
            </a:r>
            <a:endParaRPr/>
          </a:p>
          <a:p>
            <a:pPr indent="0" lvl="1" marL="0" marR="0" rtl="0" algn="ctr">
              <a:lnSpc>
                <a:spcPct val="12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PLAYFAIR DISPLAY</a:t>
            </a:r>
            <a:endParaRPr/>
          </a:p>
        </p:txBody>
      </p:sp>
      <p:sp>
        <p:nvSpPr>
          <p:cNvPr id="413" name="Google Shape;413;p35"/>
          <p:cNvSpPr/>
          <p:nvPr/>
        </p:nvSpPr>
        <p:spPr>
          <a:xfrm>
            <a:off x="8845427" y="5714317"/>
            <a:ext cx="2584446" cy="1813811"/>
          </a:xfrm>
          <a:custGeom>
            <a:rect b="b" l="l" r="r" t="t"/>
            <a:pathLst>
              <a:path extrusionOk="0" h="1813811" w="2584446">
                <a:moveTo>
                  <a:pt x="0" y="0"/>
                </a:moveTo>
                <a:lnTo>
                  <a:pt x="2584446" y="0"/>
                </a:lnTo>
                <a:lnTo>
                  <a:pt x="2584446" y="1813811"/>
                </a:lnTo>
                <a:lnTo>
                  <a:pt x="0" y="1813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35"/>
          <p:cNvSpPr/>
          <p:nvPr/>
        </p:nvSpPr>
        <p:spPr>
          <a:xfrm>
            <a:off x="9080301" y="8185253"/>
            <a:ext cx="2585877" cy="1370515"/>
          </a:xfrm>
          <a:custGeom>
            <a:rect b="b" l="l" r="r" t="t"/>
            <a:pathLst>
              <a:path extrusionOk="0" h="1370515" w="2585877">
                <a:moveTo>
                  <a:pt x="0" y="0"/>
                </a:moveTo>
                <a:lnTo>
                  <a:pt x="2585876" y="0"/>
                </a:lnTo>
                <a:lnTo>
                  <a:pt x="2585876" y="1370515"/>
                </a:lnTo>
                <a:lnTo>
                  <a:pt x="0" y="1370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35"/>
          <p:cNvSpPr/>
          <p:nvPr/>
        </p:nvSpPr>
        <p:spPr>
          <a:xfrm rot="10800000">
            <a:off x="15252938" y="6404029"/>
            <a:ext cx="1021526" cy="1124100"/>
          </a:xfrm>
          <a:custGeom>
            <a:rect b="b" l="l" r="r" t="t"/>
            <a:pathLst>
              <a:path extrusionOk="0" h="1124100" w="1021526">
                <a:moveTo>
                  <a:pt x="0" y="0"/>
                </a:moveTo>
                <a:lnTo>
                  <a:pt x="1021526" y="0"/>
                </a:lnTo>
                <a:lnTo>
                  <a:pt x="1021526" y="1124099"/>
                </a:lnTo>
                <a:lnTo>
                  <a:pt x="0" y="1124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35"/>
          <p:cNvSpPr/>
          <p:nvPr/>
        </p:nvSpPr>
        <p:spPr>
          <a:xfrm>
            <a:off x="14109592" y="5647457"/>
            <a:ext cx="1539416" cy="1909353"/>
          </a:xfrm>
          <a:custGeom>
            <a:rect b="b" l="l" r="r" t="t"/>
            <a:pathLst>
              <a:path extrusionOk="0" h="1909353" w="1539416">
                <a:moveTo>
                  <a:pt x="0" y="0"/>
                </a:moveTo>
                <a:lnTo>
                  <a:pt x="1539416" y="0"/>
                </a:lnTo>
                <a:lnTo>
                  <a:pt x="1539416" y="1909353"/>
                </a:lnTo>
                <a:lnTo>
                  <a:pt x="0" y="1909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35"/>
          <p:cNvSpPr/>
          <p:nvPr/>
        </p:nvSpPr>
        <p:spPr>
          <a:xfrm rot="10800000">
            <a:off x="11866473" y="5723159"/>
            <a:ext cx="1804969" cy="1804969"/>
          </a:xfrm>
          <a:custGeom>
            <a:rect b="b" l="l" r="r" t="t"/>
            <a:pathLst>
              <a:path extrusionOk="0" h="1804969" w="1804969">
                <a:moveTo>
                  <a:pt x="0" y="0"/>
                </a:moveTo>
                <a:lnTo>
                  <a:pt x="1804969" y="0"/>
                </a:lnTo>
                <a:lnTo>
                  <a:pt x="1804969" y="1804969"/>
                </a:lnTo>
                <a:lnTo>
                  <a:pt x="0" y="180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35"/>
          <p:cNvSpPr/>
          <p:nvPr/>
        </p:nvSpPr>
        <p:spPr>
          <a:xfrm rot="5400000">
            <a:off x="12507749" y="7869386"/>
            <a:ext cx="1510820" cy="2150633"/>
          </a:xfrm>
          <a:custGeom>
            <a:rect b="b" l="l" r="r" t="t"/>
            <a:pathLst>
              <a:path extrusionOk="0" h="2150633" w="1510820">
                <a:moveTo>
                  <a:pt x="0" y="0"/>
                </a:moveTo>
                <a:lnTo>
                  <a:pt x="1510820" y="0"/>
                </a:lnTo>
                <a:lnTo>
                  <a:pt x="1510820" y="2150634"/>
                </a:lnTo>
                <a:lnTo>
                  <a:pt x="0" y="2150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35"/>
          <p:cNvSpPr/>
          <p:nvPr/>
        </p:nvSpPr>
        <p:spPr>
          <a:xfrm>
            <a:off x="14860141" y="8057448"/>
            <a:ext cx="2546143" cy="1597126"/>
          </a:xfrm>
          <a:custGeom>
            <a:rect b="b" l="l" r="r" t="t"/>
            <a:pathLst>
              <a:path extrusionOk="0" h="1597126" w="2546143">
                <a:moveTo>
                  <a:pt x="0" y="0"/>
                </a:moveTo>
                <a:lnTo>
                  <a:pt x="2546142" y="0"/>
                </a:lnTo>
                <a:lnTo>
                  <a:pt x="2546142" y="1597126"/>
                </a:lnTo>
                <a:lnTo>
                  <a:pt x="0" y="1597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35"/>
          <p:cNvSpPr/>
          <p:nvPr/>
        </p:nvSpPr>
        <p:spPr>
          <a:xfrm>
            <a:off x="16314187" y="5885338"/>
            <a:ext cx="1378211" cy="1677026"/>
          </a:xfrm>
          <a:custGeom>
            <a:rect b="b" l="l" r="r" t="t"/>
            <a:pathLst>
              <a:path extrusionOk="0" h="1677026" w="1378211">
                <a:moveTo>
                  <a:pt x="0" y="0"/>
                </a:moveTo>
                <a:lnTo>
                  <a:pt x="1378211" y="0"/>
                </a:lnTo>
                <a:lnTo>
                  <a:pt x="1378211" y="1677026"/>
                </a:lnTo>
                <a:lnTo>
                  <a:pt x="0" y="1677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35"/>
          <p:cNvSpPr/>
          <p:nvPr/>
        </p:nvSpPr>
        <p:spPr>
          <a:xfrm flipH="1">
            <a:off x="16579264" y="3885763"/>
            <a:ext cx="1142167" cy="955137"/>
          </a:xfrm>
          <a:custGeom>
            <a:rect b="b" l="l" r="r" t="t"/>
            <a:pathLst>
              <a:path extrusionOk="0" h="955137" w="1142167">
                <a:moveTo>
                  <a:pt x="1142166" y="0"/>
                </a:moveTo>
                <a:lnTo>
                  <a:pt x="0" y="0"/>
                </a:lnTo>
                <a:lnTo>
                  <a:pt x="0" y="955137"/>
                </a:lnTo>
                <a:lnTo>
                  <a:pt x="1142166" y="955137"/>
                </a:lnTo>
                <a:lnTo>
                  <a:pt x="1142166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DEDED"/>
            </a:gs>
            <a:gs pos="100000">
              <a:srgbClr val="F8F8F8"/>
            </a:gs>
          </a:gsLst>
          <a:lin ang="5400000" scaled="0"/>
        </a:gra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6"/>
          <p:cNvSpPr txBox="1"/>
          <p:nvPr/>
        </p:nvSpPr>
        <p:spPr>
          <a:xfrm>
            <a:off x="5469973" y="2876655"/>
            <a:ext cx="6820884" cy="680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27" name="Google Shape;427;p36"/>
          <p:cNvSpPr txBox="1"/>
          <p:nvPr/>
        </p:nvSpPr>
        <p:spPr>
          <a:xfrm>
            <a:off x="7108732" y="7914523"/>
            <a:ext cx="4070535" cy="4481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428" name="Google Shape;428;p36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429" name="Google Shape;429;p36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430" name="Google Shape;430;p36"/>
          <p:cNvSpPr txBox="1"/>
          <p:nvPr/>
        </p:nvSpPr>
        <p:spPr>
          <a:xfrm>
            <a:off x="5469973" y="1716133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CREDITS</a:t>
            </a:r>
            <a:endParaRPr/>
          </a:p>
        </p:txBody>
      </p:sp>
      <p:sp>
        <p:nvSpPr>
          <p:cNvPr id="431" name="Google Shape;431;p36"/>
          <p:cNvSpPr txBox="1"/>
          <p:nvPr/>
        </p:nvSpPr>
        <p:spPr>
          <a:xfrm>
            <a:off x="6110027" y="6263211"/>
            <a:ext cx="6067945" cy="643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432" name="Google Shape;432;p36"/>
          <p:cNvSpPr/>
          <p:nvPr/>
        </p:nvSpPr>
        <p:spPr>
          <a:xfrm>
            <a:off x="6731779" y="3872839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1"/>
                </a:lnTo>
                <a:lnTo>
                  <a:pt x="0" y="1206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/>
          <p:nvPr/>
        </p:nvSpPr>
        <p:spPr>
          <a:xfrm>
            <a:off x="10029156" y="119374"/>
            <a:ext cx="8258844" cy="8258844"/>
          </a:xfrm>
          <a:custGeom>
            <a:rect b="b" l="l" r="r" t="t"/>
            <a:pathLst>
              <a:path extrusionOk="0" h="8258844" w="8258844">
                <a:moveTo>
                  <a:pt x="0" y="0"/>
                </a:moveTo>
                <a:lnTo>
                  <a:pt x="8258844" y="0"/>
                </a:lnTo>
                <a:lnTo>
                  <a:pt x="8258844" y="8258844"/>
                </a:lnTo>
                <a:lnTo>
                  <a:pt x="0" y="8258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5"/>
          <p:cNvSpPr/>
          <p:nvPr/>
        </p:nvSpPr>
        <p:spPr>
          <a:xfrm flipH="1">
            <a:off x="9865909" y="1292855"/>
            <a:ext cx="8051549" cy="7085363"/>
          </a:xfrm>
          <a:custGeom>
            <a:rect b="b" l="l" r="r" t="t"/>
            <a:pathLst>
              <a:path extrusionOk="0" h="7085363" w="8051549">
                <a:moveTo>
                  <a:pt x="8051549" y="0"/>
                </a:moveTo>
                <a:lnTo>
                  <a:pt x="0" y="0"/>
                </a:lnTo>
                <a:lnTo>
                  <a:pt x="0" y="7085363"/>
                </a:lnTo>
                <a:lnTo>
                  <a:pt x="8051549" y="7085363"/>
                </a:lnTo>
                <a:lnTo>
                  <a:pt x="805154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5" name="Google Shape;215;p25"/>
          <p:cNvGrpSpPr/>
          <p:nvPr/>
        </p:nvGrpSpPr>
        <p:grpSpPr>
          <a:xfrm>
            <a:off x="0" y="8233557"/>
            <a:ext cx="18288000" cy="2120118"/>
            <a:chOff x="0" y="-38100"/>
            <a:chExt cx="4816593" cy="558385"/>
          </a:xfrm>
        </p:grpSpPr>
        <p:sp>
          <p:nvSpPr>
            <p:cNvPr id="216" name="Google Shape;216;p25"/>
            <p:cNvSpPr/>
            <p:nvPr/>
          </p:nvSpPr>
          <p:spPr>
            <a:xfrm>
              <a:off x="0" y="0"/>
              <a:ext cx="4816592" cy="520285"/>
            </a:xfrm>
            <a:custGeom>
              <a:rect b="b" l="l" r="r" t="t"/>
              <a:pathLst>
                <a:path extrusionOk="0" h="52028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20285"/>
                  </a:lnTo>
                  <a:lnTo>
                    <a:pt x="0" y="520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7" name="Google Shape;217;p25"/>
            <p:cNvSpPr txBox="1"/>
            <p:nvPr/>
          </p:nvSpPr>
          <p:spPr>
            <a:xfrm>
              <a:off x="0" y="-38100"/>
              <a:ext cx="4816593" cy="55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25"/>
          <p:cNvSpPr txBox="1"/>
          <p:nvPr/>
        </p:nvSpPr>
        <p:spPr>
          <a:xfrm>
            <a:off x="1028700" y="8735402"/>
            <a:ext cx="107475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69" u="none" cap="none" strike="noStrik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FOR YOUR BUSINESS!</a:t>
            </a:r>
            <a:endParaRPr/>
          </a:p>
        </p:txBody>
      </p:sp>
      <p:sp>
        <p:nvSpPr>
          <p:cNvPr id="219" name="Google Shape;219;p25"/>
          <p:cNvSpPr txBox="1"/>
          <p:nvPr/>
        </p:nvSpPr>
        <p:spPr>
          <a:xfrm>
            <a:off x="504850" y="-112250"/>
            <a:ext cx="83655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THANK</a:t>
            </a:r>
            <a:endParaRPr sz="25000"/>
          </a:p>
        </p:txBody>
      </p:sp>
      <p:sp>
        <p:nvSpPr>
          <p:cNvPr id="220" name="Google Shape;220;p25"/>
          <p:cNvSpPr txBox="1"/>
          <p:nvPr/>
        </p:nvSpPr>
        <p:spPr>
          <a:xfrm>
            <a:off x="291750" y="2726425"/>
            <a:ext cx="8259000" cy="6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415" u="none" cap="none" strike="noStrike">
                <a:solidFill>
                  <a:srgbClr val="FCE97B"/>
                </a:solidFill>
                <a:latin typeface="Anton"/>
                <a:ea typeface="Anton"/>
                <a:cs typeface="Anton"/>
                <a:sym typeface="Anton"/>
              </a:rPr>
              <a:t>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FE6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 b="0" l="79542" r="0" t="0"/>
          <a:stretch/>
        </p:blipFill>
        <p:spPr>
          <a:xfrm>
            <a:off x="0" y="0"/>
            <a:ext cx="21044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/>
          <p:nvPr/>
        </p:nvSpPr>
        <p:spPr>
          <a:xfrm rot="10800000">
            <a:off x="12538751" y="797915"/>
            <a:ext cx="8470974" cy="8460385"/>
          </a:xfrm>
          <a:custGeom>
            <a:rect b="b" l="l" r="r" t="t"/>
            <a:pathLst>
              <a:path extrusionOk="0" h="8460385" w="8470974">
                <a:moveTo>
                  <a:pt x="0" y="0"/>
                </a:moveTo>
                <a:lnTo>
                  <a:pt x="8470974" y="0"/>
                </a:lnTo>
                <a:lnTo>
                  <a:pt x="8470974" y="8460385"/>
                </a:lnTo>
                <a:lnTo>
                  <a:pt x="0" y="8460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6"/>
          <p:cNvSpPr txBox="1"/>
          <p:nvPr/>
        </p:nvSpPr>
        <p:spPr>
          <a:xfrm>
            <a:off x="2618135" y="2285155"/>
            <a:ext cx="8902500" cy="38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406" u="none" cap="none" strike="noStrike">
                <a:solidFill>
                  <a:srgbClr val="5045E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THANK YOU</a:t>
            </a:r>
            <a:endParaRPr/>
          </a:p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406" u="none" cap="none" strike="noStrike">
                <a:solidFill>
                  <a:srgbClr val="1A1A1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 YOUR BUSINESS</a:t>
            </a:r>
            <a:endParaRPr/>
          </a:p>
        </p:txBody>
      </p:sp>
      <p:sp>
        <p:nvSpPr>
          <p:cNvPr id="228" name="Google Shape;228;p26"/>
          <p:cNvSpPr txBox="1"/>
          <p:nvPr/>
        </p:nvSpPr>
        <p:spPr>
          <a:xfrm>
            <a:off x="4193228" y="6616747"/>
            <a:ext cx="6650520" cy="2093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7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1" u="none" cap="none" strike="noStrike">
                <a:solidFill>
                  <a:srgbClr val="1A1A1A"/>
                </a:solidFill>
                <a:latin typeface="Alef"/>
                <a:ea typeface="Alef"/>
                <a:cs typeface="Alef"/>
                <a:sym typeface="Alef"/>
              </a:rPr>
              <a:t>@reallygreatsite</a:t>
            </a:r>
            <a:endParaRPr/>
          </a:p>
          <a:p>
            <a:pPr indent="0" lvl="0" marL="0" marR="0" rtl="0" algn="r">
              <a:lnSpc>
                <a:spcPct val="167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1" u="none" cap="none" strike="noStrike">
                <a:solidFill>
                  <a:srgbClr val="1A1A1A"/>
                </a:solidFill>
                <a:latin typeface="Alef"/>
                <a:ea typeface="Alef"/>
                <a:cs typeface="Alef"/>
                <a:sym typeface="Alef"/>
              </a:rPr>
              <a:t>www.reallygreatsite.com</a:t>
            </a:r>
            <a:endParaRPr/>
          </a:p>
          <a:p>
            <a:pPr indent="0" lvl="0" marL="0" marR="0" rtl="0" algn="r">
              <a:lnSpc>
                <a:spcPct val="167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1" u="none" cap="none" strike="noStrike">
                <a:solidFill>
                  <a:srgbClr val="1A1A1A"/>
                </a:solidFill>
                <a:latin typeface="Alef"/>
                <a:ea typeface="Alef"/>
                <a:cs typeface="Alef"/>
                <a:sym typeface="Alef"/>
              </a:rPr>
              <a:t>info@reallygreatsite.com</a:t>
            </a:r>
            <a:endParaRPr/>
          </a:p>
        </p:txBody>
      </p:sp>
      <p:cxnSp>
        <p:nvCxnSpPr>
          <p:cNvPr id="229" name="Google Shape;229;p26"/>
          <p:cNvCxnSpPr/>
          <p:nvPr/>
        </p:nvCxnSpPr>
        <p:spPr>
          <a:xfrm>
            <a:off x="12034241" y="1897380"/>
            <a:ext cx="0" cy="681240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p26"/>
          <p:cNvSpPr/>
          <p:nvPr/>
        </p:nvSpPr>
        <p:spPr>
          <a:xfrm>
            <a:off x="11040753" y="8480095"/>
            <a:ext cx="506798" cy="291179"/>
          </a:xfrm>
          <a:custGeom>
            <a:rect b="b" l="l" r="r" t="t"/>
            <a:pathLst>
              <a:path extrusionOk="0" h="291179" w="506798">
                <a:moveTo>
                  <a:pt x="0" y="0"/>
                </a:moveTo>
                <a:lnTo>
                  <a:pt x="506798" y="0"/>
                </a:lnTo>
                <a:lnTo>
                  <a:pt x="506798" y="291178"/>
                </a:lnTo>
                <a:lnTo>
                  <a:pt x="0" y="291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6"/>
          <p:cNvSpPr/>
          <p:nvPr/>
        </p:nvSpPr>
        <p:spPr>
          <a:xfrm>
            <a:off x="11067875" y="7513191"/>
            <a:ext cx="452554" cy="452554"/>
          </a:xfrm>
          <a:custGeom>
            <a:rect b="b" l="l" r="r" t="t"/>
            <a:pathLst>
              <a:path extrusionOk="0" h="452554" w="452554">
                <a:moveTo>
                  <a:pt x="0" y="0"/>
                </a:moveTo>
                <a:lnTo>
                  <a:pt x="452554" y="0"/>
                </a:lnTo>
                <a:lnTo>
                  <a:pt x="452554" y="452554"/>
                </a:lnTo>
                <a:lnTo>
                  <a:pt x="0" y="45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26"/>
          <p:cNvSpPr/>
          <p:nvPr/>
        </p:nvSpPr>
        <p:spPr>
          <a:xfrm>
            <a:off x="11067875" y="6769147"/>
            <a:ext cx="452554" cy="452554"/>
          </a:xfrm>
          <a:custGeom>
            <a:rect b="b" l="l" r="r" t="t"/>
            <a:pathLst>
              <a:path extrusionOk="0" h="452554" w="452554">
                <a:moveTo>
                  <a:pt x="0" y="0"/>
                </a:moveTo>
                <a:lnTo>
                  <a:pt x="452554" y="0"/>
                </a:lnTo>
                <a:lnTo>
                  <a:pt x="452554" y="452554"/>
                </a:lnTo>
                <a:lnTo>
                  <a:pt x="0" y="45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6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7"/>
          <p:cNvSpPr/>
          <p:nvPr/>
        </p:nvSpPr>
        <p:spPr>
          <a:xfrm flipH="1">
            <a:off x="-180493" y="4906797"/>
            <a:ext cx="5996036" cy="5996036"/>
          </a:xfrm>
          <a:custGeom>
            <a:rect b="b" l="l" r="r" t="t"/>
            <a:pathLst>
              <a:path extrusionOk="0" h="5996036" w="5996036">
                <a:moveTo>
                  <a:pt x="5996035" y="0"/>
                </a:moveTo>
                <a:lnTo>
                  <a:pt x="0" y="0"/>
                </a:lnTo>
                <a:lnTo>
                  <a:pt x="0" y="5996036"/>
                </a:lnTo>
                <a:lnTo>
                  <a:pt x="5996035" y="5996036"/>
                </a:lnTo>
                <a:lnTo>
                  <a:pt x="5996035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27"/>
          <p:cNvSpPr/>
          <p:nvPr/>
        </p:nvSpPr>
        <p:spPr>
          <a:xfrm>
            <a:off x="361988" y="2913818"/>
            <a:ext cx="6821946" cy="6821946"/>
          </a:xfrm>
          <a:custGeom>
            <a:rect b="b" l="l" r="r" t="t"/>
            <a:pathLst>
              <a:path extrusionOk="0" h="6821946" w="6821946">
                <a:moveTo>
                  <a:pt x="0" y="0"/>
                </a:moveTo>
                <a:lnTo>
                  <a:pt x="6821946" y="0"/>
                </a:lnTo>
                <a:lnTo>
                  <a:pt x="6821946" y="6821946"/>
                </a:lnTo>
                <a:lnTo>
                  <a:pt x="0" y="6821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27"/>
          <p:cNvSpPr/>
          <p:nvPr/>
        </p:nvSpPr>
        <p:spPr>
          <a:xfrm flipH="1" rot="10800000">
            <a:off x="15021880" y="-352302"/>
            <a:ext cx="3266120" cy="3266120"/>
          </a:xfrm>
          <a:custGeom>
            <a:rect b="b" l="l" r="r" t="t"/>
            <a:pathLst>
              <a:path extrusionOk="0" h="3266120" w="3266120">
                <a:moveTo>
                  <a:pt x="0" y="3266120"/>
                </a:moveTo>
                <a:lnTo>
                  <a:pt x="3266120" y="3266120"/>
                </a:lnTo>
                <a:lnTo>
                  <a:pt x="3266120" y="0"/>
                </a:lnTo>
                <a:lnTo>
                  <a:pt x="0" y="0"/>
                </a:lnTo>
                <a:lnTo>
                  <a:pt x="0" y="326612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27"/>
          <p:cNvSpPr txBox="1"/>
          <p:nvPr/>
        </p:nvSpPr>
        <p:spPr>
          <a:xfrm>
            <a:off x="803212" y="5175626"/>
            <a:ext cx="5814682" cy="1962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333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Thank you</a:t>
            </a:r>
            <a:endParaRPr/>
          </a:p>
        </p:txBody>
      </p:sp>
      <p:sp>
        <p:nvSpPr>
          <p:cNvPr id="242" name="Google Shape;242;p27"/>
          <p:cNvSpPr txBox="1"/>
          <p:nvPr/>
        </p:nvSpPr>
        <p:spPr>
          <a:xfrm>
            <a:off x="803212" y="6965461"/>
            <a:ext cx="6380722" cy="13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54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for your business</a:t>
            </a:r>
            <a:endParaRPr/>
          </a:p>
        </p:txBody>
      </p:sp>
      <p:sp>
        <p:nvSpPr>
          <p:cNvPr id="243" name="Google Shape;243;p27"/>
          <p:cNvSpPr txBox="1"/>
          <p:nvPr/>
        </p:nvSpPr>
        <p:spPr>
          <a:xfrm>
            <a:off x="803212" y="8617185"/>
            <a:ext cx="3235388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Alef"/>
                <a:ea typeface="Alef"/>
                <a:cs typeface="Alef"/>
                <a:sym typeface="Alef"/>
              </a:rPr>
              <a:t>info@reallygreatsite.com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5F0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28"/>
          <p:cNvGrpSpPr/>
          <p:nvPr/>
        </p:nvGrpSpPr>
        <p:grpSpPr>
          <a:xfrm>
            <a:off x="747156" y="8768309"/>
            <a:ext cx="7930382" cy="940116"/>
            <a:chOff x="0" y="-28575"/>
            <a:chExt cx="5684140" cy="673833"/>
          </a:xfrm>
        </p:grpSpPr>
        <p:sp>
          <p:nvSpPr>
            <p:cNvPr id="249" name="Google Shape;249;p28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8"/>
            <p:cNvSpPr txBox="1"/>
            <p:nvPr/>
          </p:nvSpPr>
          <p:spPr>
            <a:xfrm>
              <a:off x="0" y="-28575"/>
              <a:ext cx="5684140" cy="673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8"/>
          <p:cNvGrpSpPr/>
          <p:nvPr/>
        </p:nvGrpSpPr>
        <p:grpSpPr>
          <a:xfrm>
            <a:off x="747156" y="7665577"/>
            <a:ext cx="7930382" cy="940116"/>
            <a:chOff x="0" y="-28575"/>
            <a:chExt cx="5684140" cy="673833"/>
          </a:xfrm>
        </p:grpSpPr>
        <p:sp>
          <p:nvSpPr>
            <p:cNvPr id="252" name="Google Shape;252;p28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8"/>
            <p:cNvSpPr txBox="1"/>
            <p:nvPr/>
          </p:nvSpPr>
          <p:spPr>
            <a:xfrm>
              <a:off x="0" y="-28575"/>
              <a:ext cx="5684140" cy="673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28"/>
          <p:cNvGrpSpPr/>
          <p:nvPr/>
        </p:nvGrpSpPr>
        <p:grpSpPr>
          <a:xfrm>
            <a:off x="747156" y="6562846"/>
            <a:ext cx="7930382" cy="940116"/>
            <a:chOff x="0" y="-28575"/>
            <a:chExt cx="5684140" cy="673833"/>
          </a:xfrm>
        </p:grpSpPr>
        <p:sp>
          <p:nvSpPr>
            <p:cNvPr id="255" name="Google Shape;255;p28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8"/>
            <p:cNvSpPr txBox="1"/>
            <p:nvPr/>
          </p:nvSpPr>
          <p:spPr>
            <a:xfrm>
              <a:off x="0" y="-28575"/>
              <a:ext cx="5684140" cy="673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28"/>
          <p:cNvSpPr/>
          <p:nvPr/>
        </p:nvSpPr>
        <p:spPr>
          <a:xfrm>
            <a:off x="13278045" y="2659086"/>
            <a:ext cx="6593019" cy="8492179"/>
          </a:xfrm>
          <a:custGeom>
            <a:rect b="b" l="l" r="r" t="t"/>
            <a:pathLst>
              <a:path extrusionOk="0" h="8492179" w="6593019">
                <a:moveTo>
                  <a:pt x="0" y="0"/>
                </a:moveTo>
                <a:lnTo>
                  <a:pt x="6593019" y="0"/>
                </a:lnTo>
                <a:lnTo>
                  <a:pt x="6593019" y="8492179"/>
                </a:lnTo>
                <a:lnTo>
                  <a:pt x="0" y="8492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8"/>
          <p:cNvSpPr txBox="1"/>
          <p:nvPr/>
        </p:nvSpPr>
        <p:spPr>
          <a:xfrm>
            <a:off x="747156" y="153546"/>
            <a:ext cx="13045044" cy="39190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275" u="none" cap="none" strike="noStrike">
                <a:solidFill>
                  <a:srgbClr val="A81726"/>
                </a:solidFill>
                <a:latin typeface="Anton"/>
                <a:ea typeface="Anton"/>
                <a:cs typeface="Anton"/>
                <a:sym typeface="Anton"/>
              </a:rPr>
              <a:t>THANK YOU</a:t>
            </a:r>
            <a:endParaRPr/>
          </a:p>
        </p:txBody>
      </p:sp>
      <p:sp>
        <p:nvSpPr>
          <p:cNvPr id="259" name="Google Shape;259;p28"/>
          <p:cNvSpPr txBox="1"/>
          <p:nvPr/>
        </p:nvSpPr>
        <p:spPr>
          <a:xfrm>
            <a:off x="747149" y="3851500"/>
            <a:ext cx="121065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69" u="none" cap="none" strike="noStrike">
                <a:solidFill>
                  <a:srgbClr val="A81726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FOR YOUR BUSINESS</a:t>
            </a:r>
            <a:endParaRPr/>
          </a:p>
        </p:txBody>
      </p:sp>
      <p:grpSp>
        <p:nvGrpSpPr>
          <p:cNvPr id="260" name="Google Shape;260;p28"/>
          <p:cNvGrpSpPr/>
          <p:nvPr/>
        </p:nvGrpSpPr>
        <p:grpSpPr>
          <a:xfrm>
            <a:off x="747156" y="5462573"/>
            <a:ext cx="7930382" cy="940116"/>
            <a:chOff x="0" y="-28575"/>
            <a:chExt cx="5684140" cy="673833"/>
          </a:xfrm>
        </p:grpSpPr>
        <p:sp>
          <p:nvSpPr>
            <p:cNvPr id="261" name="Google Shape;261;p28"/>
            <p:cNvSpPr/>
            <p:nvPr/>
          </p:nvSpPr>
          <p:spPr>
            <a:xfrm>
              <a:off x="0" y="0"/>
              <a:ext cx="5684139" cy="645258"/>
            </a:xfrm>
            <a:custGeom>
              <a:rect b="b" l="l" r="r" t="t"/>
              <a:pathLst>
                <a:path extrusionOk="0" h="645258" w="5684139">
                  <a:moveTo>
                    <a:pt x="27335" y="0"/>
                  </a:moveTo>
                  <a:lnTo>
                    <a:pt x="5656805" y="0"/>
                  </a:lnTo>
                  <a:cubicBezTo>
                    <a:pt x="5671901" y="0"/>
                    <a:pt x="5684139" y="12238"/>
                    <a:pt x="5684139" y="27335"/>
                  </a:cubicBezTo>
                  <a:lnTo>
                    <a:pt x="5684139" y="617923"/>
                  </a:lnTo>
                  <a:cubicBezTo>
                    <a:pt x="5684139" y="625173"/>
                    <a:pt x="5681259" y="632125"/>
                    <a:pt x="5676133" y="637252"/>
                  </a:cubicBezTo>
                  <a:cubicBezTo>
                    <a:pt x="5671007" y="642378"/>
                    <a:pt x="5664055" y="645258"/>
                    <a:pt x="5656805" y="645258"/>
                  </a:cubicBezTo>
                  <a:lnTo>
                    <a:pt x="27335" y="645258"/>
                  </a:lnTo>
                  <a:cubicBezTo>
                    <a:pt x="12238" y="645258"/>
                    <a:pt x="0" y="633020"/>
                    <a:pt x="0" y="617923"/>
                  </a:cubicBezTo>
                  <a:lnTo>
                    <a:pt x="0" y="27335"/>
                  </a:lnTo>
                  <a:cubicBezTo>
                    <a:pt x="0" y="20085"/>
                    <a:pt x="2880" y="13132"/>
                    <a:pt x="8006" y="8006"/>
                  </a:cubicBezTo>
                  <a:cubicBezTo>
                    <a:pt x="13132" y="2880"/>
                    <a:pt x="20085" y="0"/>
                    <a:pt x="27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A817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8"/>
            <p:cNvSpPr txBox="1"/>
            <p:nvPr/>
          </p:nvSpPr>
          <p:spPr>
            <a:xfrm>
              <a:off x="0" y="-28575"/>
              <a:ext cx="5684140" cy="673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8"/>
          <p:cNvSpPr txBox="1"/>
          <p:nvPr/>
        </p:nvSpPr>
        <p:spPr>
          <a:xfrm>
            <a:off x="3163357" y="9059350"/>
            <a:ext cx="309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rPr>
              <a:t>www.reallygreatsite.com</a:t>
            </a:r>
            <a:endParaRPr/>
          </a:p>
        </p:txBody>
      </p:sp>
      <p:sp>
        <p:nvSpPr>
          <p:cNvPr id="264" name="Google Shape;264;p28"/>
          <p:cNvSpPr txBox="1"/>
          <p:nvPr/>
        </p:nvSpPr>
        <p:spPr>
          <a:xfrm>
            <a:off x="3231269" y="7986744"/>
            <a:ext cx="296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rPr>
              <a:t>@reallygreatsite</a:t>
            </a:r>
            <a:endParaRPr/>
          </a:p>
        </p:txBody>
      </p:sp>
      <p:sp>
        <p:nvSpPr>
          <p:cNvPr id="265" name="Google Shape;265;p28"/>
          <p:cNvSpPr txBox="1"/>
          <p:nvPr/>
        </p:nvSpPr>
        <p:spPr>
          <a:xfrm>
            <a:off x="2837754" y="6881934"/>
            <a:ext cx="374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rPr>
              <a:t>info@reallygreatsite.com</a:t>
            </a:r>
            <a:endParaRPr/>
          </a:p>
        </p:txBody>
      </p:sp>
      <p:sp>
        <p:nvSpPr>
          <p:cNvPr id="266" name="Google Shape;266;p28"/>
          <p:cNvSpPr txBox="1"/>
          <p:nvPr/>
        </p:nvSpPr>
        <p:spPr>
          <a:xfrm>
            <a:off x="2523757" y="5753600"/>
            <a:ext cx="437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A81726"/>
                </a:solidFill>
                <a:latin typeface="Alef"/>
                <a:ea typeface="Alef"/>
                <a:cs typeface="Alef"/>
                <a:sym typeface="Alef"/>
              </a:rPr>
              <a:t>123 Anywhere St., Any City, ST 12345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/>
          <p:nvPr/>
        </p:nvSpPr>
        <p:spPr>
          <a:xfrm>
            <a:off x="-1540875" y="-333375"/>
            <a:ext cx="190605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88" u="none" cap="none" strike="noStrike">
                <a:solidFill>
                  <a:srgbClr val="0D316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/>
          </a:p>
        </p:txBody>
      </p:sp>
      <p:sp>
        <p:nvSpPr>
          <p:cNvPr id="272" name="Google Shape;272;p29"/>
          <p:cNvSpPr txBox="1"/>
          <p:nvPr/>
        </p:nvSpPr>
        <p:spPr>
          <a:xfrm>
            <a:off x="6541373" y="1564290"/>
            <a:ext cx="11746500" cy="51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564" u="none" cap="none" strike="noStrike">
                <a:solidFill>
                  <a:srgbClr val="0D3162"/>
                </a:solidFill>
                <a:latin typeface="Parisienne"/>
                <a:ea typeface="Parisienne"/>
                <a:cs typeface="Parisienne"/>
                <a:sym typeface="Parisienne"/>
              </a:rPr>
              <a:t>for your</a:t>
            </a:r>
            <a:endParaRPr/>
          </a:p>
        </p:txBody>
      </p:sp>
      <p:sp>
        <p:nvSpPr>
          <p:cNvPr id="273" name="Google Shape;273;p29"/>
          <p:cNvSpPr txBox="1"/>
          <p:nvPr/>
        </p:nvSpPr>
        <p:spPr>
          <a:xfrm>
            <a:off x="2936201" y="5684050"/>
            <a:ext cx="16336200" cy="4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318" u="none" cap="none" strike="noStrike">
                <a:solidFill>
                  <a:srgbClr val="0D316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BUSINESS</a:t>
            </a:r>
            <a:endParaRPr/>
          </a:p>
        </p:txBody>
      </p:sp>
      <p:cxnSp>
        <p:nvCxnSpPr>
          <p:cNvPr id="274" name="Google Shape;274;p29"/>
          <p:cNvCxnSpPr/>
          <p:nvPr/>
        </p:nvCxnSpPr>
        <p:spPr>
          <a:xfrm>
            <a:off x="-2266661" y="5162550"/>
            <a:ext cx="7476697" cy="0"/>
          </a:xfrm>
          <a:prstGeom prst="straightConnector1">
            <a:avLst/>
          </a:prstGeom>
          <a:noFill/>
          <a:ln cap="flat" cmpd="sng" w="57150">
            <a:solidFill>
              <a:srgbClr val="0D31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p29"/>
          <p:cNvCxnSpPr/>
          <p:nvPr/>
        </p:nvCxnSpPr>
        <p:spPr>
          <a:xfrm>
            <a:off x="16816313" y="2128797"/>
            <a:ext cx="7476697" cy="0"/>
          </a:xfrm>
          <a:prstGeom prst="straightConnector1">
            <a:avLst/>
          </a:prstGeom>
          <a:noFill/>
          <a:ln cap="flat" cmpd="sng" w="57150">
            <a:solidFill>
              <a:srgbClr val="0D316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</p:sp>
      <p:grpSp>
        <p:nvGrpSpPr>
          <p:cNvPr id="281" name="Google Shape;281;p30"/>
          <p:cNvGrpSpPr/>
          <p:nvPr/>
        </p:nvGrpSpPr>
        <p:grpSpPr>
          <a:xfrm>
            <a:off x="5337495" y="831102"/>
            <a:ext cx="7255297" cy="8929597"/>
            <a:chOff x="0" y="0"/>
            <a:chExt cx="660400" cy="812800"/>
          </a:xfrm>
        </p:grpSpPr>
        <p:sp>
          <p:nvSpPr>
            <p:cNvPr id="282" name="Google Shape;282;p30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0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30"/>
          <p:cNvGrpSpPr/>
          <p:nvPr/>
        </p:nvGrpSpPr>
        <p:grpSpPr>
          <a:xfrm>
            <a:off x="5185095" y="678702"/>
            <a:ext cx="7255297" cy="8929597"/>
            <a:chOff x="0" y="0"/>
            <a:chExt cx="660400" cy="812800"/>
          </a:xfrm>
        </p:grpSpPr>
        <p:sp>
          <p:nvSpPr>
            <p:cNvPr id="285" name="Google Shape;285;p30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EE6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0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30"/>
          <p:cNvSpPr/>
          <p:nvPr/>
        </p:nvSpPr>
        <p:spPr>
          <a:xfrm>
            <a:off x="6348574" y="2065039"/>
            <a:ext cx="4828323" cy="4810765"/>
          </a:xfrm>
          <a:custGeom>
            <a:rect b="b" l="l" r="r" t="t"/>
            <a:pathLst>
              <a:path extrusionOk="0" h="4810765" w="4828323">
                <a:moveTo>
                  <a:pt x="0" y="0"/>
                </a:moveTo>
                <a:lnTo>
                  <a:pt x="4828323" y="0"/>
                </a:lnTo>
                <a:lnTo>
                  <a:pt x="4828323" y="4810765"/>
                </a:lnTo>
                <a:lnTo>
                  <a:pt x="0" y="4810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30"/>
          <p:cNvSpPr txBox="1"/>
          <p:nvPr/>
        </p:nvSpPr>
        <p:spPr>
          <a:xfrm>
            <a:off x="5387495" y="3321289"/>
            <a:ext cx="6850500" cy="29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445" u="none" cap="none" strike="noStrike">
                <a:solidFill>
                  <a:srgbClr val="17141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thank you</a:t>
            </a:r>
            <a:endParaRPr/>
          </a:p>
        </p:txBody>
      </p:sp>
      <p:sp>
        <p:nvSpPr>
          <p:cNvPr id="289" name="Google Shape;289;p30"/>
          <p:cNvSpPr txBox="1"/>
          <p:nvPr/>
        </p:nvSpPr>
        <p:spPr>
          <a:xfrm>
            <a:off x="5552045" y="7302320"/>
            <a:ext cx="65214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80" u="none" cap="none" strike="noStrike">
                <a:solidFill>
                  <a:srgbClr val="171416"/>
                </a:solidFill>
                <a:latin typeface="DM Sans"/>
                <a:ea typeface="DM Sans"/>
                <a:cs typeface="DM Sans"/>
                <a:sym typeface="DM Sans"/>
              </a:rPr>
              <a:t>for your business.</a:t>
            </a:r>
            <a:endParaRPr/>
          </a:p>
        </p:txBody>
      </p:sp>
      <p:sp>
        <p:nvSpPr>
          <p:cNvPr id="290" name="Google Shape;290;p30"/>
          <p:cNvSpPr txBox="1"/>
          <p:nvPr/>
        </p:nvSpPr>
        <p:spPr>
          <a:xfrm>
            <a:off x="7287695" y="8858875"/>
            <a:ext cx="305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www.reallygreatsite.com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/>
          <p:nvPr/>
        </p:nvSpPr>
        <p:spPr>
          <a:xfrm>
            <a:off x="625907" y="1028700"/>
            <a:ext cx="8518093" cy="5978152"/>
          </a:xfrm>
          <a:custGeom>
            <a:rect b="b" l="l" r="r" t="t"/>
            <a:pathLst>
              <a:path extrusionOk="0" h="5978152" w="8518093">
                <a:moveTo>
                  <a:pt x="0" y="0"/>
                </a:moveTo>
                <a:lnTo>
                  <a:pt x="8518093" y="0"/>
                </a:lnTo>
                <a:lnTo>
                  <a:pt x="8518093" y="5978152"/>
                </a:lnTo>
                <a:lnTo>
                  <a:pt x="0" y="5978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6" name="Google Shape;296;p31"/>
          <p:cNvGrpSpPr/>
          <p:nvPr/>
        </p:nvGrpSpPr>
        <p:grpSpPr>
          <a:xfrm>
            <a:off x="9632327" y="-144661"/>
            <a:ext cx="8655673" cy="7766697"/>
            <a:chOff x="0" y="-38100"/>
            <a:chExt cx="2279684" cy="2045550"/>
          </a:xfrm>
        </p:grpSpPr>
        <p:sp>
          <p:nvSpPr>
            <p:cNvPr id="297" name="Google Shape;297;p31"/>
            <p:cNvSpPr/>
            <p:nvPr/>
          </p:nvSpPr>
          <p:spPr>
            <a:xfrm>
              <a:off x="0" y="0"/>
              <a:ext cx="2279684" cy="2007450"/>
            </a:xfrm>
            <a:custGeom>
              <a:rect b="b" l="l" r="r" t="t"/>
              <a:pathLst>
                <a:path extrusionOk="0" h="2007450" w="2279684">
                  <a:moveTo>
                    <a:pt x="0" y="0"/>
                  </a:moveTo>
                  <a:lnTo>
                    <a:pt x="2279684" y="0"/>
                  </a:lnTo>
                  <a:lnTo>
                    <a:pt x="2279684" y="2007450"/>
                  </a:lnTo>
                  <a:lnTo>
                    <a:pt x="0" y="2007450"/>
                  </a:lnTo>
                  <a:close/>
                </a:path>
              </a:pathLst>
            </a:custGeom>
            <a:solidFill>
              <a:srgbClr val="062A69"/>
            </a:solidFill>
            <a:ln>
              <a:noFill/>
            </a:ln>
          </p:spPr>
        </p:sp>
        <p:sp>
          <p:nvSpPr>
            <p:cNvPr id="298" name="Google Shape;298;p31"/>
            <p:cNvSpPr txBox="1"/>
            <p:nvPr/>
          </p:nvSpPr>
          <p:spPr>
            <a:xfrm>
              <a:off x="0" y="-38100"/>
              <a:ext cx="2279684" cy="2045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31"/>
          <p:cNvGrpSpPr/>
          <p:nvPr/>
        </p:nvGrpSpPr>
        <p:grpSpPr>
          <a:xfrm>
            <a:off x="0" y="7477375"/>
            <a:ext cx="18288000" cy="2809625"/>
            <a:chOff x="0" y="-38100"/>
            <a:chExt cx="4816593" cy="739984"/>
          </a:xfrm>
        </p:grpSpPr>
        <p:sp>
          <p:nvSpPr>
            <p:cNvPr id="300" name="Google Shape;300;p31"/>
            <p:cNvSpPr/>
            <p:nvPr/>
          </p:nvSpPr>
          <p:spPr>
            <a:xfrm>
              <a:off x="0" y="0"/>
              <a:ext cx="4816592" cy="701884"/>
            </a:xfrm>
            <a:custGeom>
              <a:rect b="b" l="l" r="r" t="t"/>
              <a:pathLst>
                <a:path extrusionOk="0" h="7018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01884"/>
                  </a:lnTo>
                  <a:lnTo>
                    <a:pt x="0" y="701884"/>
                  </a:lnTo>
                  <a:close/>
                </a:path>
              </a:pathLst>
            </a:custGeom>
            <a:solidFill>
              <a:srgbClr val="FF3131"/>
            </a:solidFill>
            <a:ln>
              <a:noFill/>
            </a:ln>
          </p:spPr>
        </p:sp>
        <p:sp>
          <p:nvSpPr>
            <p:cNvPr id="301" name="Google Shape;301;p31"/>
            <p:cNvSpPr txBox="1"/>
            <p:nvPr/>
          </p:nvSpPr>
          <p:spPr>
            <a:xfrm>
              <a:off x="0" y="-38100"/>
              <a:ext cx="4816593" cy="7399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31"/>
          <p:cNvSpPr/>
          <p:nvPr/>
        </p:nvSpPr>
        <p:spPr>
          <a:xfrm>
            <a:off x="625907" y="8087505"/>
            <a:ext cx="3189014" cy="1734027"/>
          </a:xfrm>
          <a:custGeom>
            <a:rect b="b" l="l" r="r" t="t"/>
            <a:pathLst>
              <a:path extrusionOk="0" h="1734027" w="3189014">
                <a:moveTo>
                  <a:pt x="0" y="0"/>
                </a:moveTo>
                <a:lnTo>
                  <a:pt x="3189015" y="0"/>
                </a:lnTo>
                <a:lnTo>
                  <a:pt x="3189015" y="1734026"/>
                </a:lnTo>
                <a:lnTo>
                  <a:pt x="0" y="1734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31"/>
          <p:cNvSpPr/>
          <p:nvPr/>
        </p:nvSpPr>
        <p:spPr>
          <a:xfrm>
            <a:off x="1028700" y="8170656"/>
            <a:ext cx="2957972" cy="1567725"/>
          </a:xfrm>
          <a:custGeom>
            <a:rect b="b" l="l" r="r" t="t"/>
            <a:pathLst>
              <a:path extrusionOk="0" h="1567725" w="2957972">
                <a:moveTo>
                  <a:pt x="0" y="0"/>
                </a:moveTo>
                <a:lnTo>
                  <a:pt x="2957972" y="0"/>
                </a:lnTo>
                <a:lnTo>
                  <a:pt x="2957972" y="1567724"/>
                </a:lnTo>
                <a:lnTo>
                  <a:pt x="0" y="1567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31"/>
          <p:cNvSpPr txBox="1"/>
          <p:nvPr/>
        </p:nvSpPr>
        <p:spPr>
          <a:xfrm>
            <a:off x="9902899" y="711025"/>
            <a:ext cx="9090000" cy="6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00" u="none" cap="none" strike="noStrike">
                <a:solidFill>
                  <a:srgbClr val="F99AD4"/>
                </a:solidFill>
                <a:latin typeface="Bebas Neue"/>
                <a:ea typeface="Bebas Neue"/>
                <a:cs typeface="Bebas Neue"/>
                <a:sym typeface="Bebas Neue"/>
              </a:rPr>
              <a:t>for your business</a:t>
            </a:r>
            <a:endParaRPr/>
          </a:p>
        </p:txBody>
      </p:sp>
      <p:sp>
        <p:nvSpPr>
          <p:cNvPr id="305" name="Google Shape;305;p31"/>
          <p:cNvSpPr txBox="1"/>
          <p:nvPr/>
        </p:nvSpPr>
        <p:spPr>
          <a:xfrm>
            <a:off x="14968475" y="8058925"/>
            <a:ext cx="295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Alef"/>
                <a:ea typeface="Alef"/>
                <a:cs typeface="Alef"/>
                <a:sym typeface="Alef"/>
              </a:rPr>
              <a:t>www.reallygreatsite.com</a:t>
            </a:r>
            <a:endParaRPr/>
          </a:p>
        </p:txBody>
      </p:sp>
      <p:sp>
        <p:nvSpPr>
          <p:cNvPr id="306" name="Google Shape;306;p31"/>
          <p:cNvSpPr txBox="1"/>
          <p:nvPr/>
        </p:nvSpPr>
        <p:spPr>
          <a:xfrm>
            <a:off x="15773400" y="8788633"/>
            <a:ext cx="2153053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Alef"/>
                <a:ea typeface="Alef"/>
                <a:cs typeface="Alef"/>
                <a:sym typeface="Alef"/>
              </a:rPr>
              <a:t>@reallygreatsite</a:t>
            </a:r>
            <a:endParaRPr/>
          </a:p>
        </p:txBody>
      </p:sp>
      <p:sp>
        <p:nvSpPr>
          <p:cNvPr id="307" name="Google Shape;307;p31"/>
          <p:cNvSpPr txBox="1"/>
          <p:nvPr/>
        </p:nvSpPr>
        <p:spPr>
          <a:xfrm>
            <a:off x="15000747" y="9518336"/>
            <a:ext cx="2957972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Alef"/>
                <a:ea typeface="Alef"/>
                <a:cs typeface="Alef"/>
                <a:sym typeface="Alef"/>
              </a:rPr>
              <a:t>info@reallygreatsite.com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FB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57775"/>
            <a:ext cx="18275164" cy="530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32"/>
          <p:cNvCxnSpPr/>
          <p:nvPr/>
        </p:nvCxnSpPr>
        <p:spPr>
          <a:xfrm>
            <a:off x="10811303" y="2875281"/>
            <a:ext cx="7476697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4" name="Google Shape;314;p32"/>
          <p:cNvSpPr txBox="1"/>
          <p:nvPr/>
        </p:nvSpPr>
        <p:spPr>
          <a:xfrm>
            <a:off x="604172" y="280675"/>
            <a:ext cx="6482427" cy="1962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333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Thank you</a:t>
            </a:r>
            <a:endParaRPr/>
          </a:p>
        </p:txBody>
      </p:sp>
      <p:sp>
        <p:nvSpPr>
          <p:cNvPr id="315" name="Google Shape;315;p32"/>
          <p:cNvSpPr txBox="1"/>
          <p:nvPr/>
        </p:nvSpPr>
        <p:spPr>
          <a:xfrm>
            <a:off x="604173" y="1868991"/>
            <a:ext cx="9987627" cy="1962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333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for your business</a:t>
            </a:r>
            <a:endParaRPr/>
          </a:p>
        </p:txBody>
      </p:sp>
      <p:sp>
        <p:nvSpPr>
          <p:cNvPr id="316" name="Google Shape;316;p32"/>
          <p:cNvSpPr txBox="1"/>
          <p:nvPr/>
        </p:nvSpPr>
        <p:spPr>
          <a:xfrm>
            <a:off x="604175" y="9623500"/>
            <a:ext cx="323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rPr>
              <a:t>www.reallygreatsite.com</a:t>
            </a:r>
            <a:endParaRPr/>
          </a:p>
        </p:txBody>
      </p:sp>
      <p:sp>
        <p:nvSpPr>
          <p:cNvPr id="317" name="Google Shape;317;p32"/>
          <p:cNvSpPr txBox="1"/>
          <p:nvPr/>
        </p:nvSpPr>
        <p:spPr>
          <a:xfrm>
            <a:off x="8151092" y="9623492"/>
            <a:ext cx="1907308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rPr>
              <a:t>@reallygreatsite</a:t>
            </a:r>
            <a:endParaRPr/>
          </a:p>
        </p:txBody>
      </p:sp>
      <p:sp>
        <p:nvSpPr>
          <p:cNvPr id="318" name="Google Shape;318;p32"/>
          <p:cNvSpPr txBox="1"/>
          <p:nvPr/>
        </p:nvSpPr>
        <p:spPr>
          <a:xfrm>
            <a:off x="14554200" y="9623492"/>
            <a:ext cx="2967194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rPr>
              <a:t>info@reallygreatsite.com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ank You For Your Business Slide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