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7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y="5143500" cx="9144000"/>
  <p:notesSz cx="6858000" cy="9144000"/>
  <p:embeddedFontLst>
    <p:embeddedFont>
      <p:font typeface="Architects Daughter"/>
      <p:regular r:id="rId24"/>
    </p:embeddedFont>
    <p:embeddedFont>
      <p:font typeface="Staatliches"/>
      <p:regular r:id="rId25"/>
    </p:embeddedFont>
    <p:embeddedFont>
      <p:font typeface="Walter Turncoat"/>
      <p:regular r:id="rId26"/>
    </p:embeddedFont>
    <p:embeddedFont>
      <p:font typeface="Liu Jian Mao Cao"/>
      <p:regular r:id="rId27"/>
    </p:embeddedFont>
    <p:embeddedFont>
      <p:font typeface="Noto Serif Ethiopic"/>
      <p:regular r:id="rId28"/>
      <p:bold r:id="rId29"/>
    </p:embeddedFont>
    <p:embeddedFont>
      <p:font typeface="Trochut"/>
      <p:regular r:id="rId30"/>
      <p:bold r:id="rId31"/>
      <p:italic r:id="rId32"/>
    </p:embeddedFont>
    <p:embeddedFont>
      <p:font typeface="Arapey"/>
      <p:regular r:id="rId33"/>
      <p:italic r:id="rId34"/>
    </p:embeddedFont>
    <p:embeddedFont>
      <p:font typeface="Cutive"/>
      <p:regular r:id="rId35"/>
    </p:embeddedFont>
    <p:embeddedFont>
      <p:font typeface="Petit Formal Script"/>
      <p:regular r:id="rId36"/>
    </p:embeddedFont>
    <p:embeddedFont>
      <p:font typeface="Parisienne"/>
      <p:regular r:id="rId37"/>
    </p:embeddedFont>
    <p:embeddedFont>
      <p:font typeface="Glass Antiqua"/>
      <p:regular r:id="rId38"/>
    </p:embeddedFont>
    <p:embeddedFont>
      <p:font typeface="Girassol"/>
      <p:regular r:id="rId39"/>
    </p:embeddedFont>
    <p:embeddedFont>
      <p:font typeface="Dancing Script"/>
      <p:regular r:id="rId40"/>
      <p:bold r:id="rId4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DancingScript-regular.fntdata"/><Relationship Id="rId20" Type="http://schemas.openxmlformats.org/officeDocument/2006/relationships/slide" Target="slides/slide15.xml"/><Relationship Id="rId41" Type="http://schemas.openxmlformats.org/officeDocument/2006/relationships/font" Target="fonts/DancingScript-bold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ArchitectsDaughter-regular.fntdata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WalterTurncoat-regular.fntdata"/><Relationship Id="rId25" Type="http://schemas.openxmlformats.org/officeDocument/2006/relationships/font" Target="fonts/Staatliches-regular.fntdata"/><Relationship Id="rId28" Type="http://schemas.openxmlformats.org/officeDocument/2006/relationships/font" Target="fonts/NotoSerifEthiopic-regular.fntdata"/><Relationship Id="rId27" Type="http://schemas.openxmlformats.org/officeDocument/2006/relationships/font" Target="fonts/LiuJianMaoCao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NotoSerifEthiopic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Trochut-bold.fntdata"/><Relationship Id="rId30" Type="http://schemas.openxmlformats.org/officeDocument/2006/relationships/font" Target="fonts/Trochut-regular.fntdata"/><Relationship Id="rId11" Type="http://schemas.openxmlformats.org/officeDocument/2006/relationships/slide" Target="slides/slide6.xml"/><Relationship Id="rId33" Type="http://schemas.openxmlformats.org/officeDocument/2006/relationships/font" Target="fonts/Arapey-regular.fntdata"/><Relationship Id="rId10" Type="http://schemas.openxmlformats.org/officeDocument/2006/relationships/slide" Target="slides/slide5.xml"/><Relationship Id="rId32" Type="http://schemas.openxmlformats.org/officeDocument/2006/relationships/font" Target="fonts/Trochut-italic.fntdata"/><Relationship Id="rId13" Type="http://schemas.openxmlformats.org/officeDocument/2006/relationships/slide" Target="slides/slide8.xml"/><Relationship Id="rId35" Type="http://schemas.openxmlformats.org/officeDocument/2006/relationships/font" Target="fonts/Cutive-regular.fntdata"/><Relationship Id="rId12" Type="http://schemas.openxmlformats.org/officeDocument/2006/relationships/slide" Target="slides/slide7.xml"/><Relationship Id="rId34" Type="http://schemas.openxmlformats.org/officeDocument/2006/relationships/font" Target="fonts/Arapey-italic.fntdata"/><Relationship Id="rId15" Type="http://schemas.openxmlformats.org/officeDocument/2006/relationships/slide" Target="slides/slide10.xml"/><Relationship Id="rId37" Type="http://schemas.openxmlformats.org/officeDocument/2006/relationships/font" Target="fonts/Parisienne-regular.fntdata"/><Relationship Id="rId14" Type="http://schemas.openxmlformats.org/officeDocument/2006/relationships/slide" Target="slides/slide9.xml"/><Relationship Id="rId36" Type="http://schemas.openxmlformats.org/officeDocument/2006/relationships/font" Target="fonts/PetitFormalScript-regular.fntdata"/><Relationship Id="rId17" Type="http://schemas.openxmlformats.org/officeDocument/2006/relationships/slide" Target="slides/slide12.xml"/><Relationship Id="rId39" Type="http://schemas.openxmlformats.org/officeDocument/2006/relationships/font" Target="fonts/Girassol-regular.fntdata"/><Relationship Id="rId16" Type="http://schemas.openxmlformats.org/officeDocument/2006/relationships/slide" Target="slides/slide11.xml"/><Relationship Id="rId38" Type="http://schemas.openxmlformats.org/officeDocument/2006/relationships/font" Target="fonts/GlassAntiqua-regular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96ebdf0adb_1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g296ebdf0adb_1_7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296ebdf0adb_1_2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g296ebdf0adb_1_28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96ebdf0adb_1_2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g296ebdf0adb_1_29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296ebdf0adb_1_3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g296ebdf0adb_1_3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296ebdf0adb_1_3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g296ebdf0adb_1_3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296ebdf0adb_1_3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g296ebdf0adb_1_34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296ebdf0adb_1_3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g296ebdf0adb_1_36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296ebdf0adb_1_3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g296ebdf0adb_1_37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296ebdf0adb_1_4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g296ebdf0adb_1_40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296ebdf0adb_1_4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" name="Google Shape;434;g296ebdf0adb_1_4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96ebdf0adb_1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g296ebdf0adb_1_10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96ebdf0adb_1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g296ebdf0adb_1_13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96ebdf0adb_1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g296ebdf0adb_1_15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96ebdf0adb_1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g296ebdf0adb_1_16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96ebdf0adb_1_1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g296ebdf0adb_1_18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96ebdf0adb_1_2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g296ebdf0adb_1_20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96ebdf0adb_1_2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g296ebdf0adb_1_2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96ebdf0adb_1_2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g296ebdf0adb_1_25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Relationship Id="rId4" Type="http://schemas.openxmlformats.org/officeDocument/2006/relationships/image" Target="../media/image11.png"/><Relationship Id="rId5" Type="http://schemas.openxmlformats.org/officeDocument/2006/relationships/image" Target="../media/image10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12.png"/><Relationship Id="rId5" Type="http://schemas.openxmlformats.org/officeDocument/2006/relationships/image" Target="../media/image8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7.png"/><Relationship Id="rId3" Type="http://schemas.openxmlformats.org/officeDocument/2006/relationships/image" Target="../media/image9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Relationship Id="rId3" Type="http://schemas.openxmlformats.org/officeDocument/2006/relationships/image" Target="../media/image5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png"/><Relationship Id="rId3" Type="http://schemas.openxmlformats.org/officeDocument/2006/relationships/image" Target="../media/image31.png"/><Relationship Id="rId4" Type="http://schemas.openxmlformats.org/officeDocument/2006/relationships/image" Target="../media/image29.png"/><Relationship Id="rId5" Type="http://schemas.openxmlformats.org/officeDocument/2006/relationships/image" Target="../media/image20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png"/><Relationship Id="rId3" Type="http://schemas.openxmlformats.org/officeDocument/2006/relationships/image" Target="../media/image24.png"/><Relationship Id="rId4" Type="http://schemas.openxmlformats.org/officeDocument/2006/relationships/image" Target="../media/image19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" name="Google Shape;13;p2"/>
          <p:cNvSpPr/>
          <p:nvPr/>
        </p:nvSpPr>
        <p:spPr>
          <a:xfrm rot="5831774">
            <a:off x="-88995" y="2913120"/>
            <a:ext cx="2090466" cy="2588812"/>
          </a:xfrm>
          <a:custGeom>
            <a:rect b="b" l="l" r="r" t="t"/>
            <a:pathLst>
              <a:path extrusionOk="0" h="5188727" w="4189897">
                <a:moveTo>
                  <a:pt x="0" y="0"/>
                </a:moveTo>
                <a:lnTo>
                  <a:pt x="4189897" y="0"/>
                </a:lnTo>
                <a:lnTo>
                  <a:pt x="4189897" y="5188727"/>
                </a:lnTo>
                <a:lnTo>
                  <a:pt x="0" y="51887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" name="Google Shape;14;p2"/>
          <p:cNvSpPr/>
          <p:nvPr/>
        </p:nvSpPr>
        <p:spPr>
          <a:xfrm rot="729297">
            <a:off x="7622943" y="-714146"/>
            <a:ext cx="1316662" cy="2214569"/>
          </a:xfrm>
          <a:custGeom>
            <a:rect b="b" l="l" r="r" t="t"/>
            <a:pathLst>
              <a:path extrusionOk="0" h="4440866" w="2640297">
                <a:moveTo>
                  <a:pt x="0" y="0"/>
                </a:moveTo>
                <a:lnTo>
                  <a:pt x="2640297" y="0"/>
                </a:lnTo>
                <a:lnTo>
                  <a:pt x="2640297" y="4440866"/>
                </a:lnTo>
                <a:lnTo>
                  <a:pt x="0" y="44408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" name="Google Shape;15;p2"/>
          <p:cNvSpPr/>
          <p:nvPr/>
        </p:nvSpPr>
        <p:spPr>
          <a:xfrm flipH="1">
            <a:off x="6834094" y="2724720"/>
            <a:ext cx="2893505" cy="3691872"/>
          </a:xfrm>
          <a:custGeom>
            <a:rect b="b" l="l" r="r" t="t"/>
            <a:pathLst>
              <a:path extrusionOk="0" h="7383744" w="5787010">
                <a:moveTo>
                  <a:pt x="5787009" y="0"/>
                </a:moveTo>
                <a:lnTo>
                  <a:pt x="0" y="0"/>
                </a:lnTo>
                <a:lnTo>
                  <a:pt x="0" y="7383744"/>
                </a:lnTo>
                <a:lnTo>
                  <a:pt x="5787009" y="7383744"/>
                </a:lnTo>
                <a:lnTo>
                  <a:pt x="5787009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" name="Google Shape;16;p2"/>
          <p:cNvSpPr/>
          <p:nvPr/>
        </p:nvSpPr>
        <p:spPr>
          <a:xfrm>
            <a:off x="41155" y="-182130"/>
            <a:ext cx="1990067" cy="2057400"/>
          </a:xfrm>
          <a:custGeom>
            <a:rect b="b" l="l" r="r" t="t"/>
            <a:pathLst>
              <a:path extrusionOk="0" h="4114800" w="3980134">
                <a:moveTo>
                  <a:pt x="0" y="0"/>
                </a:moveTo>
                <a:lnTo>
                  <a:pt x="3980133" y="0"/>
                </a:lnTo>
                <a:lnTo>
                  <a:pt x="398013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 flipH="1">
            <a:off x="6808250" y="2053774"/>
            <a:ext cx="3877100" cy="3809251"/>
          </a:xfrm>
          <a:custGeom>
            <a:rect b="b" l="l" r="r" t="t"/>
            <a:pathLst>
              <a:path extrusionOk="0" h="7618501" w="7754200">
                <a:moveTo>
                  <a:pt x="7754200" y="0"/>
                </a:moveTo>
                <a:lnTo>
                  <a:pt x="0" y="0"/>
                </a:lnTo>
                <a:lnTo>
                  <a:pt x="0" y="7618501"/>
                </a:lnTo>
                <a:lnTo>
                  <a:pt x="7754200" y="7618501"/>
                </a:lnTo>
                <a:lnTo>
                  <a:pt x="775420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" name="Google Shape;19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" name="Google Shape;21;p3"/>
          <p:cNvSpPr/>
          <p:nvPr/>
        </p:nvSpPr>
        <p:spPr>
          <a:xfrm rot="587529">
            <a:off x="-504303" y="-787771"/>
            <a:ext cx="3487169" cy="3739591"/>
          </a:xfrm>
          <a:custGeom>
            <a:rect b="b" l="l" r="r" t="t"/>
            <a:pathLst>
              <a:path extrusionOk="0" h="7482457" w="6977392">
                <a:moveTo>
                  <a:pt x="0" y="0"/>
                </a:moveTo>
                <a:lnTo>
                  <a:pt x="6977392" y="0"/>
                </a:lnTo>
                <a:lnTo>
                  <a:pt x="6977392" y="7482458"/>
                </a:lnTo>
                <a:lnTo>
                  <a:pt x="0" y="74824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" name="Google Shape;22;p3"/>
          <p:cNvSpPr/>
          <p:nvPr/>
        </p:nvSpPr>
        <p:spPr>
          <a:xfrm flipH="1">
            <a:off x="-71397" y="2822510"/>
            <a:ext cx="3158605" cy="2740090"/>
          </a:xfrm>
          <a:custGeom>
            <a:rect b="b" l="l" r="r" t="t"/>
            <a:pathLst>
              <a:path extrusionOk="0" h="5480180" w="6317210">
                <a:moveTo>
                  <a:pt x="6317211" y="0"/>
                </a:moveTo>
                <a:lnTo>
                  <a:pt x="0" y="0"/>
                </a:lnTo>
                <a:lnTo>
                  <a:pt x="0" y="5480180"/>
                </a:lnTo>
                <a:lnTo>
                  <a:pt x="6317211" y="5480180"/>
                </a:lnTo>
                <a:lnTo>
                  <a:pt x="6317211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" name="Google Shape;23;p3"/>
          <p:cNvSpPr/>
          <p:nvPr/>
        </p:nvSpPr>
        <p:spPr>
          <a:xfrm rot="-833831">
            <a:off x="6531415" y="-754337"/>
            <a:ext cx="2084518" cy="2055856"/>
          </a:xfrm>
          <a:custGeom>
            <a:rect b="b" l="l" r="r" t="t"/>
            <a:pathLst>
              <a:path extrusionOk="0" h="4114800" w="4172167">
                <a:moveTo>
                  <a:pt x="0" y="0"/>
                </a:moveTo>
                <a:lnTo>
                  <a:pt x="4172167" y="0"/>
                </a:lnTo>
                <a:lnTo>
                  <a:pt x="41721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 rot="-1416777">
            <a:off x="4639684" y="783487"/>
            <a:ext cx="6441982" cy="6482497"/>
          </a:xfrm>
          <a:custGeom>
            <a:rect b="b" l="l" r="r" t="t"/>
            <a:pathLst>
              <a:path extrusionOk="0" h="12983021" w="12901877">
                <a:moveTo>
                  <a:pt x="0" y="0"/>
                </a:moveTo>
                <a:lnTo>
                  <a:pt x="12901876" y="0"/>
                </a:lnTo>
                <a:lnTo>
                  <a:pt x="12901876" y="12983021"/>
                </a:lnTo>
                <a:lnTo>
                  <a:pt x="0" y="129830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" name="Google Shape;26;p4"/>
          <p:cNvSpPr txBox="1"/>
          <p:nvPr>
            <p:ph type="title"/>
          </p:nvPr>
        </p:nvSpPr>
        <p:spPr>
          <a:xfrm>
            <a:off x="311700" y="1359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" type="body"/>
          </p:nvPr>
        </p:nvSpPr>
        <p:spPr>
          <a:xfrm>
            <a:off x="311700" y="20668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9" name="Google Shape;29;p4"/>
          <p:cNvGrpSpPr/>
          <p:nvPr/>
        </p:nvGrpSpPr>
        <p:grpSpPr>
          <a:xfrm>
            <a:off x="-1557337" y="-442722"/>
            <a:ext cx="12258675" cy="1609344"/>
            <a:chOff x="0" y="0"/>
            <a:chExt cx="32689800" cy="4291584"/>
          </a:xfrm>
        </p:grpSpPr>
        <p:sp>
          <p:nvSpPr>
            <p:cNvPr id="30" name="Google Shape;30;p4"/>
            <p:cNvSpPr/>
            <p:nvPr/>
          </p:nvSpPr>
          <p:spPr>
            <a:xfrm>
              <a:off x="0" y="0"/>
              <a:ext cx="9753600" cy="4291584"/>
            </a:xfrm>
            <a:custGeom>
              <a:rect b="b" l="l" r="r" t="t"/>
              <a:pathLst>
                <a:path extrusionOk="0" h="4291584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4291584"/>
                  </a:lnTo>
                  <a:lnTo>
                    <a:pt x="0" y="429158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" name="Google Shape;31;p4"/>
            <p:cNvSpPr/>
            <p:nvPr/>
          </p:nvSpPr>
          <p:spPr>
            <a:xfrm flipH="1">
              <a:off x="22936200" y="0"/>
              <a:ext cx="9753600" cy="4291584"/>
            </a:xfrm>
            <a:custGeom>
              <a:rect b="b" l="l" r="r" t="t"/>
              <a:pathLst>
                <a:path extrusionOk="0" h="4291584" w="9753600">
                  <a:moveTo>
                    <a:pt x="9753600" y="0"/>
                  </a:moveTo>
                  <a:lnTo>
                    <a:pt x="0" y="0"/>
                  </a:lnTo>
                  <a:lnTo>
                    <a:pt x="0" y="4291584"/>
                  </a:lnTo>
                  <a:lnTo>
                    <a:pt x="9753600" y="4291584"/>
                  </a:lnTo>
                  <a:lnTo>
                    <a:pt x="975360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/>
          <p:nvPr/>
        </p:nvSpPr>
        <p:spPr>
          <a:xfrm>
            <a:off x="2658250" y="3454400"/>
            <a:ext cx="4177680" cy="2124465"/>
          </a:xfrm>
          <a:custGeom>
            <a:rect b="b" l="l" r="r" t="t"/>
            <a:pathLst>
              <a:path extrusionOk="0" h="4801051" w="8749069">
                <a:moveTo>
                  <a:pt x="0" y="0"/>
                </a:moveTo>
                <a:lnTo>
                  <a:pt x="8749068" y="0"/>
                </a:lnTo>
                <a:lnTo>
                  <a:pt x="8749068" y="4801051"/>
                </a:lnTo>
                <a:lnTo>
                  <a:pt x="0" y="48010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" name="Google Shape;34;p5"/>
          <p:cNvSpPr/>
          <p:nvPr/>
        </p:nvSpPr>
        <p:spPr>
          <a:xfrm flipH="1" rot="-4462126">
            <a:off x="6574625" y="3363268"/>
            <a:ext cx="3690551" cy="3565995"/>
          </a:xfrm>
          <a:custGeom>
            <a:rect b="b" l="l" r="r" t="t"/>
            <a:pathLst>
              <a:path extrusionOk="0" h="7117326" w="7365926">
                <a:moveTo>
                  <a:pt x="7365926" y="0"/>
                </a:moveTo>
                <a:lnTo>
                  <a:pt x="0" y="0"/>
                </a:lnTo>
                <a:lnTo>
                  <a:pt x="0" y="7117326"/>
                </a:lnTo>
                <a:lnTo>
                  <a:pt x="7365926" y="7117326"/>
                </a:lnTo>
                <a:lnTo>
                  <a:pt x="7365926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" name="Google Shape;35;p5"/>
          <p:cNvSpPr/>
          <p:nvPr/>
        </p:nvSpPr>
        <p:spPr>
          <a:xfrm rot="4987390">
            <a:off x="-1337924" y="3362248"/>
            <a:ext cx="3691103" cy="3566528"/>
          </a:xfrm>
          <a:custGeom>
            <a:rect b="b" l="l" r="r" t="t"/>
            <a:pathLst>
              <a:path extrusionOk="0" h="7117326" w="7365926">
                <a:moveTo>
                  <a:pt x="0" y="0"/>
                </a:moveTo>
                <a:lnTo>
                  <a:pt x="7365926" y="0"/>
                </a:lnTo>
                <a:lnTo>
                  <a:pt x="7365926" y="7117326"/>
                </a:lnTo>
                <a:lnTo>
                  <a:pt x="0" y="71173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" name="Google Shape;36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8" name="Google Shape;38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-548160" y="3477468"/>
            <a:ext cx="2753672" cy="1975874"/>
          </a:xfrm>
          <a:custGeom>
            <a:rect b="b" l="l" r="r" t="t"/>
            <a:pathLst>
              <a:path extrusionOk="0" h="3951747" w="5507343">
                <a:moveTo>
                  <a:pt x="0" y="0"/>
                </a:moveTo>
                <a:lnTo>
                  <a:pt x="5507342" y="0"/>
                </a:lnTo>
                <a:lnTo>
                  <a:pt x="5507342" y="3951746"/>
                </a:lnTo>
                <a:lnTo>
                  <a:pt x="0" y="39517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" name="Google Shape;42;p6"/>
          <p:cNvSpPr/>
          <p:nvPr/>
        </p:nvSpPr>
        <p:spPr>
          <a:xfrm>
            <a:off x="7141813" y="3477468"/>
            <a:ext cx="2560407" cy="2219264"/>
          </a:xfrm>
          <a:custGeom>
            <a:rect b="b" l="l" r="r" t="t"/>
            <a:pathLst>
              <a:path extrusionOk="0" h="4438527" w="5120813">
                <a:moveTo>
                  <a:pt x="0" y="0"/>
                </a:moveTo>
                <a:lnTo>
                  <a:pt x="5120813" y="0"/>
                </a:lnTo>
                <a:lnTo>
                  <a:pt x="5120813" y="4438526"/>
                </a:lnTo>
                <a:lnTo>
                  <a:pt x="0" y="44385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" name="Google Shape;43;p6"/>
          <p:cNvSpPr/>
          <p:nvPr/>
        </p:nvSpPr>
        <p:spPr>
          <a:xfrm rot="2236282">
            <a:off x="8313608" y="1502289"/>
            <a:ext cx="852054" cy="2055393"/>
          </a:xfrm>
          <a:custGeom>
            <a:rect b="b" l="l" r="r" t="t"/>
            <a:pathLst>
              <a:path extrusionOk="0" h="4114800" w="1705772">
                <a:moveTo>
                  <a:pt x="0" y="0"/>
                </a:moveTo>
                <a:lnTo>
                  <a:pt x="1705771" y="0"/>
                </a:lnTo>
                <a:lnTo>
                  <a:pt x="17057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" name="Google Shape;44;p6"/>
          <p:cNvSpPr/>
          <p:nvPr/>
        </p:nvSpPr>
        <p:spPr>
          <a:xfrm rot="-2249932">
            <a:off x="181009" y="1606688"/>
            <a:ext cx="854643" cy="2061639"/>
          </a:xfrm>
          <a:custGeom>
            <a:rect b="b" l="l" r="r" t="t"/>
            <a:pathLst>
              <a:path extrusionOk="0" h="4114800" w="1705772">
                <a:moveTo>
                  <a:pt x="0" y="0"/>
                </a:moveTo>
                <a:lnTo>
                  <a:pt x="1705772" y="0"/>
                </a:lnTo>
                <a:lnTo>
                  <a:pt x="170577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" name="Google Shape;45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6" name="Google Shape;46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 flipH="1" rot="5520272">
            <a:off x="6086156" y="-111682"/>
            <a:ext cx="3986685" cy="2591345"/>
          </a:xfrm>
          <a:custGeom>
            <a:rect b="b" l="l" r="r" t="t"/>
            <a:pathLst>
              <a:path extrusionOk="0" h="5179519" w="7968491">
                <a:moveTo>
                  <a:pt x="0" y="5179519"/>
                </a:moveTo>
                <a:lnTo>
                  <a:pt x="7968491" y="5179519"/>
                </a:lnTo>
                <a:lnTo>
                  <a:pt x="7968491" y="0"/>
                </a:lnTo>
                <a:lnTo>
                  <a:pt x="0" y="0"/>
                </a:lnTo>
                <a:lnTo>
                  <a:pt x="0" y="5179519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" name="Google Shape;49;p7"/>
          <p:cNvSpPr/>
          <p:nvPr/>
        </p:nvSpPr>
        <p:spPr>
          <a:xfrm rot="-5279728">
            <a:off x="-928653" y="-113051"/>
            <a:ext cx="3986685" cy="2591345"/>
          </a:xfrm>
          <a:custGeom>
            <a:rect b="b" l="l" r="r" t="t"/>
            <a:pathLst>
              <a:path extrusionOk="0" h="5179519" w="7968491">
                <a:moveTo>
                  <a:pt x="0" y="0"/>
                </a:moveTo>
                <a:lnTo>
                  <a:pt x="7968491" y="0"/>
                </a:lnTo>
                <a:lnTo>
                  <a:pt x="7968491" y="5179519"/>
                </a:lnTo>
                <a:lnTo>
                  <a:pt x="0" y="51795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0" name="Google Shape;50;p7"/>
          <p:cNvSpPr/>
          <p:nvPr/>
        </p:nvSpPr>
        <p:spPr>
          <a:xfrm flipH="1" rot="5520272">
            <a:off x="6086156" y="3073637"/>
            <a:ext cx="3986685" cy="2591345"/>
          </a:xfrm>
          <a:custGeom>
            <a:rect b="b" l="l" r="r" t="t"/>
            <a:pathLst>
              <a:path extrusionOk="0" h="5179519" w="7968491">
                <a:moveTo>
                  <a:pt x="0" y="5179520"/>
                </a:moveTo>
                <a:lnTo>
                  <a:pt x="7968491" y="5179520"/>
                </a:lnTo>
                <a:lnTo>
                  <a:pt x="7968491" y="0"/>
                </a:lnTo>
                <a:lnTo>
                  <a:pt x="0" y="0"/>
                </a:lnTo>
                <a:lnTo>
                  <a:pt x="0" y="517952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" name="Google Shape;51;p7"/>
          <p:cNvSpPr/>
          <p:nvPr/>
        </p:nvSpPr>
        <p:spPr>
          <a:xfrm rot="-5279728">
            <a:off x="-928653" y="3072268"/>
            <a:ext cx="3986685" cy="2591345"/>
          </a:xfrm>
          <a:custGeom>
            <a:rect b="b" l="l" r="r" t="t"/>
            <a:pathLst>
              <a:path extrusionOk="0" h="5179519" w="7968491">
                <a:moveTo>
                  <a:pt x="0" y="0"/>
                </a:moveTo>
                <a:lnTo>
                  <a:pt x="7968491" y="0"/>
                </a:lnTo>
                <a:lnTo>
                  <a:pt x="7968491" y="5179520"/>
                </a:lnTo>
                <a:lnTo>
                  <a:pt x="0" y="51795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" name="Google Shape;52;p7"/>
          <p:cNvSpPr txBox="1"/>
          <p:nvPr>
            <p:ph type="title"/>
          </p:nvPr>
        </p:nvSpPr>
        <p:spPr>
          <a:xfrm>
            <a:off x="2233950" y="450150"/>
            <a:ext cx="4676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53" name="Google Shape;53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8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7" name="Google Shape;57;p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8" name="Google Shape;58;p8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9" name="Google Shape;59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0" name="Google Shape;60;p8"/>
          <p:cNvSpPr/>
          <p:nvPr/>
        </p:nvSpPr>
        <p:spPr>
          <a:xfrm rot="-9485478">
            <a:off x="7790636" y="-395712"/>
            <a:ext cx="1509710" cy="2021075"/>
          </a:xfrm>
          <a:custGeom>
            <a:rect b="b" l="l" r="r" t="t"/>
            <a:pathLst>
              <a:path extrusionOk="0" h="8229600" w="6089904">
                <a:moveTo>
                  <a:pt x="0" y="0"/>
                </a:moveTo>
                <a:lnTo>
                  <a:pt x="6089904" y="0"/>
                </a:lnTo>
                <a:lnTo>
                  <a:pt x="608990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" name="Google Shape;61;p8"/>
          <p:cNvSpPr/>
          <p:nvPr/>
        </p:nvSpPr>
        <p:spPr>
          <a:xfrm rot="1486508">
            <a:off x="819" y="3587091"/>
            <a:ext cx="2114946" cy="1750658"/>
          </a:xfrm>
          <a:custGeom>
            <a:rect b="b" l="l" r="r" t="t"/>
            <a:pathLst>
              <a:path extrusionOk="0" h="5629555" w="6565078">
                <a:moveTo>
                  <a:pt x="0" y="0"/>
                </a:moveTo>
                <a:lnTo>
                  <a:pt x="6565079" y="0"/>
                </a:lnTo>
                <a:lnTo>
                  <a:pt x="6565079" y="5629555"/>
                </a:lnTo>
                <a:lnTo>
                  <a:pt x="0" y="56295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2" name="Google Shape;62;p8"/>
          <p:cNvSpPr/>
          <p:nvPr/>
        </p:nvSpPr>
        <p:spPr>
          <a:xfrm>
            <a:off x="3817103" y="3840120"/>
            <a:ext cx="1761571" cy="1790669"/>
          </a:xfrm>
          <a:custGeom>
            <a:rect b="b" l="l" r="r" t="t"/>
            <a:pathLst>
              <a:path extrusionOk="0" h="3581338" w="3523141">
                <a:moveTo>
                  <a:pt x="0" y="0"/>
                </a:moveTo>
                <a:lnTo>
                  <a:pt x="3523141" y="0"/>
                </a:lnTo>
                <a:lnTo>
                  <a:pt x="3523141" y="3581338"/>
                </a:lnTo>
                <a:lnTo>
                  <a:pt x="0" y="35813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3" name="Google Shape;63;p8"/>
          <p:cNvSpPr/>
          <p:nvPr/>
        </p:nvSpPr>
        <p:spPr>
          <a:xfrm>
            <a:off x="89552" y="-198517"/>
            <a:ext cx="1358319" cy="1431693"/>
          </a:xfrm>
          <a:custGeom>
            <a:rect b="b" l="l" r="r" t="t"/>
            <a:pathLst>
              <a:path extrusionOk="0" h="2863385" w="2716637">
                <a:moveTo>
                  <a:pt x="0" y="0"/>
                </a:moveTo>
                <a:lnTo>
                  <a:pt x="2716637" y="0"/>
                </a:lnTo>
                <a:lnTo>
                  <a:pt x="2716637" y="2863385"/>
                </a:lnTo>
                <a:lnTo>
                  <a:pt x="0" y="28633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9"/>
          <p:cNvSpPr/>
          <p:nvPr/>
        </p:nvSpPr>
        <p:spPr>
          <a:xfrm rot="-327235">
            <a:off x="-2429781" y="992258"/>
            <a:ext cx="5494643" cy="6167457"/>
          </a:xfrm>
          <a:custGeom>
            <a:rect b="b" l="l" r="r" t="t"/>
            <a:pathLst>
              <a:path extrusionOk="0" h="12340777" w="10994510">
                <a:moveTo>
                  <a:pt x="0" y="0"/>
                </a:moveTo>
                <a:lnTo>
                  <a:pt x="10994511" y="0"/>
                </a:lnTo>
                <a:lnTo>
                  <a:pt x="10994511" y="12340776"/>
                </a:lnTo>
                <a:lnTo>
                  <a:pt x="0" y="123407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6" name="Google Shape;66;p9"/>
          <p:cNvSpPr/>
          <p:nvPr/>
        </p:nvSpPr>
        <p:spPr>
          <a:xfrm>
            <a:off x="5911667" y="119199"/>
            <a:ext cx="7150465" cy="6162401"/>
          </a:xfrm>
          <a:custGeom>
            <a:rect b="b" l="l" r="r" t="t"/>
            <a:pathLst>
              <a:path extrusionOk="0" h="12324802" w="14300930">
                <a:moveTo>
                  <a:pt x="0" y="0"/>
                </a:moveTo>
                <a:lnTo>
                  <a:pt x="14300930" y="0"/>
                </a:lnTo>
                <a:lnTo>
                  <a:pt x="14300930" y="12324802"/>
                </a:lnTo>
                <a:lnTo>
                  <a:pt x="0" y="123248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7" name="Google Shape;67;p9"/>
          <p:cNvSpPr/>
          <p:nvPr/>
        </p:nvSpPr>
        <p:spPr>
          <a:xfrm rot="-3187806">
            <a:off x="5857454" y="3445748"/>
            <a:ext cx="2191205" cy="2363064"/>
          </a:xfrm>
          <a:custGeom>
            <a:rect b="b" l="l" r="r" t="t"/>
            <a:pathLst>
              <a:path extrusionOk="0" h="4726127" w="4382409">
                <a:moveTo>
                  <a:pt x="0" y="0"/>
                </a:moveTo>
                <a:lnTo>
                  <a:pt x="4382408" y="0"/>
                </a:lnTo>
                <a:lnTo>
                  <a:pt x="4382408" y="4726126"/>
                </a:lnTo>
                <a:lnTo>
                  <a:pt x="0" y="47261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8" name="Google Shape;68;p9"/>
          <p:cNvSpPr txBox="1"/>
          <p:nvPr>
            <p:ph idx="1" type="body"/>
          </p:nvPr>
        </p:nvSpPr>
        <p:spPr>
          <a:xfrm>
            <a:off x="311700" y="324388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69" name="Google Shape;69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0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1" Type="http://schemas.openxmlformats.org/officeDocument/2006/relationships/image" Target="../media/image38.png"/><Relationship Id="rId10" Type="http://schemas.openxmlformats.org/officeDocument/2006/relationships/image" Target="../media/image37.png"/><Relationship Id="rId13" Type="http://schemas.openxmlformats.org/officeDocument/2006/relationships/image" Target="../media/image1.png"/><Relationship Id="rId12" Type="http://schemas.openxmlformats.org/officeDocument/2006/relationships/image" Target="../media/image41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Relationship Id="rId4" Type="http://schemas.openxmlformats.org/officeDocument/2006/relationships/image" Target="../media/image36.png"/><Relationship Id="rId9" Type="http://schemas.openxmlformats.org/officeDocument/2006/relationships/image" Target="../media/image35.png"/><Relationship Id="rId15" Type="http://schemas.openxmlformats.org/officeDocument/2006/relationships/image" Target="../media/image43.png"/><Relationship Id="rId14" Type="http://schemas.openxmlformats.org/officeDocument/2006/relationships/image" Target="../media/image64.png"/><Relationship Id="rId5" Type="http://schemas.openxmlformats.org/officeDocument/2006/relationships/image" Target="../media/image5.png"/><Relationship Id="rId6" Type="http://schemas.openxmlformats.org/officeDocument/2006/relationships/image" Target="../media/image33.png"/><Relationship Id="rId7" Type="http://schemas.openxmlformats.org/officeDocument/2006/relationships/image" Target="../media/image11.png"/><Relationship Id="rId8" Type="http://schemas.openxmlformats.org/officeDocument/2006/relationships/image" Target="../media/image3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7.png"/><Relationship Id="rId4" Type="http://schemas.openxmlformats.org/officeDocument/2006/relationships/image" Target="../media/image12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7.png"/><Relationship Id="rId4" Type="http://schemas.openxmlformats.org/officeDocument/2006/relationships/image" Target="../media/image24.png"/><Relationship Id="rId5" Type="http://schemas.openxmlformats.org/officeDocument/2006/relationships/image" Target="../media/image115.png"/><Relationship Id="rId6" Type="http://schemas.openxmlformats.org/officeDocument/2006/relationships/image" Target="../media/image39.png"/><Relationship Id="rId7" Type="http://schemas.openxmlformats.org/officeDocument/2006/relationships/image" Target="../media/image19.png"/><Relationship Id="rId8" Type="http://schemas.openxmlformats.org/officeDocument/2006/relationships/image" Target="../media/image13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7.png"/><Relationship Id="rId4" Type="http://schemas.openxmlformats.org/officeDocument/2006/relationships/image" Target="../media/image144.png"/><Relationship Id="rId5" Type="http://schemas.openxmlformats.org/officeDocument/2006/relationships/image" Target="../media/image12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ng"/><Relationship Id="rId4" Type="http://schemas.openxmlformats.org/officeDocument/2006/relationships/image" Target="../media/image134.png"/><Relationship Id="rId5" Type="http://schemas.openxmlformats.org/officeDocument/2006/relationships/image" Target="../media/image145.png"/><Relationship Id="rId6" Type="http://schemas.openxmlformats.org/officeDocument/2006/relationships/image" Target="../media/image14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Relationship Id="rId4" Type="http://schemas.openxmlformats.org/officeDocument/2006/relationships/image" Target="../media/image123.png"/><Relationship Id="rId5" Type="http://schemas.openxmlformats.org/officeDocument/2006/relationships/image" Target="../media/image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7.png"/><Relationship Id="rId4" Type="http://schemas.openxmlformats.org/officeDocument/2006/relationships/image" Target="../media/image125.png"/><Relationship Id="rId5" Type="http://schemas.openxmlformats.org/officeDocument/2006/relationships/image" Target="../media/image132.png"/><Relationship Id="rId6" Type="http://schemas.openxmlformats.org/officeDocument/2006/relationships/image" Target="../media/image13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7.png"/><Relationship Id="rId4" Type="http://schemas.openxmlformats.org/officeDocument/2006/relationships/image" Target="../media/image141.png"/><Relationship Id="rId5" Type="http://schemas.openxmlformats.org/officeDocument/2006/relationships/image" Target="../media/image140.png"/><Relationship Id="rId6" Type="http://schemas.openxmlformats.org/officeDocument/2006/relationships/image" Target="../media/image138.png"/><Relationship Id="rId7" Type="http://schemas.openxmlformats.org/officeDocument/2006/relationships/image" Target="../media/image12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4.png"/><Relationship Id="rId4" Type="http://schemas.openxmlformats.org/officeDocument/2006/relationships/image" Target="../media/image38.png"/><Relationship Id="rId9" Type="http://schemas.openxmlformats.org/officeDocument/2006/relationships/image" Target="../media/image4.png"/><Relationship Id="rId5" Type="http://schemas.openxmlformats.org/officeDocument/2006/relationships/image" Target="../media/image33.png"/><Relationship Id="rId6" Type="http://schemas.openxmlformats.org/officeDocument/2006/relationships/image" Target="../media/image37.png"/><Relationship Id="rId7" Type="http://schemas.openxmlformats.org/officeDocument/2006/relationships/image" Target="../media/image150.png"/><Relationship Id="rId8" Type="http://schemas.openxmlformats.org/officeDocument/2006/relationships/image" Target="../media/image4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2.png"/><Relationship Id="rId4" Type="http://schemas.openxmlformats.org/officeDocument/2006/relationships/image" Target="../media/image1.png"/><Relationship Id="rId5" Type="http://schemas.openxmlformats.org/officeDocument/2006/relationships/image" Target="../media/image4.png"/><Relationship Id="rId6" Type="http://schemas.openxmlformats.org/officeDocument/2006/relationships/image" Target="../media/image11.png"/><Relationship Id="rId7" Type="http://schemas.openxmlformats.org/officeDocument/2006/relationships/image" Target="../media/image10.png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image" Target="../media/image4.png"/><Relationship Id="rId10" Type="http://schemas.openxmlformats.org/officeDocument/2006/relationships/image" Target="../media/image1.png"/><Relationship Id="rId12" Type="http://schemas.openxmlformats.org/officeDocument/2006/relationships/image" Target="../media/image59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6.jpg"/><Relationship Id="rId4" Type="http://schemas.openxmlformats.org/officeDocument/2006/relationships/image" Target="../media/image41.png"/><Relationship Id="rId9" Type="http://schemas.openxmlformats.org/officeDocument/2006/relationships/image" Target="../media/image43.png"/><Relationship Id="rId5" Type="http://schemas.openxmlformats.org/officeDocument/2006/relationships/image" Target="../media/image46.png"/><Relationship Id="rId6" Type="http://schemas.openxmlformats.org/officeDocument/2006/relationships/image" Target="../media/image48.png"/><Relationship Id="rId7" Type="http://schemas.openxmlformats.org/officeDocument/2006/relationships/image" Target="../media/image50.png"/><Relationship Id="rId8" Type="http://schemas.openxmlformats.org/officeDocument/2006/relationships/image" Target="../media/image11.png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image" Target="../media/image74.png"/><Relationship Id="rId10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9.jpg"/><Relationship Id="rId4" Type="http://schemas.openxmlformats.org/officeDocument/2006/relationships/image" Target="../media/image82.png"/><Relationship Id="rId9" Type="http://schemas.openxmlformats.org/officeDocument/2006/relationships/image" Target="../media/image29.png"/><Relationship Id="rId5" Type="http://schemas.openxmlformats.org/officeDocument/2006/relationships/image" Target="../media/image76.png"/><Relationship Id="rId6" Type="http://schemas.openxmlformats.org/officeDocument/2006/relationships/image" Target="../media/image22.png"/><Relationship Id="rId7" Type="http://schemas.openxmlformats.org/officeDocument/2006/relationships/image" Target="../media/image65.jpg"/><Relationship Id="rId8" Type="http://schemas.openxmlformats.org/officeDocument/2006/relationships/image" Target="../media/image3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2.png"/><Relationship Id="rId4" Type="http://schemas.openxmlformats.org/officeDocument/2006/relationships/image" Target="../media/image39.png"/><Relationship Id="rId5" Type="http://schemas.openxmlformats.org/officeDocument/2006/relationships/image" Target="../media/image6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7.png"/><Relationship Id="rId4" Type="http://schemas.openxmlformats.org/officeDocument/2006/relationships/image" Target="../media/image15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1" Type="http://schemas.openxmlformats.org/officeDocument/2006/relationships/image" Target="../media/image68.png"/><Relationship Id="rId10" Type="http://schemas.openxmlformats.org/officeDocument/2006/relationships/image" Target="../media/image70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5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5" Type="http://schemas.openxmlformats.org/officeDocument/2006/relationships/image" Target="../media/image2.png"/><Relationship Id="rId6" Type="http://schemas.openxmlformats.org/officeDocument/2006/relationships/image" Target="../media/image12.png"/><Relationship Id="rId7" Type="http://schemas.openxmlformats.org/officeDocument/2006/relationships/image" Target="../media/image63.png"/><Relationship Id="rId8" Type="http://schemas.openxmlformats.org/officeDocument/2006/relationships/image" Target="../media/image7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8.jpg"/><Relationship Id="rId4" Type="http://schemas.openxmlformats.org/officeDocument/2006/relationships/image" Target="../media/image77.png"/><Relationship Id="rId5" Type="http://schemas.openxmlformats.org/officeDocument/2006/relationships/image" Target="../media/image8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9.png"/><Relationship Id="rId4" Type="http://schemas.openxmlformats.org/officeDocument/2006/relationships/image" Target="../media/image90.jpg"/><Relationship Id="rId9" Type="http://schemas.openxmlformats.org/officeDocument/2006/relationships/image" Target="../media/image87.png"/><Relationship Id="rId5" Type="http://schemas.openxmlformats.org/officeDocument/2006/relationships/image" Target="../media/image95.jpg"/><Relationship Id="rId6" Type="http://schemas.openxmlformats.org/officeDocument/2006/relationships/image" Target="../media/image93.jpg"/><Relationship Id="rId7" Type="http://schemas.openxmlformats.org/officeDocument/2006/relationships/image" Target="../media/image92.jpg"/><Relationship Id="rId8" Type="http://schemas.openxmlformats.org/officeDocument/2006/relationships/image" Target="../media/image97.png"/></Relationships>
</file>

<file path=ppt/slides/_rels/slide9.xml.rels><?xml version="1.0" encoding="UTF-8" standalone="yes"?><Relationships xmlns="http://schemas.openxmlformats.org/package/2006/relationships"><Relationship Id="rId11" Type="http://schemas.openxmlformats.org/officeDocument/2006/relationships/image" Target="../media/image103.png"/><Relationship Id="rId10" Type="http://schemas.openxmlformats.org/officeDocument/2006/relationships/image" Target="../media/image133.png"/><Relationship Id="rId13" Type="http://schemas.openxmlformats.org/officeDocument/2006/relationships/image" Target="../media/image109.png"/><Relationship Id="rId12" Type="http://schemas.openxmlformats.org/officeDocument/2006/relationships/image" Target="../media/image113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8.png"/><Relationship Id="rId4" Type="http://schemas.openxmlformats.org/officeDocument/2006/relationships/image" Target="../media/image94.png"/><Relationship Id="rId9" Type="http://schemas.openxmlformats.org/officeDocument/2006/relationships/image" Target="../media/image104.png"/><Relationship Id="rId14" Type="http://schemas.openxmlformats.org/officeDocument/2006/relationships/image" Target="../media/image116.png"/><Relationship Id="rId5" Type="http://schemas.openxmlformats.org/officeDocument/2006/relationships/image" Target="../media/image88.png"/><Relationship Id="rId6" Type="http://schemas.openxmlformats.org/officeDocument/2006/relationships/image" Target="../media/image96.png"/><Relationship Id="rId7" Type="http://schemas.openxmlformats.org/officeDocument/2006/relationships/image" Target="../media/image100.png"/><Relationship Id="rId8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A1307"/>
        </a:soli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1"/>
          <p:cNvSpPr/>
          <p:nvPr/>
        </p:nvSpPr>
        <p:spPr>
          <a:xfrm>
            <a:off x="-292507" y="886597"/>
            <a:ext cx="1990067" cy="2057400"/>
          </a:xfrm>
          <a:custGeom>
            <a:rect b="b" l="l" r="r" t="t"/>
            <a:pathLst>
              <a:path extrusionOk="0" h="4114800" w="3980134">
                <a:moveTo>
                  <a:pt x="0" y="0"/>
                </a:moveTo>
                <a:lnTo>
                  <a:pt x="3980134" y="0"/>
                </a:lnTo>
                <a:lnTo>
                  <a:pt x="39801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7" name="Google Shape;77;p11"/>
          <p:cNvSpPr/>
          <p:nvPr/>
        </p:nvSpPr>
        <p:spPr>
          <a:xfrm>
            <a:off x="2743200" y="1338166"/>
            <a:ext cx="3657600" cy="2033611"/>
          </a:xfrm>
          <a:custGeom>
            <a:rect b="b" l="l" r="r" t="t"/>
            <a:pathLst>
              <a:path extrusionOk="0" h="4067222" w="7315200">
                <a:moveTo>
                  <a:pt x="0" y="0"/>
                </a:moveTo>
                <a:lnTo>
                  <a:pt x="7315200" y="0"/>
                </a:lnTo>
                <a:lnTo>
                  <a:pt x="7315200" y="4067222"/>
                </a:lnTo>
                <a:lnTo>
                  <a:pt x="0" y="40672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8" name="Google Shape;78;p11"/>
          <p:cNvSpPr/>
          <p:nvPr/>
        </p:nvSpPr>
        <p:spPr>
          <a:xfrm>
            <a:off x="7260734" y="3450625"/>
            <a:ext cx="2129263" cy="2057400"/>
          </a:xfrm>
          <a:custGeom>
            <a:rect b="b" l="l" r="r" t="t"/>
            <a:pathLst>
              <a:path extrusionOk="0" h="4114800" w="4258525">
                <a:moveTo>
                  <a:pt x="0" y="0"/>
                </a:moveTo>
                <a:lnTo>
                  <a:pt x="4258525" y="0"/>
                </a:lnTo>
                <a:lnTo>
                  <a:pt x="42585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9" name="Google Shape;79;p11"/>
          <p:cNvSpPr/>
          <p:nvPr/>
        </p:nvSpPr>
        <p:spPr>
          <a:xfrm rot="5290092">
            <a:off x="-242645" y="3450625"/>
            <a:ext cx="2129262" cy="2057400"/>
          </a:xfrm>
          <a:custGeom>
            <a:rect b="b" l="l" r="r" t="t"/>
            <a:pathLst>
              <a:path extrusionOk="0" h="4114800" w="4258525">
                <a:moveTo>
                  <a:pt x="0" y="0"/>
                </a:moveTo>
                <a:lnTo>
                  <a:pt x="4258525" y="0"/>
                </a:lnTo>
                <a:lnTo>
                  <a:pt x="42585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0" name="Google Shape;80;p11"/>
          <p:cNvSpPr/>
          <p:nvPr/>
        </p:nvSpPr>
        <p:spPr>
          <a:xfrm flipH="1" rot="6458094">
            <a:off x="-146785" y="-345681"/>
            <a:ext cx="2129263" cy="2057400"/>
          </a:xfrm>
          <a:custGeom>
            <a:rect b="b" l="l" r="r" t="t"/>
            <a:pathLst>
              <a:path extrusionOk="0" h="4114800" w="4258525">
                <a:moveTo>
                  <a:pt x="0" y="4114800"/>
                </a:moveTo>
                <a:lnTo>
                  <a:pt x="4258525" y="4114800"/>
                </a:lnTo>
                <a:lnTo>
                  <a:pt x="4258525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1" name="Google Shape;81;p11"/>
          <p:cNvSpPr/>
          <p:nvPr/>
        </p:nvSpPr>
        <p:spPr>
          <a:xfrm rot="-6384131">
            <a:off x="7147508" y="-345681"/>
            <a:ext cx="2129262" cy="2057400"/>
          </a:xfrm>
          <a:custGeom>
            <a:rect b="b" l="l" r="r" t="t"/>
            <a:pathLst>
              <a:path extrusionOk="0" h="4114800" w="4258525">
                <a:moveTo>
                  <a:pt x="0" y="0"/>
                </a:moveTo>
                <a:lnTo>
                  <a:pt x="4258525" y="0"/>
                </a:lnTo>
                <a:lnTo>
                  <a:pt x="42585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2" name="Google Shape;82;p11"/>
          <p:cNvSpPr/>
          <p:nvPr/>
        </p:nvSpPr>
        <p:spPr>
          <a:xfrm rot="804053">
            <a:off x="4102829" y="3911748"/>
            <a:ext cx="1137181" cy="2057400"/>
          </a:xfrm>
          <a:custGeom>
            <a:rect b="b" l="l" r="r" t="t"/>
            <a:pathLst>
              <a:path extrusionOk="0" h="4114800" w="2274362">
                <a:moveTo>
                  <a:pt x="0" y="0"/>
                </a:moveTo>
                <a:lnTo>
                  <a:pt x="2274362" y="0"/>
                </a:lnTo>
                <a:lnTo>
                  <a:pt x="227436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3" name="Google Shape;83;p11"/>
          <p:cNvSpPr/>
          <p:nvPr/>
        </p:nvSpPr>
        <p:spPr>
          <a:xfrm>
            <a:off x="-287852" y="1839268"/>
            <a:ext cx="2589692" cy="3304232"/>
          </a:xfrm>
          <a:custGeom>
            <a:rect b="b" l="l" r="r" t="t"/>
            <a:pathLst>
              <a:path extrusionOk="0" h="6608464" w="5179383">
                <a:moveTo>
                  <a:pt x="0" y="0"/>
                </a:moveTo>
                <a:lnTo>
                  <a:pt x="5179383" y="0"/>
                </a:lnTo>
                <a:lnTo>
                  <a:pt x="5179383" y="6608464"/>
                </a:lnTo>
                <a:lnTo>
                  <a:pt x="0" y="66084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84" name="Google Shape;84;p11"/>
          <p:cNvGrpSpPr/>
          <p:nvPr/>
        </p:nvGrpSpPr>
        <p:grpSpPr>
          <a:xfrm>
            <a:off x="3136729" y="3415280"/>
            <a:ext cx="2870542" cy="349836"/>
            <a:chOff x="0" y="0"/>
            <a:chExt cx="7654779" cy="932896"/>
          </a:xfrm>
        </p:grpSpPr>
        <p:sp>
          <p:nvSpPr>
            <p:cNvPr id="85" name="Google Shape;85;p11"/>
            <p:cNvSpPr/>
            <p:nvPr/>
          </p:nvSpPr>
          <p:spPr>
            <a:xfrm>
              <a:off x="0" y="0"/>
              <a:ext cx="3676436" cy="932896"/>
            </a:xfrm>
            <a:custGeom>
              <a:rect b="b" l="l" r="r" t="t"/>
              <a:pathLst>
                <a:path extrusionOk="0" h="932896" w="3676436">
                  <a:moveTo>
                    <a:pt x="0" y="0"/>
                  </a:moveTo>
                  <a:lnTo>
                    <a:pt x="3676436" y="0"/>
                  </a:lnTo>
                  <a:lnTo>
                    <a:pt x="3676436" y="932896"/>
                  </a:lnTo>
                  <a:lnTo>
                    <a:pt x="0" y="93289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6" name="Google Shape;86;p11"/>
            <p:cNvSpPr/>
            <p:nvPr/>
          </p:nvSpPr>
          <p:spPr>
            <a:xfrm>
              <a:off x="1978874" y="0"/>
              <a:ext cx="3676436" cy="932896"/>
            </a:xfrm>
            <a:custGeom>
              <a:rect b="b" l="l" r="r" t="t"/>
              <a:pathLst>
                <a:path extrusionOk="0" h="932896" w="3676436">
                  <a:moveTo>
                    <a:pt x="0" y="0"/>
                  </a:moveTo>
                  <a:lnTo>
                    <a:pt x="3676436" y="0"/>
                  </a:lnTo>
                  <a:lnTo>
                    <a:pt x="3676436" y="932896"/>
                  </a:lnTo>
                  <a:lnTo>
                    <a:pt x="0" y="93289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7" name="Google Shape;87;p11"/>
            <p:cNvSpPr/>
            <p:nvPr/>
          </p:nvSpPr>
          <p:spPr>
            <a:xfrm>
              <a:off x="3978343" y="0"/>
              <a:ext cx="3676436" cy="932896"/>
            </a:xfrm>
            <a:custGeom>
              <a:rect b="b" l="l" r="r" t="t"/>
              <a:pathLst>
                <a:path extrusionOk="0" h="932896" w="3676436">
                  <a:moveTo>
                    <a:pt x="0" y="0"/>
                  </a:moveTo>
                  <a:lnTo>
                    <a:pt x="3676436" y="0"/>
                  </a:lnTo>
                  <a:lnTo>
                    <a:pt x="3676436" y="932896"/>
                  </a:lnTo>
                  <a:lnTo>
                    <a:pt x="0" y="93289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88" name="Google Shape;88;p11"/>
          <p:cNvSpPr/>
          <p:nvPr/>
        </p:nvSpPr>
        <p:spPr>
          <a:xfrm>
            <a:off x="2743200" y="-114535"/>
            <a:ext cx="3657600" cy="1409839"/>
          </a:xfrm>
          <a:custGeom>
            <a:rect b="b" l="l" r="r" t="t"/>
            <a:pathLst>
              <a:path extrusionOk="0" h="2819677" w="7315200">
                <a:moveTo>
                  <a:pt x="0" y="0"/>
                </a:moveTo>
                <a:lnTo>
                  <a:pt x="7315200" y="0"/>
                </a:lnTo>
                <a:lnTo>
                  <a:pt x="7315200" y="2819677"/>
                </a:lnTo>
                <a:lnTo>
                  <a:pt x="0" y="28196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9" name="Google Shape;89;p11"/>
          <p:cNvSpPr/>
          <p:nvPr/>
        </p:nvSpPr>
        <p:spPr>
          <a:xfrm>
            <a:off x="1817577" y="4023440"/>
            <a:ext cx="1601023" cy="1484585"/>
          </a:xfrm>
          <a:custGeom>
            <a:rect b="b" l="l" r="r" t="t"/>
            <a:pathLst>
              <a:path extrusionOk="0" h="2969170" w="3202046">
                <a:moveTo>
                  <a:pt x="0" y="0"/>
                </a:moveTo>
                <a:lnTo>
                  <a:pt x="3202046" y="0"/>
                </a:lnTo>
                <a:lnTo>
                  <a:pt x="3202046" y="2969170"/>
                </a:lnTo>
                <a:lnTo>
                  <a:pt x="0" y="29691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0" name="Google Shape;90;p11"/>
          <p:cNvSpPr/>
          <p:nvPr/>
        </p:nvSpPr>
        <p:spPr>
          <a:xfrm>
            <a:off x="6519863" y="2911813"/>
            <a:ext cx="2324746" cy="2057400"/>
          </a:xfrm>
          <a:custGeom>
            <a:rect b="b" l="l" r="r" t="t"/>
            <a:pathLst>
              <a:path extrusionOk="0" h="4114800" w="4649492">
                <a:moveTo>
                  <a:pt x="0" y="0"/>
                </a:moveTo>
                <a:lnTo>
                  <a:pt x="4649492" y="0"/>
                </a:lnTo>
                <a:lnTo>
                  <a:pt x="46494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1" name="Google Shape;91;p11"/>
          <p:cNvSpPr/>
          <p:nvPr/>
        </p:nvSpPr>
        <p:spPr>
          <a:xfrm>
            <a:off x="5327142" y="3927547"/>
            <a:ext cx="1707415" cy="1676371"/>
          </a:xfrm>
          <a:custGeom>
            <a:rect b="b" l="l" r="r" t="t"/>
            <a:pathLst>
              <a:path extrusionOk="0" h="3352741" w="3414829">
                <a:moveTo>
                  <a:pt x="0" y="0"/>
                </a:moveTo>
                <a:lnTo>
                  <a:pt x="3414829" y="0"/>
                </a:lnTo>
                <a:lnTo>
                  <a:pt x="3414829" y="3352741"/>
                </a:lnTo>
                <a:lnTo>
                  <a:pt x="0" y="33527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2" name="Google Shape;92;p11"/>
          <p:cNvSpPr/>
          <p:nvPr/>
        </p:nvSpPr>
        <p:spPr>
          <a:xfrm rot="-621178">
            <a:off x="2639872" y="3940513"/>
            <a:ext cx="1661351" cy="2057400"/>
          </a:xfrm>
          <a:custGeom>
            <a:rect b="b" l="l" r="r" t="t"/>
            <a:pathLst>
              <a:path extrusionOk="0" h="4114800" w="3322701">
                <a:moveTo>
                  <a:pt x="0" y="0"/>
                </a:moveTo>
                <a:lnTo>
                  <a:pt x="3322701" y="0"/>
                </a:lnTo>
                <a:lnTo>
                  <a:pt x="332270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3" name="Google Shape;93;p11"/>
          <p:cNvSpPr/>
          <p:nvPr/>
        </p:nvSpPr>
        <p:spPr>
          <a:xfrm>
            <a:off x="750061" y="418585"/>
            <a:ext cx="2000822" cy="2057400"/>
          </a:xfrm>
          <a:custGeom>
            <a:rect b="b" l="l" r="r" t="t"/>
            <a:pathLst>
              <a:path extrusionOk="0" h="4114800" w="4001643">
                <a:moveTo>
                  <a:pt x="0" y="0"/>
                </a:moveTo>
                <a:lnTo>
                  <a:pt x="4001643" y="0"/>
                </a:lnTo>
                <a:lnTo>
                  <a:pt x="40016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4" name="Google Shape;94;p11"/>
          <p:cNvSpPr/>
          <p:nvPr/>
        </p:nvSpPr>
        <p:spPr>
          <a:xfrm flipH="1">
            <a:off x="6519863" y="309466"/>
            <a:ext cx="2000821" cy="2057400"/>
          </a:xfrm>
          <a:custGeom>
            <a:rect b="b" l="l" r="r" t="t"/>
            <a:pathLst>
              <a:path extrusionOk="0" h="4114800" w="4001643">
                <a:moveTo>
                  <a:pt x="4001643" y="0"/>
                </a:moveTo>
                <a:lnTo>
                  <a:pt x="0" y="0"/>
                </a:lnTo>
                <a:lnTo>
                  <a:pt x="0" y="4114800"/>
                </a:lnTo>
                <a:lnTo>
                  <a:pt x="4001643" y="4114800"/>
                </a:lnTo>
                <a:lnTo>
                  <a:pt x="4001643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5" name="Google Shape;95;p11"/>
          <p:cNvSpPr/>
          <p:nvPr/>
        </p:nvSpPr>
        <p:spPr>
          <a:xfrm rot="384920">
            <a:off x="6831790" y="1047040"/>
            <a:ext cx="2987151" cy="2057400"/>
          </a:xfrm>
          <a:custGeom>
            <a:rect b="b" l="l" r="r" t="t"/>
            <a:pathLst>
              <a:path extrusionOk="0" h="4114800" w="5974301">
                <a:moveTo>
                  <a:pt x="0" y="0"/>
                </a:moveTo>
                <a:lnTo>
                  <a:pt x="5974301" y="0"/>
                </a:lnTo>
                <a:lnTo>
                  <a:pt x="597430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6" name="Google Shape;96;p11"/>
          <p:cNvSpPr txBox="1"/>
          <p:nvPr/>
        </p:nvSpPr>
        <p:spPr>
          <a:xfrm>
            <a:off x="3332696" y="3417287"/>
            <a:ext cx="2478607" cy="3124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rgbClr val="3A1307"/>
                </a:solidFill>
                <a:latin typeface="Staatliches"/>
                <a:ea typeface="Staatliches"/>
                <a:cs typeface="Staatliches"/>
                <a:sym typeface="Staatliches"/>
              </a:rPr>
              <a:t>Dinner Invitations</a:t>
            </a:r>
            <a:endParaRPr sz="7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BEA1"/>
        </a:solidFill>
      </p:bgPr>
    </p:bg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0"/>
          <p:cNvSpPr/>
          <p:nvPr/>
        </p:nvSpPr>
        <p:spPr>
          <a:xfrm flipH="1" rot="8100000">
            <a:off x="3501130" y="3600450"/>
            <a:ext cx="1406513" cy="2057400"/>
          </a:xfrm>
          <a:custGeom>
            <a:rect b="b" l="l" r="r" t="t"/>
            <a:pathLst>
              <a:path extrusionOk="0" h="4114800" w="2813027">
                <a:moveTo>
                  <a:pt x="2813026" y="0"/>
                </a:moveTo>
                <a:lnTo>
                  <a:pt x="0" y="0"/>
                </a:lnTo>
                <a:lnTo>
                  <a:pt x="0" y="4114800"/>
                </a:lnTo>
                <a:lnTo>
                  <a:pt x="2813026" y="4114800"/>
                </a:lnTo>
                <a:lnTo>
                  <a:pt x="2813026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7" name="Google Shape;287;p20"/>
          <p:cNvSpPr/>
          <p:nvPr/>
        </p:nvSpPr>
        <p:spPr>
          <a:xfrm flipH="1" rot="877383">
            <a:off x="-962749" y="4048383"/>
            <a:ext cx="1406514" cy="2057400"/>
          </a:xfrm>
          <a:custGeom>
            <a:rect b="b" l="l" r="r" t="t"/>
            <a:pathLst>
              <a:path extrusionOk="0" h="4114800" w="2813027">
                <a:moveTo>
                  <a:pt x="2813027" y="0"/>
                </a:moveTo>
                <a:lnTo>
                  <a:pt x="0" y="0"/>
                </a:lnTo>
                <a:lnTo>
                  <a:pt x="0" y="4114800"/>
                </a:lnTo>
                <a:lnTo>
                  <a:pt x="2813027" y="4114800"/>
                </a:lnTo>
                <a:lnTo>
                  <a:pt x="2813027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8" name="Google Shape;288;p20"/>
          <p:cNvSpPr/>
          <p:nvPr/>
        </p:nvSpPr>
        <p:spPr>
          <a:xfrm flipH="1" rot="6436906">
            <a:off x="4541710" y="-1106691"/>
            <a:ext cx="1406514" cy="2057400"/>
          </a:xfrm>
          <a:custGeom>
            <a:rect b="b" l="l" r="r" t="t"/>
            <a:pathLst>
              <a:path extrusionOk="0" h="4114800" w="2813027">
                <a:moveTo>
                  <a:pt x="2813027" y="0"/>
                </a:moveTo>
                <a:lnTo>
                  <a:pt x="0" y="0"/>
                </a:lnTo>
                <a:lnTo>
                  <a:pt x="0" y="4114800"/>
                </a:lnTo>
                <a:lnTo>
                  <a:pt x="2813027" y="4114800"/>
                </a:lnTo>
                <a:lnTo>
                  <a:pt x="2813027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9" name="Google Shape;289;p20"/>
          <p:cNvSpPr/>
          <p:nvPr/>
        </p:nvSpPr>
        <p:spPr>
          <a:xfrm>
            <a:off x="163702" y="161422"/>
            <a:ext cx="4815223" cy="4454081"/>
          </a:xfrm>
          <a:custGeom>
            <a:rect b="b" l="l" r="r" t="t"/>
            <a:pathLst>
              <a:path extrusionOk="0" h="8908162" w="9630446">
                <a:moveTo>
                  <a:pt x="0" y="0"/>
                </a:moveTo>
                <a:lnTo>
                  <a:pt x="9630446" y="0"/>
                </a:lnTo>
                <a:lnTo>
                  <a:pt x="9630446" y="8908162"/>
                </a:lnTo>
                <a:lnTo>
                  <a:pt x="0" y="89081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0" name="Google Shape;290;p20"/>
          <p:cNvSpPr/>
          <p:nvPr/>
        </p:nvSpPr>
        <p:spPr>
          <a:xfrm rot="-3610422">
            <a:off x="7926393" y="-333632"/>
            <a:ext cx="1406514" cy="2057400"/>
          </a:xfrm>
          <a:custGeom>
            <a:rect b="b" l="l" r="r" t="t"/>
            <a:pathLst>
              <a:path extrusionOk="0" h="4114800" w="2813027">
                <a:moveTo>
                  <a:pt x="0" y="0"/>
                </a:moveTo>
                <a:lnTo>
                  <a:pt x="2813026" y="0"/>
                </a:lnTo>
                <a:lnTo>
                  <a:pt x="28130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1" name="Google Shape;291;p20"/>
          <p:cNvSpPr/>
          <p:nvPr/>
        </p:nvSpPr>
        <p:spPr>
          <a:xfrm rot="1923856">
            <a:off x="-252235" y="-333633"/>
            <a:ext cx="1406514" cy="2057400"/>
          </a:xfrm>
          <a:custGeom>
            <a:rect b="b" l="l" r="r" t="t"/>
            <a:pathLst>
              <a:path extrusionOk="0" h="4114800" w="2813027">
                <a:moveTo>
                  <a:pt x="0" y="0"/>
                </a:moveTo>
                <a:lnTo>
                  <a:pt x="2813027" y="0"/>
                </a:lnTo>
                <a:lnTo>
                  <a:pt x="28130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2" name="Google Shape;292;p20"/>
          <p:cNvSpPr/>
          <p:nvPr/>
        </p:nvSpPr>
        <p:spPr>
          <a:xfrm rot="1923856">
            <a:off x="7725596" y="4199752"/>
            <a:ext cx="1406514" cy="2057400"/>
          </a:xfrm>
          <a:custGeom>
            <a:rect b="b" l="l" r="r" t="t"/>
            <a:pathLst>
              <a:path extrusionOk="0" h="4114800" w="2813027">
                <a:moveTo>
                  <a:pt x="0" y="0"/>
                </a:moveTo>
                <a:lnTo>
                  <a:pt x="2813027" y="0"/>
                </a:lnTo>
                <a:lnTo>
                  <a:pt x="28130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3" name="Google Shape;293;p20"/>
          <p:cNvSpPr txBox="1"/>
          <p:nvPr/>
        </p:nvSpPr>
        <p:spPr>
          <a:xfrm>
            <a:off x="5380025" y="932600"/>
            <a:ext cx="1840800" cy="4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500" u="none" cap="none" strike="noStrike">
                <a:solidFill>
                  <a:srgbClr val="880A0F"/>
                </a:solidFill>
                <a:latin typeface="Trochut"/>
                <a:ea typeface="Trochut"/>
                <a:cs typeface="Trochut"/>
                <a:sym typeface="Trochut"/>
              </a:rPr>
              <a:t>[Your Name]</a:t>
            </a:r>
            <a:endParaRPr sz="7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500" u="none" cap="none" strike="noStrike">
                <a:solidFill>
                  <a:srgbClr val="880A0F"/>
                </a:solidFill>
                <a:latin typeface="Trochut"/>
                <a:ea typeface="Trochut"/>
                <a:cs typeface="Trochut"/>
                <a:sym typeface="Trochut"/>
              </a:rPr>
              <a:t>cordially invites you to our</a:t>
            </a:r>
            <a:endParaRPr sz="700"/>
          </a:p>
        </p:txBody>
      </p:sp>
      <p:sp>
        <p:nvSpPr>
          <p:cNvPr id="294" name="Google Shape;294;p20"/>
          <p:cNvSpPr txBox="1"/>
          <p:nvPr/>
        </p:nvSpPr>
        <p:spPr>
          <a:xfrm>
            <a:off x="5380027" y="2597665"/>
            <a:ext cx="3342000" cy="19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880A0F"/>
                </a:solidFill>
                <a:latin typeface="Trochut"/>
                <a:ea typeface="Trochut"/>
                <a:cs typeface="Trochut"/>
                <a:sym typeface="Trochut"/>
              </a:rPr>
              <a:t>Date: [Date]</a:t>
            </a:r>
            <a:endParaRPr sz="7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880A0F"/>
                </a:solidFill>
                <a:latin typeface="Trochut"/>
                <a:ea typeface="Trochut"/>
                <a:cs typeface="Trochut"/>
                <a:sym typeface="Trochut"/>
              </a:rPr>
              <a:t>Time: [Time]</a:t>
            </a:r>
            <a:endParaRPr sz="7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880A0F"/>
                </a:solidFill>
                <a:latin typeface="Trochut"/>
                <a:ea typeface="Trochut"/>
                <a:cs typeface="Trochut"/>
                <a:sym typeface="Trochut"/>
              </a:rPr>
              <a:t>Location: [Address]</a:t>
            </a:r>
            <a:endParaRPr sz="7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880A0F"/>
              </a:solidFill>
              <a:latin typeface="Trochut"/>
              <a:ea typeface="Trochut"/>
              <a:cs typeface="Trochut"/>
              <a:sym typeface="Trochu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880A0F"/>
                </a:solidFill>
                <a:latin typeface="Trochut"/>
                <a:ea typeface="Trochut"/>
                <a:cs typeface="Trochut"/>
                <a:sym typeface="Trochut"/>
              </a:rPr>
              <a:t>Join us in giving thanks and celebrating the spirit of gratitude this Thanksgiving.</a:t>
            </a:r>
            <a:endParaRPr sz="7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880A0F"/>
                </a:solidFill>
                <a:latin typeface="Trochut"/>
                <a:ea typeface="Trochut"/>
                <a:cs typeface="Trochut"/>
                <a:sym typeface="Trochut"/>
              </a:rPr>
              <a:t>We are excited to share a delicious meal, warm conversations, and cherished moments with family and friends.</a:t>
            </a:r>
            <a:endParaRPr sz="7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rgbClr val="880A0F"/>
              </a:solidFill>
              <a:latin typeface="Trochut"/>
              <a:ea typeface="Trochut"/>
              <a:cs typeface="Trochut"/>
              <a:sym typeface="Trochu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880A0F"/>
                </a:solidFill>
                <a:latin typeface="Trochut"/>
                <a:ea typeface="Trochut"/>
                <a:cs typeface="Trochut"/>
                <a:sym typeface="Trochut"/>
              </a:rPr>
              <a:t>We look forward to having you with us for this special occasion. Your presence will make our Thanksgiving truly memorable.</a:t>
            </a:r>
            <a:endParaRPr sz="7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rgbClr val="880A0F"/>
              </a:solidFill>
              <a:latin typeface="Trochut"/>
              <a:ea typeface="Trochut"/>
              <a:cs typeface="Trochut"/>
              <a:sym typeface="Trochut"/>
            </a:endParaRPr>
          </a:p>
        </p:txBody>
      </p:sp>
      <p:sp>
        <p:nvSpPr>
          <p:cNvPr id="295" name="Google Shape;295;p20"/>
          <p:cNvSpPr txBox="1"/>
          <p:nvPr/>
        </p:nvSpPr>
        <p:spPr>
          <a:xfrm>
            <a:off x="5380028" y="1701780"/>
            <a:ext cx="2346900" cy="5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rgbClr val="880A0F"/>
                </a:solidFill>
                <a:latin typeface="Petit Formal Script"/>
                <a:ea typeface="Petit Formal Script"/>
                <a:cs typeface="Petit Formal Script"/>
                <a:sym typeface="Petit Formal Script"/>
              </a:rPr>
              <a:t>Thanksgiving</a:t>
            </a:r>
            <a:endParaRPr sz="7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rgbClr val="880A0F"/>
                </a:solidFill>
                <a:latin typeface="Petit Formal Script"/>
                <a:ea typeface="Petit Formal Script"/>
                <a:cs typeface="Petit Formal Script"/>
                <a:sym typeface="Petit Formal Script"/>
              </a:rPr>
              <a:t>Dinner Celebration</a:t>
            </a:r>
            <a:endParaRPr sz="7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D6AC"/>
        </a:solidFill>
      </p:bgPr>
    </p:bg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1"/>
          <p:cNvSpPr txBox="1"/>
          <p:nvPr/>
        </p:nvSpPr>
        <p:spPr>
          <a:xfrm>
            <a:off x="3148604" y="3383271"/>
            <a:ext cx="28467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Girassol"/>
                <a:ea typeface="Girassol"/>
                <a:cs typeface="Girassol"/>
                <a:sym typeface="Girassol"/>
              </a:rPr>
              <a:t>Date: [Date]</a:t>
            </a:r>
            <a:endParaRPr sz="700"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Girassol"/>
                <a:ea typeface="Girassol"/>
                <a:cs typeface="Girassol"/>
                <a:sym typeface="Girassol"/>
              </a:rPr>
              <a:t>Time: [Time]</a:t>
            </a:r>
            <a:endParaRPr sz="700"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Girassol"/>
                <a:ea typeface="Girassol"/>
                <a:cs typeface="Girassol"/>
                <a:sym typeface="Girassol"/>
              </a:rPr>
              <a:t>Location: [Address]</a:t>
            </a:r>
            <a:endParaRPr sz="700"/>
          </a:p>
        </p:txBody>
      </p:sp>
      <p:sp>
        <p:nvSpPr>
          <p:cNvPr id="301" name="Google Shape;301;p21"/>
          <p:cNvSpPr/>
          <p:nvPr/>
        </p:nvSpPr>
        <p:spPr>
          <a:xfrm rot="-327940">
            <a:off x="-2429071" y="991506"/>
            <a:ext cx="5497255" cy="6170389"/>
          </a:xfrm>
          <a:custGeom>
            <a:rect b="b" l="l" r="r" t="t"/>
            <a:pathLst>
              <a:path extrusionOk="0" h="12340777" w="10994510">
                <a:moveTo>
                  <a:pt x="0" y="0"/>
                </a:moveTo>
                <a:lnTo>
                  <a:pt x="10994511" y="0"/>
                </a:lnTo>
                <a:lnTo>
                  <a:pt x="10994511" y="12340776"/>
                </a:lnTo>
                <a:lnTo>
                  <a:pt x="0" y="123407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2" name="Google Shape;302;p21"/>
          <p:cNvSpPr/>
          <p:nvPr/>
        </p:nvSpPr>
        <p:spPr>
          <a:xfrm>
            <a:off x="5911668" y="119199"/>
            <a:ext cx="7150465" cy="6162401"/>
          </a:xfrm>
          <a:custGeom>
            <a:rect b="b" l="l" r="r" t="t"/>
            <a:pathLst>
              <a:path extrusionOk="0" h="12324802" w="14300930">
                <a:moveTo>
                  <a:pt x="0" y="0"/>
                </a:moveTo>
                <a:lnTo>
                  <a:pt x="14300930" y="0"/>
                </a:lnTo>
                <a:lnTo>
                  <a:pt x="14300930" y="12324802"/>
                </a:lnTo>
                <a:lnTo>
                  <a:pt x="0" y="123248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03" name="Google Shape;303;p21"/>
          <p:cNvGrpSpPr/>
          <p:nvPr/>
        </p:nvGrpSpPr>
        <p:grpSpPr>
          <a:xfrm rot="-1371299">
            <a:off x="5673736" y="794199"/>
            <a:ext cx="1983797" cy="947663"/>
            <a:chOff x="0" y="-47625"/>
            <a:chExt cx="1044963" cy="499181"/>
          </a:xfrm>
        </p:grpSpPr>
        <p:sp>
          <p:nvSpPr>
            <p:cNvPr id="304" name="Google Shape;304;p21"/>
            <p:cNvSpPr/>
            <p:nvPr/>
          </p:nvSpPr>
          <p:spPr>
            <a:xfrm>
              <a:off x="0" y="0"/>
              <a:ext cx="1044963" cy="451556"/>
            </a:xfrm>
            <a:custGeom>
              <a:rect b="b" l="l" r="r" t="t"/>
              <a:pathLst>
                <a:path extrusionOk="0" h="451556" w="1044963">
                  <a:moveTo>
                    <a:pt x="0" y="0"/>
                  </a:moveTo>
                  <a:lnTo>
                    <a:pt x="1044963" y="0"/>
                  </a:lnTo>
                  <a:lnTo>
                    <a:pt x="1044963" y="451556"/>
                  </a:lnTo>
                  <a:lnTo>
                    <a:pt x="0" y="451556"/>
                  </a:lnTo>
                  <a:close/>
                </a:path>
              </a:pathLst>
            </a:custGeom>
            <a:solidFill>
              <a:srgbClr val="FED7AC"/>
            </a:solidFill>
            <a:ln>
              <a:noFill/>
            </a:ln>
          </p:spPr>
        </p:sp>
        <p:sp>
          <p:nvSpPr>
            <p:cNvPr id="305" name="Google Shape;305;p21"/>
            <p:cNvSpPr txBox="1"/>
            <p:nvPr/>
          </p:nvSpPr>
          <p:spPr>
            <a:xfrm>
              <a:off x="0" y="-47625"/>
              <a:ext cx="1044963" cy="4991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92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6" name="Google Shape;306;p21"/>
          <p:cNvSpPr/>
          <p:nvPr/>
        </p:nvSpPr>
        <p:spPr>
          <a:xfrm>
            <a:off x="453713" y="254131"/>
            <a:ext cx="7309983" cy="1333040"/>
          </a:xfrm>
          <a:custGeom>
            <a:rect b="b" l="l" r="r" t="t"/>
            <a:pathLst>
              <a:path extrusionOk="0" h="2666079" w="14619966">
                <a:moveTo>
                  <a:pt x="0" y="0"/>
                </a:moveTo>
                <a:lnTo>
                  <a:pt x="14619966" y="0"/>
                </a:lnTo>
                <a:lnTo>
                  <a:pt x="14619966" y="2666079"/>
                </a:lnTo>
                <a:lnTo>
                  <a:pt x="0" y="26660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07" name="Google Shape;307;p21"/>
          <p:cNvGrpSpPr/>
          <p:nvPr/>
        </p:nvGrpSpPr>
        <p:grpSpPr>
          <a:xfrm>
            <a:off x="2983916" y="2774915"/>
            <a:ext cx="3176168" cy="349462"/>
            <a:chOff x="0" y="0"/>
            <a:chExt cx="8469782" cy="931899"/>
          </a:xfrm>
        </p:grpSpPr>
        <p:sp>
          <p:nvSpPr>
            <p:cNvPr id="308" name="Google Shape;308;p21"/>
            <p:cNvSpPr/>
            <p:nvPr/>
          </p:nvSpPr>
          <p:spPr>
            <a:xfrm>
              <a:off x="0" y="0"/>
              <a:ext cx="3672509" cy="931899"/>
            </a:xfrm>
            <a:custGeom>
              <a:rect b="b" l="l" r="r" t="t"/>
              <a:pathLst>
                <a:path extrusionOk="0" h="931899" w="3672509">
                  <a:moveTo>
                    <a:pt x="0" y="0"/>
                  </a:moveTo>
                  <a:lnTo>
                    <a:pt x="3672509" y="0"/>
                  </a:lnTo>
                  <a:lnTo>
                    <a:pt x="3672509" y="931899"/>
                  </a:lnTo>
                  <a:lnTo>
                    <a:pt x="0" y="93189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09" name="Google Shape;309;p21"/>
            <p:cNvSpPr/>
            <p:nvPr/>
          </p:nvSpPr>
          <p:spPr>
            <a:xfrm>
              <a:off x="2799939" y="0"/>
              <a:ext cx="3672509" cy="931899"/>
            </a:xfrm>
            <a:custGeom>
              <a:rect b="b" l="l" r="r" t="t"/>
              <a:pathLst>
                <a:path extrusionOk="0" h="931899" w="3672509">
                  <a:moveTo>
                    <a:pt x="0" y="0"/>
                  </a:moveTo>
                  <a:lnTo>
                    <a:pt x="3672509" y="0"/>
                  </a:lnTo>
                  <a:lnTo>
                    <a:pt x="3672509" y="931899"/>
                  </a:lnTo>
                  <a:lnTo>
                    <a:pt x="0" y="93189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10" name="Google Shape;310;p21"/>
            <p:cNvSpPr/>
            <p:nvPr/>
          </p:nvSpPr>
          <p:spPr>
            <a:xfrm>
              <a:off x="4797273" y="0"/>
              <a:ext cx="3672509" cy="931899"/>
            </a:xfrm>
            <a:custGeom>
              <a:rect b="b" l="l" r="r" t="t"/>
              <a:pathLst>
                <a:path extrusionOk="0" h="931899" w="3672509">
                  <a:moveTo>
                    <a:pt x="0" y="0"/>
                  </a:moveTo>
                  <a:lnTo>
                    <a:pt x="3672509" y="0"/>
                  </a:lnTo>
                  <a:lnTo>
                    <a:pt x="3672509" y="931899"/>
                  </a:lnTo>
                  <a:lnTo>
                    <a:pt x="0" y="93189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311" name="Google Shape;311;p21"/>
          <p:cNvSpPr/>
          <p:nvPr/>
        </p:nvSpPr>
        <p:spPr>
          <a:xfrm rot="-3183794">
            <a:off x="5857648" y="3447618"/>
            <a:ext cx="2191205" cy="2363064"/>
          </a:xfrm>
          <a:custGeom>
            <a:rect b="b" l="l" r="r" t="t"/>
            <a:pathLst>
              <a:path extrusionOk="0" h="4726127" w="4382409">
                <a:moveTo>
                  <a:pt x="0" y="0"/>
                </a:moveTo>
                <a:lnTo>
                  <a:pt x="4382408" y="0"/>
                </a:lnTo>
                <a:lnTo>
                  <a:pt x="4382408" y="4726126"/>
                </a:lnTo>
                <a:lnTo>
                  <a:pt x="0" y="47261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2" name="Google Shape;312;p21"/>
          <p:cNvSpPr/>
          <p:nvPr/>
        </p:nvSpPr>
        <p:spPr>
          <a:xfrm rot="2457356">
            <a:off x="5548811" y="3281252"/>
            <a:ext cx="513677" cy="733824"/>
          </a:xfrm>
          <a:custGeom>
            <a:rect b="b" l="l" r="r" t="t"/>
            <a:pathLst>
              <a:path extrusionOk="0" h="1467649" w="1027354">
                <a:moveTo>
                  <a:pt x="0" y="0"/>
                </a:moveTo>
                <a:lnTo>
                  <a:pt x="1027354" y="0"/>
                </a:lnTo>
                <a:lnTo>
                  <a:pt x="1027354" y="1467648"/>
                </a:lnTo>
                <a:lnTo>
                  <a:pt x="0" y="14676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3" name="Google Shape;313;p21"/>
          <p:cNvSpPr/>
          <p:nvPr/>
        </p:nvSpPr>
        <p:spPr>
          <a:xfrm flipH="1" rot="-2959409">
            <a:off x="3092712" y="3292765"/>
            <a:ext cx="513677" cy="733825"/>
          </a:xfrm>
          <a:custGeom>
            <a:rect b="b" l="l" r="r" t="t"/>
            <a:pathLst>
              <a:path extrusionOk="0" h="1467649" w="1027354">
                <a:moveTo>
                  <a:pt x="1027354" y="0"/>
                </a:moveTo>
                <a:lnTo>
                  <a:pt x="0" y="0"/>
                </a:lnTo>
                <a:lnTo>
                  <a:pt x="0" y="1467649"/>
                </a:lnTo>
                <a:lnTo>
                  <a:pt x="1027354" y="1467649"/>
                </a:lnTo>
                <a:lnTo>
                  <a:pt x="1027354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4" name="Google Shape;314;p21"/>
          <p:cNvSpPr txBox="1"/>
          <p:nvPr/>
        </p:nvSpPr>
        <p:spPr>
          <a:xfrm>
            <a:off x="2983052" y="2779839"/>
            <a:ext cx="3177895" cy="3062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rgbClr val="FFD5AC"/>
                </a:solidFill>
                <a:latin typeface="Girassol"/>
                <a:ea typeface="Girassol"/>
                <a:cs typeface="Girassol"/>
                <a:sym typeface="Girassol"/>
              </a:rPr>
              <a:t>Dinner Hosted by [Your Name]</a:t>
            </a:r>
            <a:endParaRPr sz="700"/>
          </a:p>
        </p:txBody>
      </p:sp>
      <p:sp>
        <p:nvSpPr>
          <p:cNvPr id="315" name="Google Shape;315;p21"/>
          <p:cNvSpPr txBox="1"/>
          <p:nvPr/>
        </p:nvSpPr>
        <p:spPr>
          <a:xfrm>
            <a:off x="3232332" y="4229100"/>
            <a:ext cx="26793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Girassol"/>
                <a:ea typeface="Girassol"/>
                <a:cs typeface="Girassol"/>
                <a:sym typeface="Girassol"/>
              </a:rPr>
              <a:t>We look forward to having you with us for this special occasion. Your presence will make our Thanksgiving truly memorable.</a:t>
            </a:r>
            <a:endParaRPr sz="700"/>
          </a:p>
        </p:txBody>
      </p:sp>
      <p:sp>
        <p:nvSpPr>
          <p:cNvPr id="316" name="Google Shape;316;p21"/>
          <p:cNvSpPr txBox="1"/>
          <p:nvPr/>
        </p:nvSpPr>
        <p:spPr>
          <a:xfrm>
            <a:off x="2904743" y="1663370"/>
            <a:ext cx="3334500" cy="82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Girassol"/>
                <a:ea typeface="Girassol"/>
                <a:cs typeface="Girassol"/>
                <a:sym typeface="Girassol"/>
              </a:rPr>
              <a:t>Join us in giving thanks and celebrating the spirit of gratitude this Thanksgiving. We are excited to share a delicious meal, warm conversations, and cherished moments with family and friends.</a:t>
            </a:r>
            <a:endParaRPr sz="7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B6C5E"/>
        </a:solidFill>
      </p:bgPr>
    </p:bg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" name="Google Shape;321;p22"/>
          <p:cNvGrpSpPr/>
          <p:nvPr/>
        </p:nvGrpSpPr>
        <p:grpSpPr>
          <a:xfrm>
            <a:off x="-171450" y="-90413"/>
            <a:ext cx="2515703" cy="5233913"/>
            <a:chOff x="0" y="-47625"/>
            <a:chExt cx="1325144" cy="2756958"/>
          </a:xfrm>
        </p:grpSpPr>
        <p:sp>
          <p:nvSpPr>
            <p:cNvPr id="322" name="Google Shape;322;p22"/>
            <p:cNvSpPr/>
            <p:nvPr/>
          </p:nvSpPr>
          <p:spPr>
            <a:xfrm>
              <a:off x="0" y="0"/>
              <a:ext cx="1325144" cy="2709333"/>
            </a:xfrm>
            <a:custGeom>
              <a:rect b="b" l="l" r="r" t="t"/>
              <a:pathLst>
                <a:path extrusionOk="0" h="2709333" w="1325144">
                  <a:moveTo>
                    <a:pt x="0" y="0"/>
                  </a:moveTo>
                  <a:lnTo>
                    <a:pt x="1325144" y="0"/>
                  </a:lnTo>
                  <a:lnTo>
                    <a:pt x="132514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6DBBC"/>
            </a:solidFill>
            <a:ln>
              <a:noFill/>
            </a:ln>
          </p:spPr>
        </p:sp>
        <p:sp>
          <p:nvSpPr>
            <p:cNvPr id="323" name="Google Shape;323;p22"/>
            <p:cNvSpPr txBox="1"/>
            <p:nvPr/>
          </p:nvSpPr>
          <p:spPr>
            <a:xfrm>
              <a:off x="0" y="-47625"/>
              <a:ext cx="1325144" cy="27569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92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4" name="Google Shape;324;p22"/>
          <p:cNvSpPr/>
          <p:nvPr/>
        </p:nvSpPr>
        <p:spPr>
          <a:xfrm rot="-6706037">
            <a:off x="3171236" y="4114800"/>
            <a:ext cx="2801529" cy="2057400"/>
          </a:xfrm>
          <a:custGeom>
            <a:rect b="b" l="l" r="r" t="t"/>
            <a:pathLst>
              <a:path extrusionOk="0" h="4114800" w="5603058">
                <a:moveTo>
                  <a:pt x="0" y="0"/>
                </a:moveTo>
                <a:lnTo>
                  <a:pt x="5603058" y="0"/>
                </a:lnTo>
                <a:lnTo>
                  <a:pt x="56030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7013" r="0" t="0"/>
            </a:stretch>
          </a:blipFill>
          <a:ln>
            <a:noFill/>
          </a:ln>
        </p:spPr>
      </p:sp>
      <p:sp>
        <p:nvSpPr>
          <p:cNvPr id="325" name="Google Shape;325;p22"/>
          <p:cNvSpPr/>
          <p:nvPr/>
        </p:nvSpPr>
        <p:spPr>
          <a:xfrm>
            <a:off x="-28782" y="-62087"/>
            <a:ext cx="5216909" cy="5406123"/>
          </a:xfrm>
          <a:custGeom>
            <a:rect b="b" l="l" r="r" t="t"/>
            <a:pathLst>
              <a:path extrusionOk="0" h="10812246" w="10433818">
                <a:moveTo>
                  <a:pt x="0" y="0"/>
                </a:moveTo>
                <a:lnTo>
                  <a:pt x="10433817" y="0"/>
                </a:lnTo>
                <a:lnTo>
                  <a:pt x="10433817" y="10812246"/>
                </a:lnTo>
                <a:lnTo>
                  <a:pt x="0" y="108122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6" name="Google Shape;326;p22"/>
          <p:cNvSpPr/>
          <p:nvPr/>
        </p:nvSpPr>
        <p:spPr>
          <a:xfrm>
            <a:off x="4096966" y="280017"/>
            <a:ext cx="4607668" cy="2555161"/>
          </a:xfrm>
          <a:custGeom>
            <a:rect b="b" l="l" r="r" t="t"/>
            <a:pathLst>
              <a:path extrusionOk="0" h="5110322" w="9215335">
                <a:moveTo>
                  <a:pt x="0" y="0"/>
                </a:moveTo>
                <a:lnTo>
                  <a:pt x="9215336" y="0"/>
                </a:lnTo>
                <a:lnTo>
                  <a:pt x="9215336" y="5110323"/>
                </a:lnTo>
                <a:lnTo>
                  <a:pt x="0" y="51103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7" name="Google Shape;327;p22"/>
          <p:cNvSpPr/>
          <p:nvPr/>
        </p:nvSpPr>
        <p:spPr>
          <a:xfrm rot="-5286908">
            <a:off x="7644984" y="3144315"/>
            <a:ext cx="2998033" cy="2057400"/>
          </a:xfrm>
          <a:custGeom>
            <a:rect b="b" l="l" r="r" t="t"/>
            <a:pathLst>
              <a:path extrusionOk="0" h="4114800" w="5996066">
                <a:moveTo>
                  <a:pt x="0" y="0"/>
                </a:moveTo>
                <a:lnTo>
                  <a:pt x="5996066" y="0"/>
                </a:lnTo>
                <a:lnTo>
                  <a:pt x="59960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8" name="Google Shape;328;p22"/>
          <p:cNvSpPr/>
          <p:nvPr/>
        </p:nvSpPr>
        <p:spPr>
          <a:xfrm rot="5479655">
            <a:off x="7511633" y="-1003143"/>
            <a:ext cx="2998033" cy="2057400"/>
          </a:xfrm>
          <a:custGeom>
            <a:rect b="b" l="l" r="r" t="t"/>
            <a:pathLst>
              <a:path extrusionOk="0" h="4114800" w="5996066">
                <a:moveTo>
                  <a:pt x="0" y="0"/>
                </a:moveTo>
                <a:lnTo>
                  <a:pt x="5996066" y="0"/>
                </a:lnTo>
                <a:lnTo>
                  <a:pt x="59960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9" name="Google Shape;329;p22"/>
          <p:cNvSpPr/>
          <p:nvPr/>
        </p:nvSpPr>
        <p:spPr>
          <a:xfrm rot="3647867">
            <a:off x="-1527798" y="519305"/>
            <a:ext cx="2998033" cy="2057400"/>
          </a:xfrm>
          <a:custGeom>
            <a:rect b="b" l="l" r="r" t="t"/>
            <a:pathLst>
              <a:path extrusionOk="0" h="4114800" w="5996066">
                <a:moveTo>
                  <a:pt x="0" y="0"/>
                </a:moveTo>
                <a:lnTo>
                  <a:pt x="5996066" y="0"/>
                </a:lnTo>
                <a:lnTo>
                  <a:pt x="59960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0" name="Google Shape;330;p22"/>
          <p:cNvSpPr/>
          <p:nvPr/>
        </p:nvSpPr>
        <p:spPr>
          <a:xfrm rot="-6706037">
            <a:off x="3317080" y="-1634777"/>
            <a:ext cx="2801529" cy="2057400"/>
          </a:xfrm>
          <a:custGeom>
            <a:rect b="b" l="l" r="r" t="t"/>
            <a:pathLst>
              <a:path extrusionOk="0" h="4114800" w="5603058">
                <a:moveTo>
                  <a:pt x="0" y="0"/>
                </a:moveTo>
                <a:lnTo>
                  <a:pt x="5603058" y="0"/>
                </a:lnTo>
                <a:lnTo>
                  <a:pt x="56030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7013" r="0" t="0"/>
            </a:stretch>
          </a:blipFill>
          <a:ln>
            <a:noFill/>
          </a:ln>
        </p:spPr>
      </p:sp>
      <p:sp>
        <p:nvSpPr>
          <p:cNvPr id="331" name="Google Shape;331;p22"/>
          <p:cNvSpPr txBox="1"/>
          <p:nvPr/>
        </p:nvSpPr>
        <p:spPr>
          <a:xfrm>
            <a:off x="5108369" y="4005580"/>
            <a:ext cx="26985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E6DBBC"/>
                </a:solidFill>
                <a:latin typeface="Noto Serif Ethiopic"/>
                <a:ea typeface="Noto Serif Ethiopic"/>
                <a:cs typeface="Noto Serif Ethiopic"/>
                <a:sym typeface="Noto Serif Ethiopic"/>
              </a:rPr>
              <a:t>We look forward to having you with us for this special occasion. Your presence will make our Thanksgiving truly memorable.</a:t>
            </a:r>
            <a:endParaRPr sz="700"/>
          </a:p>
        </p:txBody>
      </p:sp>
      <p:sp>
        <p:nvSpPr>
          <p:cNvPr id="332" name="Google Shape;332;p22"/>
          <p:cNvSpPr txBox="1"/>
          <p:nvPr/>
        </p:nvSpPr>
        <p:spPr>
          <a:xfrm>
            <a:off x="4867963" y="3156766"/>
            <a:ext cx="3179100" cy="61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E6DBBC"/>
                </a:solidFill>
                <a:latin typeface="Noto Serif Ethiopic"/>
                <a:ea typeface="Noto Serif Ethiopic"/>
                <a:cs typeface="Noto Serif Ethiopic"/>
                <a:sym typeface="Noto Serif Ethiopic"/>
              </a:rPr>
              <a:t>Join us in giving thanks and celebrating the spirit of gratitude this Thanksgiving. We are excited to share a delicious meal, warm conversations,</a:t>
            </a:r>
            <a:endParaRPr sz="700"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E6DBBC"/>
                </a:solidFill>
                <a:latin typeface="Noto Serif Ethiopic"/>
                <a:ea typeface="Noto Serif Ethiopic"/>
                <a:cs typeface="Noto Serif Ethiopic"/>
                <a:sym typeface="Noto Serif Ethiopic"/>
              </a:rPr>
              <a:t>and cherished moments with family and friends.</a:t>
            </a:r>
            <a:endParaRPr sz="7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F7FF"/>
        </a:solidFill>
      </p:bgPr>
    </p:bg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3"/>
          <p:cNvSpPr/>
          <p:nvPr/>
        </p:nvSpPr>
        <p:spPr>
          <a:xfrm flipH="1" rot="5522164">
            <a:off x="6089247" y="-110315"/>
            <a:ext cx="3984245" cy="2589760"/>
          </a:xfrm>
          <a:custGeom>
            <a:rect b="b" l="l" r="r" t="t"/>
            <a:pathLst>
              <a:path extrusionOk="0" h="5179519" w="7968491">
                <a:moveTo>
                  <a:pt x="0" y="5179519"/>
                </a:moveTo>
                <a:lnTo>
                  <a:pt x="7968491" y="5179519"/>
                </a:lnTo>
                <a:lnTo>
                  <a:pt x="7968491" y="0"/>
                </a:lnTo>
                <a:lnTo>
                  <a:pt x="0" y="0"/>
                </a:lnTo>
                <a:lnTo>
                  <a:pt x="0" y="5179519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8" name="Google Shape;338;p23"/>
          <p:cNvSpPr/>
          <p:nvPr/>
        </p:nvSpPr>
        <p:spPr>
          <a:xfrm rot="-5277836">
            <a:off x="-927197" y="-110315"/>
            <a:ext cx="3984245" cy="2589760"/>
          </a:xfrm>
          <a:custGeom>
            <a:rect b="b" l="l" r="r" t="t"/>
            <a:pathLst>
              <a:path extrusionOk="0" h="5179519" w="7968491">
                <a:moveTo>
                  <a:pt x="0" y="0"/>
                </a:moveTo>
                <a:lnTo>
                  <a:pt x="7968491" y="0"/>
                </a:lnTo>
                <a:lnTo>
                  <a:pt x="7968491" y="5179519"/>
                </a:lnTo>
                <a:lnTo>
                  <a:pt x="0" y="51795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9" name="Google Shape;339;p23"/>
          <p:cNvSpPr/>
          <p:nvPr/>
        </p:nvSpPr>
        <p:spPr>
          <a:xfrm flipH="1" rot="5522164">
            <a:off x="6089247" y="3075004"/>
            <a:ext cx="3984245" cy="2589760"/>
          </a:xfrm>
          <a:custGeom>
            <a:rect b="b" l="l" r="r" t="t"/>
            <a:pathLst>
              <a:path extrusionOk="0" h="5179519" w="7968491">
                <a:moveTo>
                  <a:pt x="0" y="5179520"/>
                </a:moveTo>
                <a:lnTo>
                  <a:pt x="7968491" y="5179520"/>
                </a:lnTo>
                <a:lnTo>
                  <a:pt x="7968491" y="0"/>
                </a:lnTo>
                <a:lnTo>
                  <a:pt x="0" y="0"/>
                </a:lnTo>
                <a:lnTo>
                  <a:pt x="0" y="517952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0" name="Google Shape;340;p23"/>
          <p:cNvSpPr/>
          <p:nvPr/>
        </p:nvSpPr>
        <p:spPr>
          <a:xfrm rot="-5277836">
            <a:off x="-927197" y="3075004"/>
            <a:ext cx="3984245" cy="2589760"/>
          </a:xfrm>
          <a:custGeom>
            <a:rect b="b" l="l" r="r" t="t"/>
            <a:pathLst>
              <a:path extrusionOk="0" h="5179519" w="7968491">
                <a:moveTo>
                  <a:pt x="0" y="0"/>
                </a:moveTo>
                <a:lnTo>
                  <a:pt x="7968491" y="0"/>
                </a:lnTo>
                <a:lnTo>
                  <a:pt x="7968491" y="5179520"/>
                </a:lnTo>
                <a:lnTo>
                  <a:pt x="0" y="51795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1" name="Google Shape;341;p23"/>
          <p:cNvSpPr/>
          <p:nvPr/>
        </p:nvSpPr>
        <p:spPr>
          <a:xfrm rot="-514565">
            <a:off x="2651969" y="1512962"/>
            <a:ext cx="790339" cy="962361"/>
          </a:xfrm>
          <a:custGeom>
            <a:rect b="b" l="l" r="r" t="t"/>
            <a:pathLst>
              <a:path extrusionOk="0" h="1924722" w="1580678">
                <a:moveTo>
                  <a:pt x="0" y="0"/>
                </a:moveTo>
                <a:lnTo>
                  <a:pt x="1580678" y="0"/>
                </a:lnTo>
                <a:lnTo>
                  <a:pt x="1580678" y="1924722"/>
                </a:lnTo>
                <a:lnTo>
                  <a:pt x="0" y="19247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2" name="Google Shape;342;p23"/>
          <p:cNvSpPr/>
          <p:nvPr/>
        </p:nvSpPr>
        <p:spPr>
          <a:xfrm flipH="1" rot="978326">
            <a:off x="5288027" y="1589449"/>
            <a:ext cx="1070693" cy="1007790"/>
          </a:xfrm>
          <a:custGeom>
            <a:rect b="b" l="l" r="r" t="t"/>
            <a:pathLst>
              <a:path extrusionOk="0" h="2015580" w="2141386">
                <a:moveTo>
                  <a:pt x="2141386" y="0"/>
                </a:moveTo>
                <a:lnTo>
                  <a:pt x="0" y="0"/>
                </a:lnTo>
                <a:lnTo>
                  <a:pt x="0" y="2015579"/>
                </a:lnTo>
                <a:lnTo>
                  <a:pt x="2141386" y="2015579"/>
                </a:lnTo>
                <a:lnTo>
                  <a:pt x="2141386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3" name="Google Shape;343;p23"/>
          <p:cNvSpPr/>
          <p:nvPr/>
        </p:nvSpPr>
        <p:spPr>
          <a:xfrm rot="181831">
            <a:off x="3245430" y="1024114"/>
            <a:ext cx="2399887" cy="1754917"/>
          </a:xfrm>
          <a:custGeom>
            <a:rect b="b" l="l" r="r" t="t"/>
            <a:pathLst>
              <a:path extrusionOk="0" h="3509834" w="4799774">
                <a:moveTo>
                  <a:pt x="0" y="0"/>
                </a:moveTo>
                <a:lnTo>
                  <a:pt x="4799774" y="0"/>
                </a:lnTo>
                <a:lnTo>
                  <a:pt x="4799774" y="3509834"/>
                </a:lnTo>
                <a:lnTo>
                  <a:pt x="0" y="35098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4" name="Google Shape;344;p23"/>
          <p:cNvSpPr txBox="1"/>
          <p:nvPr/>
        </p:nvSpPr>
        <p:spPr>
          <a:xfrm>
            <a:off x="2191827" y="-199637"/>
            <a:ext cx="4760346" cy="15809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600" u="none" cap="none" strike="noStrike">
                <a:solidFill>
                  <a:srgbClr val="666752"/>
                </a:solidFill>
                <a:latin typeface="Liu Jian Mao Cao"/>
                <a:ea typeface="Liu Jian Mao Cao"/>
                <a:cs typeface="Liu Jian Mao Cao"/>
                <a:sym typeface="Liu Jian Mao Cao"/>
              </a:rPr>
              <a:t>Friends Giving!</a:t>
            </a:r>
            <a:endParaRPr sz="700"/>
          </a:p>
        </p:txBody>
      </p:sp>
      <p:sp>
        <p:nvSpPr>
          <p:cNvPr id="345" name="Google Shape;345;p23"/>
          <p:cNvSpPr txBox="1"/>
          <p:nvPr/>
        </p:nvSpPr>
        <p:spPr>
          <a:xfrm>
            <a:off x="2584632" y="4455478"/>
            <a:ext cx="3974700" cy="2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Noto Serif Ethiopic"/>
                <a:ea typeface="Noto Serif Ethiopic"/>
                <a:cs typeface="Noto Serif Ethiopic"/>
                <a:sym typeface="Noto Serif Ethiopic"/>
              </a:rPr>
              <a:t>We look forward to having you with us for this special occasion. Your presence will make our Thanksgiving truly memorable.</a:t>
            </a:r>
            <a:endParaRPr sz="700"/>
          </a:p>
        </p:txBody>
      </p:sp>
      <p:sp>
        <p:nvSpPr>
          <p:cNvPr id="346" name="Google Shape;346;p23"/>
          <p:cNvSpPr txBox="1"/>
          <p:nvPr/>
        </p:nvSpPr>
        <p:spPr>
          <a:xfrm>
            <a:off x="2191827" y="2947982"/>
            <a:ext cx="47604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Noto Serif Ethiopic"/>
                <a:ea typeface="Noto Serif Ethiopic"/>
                <a:cs typeface="Noto Serif Ethiopic"/>
                <a:sym typeface="Noto Serif Ethiopic"/>
              </a:rPr>
              <a:t>Join us in giving thanks and celebrating the spirit of gratitude this Thanksgiving. We are excited to share a delicious meal, warm conversations,</a:t>
            </a:r>
            <a:endParaRPr sz="700"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Noto Serif Ethiopic"/>
                <a:ea typeface="Noto Serif Ethiopic"/>
                <a:cs typeface="Noto Serif Ethiopic"/>
                <a:sym typeface="Noto Serif Ethiopic"/>
              </a:rPr>
              <a:t>and cherished moments with family and friends.</a:t>
            </a:r>
            <a:endParaRPr sz="700"/>
          </a:p>
        </p:txBody>
      </p:sp>
      <p:grpSp>
        <p:nvGrpSpPr>
          <p:cNvPr id="347" name="Google Shape;347;p23"/>
          <p:cNvGrpSpPr/>
          <p:nvPr/>
        </p:nvGrpSpPr>
        <p:grpSpPr>
          <a:xfrm>
            <a:off x="2723415" y="3732360"/>
            <a:ext cx="3687667" cy="397125"/>
            <a:chOff x="0" y="-38100"/>
            <a:chExt cx="9833777" cy="1059000"/>
          </a:xfrm>
        </p:grpSpPr>
        <p:sp>
          <p:nvSpPr>
            <p:cNvPr id="348" name="Google Shape;348;p23"/>
            <p:cNvSpPr txBox="1"/>
            <p:nvPr/>
          </p:nvSpPr>
          <p:spPr>
            <a:xfrm>
              <a:off x="0" y="-38100"/>
              <a:ext cx="1960200" cy="105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000000"/>
                  </a:solidFill>
                  <a:latin typeface="Noto Serif Ethiopic"/>
                  <a:ea typeface="Noto Serif Ethiopic"/>
                  <a:cs typeface="Noto Serif Ethiopic"/>
                  <a:sym typeface="Noto Serif Ethiopic"/>
                </a:rPr>
                <a:t>Date:</a:t>
              </a:r>
              <a:endParaRPr sz="700"/>
            </a:p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000000"/>
                  </a:solidFill>
                  <a:latin typeface="Noto Serif Ethiopic"/>
                  <a:ea typeface="Noto Serif Ethiopic"/>
                  <a:cs typeface="Noto Serif Ethiopic"/>
                  <a:sym typeface="Noto Serif Ethiopic"/>
                </a:rPr>
                <a:t>[Date]</a:t>
              </a:r>
              <a:endParaRPr sz="700"/>
            </a:p>
          </p:txBody>
        </p:sp>
        <p:sp>
          <p:nvSpPr>
            <p:cNvPr id="349" name="Google Shape;349;p23"/>
            <p:cNvSpPr txBox="1"/>
            <p:nvPr/>
          </p:nvSpPr>
          <p:spPr>
            <a:xfrm>
              <a:off x="7301477" y="-38100"/>
              <a:ext cx="2532300" cy="105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000000"/>
                  </a:solidFill>
                  <a:latin typeface="Noto Serif Ethiopic"/>
                  <a:ea typeface="Noto Serif Ethiopic"/>
                  <a:cs typeface="Noto Serif Ethiopic"/>
                  <a:sym typeface="Noto Serif Ethiopic"/>
                </a:rPr>
                <a:t>Location:</a:t>
              </a:r>
              <a:endParaRPr sz="700"/>
            </a:p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000000"/>
                  </a:solidFill>
                  <a:latin typeface="Noto Serif Ethiopic"/>
                  <a:ea typeface="Noto Serif Ethiopic"/>
                  <a:cs typeface="Noto Serif Ethiopic"/>
                  <a:sym typeface="Noto Serif Ethiopic"/>
                </a:rPr>
                <a:t>[Address]</a:t>
              </a:r>
              <a:endParaRPr sz="700"/>
            </a:p>
          </p:txBody>
        </p:sp>
        <p:sp>
          <p:nvSpPr>
            <p:cNvPr id="350" name="Google Shape;350;p23"/>
            <p:cNvSpPr txBox="1"/>
            <p:nvPr/>
          </p:nvSpPr>
          <p:spPr>
            <a:xfrm>
              <a:off x="4245634" y="-38100"/>
              <a:ext cx="1409100" cy="105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000000"/>
                  </a:solidFill>
                  <a:latin typeface="Noto Serif Ethiopic"/>
                  <a:ea typeface="Noto Serif Ethiopic"/>
                  <a:cs typeface="Noto Serif Ethiopic"/>
                  <a:sym typeface="Noto Serif Ethiopic"/>
                </a:rPr>
                <a:t>Time:</a:t>
              </a:r>
              <a:endParaRPr sz="700"/>
            </a:p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000000"/>
                  </a:solidFill>
                  <a:latin typeface="Noto Serif Ethiopic"/>
                  <a:ea typeface="Noto Serif Ethiopic"/>
                  <a:cs typeface="Noto Serif Ethiopic"/>
                  <a:sym typeface="Noto Serif Ethiopic"/>
                </a:rPr>
                <a:t>[Time] </a:t>
              </a:r>
              <a:endParaRPr sz="700"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C39E"/>
        </a:solidFill>
      </p:bgPr>
    </p:bg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4"/>
          <p:cNvSpPr/>
          <p:nvPr/>
        </p:nvSpPr>
        <p:spPr>
          <a:xfrm>
            <a:off x="2384733" y="1085196"/>
            <a:ext cx="4374535" cy="2400525"/>
          </a:xfrm>
          <a:custGeom>
            <a:rect b="b" l="l" r="r" t="t"/>
            <a:pathLst>
              <a:path extrusionOk="0" h="4801051" w="8749069">
                <a:moveTo>
                  <a:pt x="0" y="0"/>
                </a:moveTo>
                <a:lnTo>
                  <a:pt x="8749068" y="0"/>
                </a:lnTo>
                <a:lnTo>
                  <a:pt x="8749068" y="4801051"/>
                </a:lnTo>
                <a:lnTo>
                  <a:pt x="0" y="48010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6" name="Google Shape;356;p24"/>
          <p:cNvSpPr/>
          <p:nvPr/>
        </p:nvSpPr>
        <p:spPr>
          <a:xfrm rot="5400000">
            <a:off x="3311978" y="4000672"/>
            <a:ext cx="653535" cy="61784"/>
          </a:xfrm>
          <a:custGeom>
            <a:rect b="b" l="l" r="r" t="t"/>
            <a:pathLst>
              <a:path extrusionOk="0" h="123568" w="1307069">
                <a:moveTo>
                  <a:pt x="0" y="0"/>
                </a:moveTo>
                <a:lnTo>
                  <a:pt x="1307069" y="0"/>
                </a:lnTo>
                <a:lnTo>
                  <a:pt x="1307069" y="123567"/>
                </a:lnTo>
                <a:lnTo>
                  <a:pt x="0" y="1235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-260139" t="0"/>
            </a:stretch>
          </a:blipFill>
          <a:ln>
            <a:noFill/>
          </a:ln>
        </p:spPr>
      </p:sp>
      <p:sp>
        <p:nvSpPr>
          <p:cNvPr id="357" name="Google Shape;357;p24"/>
          <p:cNvSpPr/>
          <p:nvPr/>
        </p:nvSpPr>
        <p:spPr>
          <a:xfrm rot="5400000">
            <a:off x="4924997" y="4000672"/>
            <a:ext cx="653535" cy="61784"/>
          </a:xfrm>
          <a:custGeom>
            <a:rect b="b" l="l" r="r" t="t"/>
            <a:pathLst>
              <a:path extrusionOk="0" h="123568" w="1307069">
                <a:moveTo>
                  <a:pt x="0" y="0"/>
                </a:moveTo>
                <a:lnTo>
                  <a:pt x="1307069" y="0"/>
                </a:lnTo>
                <a:lnTo>
                  <a:pt x="1307069" y="123567"/>
                </a:lnTo>
                <a:lnTo>
                  <a:pt x="0" y="1235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-260139" t="0"/>
            </a:stretch>
          </a:blipFill>
          <a:ln>
            <a:noFill/>
          </a:ln>
        </p:spPr>
      </p:sp>
      <p:sp>
        <p:nvSpPr>
          <p:cNvPr id="358" name="Google Shape;358;p24"/>
          <p:cNvSpPr/>
          <p:nvPr/>
        </p:nvSpPr>
        <p:spPr>
          <a:xfrm rot="-3260910">
            <a:off x="6192293" y="241812"/>
            <a:ext cx="3682963" cy="3558663"/>
          </a:xfrm>
          <a:custGeom>
            <a:rect b="b" l="l" r="r" t="t"/>
            <a:pathLst>
              <a:path extrusionOk="0" h="7117326" w="7365926">
                <a:moveTo>
                  <a:pt x="0" y="0"/>
                </a:moveTo>
                <a:lnTo>
                  <a:pt x="7365926" y="0"/>
                </a:lnTo>
                <a:lnTo>
                  <a:pt x="7365926" y="7117326"/>
                </a:lnTo>
                <a:lnTo>
                  <a:pt x="0" y="71173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9" name="Google Shape;359;p24"/>
          <p:cNvSpPr/>
          <p:nvPr/>
        </p:nvSpPr>
        <p:spPr>
          <a:xfrm flipH="1" rot="-4456821">
            <a:off x="6572433" y="3364169"/>
            <a:ext cx="3682963" cy="3558663"/>
          </a:xfrm>
          <a:custGeom>
            <a:rect b="b" l="l" r="r" t="t"/>
            <a:pathLst>
              <a:path extrusionOk="0" h="7117326" w="7365926">
                <a:moveTo>
                  <a:pt x="7365926" y="0"/>
                </a:moveTo>
                <a:lnTo>
                  <a:pt x="0" y="0"/>
                </a:lnTo>
                <a:lnTo>
                  <a:pt x="0" y="7117326"/>
                </a:lnTo>
                <a:lnTo>
                  <a:pt x="7365926" y="7117326"/>
                </a:lnTo>
                <a:lnTo>
                  <a:pt x="7365926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0" name="Google Shape;360;p24"/>
          <p:cNvSpPr/>
          <p:nvPr/>
        </p:nvSpPr>
        <p:spPr>
          <a:xfrm rot="4981826">
            <a:off x="-1327132" y="3364168"/>
            <a:ext cx="3682963" cy="3558663"/>
          </a:xfrm>
          <a:custGeom>
            <a:rect b="b" l="l" r="r" t="t"/>
            <a:pathLst>
              <a:path extrusionOk="0" h="7117326" w="7365926">
                <a:moveTo>
                  <a:pt x="0" y="0"/>
                </a:moveTo>
                <a:lnTo>
                  <a:pt x="7365926" y="0"/>
                </a:lnTo>
                <a:lnTo>
                  <a:pt x="7365926" y="7117326"/>
                </a:lnTo>
                <a:lnTo>
                  <a:pt x="0" y="71173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1" name="Google Shape;361;p24"/>
          <p:cNvSpPr/>
          <p:nvPr/>
        </p:nvSpPr>
        <p:spPr>
          <a:xfrm flipH="1" rot="3258000">
            <a:off x="-818107" y="316069"/>
            <a:ext cx="3682963" cy="3558663"/>
          </a:xfrm>
          <a:custGeom>
            <a:rect b="b" l="l" r="r" t="t"/>
            <a:pathLst>
              <a:path extrusionOk="0" h="7117326" w="7365926">
                <a:moveTo>
                  <a:pt x="7365926" y="0"/>
                </a:moveTo>
                <a:lnTo>
                  <a:pt x="0" y="0"/>
                </a:lnTo>
                <a:lnTo>
                  <a:pt x="0" y="7117326"/>
                </a:lnTo>
                <a:lnTo>
                  <a:pt x="7365926" y="7117326"/>
                </a:lnTo>
                <a:lnTo>
                  <a:pt x="7365926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2" name="Google Shape;362;p24"/>
          <p:cNvSpPr txBox="1"/>
          <p:nvPr/>
        </p:nvSpPr>
        <p:spPr>
          <a:xfrm>
            <a:off x="1702400" y="212829"/>
            <a:ext cx="5739202" cy="15719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1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900" u="none" cap="none" strike="noStrike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Thanksgiving Dinner</a:t>
            </a:r>
            <a:endParaRPr sz="700"/>
          </a:p>
          <a:p>
            <a:pPr indent="0" lvl="0" marL="0" marR="0" rtl="0" algn="ctr">
              <a:lnSpc>
                <a:spcPct val="101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900" u="none" cap="none" strike="noStrike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363" name="Google Shape;363;p24"/>
          <p:cNvSpPr txBox="1"/>
          <p:nvPr/>
        </p:nvSpPr>
        <p:spPr>
          <a:xfrm>
            <a:off x="2126363" y="4442773"/>
            <a:ext cx="4891200" cy="3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We look forward to having you with us for this special occasion.</a:t>
            </a:r>
            <a:endParaRPr sz="700"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Your presence will make our Thanksgiving truly memorable.</a:t>
            </a:r>
            <a:endParaRPr sz="700"/>
          </a:p>
        </p:txBody>
      </p:sp>
      <p:sp>
        <p:nvSpPr>
          <p:cNvPr id="364" name="Google Shape;364;p24"/>
          <p:cNvSpPr txBox="1"/>
          <p:nvPr/>
        </p:nvSpPr>
        <p:spPr>
          <a:xfrm>
            <a:off x="2563572" y="3750870"/>
            <a:ext cx="502800" cy="3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Date:</a:t>
            </a:r>
            <a:endParaRPr sz="700"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 [Date]</a:t>
            </a:r>
            <a:endParaRPr sz="700"/>
          </a:p>
        </p:txBody>
      </p:sp>
      <p:sp>
        <p:nvSpPr>
          <p:cNvPr id="365" name="Google Shape;365;p24"/>
          <p:cNvSpPr txBox="1"/>
          <p:nvPr/>
        </p:nvSpPr>
        <p:spPr>
          <a:xfrm>
            <a:off x="4207799" y="3750870"/>
            <a:ext cx="474900" cy="3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Time:</a:t>
            </a:r>
            <a:endParaRPr sz="700"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 [Time]</a:t>
            </a:r>
            <a:endParaRPr sz="700"/>
          </a:p>
        </p:txBody>
      </p:sp>
      <p:sp>
        <p:nvSpPr>
          <p:cNvPr id="366" name="Google Shape;366;p24"/>
          <p:cNvSpPr txBox="1"/>
          <p:nvPr/>
        </p:nvSpPr>
        <p:spPr>
          <a:xfrm>
            <a:off x="5824009" y="3750870"/>
            <a:ext cx="756300" cy="3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Location:</a:t>
            </a:r>
            <a:endParaRPr sz="700"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 [Address]</a:t>
            </a:r>
            <a:endParaRPr sz="7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31F24"/>
        </a:solidFill>
      </p:bgPr>
    </p:bg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25"/>
          <p:cNvSpPr/>
          <p:nvPr/>
        </p:nvSpPr>
        <p:spPr>
          <a:xfrm>
            <a:off x="-2286009" y="-63125"/>
            <a:ext cx="4941552" cy="2353976"/>
          </a:xfrm>
          <a:custGeom>
            <a:rect b="b" l="l" r="r" t="t"/>
            <a:pathLst>
              <a:path extrusionOk="0" h="4707951" w="9883104">
                <a:moveTo>
                  <a:pt x="0" y="0"/>
                </a:moveTo>
                <a:lnTo>
                  <a:pt x="9883105" y="0"/>
                </a:lnTo>
                <a:lnTo>
                  <a:pt x="9883105" y="4707952"/>
                </a:lnTo>
                <a:lnTo>
                  <a:pt x="0" y="47079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2" name="Google Shape;372;p25"/>
          <p:cNvSpPr/>
          <p:nvPr/>
        </p:nvSpPr>
        <p:spPr>
          <a:xfrm>
            <a:off x="7069482" y="-63125"/>
            <a:ext cx="4941552" cy="2353976"/>
          </a:xfrm>
          <a:custGeom>
            <a:rect b="b" l="l" r="r" t="t"/>
            <a:pathLst>
              <a:path extrusionOk="0" h="4707951" w="9883104">
                <a:moveTo>
                  <a:pt x="0" y="0"/>
                </a:moveTo>
                <a:lnTo>
                  <a:pt x="9883105" y="0"/>
                </a:lnTo>
                <a:lnTo>
                  <a:pt x="9883105" y="4707952"/>
                </a:lnTo>
                <a:lnTo>
                  <a:pt x="0" y="47079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3" name="Google Shape;373;p25"/>
          <p:cNvSpPr/>
          <p:nvPr/>
        </p:nvSpPr>
        <p:spPr>
          <a:xfrm>
            <a:off x="2423908" y="-278756"/>
            <a:ext cx="4941552" cy="2569607"/>
          </a:xfrm>
          <a:custGeom>
            <a:rect b="b" l="l" r="r" t="t"/>
            <a:pathLst>
              <a:path extrusionOk="0" h="5139214" w="9883104">
                <a:moveTo>
                  <a:pt x="0" y="0"/>
                </a:moveTo>
                <a:lnTo>
                  <a:pt x="9883104" y="0"/>
                </a:lnTo>
                <a:lnTo>
                  <a:pt x="9883104" y="5139214"/>
                </a:lnTo>
                <a:lnTo>
                  <a:pt x="0" y="51392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4" name="Google Shape;374;p25"/>
          <p:cNvSpPr/>
          <p:nvPr/>
        </p:nvSpPr>
        <p:spPr>
          <a:xfrm>
            <a:off x="1523961" y="3820894"/>
            <a:ext cx="1611273" cy="738256"/>
          </a:xfrm>
          <a:custGeom>
            <a:rect b="b" l="l" r="r" t="t"/>
            <a:pathLst>
              <a:path extrusionOk="0" h="1476512" w="3222546">
                <a:moveTo>
                  <a:pt x="0" y="0"/>
                </a:moveTo>
                <a:lnTo>
                  <a:pt x="3222546" y="0"/>
                </a:lnTo>
                <a:lnTo>
                  <a:pt x="3222546" y="1476512"/>
                </a:lnTo>
                <a:lnTo>
                  <a:pt x="0" y="14765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5" name="Google Shape;375;p25"/>
          <p:cNvSpPr/>
          <p:nvPr/>
        </p:nvSpPr>
        <p:spPr>
          <a:xfrm>
            <a:off x="4733999" y="3820894"/>
            <a:ext cx="1611273" cy="738256"/>
          </a:xfrm>
          <a:custGeom>
            <a:rect b="b" l="l" r="r" t="t"/>
            <a:pathLst>
              <a:path extrusionOk="0" h="1476512" w="3222546">
                <a:moveTo>
                  <a:pt x="0" y="0"/>
                </a:moveTo>
                <a:lnTo>
                  <a:pt x="3222546" y="0"/>
                </a:lnTo>
                <a:lnTo>
                  <a:pt x="3222546" y="1476512"/>
                </a:lnTo>
                <a:lnTo>
                  <a:pt x="0" y="14765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6" name="Google Shape;376;p25"/>
          <p:cNvSpPr/>
          <p:nvPr/>
        </p:nvSpPr>
        <p:spPr>
          <a:xfrm>
            <a:off x="3135234" y="3820894"/>
            <a:ext cx="1611273" cy="738256"/>
          </a:xfrm>
          <a:custGeom>
            <a:rect b="b" l="l" r="r" t="t"/>
            <a:pathLst>
              <a:path extrusionOk="0" h="1476512" w="3222546">
                <a:moveTo>
                  <a:pt x="0" y="0"/>
                </a:moveTo>
                <a:lnTo>
                  <a:pt x="3222546" y="0"/>
                </a:lnTo>
                <a:lnTo>
                  <a:pt x="3222546" y="1476512"/>
                </a:lnTo>
                <a:lnTo>
                  <a:pt x="0" y="14765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7" name="Google Shape;377;p25"/>
          <p:cNvSpPr/>
          <p:nvPr/>
        </p:nvSpPr>
        <p:spPr>
          <a:xfrm>
            <a:off x="6345272" y="3820894"/>
            <a:ext cx="1611273" cy="738256"/>
          </a:xfrm>
          <a:custGeom>
            <a:rect b="b" l="l" r="r" t="t"/>
            <a:pathLst>
              <a:path extrusionOk="0" h="1476512" w="3222546">
                <a:moveTo>
                  <a:pt x="0" y="0"/>
                </a:moveTo>
                <a:lnTo>
                  <a:pt x="3222546" y="0"/>
                </a:lnTo>
                <a:lnTo>
                  <a:pt x="3222546" y="1476512"/>
                </a:lnTo>
                <a:lnTo>
                  <a:pt x="0" y="14765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8" name="Google Shape;378;p25"/>
          <p:cNvSpPr/>
          <p:nvPr/>
        </p:nvSpPr>
        <p:spPr>
          <a:xfrm>
            <a:off x="85976" y="1870605"/>
            <a:ext cx="1656847" cy="4238448"/>
          </a:xfrm>
          <a:custGeom>
            <a:rect b="b" l="l" r="r" t="t"/>
            <a:pathLst>
              <a:path extrusionOk="0" h="8476895" w="3313695">
                <a:moveTo>
                  <a:pt x="0" y="0"/>
                </a:moveTo>
                <a:lnTo>
                  <a:pt x="3313696" y="0"/>
                </a:lnTo>
                <a:lnTo>
                  <a:pt x="3313696" y="8476895"/>
                </a:lnTo>
                <a:lnTo>
                  <a:pt x="0" y="84768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9" name="Google Shape;379;p25"/>
          <p:cNvSpPr/>
          <p:nvPr/>
        </p:nvSpPr>
        <p:spPr>
          <a:xfrm>
            <a:off x="7384510" y="1870605"/>
            <a:ext cx="1656848" cy="4238448"/>
          </a:xfrm>
          <a:custGeom>
            <a:rect b="b" l="l" r="r" t="t"/>
            <a:pathLst>
              <a:path extrusionOk="0" h="8476895" w="3313695">
                <a:moveTo>
                  <a:pt x="0" y="0"/>
                </a:moveTo>
                <a:lnTo>
                  <a:pt x="3313695" y="0"/>
                </a:lnTo>
                <a:lnTo>
                  <a:pt x="3313695" y="8476895"/>
                </a:lnTo>
                <a:lnTo>
                  <a:pt x="0" y="84768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0" name="Google Shape;380;p25"/>
          <p:cNvSpPr txBox="1"/>
          <p:nvPr/>
        </p:nvSpPr>
        <p:spPr>
          <a:xfrm>
            <a:off x="1187455" y="2269167"/>
            <a:ext cx="6769089" cy="82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1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300" u="none" cap="none" strike="noStrike">
                <a:solidFill>
                  <a:srgbClr val="FBB120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Thanksgiving Dinner </a:t>
            </a:r>
            <a:endParaRPr sz="700"/>
          </a:p>
        </p:txBody>
      </p:sp>
      <p:sp>
        <p:nvSpPr>
          <p:cNvPr id="381" name="Google Shape;381;p25"/>
          <p:cNvSpPr txBox="1"/>
          <p:nvPr/>
        </p:nvSpPr>
        <p:spPr>
          <a:xfrm>
            <a:off x="1866900" y="3205367"/>
            <a:ext cx="5410200" cy="3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DCC96"/>
                </a:solidFill>
                <a:latin typeface="Cutive"/>
                <a:ea typeface="Cutive"/>
                <a:cs typeface="Cutive"/>
                <a:sym typeface="Cutive"/>
              </a:rPr>
              <a:t>Please join us for a festive evening of gratitude, delicious food, and cherished company as we celebrate Thanksgiving together.</a:t>
            </a:r>
            <a:endParaRPr sz="700"/>
          </a:p>
        </p:txBody>
      </p:sp>
      <p:sp>
        <p:nvSpPr>
          <p:cNvPr id="382" name="Google Shape;382;p25"/>
          <p:cNvSpPr txBox="1"/>
          <p:nvPr/>
        </p:nvSpPr>
        <p:spPr>
          <a:xfrm>
            <a:off x="1933536" y="4682975"/>
            <a:ext cx="5277000" cy="26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rgbClr val="FDCC96"/>
                </a:solidFill>
                <a:latin typeface="Cutive"/>
                <a:ea typeface="Cutive"/>
                <a:cs typeface="Cutive"/>
                <a:sym typeface="Cutive"/>
              </a:rPr>
              <a:t>Please RSVP by [RSVP Date] to ensure we have enough food for everyone.</a:t>
            </a:r>
            <a:endParaRPr sz="700"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rgbClr val="FDCC96"/>
                </a:solidFill>
                <a:latin typeface="Cutive"/>
                <a:ea typeface="Cutive"/>
                <a:cs typeface="Cutive"/>
                <a:sym typeface="Cutive"/>
              </a:rPr>
              <a:t>We look forward to sharing this special day with you and making beautiful memories.</a:t>
            </a:r>
            <a:endParaRPr sz="700"/>
          </a:p>
        </p:txBody>
      </p:sp>
      <p:grpSp>
        <p:nvGrpSpPr>
          <p:cNvPr id="383" name="Google Shape;383;p25"/>
          <p:cNvGrpSpPr/>
          <p:nvPr/>
        </p:nvGrpSpPr>
        <p:grpSpPr>
          <a:xfrm>
            <a:off x="2723415" y="3975542"/>
            <a:ext cx="3687667" cy="397125"/>
            <a:chOff x="0" y="-38100"/>
            <a:chExt cx="9833777" cy="1059000"/>
          </a:xfrm>
        </p:grpSpPr>
        <p:sp>
          <p:nvSpPr>
            <p:cNvPr id="384" name="Google Shape;384;p25"/>
            <p:cNvSpPr txBox="1"/>
            <p:nvPr/>
          </p:nvSpPr>
          <p:spPr>
            <a:xfrm>
              <a:off x="0" y="-38100"/>
              <a:ext cx="1960200" cy="105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200" u="none" cap="none" strike="noStrike">
                  <a:solidFill>
                    <a:srgbClr val="A31F24"/>
                  </a:solidFill>
                  <a:latin typeface="Noto Serif Ethiopic"/>
                  <a:ea typeface="Noto Serif Ethiopic"/>
                  <a:cs typeface="Noto Serif Ethiopic"/>
                  <a:sym typeface="Noto Serif Ethiopic"/>
                </a:rPr>
                <a:t>Date:</a:t>
              </a:r>
              <a:endParaRPr sz="700"/>
            </a:p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200" u="none" cap="none" strike="noStrike">
                  <a:solidFill>
                    <a:srgbClr val="A31F24"/>
                  </a:solidFill>
                  <a:latin typeface="Noto Serif Ethiopic"/>
                  <a:ea typeface="Noto Serif Ethiopic"/>
                  <a:cs typeface="Noto Serif Ethiopic"/>
                  <a:sym typeface="Noto Serif Ethiopic"/>
                </a:rPr>
                <a:t>[Date]</a:t>
              </a:r>
              <a:endParaRPr sz="700"/>
            </a:p>
          </p:txBody>
        </p:sp>
        <p:sp>
          <p:nvSpPr>
            <p:cNvPr id="385" name="Google Shape;385;p25"/>
            <p:cNvSpPr txBox="1"/>
            <p:nvPr/>
          </p:nvSpPr>
          <p:spPr>
            <a:xfrm>
              <a:off x="7301477" y="-38100"/>
              <a:ext cx="2532300" cy="105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200" u="none" cap="none" strike="noStrike">
                  <a:solidFill>
                    <a:srgbClr val="A31F24"/>
                  </a:solidFill>
                  <a:latin typeface="Noto Serif Ethiopic"/>
                  <a:ea typeface="Noto Serif Ethiopic"/>
                  <a:cs typeface="Noto Serif Ethiopic"/>
                  <a:sym typeface="Noto Serif Ethiopic"/>
                </a:rPr>
                <a:t>Location:</a:t>
              </a:r>
              <a:endParaRPr sz="700"/>
            </a:p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200" u="none" cap="none" strike="noStrike">
                  <a:solidFill>
                    <a:srgbClr val="A31F24"/>
                  </a:solidFill>
                  <a:latin typeface="Noto Serif Ethiopic"/>
                  <a:ea typeface="Noto Serif Ethiopic"/>
                  <a:cs typeface="Noto Serif Ethiopic"/>
                  <a:sym typeface="Noto Serif Ethiopic"/>
                </a:rPr>
                <a:t>[Address]</a:t>
              </a:r>
              <a:endParaRPr sz="700"/>
            </a:p>
          </p:txBody>
        </p:sp>
        <p:sp>
          <p:nvSpPr>
            <p:cNvPr id="386" name="Google Shape;386;p25"/>
            <p:cNvSpPr txBox="1"/>
            <p:nvPr/>
          </p:nvSpPr>
          <p:spPr>
            <a:xfrm>
              <a:off x="4245634" y="-38100"/>
              <a:ext cx="1409100" cy="105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200" u="none" cap="none" strike="noStrike">
                  <a:solidFill>
                    <a:srgbClr val="A31F24"/>
                  </a:solidFill>
                  <a:latin typeface="Noto Serif Ethiopic"/>
                  <a:ea typeface="Noto Serif Ethiopic"/>
                  <a:cs typeface="Noto Serif Ethiopic"/>
                  <a:sym typeface="Noto Serif Ethiopic"/>
                </a:rPr>
                <a:t>Time:</a:t>
              </a:r>
              <a:endParaRPr sz="700"/>
            </a:p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200" u="none" cap="none" strike="noStrike">
                  <a:solidFill>
                    <a:srgbClr val="A31F24"/>
                  </a:solidFill>
                  <a:latin typeface="Noto Serif Ethiopic"/>
                  <a:ea typeface="Noto Serif Ethiopic"/>
                  <a:cs typeface="Noto Serif Ethiopic"/>
                  <a:sym typeface="Noto Serif Ethiopic"/>
                </a:rPr>
                <a:t>[Time] </a:t>
              </a:r>
              <a:endParaRPr sz="700"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7E0CF"/>
        </a:solidFill>
      </p:bgPr>
    </p:bg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26"/>
          <p:cNvSpPr/>
          <p:nvPr/>
        </p:nvSpPr>
        <p:spPr>
          <a:xfrm>
            <a:off x="-6350" y="-4041687"/>
            <a:ext cx="11735460" cy="12174366"/>
          </a:xfrm>
          <a:custGeom>
            <a:rect b="b" l="l" r="r" t="t"/>
            <a:pathLst>
              <a:path extrusionOk="0" h="20810882" w="20863040">
                <a:moveTo>
                  <a:pt x="0" y="0"/>
                </a:moveTo>
                <a:lnTo>
                  <a:pt x="20863040" y="0"/>
                </a:lnTo>
                <a:lnTo>
                  <a:pt x="20863040" y="20810882"/>
                </a:lnTo>
                <a:lnTo>
                  <a:pt x="0" y="208108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2" name="Google Shape;392;p26"/>
          <p:cNvSpPr/>
          <p:nvPr/>
        </p:nvSpPr>
        <p:spPr>
          <a:xfrm>
            <a:off x="1680229" y="139572"/>
            <a:ext cx="5530050" cy="1819889"/>
          </a:xfrm>
          <a:custGeom>
            <a:rect b="b" l="l" r="r" t="t"/>
            <a:pathLst>
              <a:path extrusionOk="0" h="3639778" w="11060100">
                <a:moveTo>
                  <a:pt x="0" y="0"/>
                </a:moveTo>
                <a:lnTo>
                  <a:pt x="11060099" y="0"/>
                </a:lnTo>
                <a:lnTo>
                  <a:pt x="11060099" y="3639778"/>
                </a:lnTo>
                <a:lnTo>
                  <a:pt x="0" y="36397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3" name="Google Shape;393;p26"/>
          <p:cNvSpPr/>
          <p:nvPr/>
        </p:nvSpPr>
        <p:spPr>
          <a:xfrm rot="-10037080">
            <a:off x="-2685564" y="-1054937"/>
            <a:ext cx="3875023" cy="5140992"/>
          </a:xfrm>
          <a:custGeom>
            <a:rect b="b" l="l" r="r" t="t"/>
            <a:pathLst>
              <a:path extrusionOk="0" h="10287000" w="7753826">
                <a:moveTo>
                  <a:pt x="0" y="0"/>
                </a:moveTo>
                <a:lnTo>
                  <a:pt x="7753827" y="0"/>
                </a:lnTo>
                <a:lnTo>
                  <a:pt x="775382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4" name="Google Shape;394;p26"/>
          <p:cNvSpPr/>
          <p:nvPr/>
        </p:nvSpPr>
        <p:spPr>
          <a:xfrm rot="-5554594">
            <a:off x="2405695" y="-3912980"/>
            <a:ext cx="3880836" cy="5148705"/>
          </a:xfrm>
          <a:custGeom>
            <a:rect b="b" l="l" r="r" t="t"/>
            <a:pathLst>
              <a:path extrusionOk="0" h="10287000" w="7753826">
                <a:moveTo>
                  <a:pt x="0" y="0"/>
                </a:moveTo>
                <a:lnTo>
                  <a:pt x="7753826" y="0"/>
                </a:lnTo>
                <a:lnTo>
                  <a:pt x="775382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95" name="Google Shape;395;p26"/>
          <p:cNvGrpSpPr/>
          <p:nvPr/>
        </p:nvGrpSpPr>
        <p:grpSpPr>
          <a:xfrm rot="1755054">
            <a:off x="1836797" y="3599038"/>
            <a:ext cx="1543050" cy="370012"/>
            <a:chOff x="0" y="-47625"/>
            <a:chExt cx="812800" cy="194903"/>
          </a:xfrm>
        </p:grpSpPr>
        <p:sp>
          <p:nvSpPr>
            <p:cNvPr id="396" name="Google Shape;396;p26"/>
            <p:cNvSpPr/>
            <p:nvPr/>
          </p:nvSpPr>
          <p:spPr>
            <a:xfrm>
              <a:off x="0" y="0"/>
              <a:ext cx="812800" cy="147278"/>
            </a:xfrm>
            <a:custGeom>
              <a:rect b="b" l="l" r="r" t="t"/>
              <a:pathLst>
                <a:path extrusionOk="0" h="147278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147278"/>
                  </a:lnTo>
                  <a:lnTo>
                    <a:pt x="0" y="147278"/>
                  </a:lnTo>
                  <a:close/>
                </a:path>
              </a:pathLst>
            </a:custGeom>
            <a:solidFill>
              <a:srgbClr val="F7E0CF"/>
            </a:solidFill>
            <a:ln>
              <a:noFill/>
            </a:ln>
          </p:spPr>
        </p:sp>
        <p:sp>
          <p:nvSpPr>
            <p:cNvPr id="397" name="Google Shape;397;p26"/>
            <p:cNvSpPr txBox="1"/>
            <p:nvPr/>
          </p:nvSpPr>
          <p:spPr>
            <a:xfrm>
              <a:off x="0" y="-47625"/>
              <a:ext cx="812800" cy="1949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92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8" name="Google Shape;398;p26"/>
          <p:cNvSpPr/>
          <p:nvPr/>
        </p:nvSpPr>
        <p:spPr>
          <a:xfrm>
            <a:off x="514350" y="3119546"/>
            <a:ext cx="1562100" cy="1200150"/>
          </a:xfrm>
          <a:custGeom>
            <a:rect b="b" l="l" r="r" t="t"/>
            <a:pathLst>
              <a:path extrusionOk="0" h="2400300" w="3124200">
                <a:moveTo>
                  <a:pt x="0" y="0"/>
                </a:moveTo>
                <a:lnTo>
                  <a:pt x="3124200" y="0"/>
                </a:lnTo>
                <a:lnTo>
                  <a:pt x="3124200" y="2400300"/>
                </a:lnTo>
                <a:lnTo>
                  <a:pt x="0" y="24003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47377" l="-426168" r="-141566" t="-619549"/>
            </a:stretch>
          </a:blipFill>
          <a:ln>
            <a:noFill/>
          </a:ln>
        </p:spPr>
      </p:sp>
      <p:sp>
        <p:nvSpPr>
          <p:cNvPr id="399" name="Google Shape;399;p26"/>
          <p:cNvSpPr/>
          <p:nvPr/>
        </p:nvSpPr>
        <p:spPr>
          <a:xfrm rot="7784075">
            <a:off x="934273" y="2101796"/>
            <a:ext cx="1240855" cy="953340"/>
          </a:xfrm>
          <a:custGeom>
            <a:rect b="b" l="l" r="r" t="t"/>
            <a:pathLst>
              <a:path extrusionOk="0" h="1906679" w="2481709">
                <a:moveTo>
                  <a:pt x="0" y="0"/>
                </a:moveTo>
                <a:lnTo>
                  <a:pt x="2481709" y="0"/>
                </a:lnTo>
                <a:lnTo>
                  <a:pt x="2481709" y="1906678"/>
                </a:lnTo>
                <a:lnTo>
                  <a:pt x="0" y="19066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47377" l="-426168" r="-141566" t="-619549"/>
            </a:stretch>
          </a:blipFill>
          <a:ln>
            <a:noFill/>
          </a:ln>
        </p:spPr>
      </p:sp>
      <p:grpSp>
        <p:nvGrpSpPr>
          <p:cNvPr id="400" name="Google Shape;400;p26"/>
          <p:cNvGrpSpPr/>
          <p:nvPr/>
        </p:nvGrpSpPr>
        <p:grpSpPr>
          <a:xfrm>
            <a:off x="6775024" y="3636650"/>
            <a:ext cx="703153" cy="504830"/>
            <a:chOff x="0" y="0"/>
            <a:chExt cx="812800" cy="812800"/>
          </a:xfrm>
        </p:grpSpPr>
        <p:sp>
          <p:nvSpPr>
            <p:cNvPr id="401" name="Google Shape;401;p2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7E0CF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" name="Google Shape;402;p2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92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3" name="Google Shape;403;p26"/>
          <p:cNvGrpSpPr/>
          <p:nvPr/>
        </p:nvGrpSpPr>
        <p:grpSpPr>
          <a:xfrm>
            <a:off x="2563572" y="2868978"/>
            <a:ext cx="4016887" cy="653535"/>
            <a:chOff x="0" y="0"/>
            <a:chExt cx="10711698" cy="1742759"/>
          </a:xfrm>
        </p:grpSpPr>
        <p:sp>
          <p:nvSpPr>
            <p:cNvPr id="404" name="Google Shape;404;p26"/>
            <p:cNvSpPr/>
            <p:nvPr/>
          </p:nvSpPr>
          <p:spPr>
            <a:xfrm rot="5400000">
              <a:off x="1995747" y="789001"/>
              <a:ext cx="1742759" cy="164757"/>
            </a:xfrm>
            <a:custGeom>
              <a:rect b="b" l="l" r="r" t="t"/>
              <a:pathLst>
                <a:path extrusionOk="0" h="164757" w="1742759">
                  <a:moveTo>
                    <a:pt x="0" y="0"/>
                  </a:moveTo>
                  <a:lnTo>
                    <a:pt x="1742759" y="0"/>
                  </a:lnTo>
                  <a:lnTo>
                    <a:pt x="1742759" y="164757"/>
                  </a:lnTo>
                  <a:lnTo>
                    <a:pt x="0" y="16475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-260139" t="0"/>
              </a:stretch>
            </a:blipFill>
            <a:ln>
              <a:noFill/>
            </a:ln>
          </p:spPr>
        </p:sp>
        <p:sp>
          <p:nvSpPr>
            <p:cNvPr id="405" name="Google Shape;405;p26"/>
            <p:cNvSpPr/>
            <p:nvPr/>
          </p:nvSpPr>
          <p:spPr>
            <a:xfrm rot="5400000">
              <a:off x="6297132" y="789001"/>
              <a:ext cx="1742759" cy="164757"/>
            </a:xfrm>
            <a:custGeom>
              <a:rect b="b" l="l" r="r" t="t"/>
              <a:pathLst>
                <a:path extrusionOk="0" h="164757" w="1742759">
                  <a:moveTo>
                    <a:pt x="0" y="0"/>
                  </a:moveTo>
                  <a:lnTo>
                    <a:pt x="1742759" y="0"/>
                  </a:lnTo>
                  <a:lnTo>
                    <a:pt x="1742759" y="164757"/>
                  </a:lnTo>
                  <a:lnTo>
                    <a:pt x="0" y="16475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-260139" t="0"/>
              </a:stretch>
            </a:blipFill>
            <a:ln>
              <a:noFill/>
            </a:ln>
          </p:spPr>
        </p:sp>
        <p:sp>
          <p:nvSpPr>
            <p:cNvPr id="406" name="Google Shape;406;p26"/>
            <p:cNvSpPr txBox="1"/>
            <p:nvPr/>
          </p:nvSpPr>
          <p:spPr>
            <a:xfrm>
              <a:off x="0" y="138738"/>
              <a:ext cx="1341000" cy="105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000000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Date:</a:t>
              </a:r>
              <a:endParaRPr sz="700"/>
            </a:p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000000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 [Date]</a:t>
              </a:r>
              <a:endParaRPr sz="700"/>
            </a:p>
          </p:txBody>
        </p:sp>
        <p:sp>
          <p:nvSpPr>
            <p:cNvPr id="407" name="Google Shape;407;p26"/>
            <p:cNvSpPr txBox="1"/>
            <p:nvPr/>
          </p:nvSpPr>
          <p:spPr>
            <a:xfrm>
              <a:off x="4384605" y="138738"/>
              <a:ext cx="1266300" cy="105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000000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Time:</a:t>
              </a:r>
              <a:endParaRPr sz="700"/>
            </a:p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000000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 [Time]</a:t>
              </a:r>
              <a:endParaRPr sz="700"/>
            </a:p>
          </p:txBody>
        </p:sp>
        <p:sp>
          <p:nvSpPr>
            <p:cNvPr id="408" name="Google Shape;408;p26"/>
            <p:cNvSpPr txBox="1"/>
            <p:nvPr/>
          </p:nvSpPr>
          <p:spPr>
            <a:xfrm>
              <a:off x="8694498" y="138738"/>
              <a:ext cx="2017200" cy="105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000000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Location:</a:t>
              </a:r>
              <a:endParaRPr sz="700"/>
            </a:p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000000"/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 [Address]</a:t>
              </a:r>
              <a:endParaRPr sz="700"/>
            </a:p>
          </p:txBody>
        </p:sp>
      </p:grpSp>
      <p:sp>
        <p:nvSpPr>
          <p:cNvPr id="409" name="Google Shape;409;p26"/>
          <p:cNvSpPr txBox="1"/>
          <p:nvPr/>
        </p:nvSpPr>
        <p:spPr>
          <a:xfrm>
            <a:off x="2026071" y="2181346"/>
            <a:ext cx="5091900" cy="3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Join us for a heartwarming evening of gratitude and togetherness</a:t>
            </a:r>
            <a:endParaRPr sz="700"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as we celebrate Thanksgiving. </a:t>
            </a:r>
            <a:endParaRPr sz="700"/>
          </a:p>
        </p:txBody>
      </p:sp>
      <p:sp>
        <p:nvSpPr>
          <p:cNvPr id="410" name="Google Shape;410;p26"/>
          <p:cNvSpPr txBox="1"/>
          <p:nvPr/>
        </p:nvSpPr>
        <p:spPr>
          <a:xfrm>
            <a:off x="2237073" y="3636813"/>
            <a:ext cx="4891200" cy="3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We look forward to having you with us for this special occasion.</a:t>
            </a:r>
            <a:endParaRPr sz="700"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Your presence will make our Thanksgiving truly memorable.</a:t>
            </a:r>
            <a:endParaRPr sz="7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A1307"/>
        </a:solidFill>
      </p:bgPr>
    </p:bg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7"/>
          <p:cNvSpPr/>
          <p:nvPr/>
        </p:nvSpPr>
        <p:spPr>
          <a:xfrm rot="3400428">
            <a:off x="7715820" y="2199378"/>
            <a:ext cx="2000822" cy="2057400"/>
          </a:xfrm>
          <a:custGeom>
            <a:rect b="b" l="l" r="r" t="t"/>
            <a:pathLst>
              <a:path extrusionOk="0" h="4114800" w="4001643">
                <a:moveTo>
                  <a:pt x="0" y="0"/>
                </a:moveTo>
                <a:lnTo>
                  <a:pt x="4001643" y="0"/>
                </a:lnTo>
                <a:lnTo>
                  <a:pt x="40016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6" name="Google Shape;416;p27"/>
          <p:cNvSpPr/>
          <p:nvPr/>
        </p:nvSpPr>
        <p:spPr>
          <a:xfrm flipH="1" rot="-3524331">
            <a:off x="-530633" y="2199378"/>
            <a:ext cx="2000822" cy="2057400"/>
          </a:xfrm>
          <a:custGeom>
            <a:rect b="b" l="l" r="r" t="t"/>
            <a:pathLst>
              <a:path extrusionOk="0" h="4114800" w="4001643">
                <a:moveTo>
                  <a:pt x="0" y="4114800"/>
                </a:moveTo>
                <a:lnTo>
                  <a:pt x="4001643" y="4114800"/>
                </a:lnTo>
                <a:lnTo>
                  <a:pt x="4001643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7" name="Google Shape;417;p27"/>
          <p:cNvSpPr/>
          <p:nvPr/>
        </p:nvSpPr>
        <p:spPr>
          <a:xfrm>
            <a:off x="7800652" y="-243235"/>
            <a:ext cx="2324746" cy="2057400"/>
          </a:xfrm>
          <a:custGeom>
            <a:rect b="b" l="l" r="r" t="t"/>
            <a:pathLst>
              <a:path extrusionOk="0" h="4114800" w="4649492">
                <a:moveTo>
                  <a:pt x="0" y="0"/>
                </a:moveTo>
                <a:lnTo>
                  <a:pt x="4649492" y="0"/>
                </a:lnTo>
                <a:lnTo>
                  <a:pt x="46494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8" name="Google Shape;418;p27"/>
          <p:cNvSpPr/>
          <p:nvPr/>
        </p:nvSpPr>
        <p:spPr>
          <a:xfrm rot="-3960525">
            <a:off x="1167301" y="3547386"/>
            <a:ext cx="1137181" cy="2057400"/>
          </a:xfrm>
          <a:custGeom>
            <a:rect b="b" l="l" r="r" t="t"/>
            <a:pathLst>
              <a:path extrusionOk="0" h="4114800" w="2274362">
                <a:moveTo>
                  <a:pt x="0" y="0"/>
                </a:moveTo>
                <a:lnTo>
                  <a:pt x="2274362" y="0"/>
                </a:lnTo>
                <a:lnTo>
                  <a:pt x="227436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9" name="Google Shape;419;p27"/>
          <p:cNvSpPr/>
          <p:nvPr/>
        </p:nvSpPr>
        <p:spPr>
          <a:xfrm>
            <a:off x="7362002" y="3886858"/>
            <a:ext cx="1601023" cy="1484585"/>
          </a:xfrm>
          <a:custGeom>
            <a:rect b="b" l="l" r="r" t="t"/>
            <a:pathLst>
              <a:path extrusionOk="0" h="2969170" w="3202046">
                <a:moveTo>
                  <a:pt x="0" y="0"/>
                </a:moveTo>
                <a:lnTo>
                  <a:pt x="3202046" y="0"/>
                </a:lnTo>
                <a:lnTo>
                  <a:pt x="3202046" y="2969170"/>
                </a:lnTo>
                <a:lnTo>
                  <a:pt x="0" y="29691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0" name="Google Shape;420;p27"/>
          <p:cNvSpPr/>
          <p:nvPr/>
        </p:nvSpPr>
        <p:spPr>
          <a:xfrm>
            <a:off x="-1100896" y="-243235"/>
            <a:ext cx="2620892" cy="2057400"/>
          </a:xfrm>
          <a:custGeom>
            <a:rect b="b" l="l" r="r" t="t"/>
            <a:pathLst>
              <a:path extrusionOk="0" h="4114800" w="5241783">
                <a:moveTo>
                  <a:pt x="0" y="0"/>
                </a:moveTo>
                <a:lnTo>
                  <a:pt x="5241784" y="0"/>
                </a:lnTo>
                <a:lnTo>
                  <a:pt x="52417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1" name="Google Shape;421;p27"/>
          <p:cNvSpPr/>
          <p:nvPr/>
        </p:nvSpPr>
        <p:spPr>
          <a:xfrm>
            <a:off x="134080" y="3951332"/>
            <a:ext cx="1591424" cy="1562489"/>
          </a:xfrm>
          <a:custGeom>
            <a:rect b="b" l="l" r="r" t="t"/>
            <a:pathLst>
              <a:path extrusionOk="0" h="3124978" w="3182848">
                <a:moveTo>
                  <a:pt x="0" y="0"/>
                </a:moveTo>
                <a:lnTo>
                  <a:pt x="3182847" y="0"/>
                </a:lnTo>
                <a:lnTo>
                  <a:pt x="3182847" y="3124978"/>
                </a:lnTo>
                <a:lnTo>
                  <a:pt x="0" y="31249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2" name="Google Shape;422;p27"/>
          <p:cNvSpPr/>
          <p:nvPr/>
        </p:nvSpPr>
        <p:spPr>
          <a:xfrm>
            <a:off x="6605773" y="4061874"/>
            <a:ext cx="1003318" cy="1687539"/>
          </a:xfrm>
          <a:custGeom>
            <a:rect b="b" l="l" r="r" t="t"/>
            <a:pathLst>
              <a:path extrusionOk="0" h="3375078" w="2006637">
                <a:moveTo>
                  <a:pt x="0" y="0"/>
                </a:moveTo>
                <a:lnTo>
                  <a:pt x="2006638" y="0"/>
                </a:lnTo>
                <a:lnTo>
                  <a:pt x="2006638" y="3375078"/>
                </a:lnTo>
                <a:lnTo>
                  <a:pt x="0" y="33750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3" name="Google Shape;423;p27"/>
          <p:cNvSpPr txBox="1"/>
          <p:nvPr/>
        </p:nvSpPr>
        <p:spPr>
          <a:xfrm>
            <a:off x="707093" y="294949"/>
            <a:ext cx="8029392" cy="9554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600" u="none" cap="none" strike="noStrike">
                <a:solidFill>
                  <a:srgbClr val="E7CAAE"/>
                </a:solidFill>
                <a:latin typeface="Petit Formal Script"/>
                <a:ea typeface="Petit Formal Script"/>
                <a:cs typeface="Petit Formal Script"/>
                <a:sym typeface="Petit Formal Script"/>
              </a:rPr>
              <a:t>Resource Page</a:t>
            </a:r>
            <a:endParaRPr sz="700"/>
          </a:p>
        </p:txBody>
      </p:sp>
      <p:sp>
        <p:nvSpPr>
          <p:cNvPr id="424" name="Google Shape;424;p27"/>
          <p:cNvSpPr txBox="1"/>
          <p:nvPr/>
        </p:nvSpPr>
        <p:spPr>
          <a:xfrm>
            <a:off x="2526644" y="1617665"/>
            <a:ext cx="43902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E7CAAE"/>
                </a:solidFill>
                <a:latin typeface="Cutive"/>
                <a:ea typeface="Cutive"/>
                <a:cs typeface="Cutive"/>
                <a:sym typeface="Cutive"/>
              </a:rPr>
              <a:t>Use these design resources in your Canva Presentation.</a:t>
            </a:r>
            <a:endParaRPr sz="700"/>
          </a:p>
        </p:txBody>
      </p:sp>
      <p:sp>
        <p:nvSpPr>
          <p:cNvPr id="425" name="Google Shape;425;p27"/>
          <p:cNvSpPr txBox="1"/>
          <p:nvPr/>
        </p:nvSpPr>
        <p:spPr>
          <a:xfrm>
            <a:off x="2317950" y="1906300"/>
            <a:ext cx="45081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E7CAAE"/>
                </a:solidFill>
                <a:latin typeface="Cutive"/>
                <a:ea typeface="Cutive"/>
                <a:cs typeface="Cutive"/>
                <a:sym typeface="Cutive"/>
              </a:rPr>
              <a:t>This presentation template uses the following free fonts:</a:t>
            </a:r>
            <a:endParaRPr sz="700"/>
          </a:p>
        </p:txBody>
      </p:sp>
      <p:grpSp>
        <p:nvGrpSpPr>
          <p:cNvPr id="426" name="Google Shape;426;p27"/>
          <p:cNvGrpSpPr/>
          <p:nvPr/>
        </p:nvGrpSpPr>
        <p:grpSpPr>
          <a:xfrm>
            <a:off x="1049586" y="2554043"/>
            <a:ext cx="7044786" cy="948150"/>
            <a:chOff x="0" y="-66675"/>
            <a:chExt cx="18786097" cy="2528400"/>
          </a:xfrm>
        </p:grpSpPr>
        <p:sp>
          <p:nvSpPr>
            <p:cNvPr id="427" name="Google Shape;427;p27"/>
            <p:cNvSpPr txBox="1"/>
            <p:nvPr/>
          </p:nvSpPr>
          <p:spPr>
            <a:xfrm>
              <a:off x="0" y="-66675"/>
              <a:ext cx="5272200" cy="252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E7CAAE"/>
                  </a:solidFill>
                  <a:latin typeface="Cutive"/>
                  <a:ea typeface="Cutive"/>
                  <a:cs typeface="Cutive"/>
                  <a:sym typeface="Cutive"/>
                </a:rPr>
                <a:t>Petit Forman Script</a:t>
              </a:r>
              <a:endParaRPr sz="700"/>
            </a:p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E7CAAE"/>
                  </a:solidFill>
                  <a:latin typeface="Cutive"/>
                  <a:ea typeface="Cutive"/>
                  <a:cs typeface="Cutive"/>
                  <a:sym typeface="Cutive"/>
                </a:rPr>
                <a:t>Cutive</a:t>
              </a:r>
              <a:endParaRPr sz="700"/>
            </a:p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E7CAAE"/>
                  </a:solidFill>
                  <a:latin typeface="Cutive"/>
                  <a:ea typeface="Cutive"/>
                  <a:cs typeface="Cutive"/>
                  <a:sym typeface="Cutive"/>
                </a:rPr>
                <a:t>Staatliches</a:t>
              </a:r>
              <a:endParaRPr sz="700"/>
            </a:p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E7CAAE"/>
                  </a:solidFill>
                  <a:latin typeface="Cutive"/>
                  <a:ea typeface="Cutive"/>
                  <a:cs typeface="Cutive"/>
                  <a:sym typeface="Cutive"/>
                </a:rPr>
                <a:t>Trochut</a:t>
              </a:r>
              <a:endParaRPr sz="700"/>
            </a:p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100" u="none" cap="none" strike="noStrike">
                <a:solidFill>
                  <a:srgbClr val="E7CAAE"/>
                </a:solidFill>
                <a:latin typeface="Cutive"/>
                <a:ea typeface="Cutive"/>
                <a:cs typeface="Cutive"/>
                <a:sym typeface="Cutive"/>
              </a:endParaRPr>
            </a:p>
          </p:txBody>
        </p:sp>
        <p:sp>
          <p:nvSpPr>
            <p:cNvPr id="428" name="Google Shape;428;p27"/>
            <p:cNvSpPr txBox="1"/>
            <p:nvPr/>
          </p:nvSpPr>
          <p:spPr>
            <a:xfrm>
              <a:off x="13513897" y="-66675"/>
              <a:ext cx="5272200" cy="252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E7CAAE"/>
                  </a:solidFill>
                  <a:latin typeface="Cutive"/>
                  <a:ea typeface="Cutive"/>
                  <a:cs typeface="Cutive"/>
                  <a:sym typeface="Cutive"/>
                </a:rPr>
                <a:t>Glass Antiqua</a:t>
              </a:r>
              <a:endParaRPr sz="700"/>
            </a:p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E7CAAE"/>
                  </a:solidFill>
                  <a:latin typeface="Cutive"/>
                  <a:ea typeface="Cutive"/>
                  <a:cs typeface="Cutive"/>
                  <a:sym typeface="Cutive"/>
                </a:rPr>
                <a:t>Parisienne</a:t>
              </a:r>
              <a:endParaRPr sz="700"/>
            </a:p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E7CAAE"/>
                  </a:solidFill>
                  <a:latin typeface="Cutive"/>
                  <a:ea typeface="Cutive"/>
                  <a:cs typeface="Cutive"/>
                  <a:sym typeface="Cutive"/>
                </a:rPr>
                <a:t>Noto Serif</a:t>
              </a:r>
              <a:endParaRPr sz="700"/>
            </a:p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E7CAAE"/>
                  </a:solidFill>
                  <a:latin typeface="Cutive"/>
                  <a:ea typeface="Cutive"/>
                  <a:cs typeface="Cutive"/>
                  <a:sym typeface="Cutive"/>
                </a:rPr>
                <a:t>Arapey</a:t>
              </a:r>
              <a:endParaRPr sz="700"/>
            </a:p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100" u="none" cap="none" strike="noStrike">
                <a:solidFill>
                  <a:srgbClr val="E7CAAE"/>
                </a:solidFill>
                <a:latin typeface="Cutive"/>
                <a:ea typeface="Cutive"/>
                <a:cs typeface="Cutive"/>
                <a:sym typeface="Cutive"/>
              </a:endParaRPr>
            </a:p>
          </p:txBody>
        </p:sp>
        <p:sp>
          <p:nvSpPr>
            <p:cNvPr id="429" name="Google Shape;429;p27"/>
            <p:cNvSpPr txBox="1"/>
            <p:nvPr/>
          </p:nvSpPr>
          <p:spPr>
            <a:xfrm>
              <a:off x="6223549" y="441325"/>
              <a:ext cx="6339000" cy="149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E7CAAE"/>
                  </a:solidFill>
                  <a:latin typeface="Cutive"/>
                  <a:ea typeface="Cutive"/>
                  <a:cs typeface="Cutive"/>
                  <a:sym typeface="Cutive"/>
                </a:rPr>
                <a:t>Dancing Script</a:t>
              </a:r>
              <a:endParaRPr sz="700"/>
            </a:p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E7CAAE"/>
                  </a:solidFill>
                  <a:latin typeface="Cutive"/>
                  <a:ea typeface="Cutive"/>
                  <a:cs typeface="Cutive"/>
                  <a:sym typeface="Cutive"/>
                </a:rPr>
                <a:t>Liu Jian Mao Cao</a:t>
              </a:r>
              <a:endParaRPr sz="700"/>
            </a:p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E7CAAE"/>
                  </a:solidFill>
                  <a:latin typeface="Cutive"/>
                  <a:ea typeface="Cutive"/>
                  <a:cs typeface="Cutive"/>
                  <a:sym typeface="Cutive"/>
                </a:rPr>
                <a:t>Walter Turncoat</a:t>
              </a:r>
              <a:endParaRPr sz="700"/>
            </a:p>
          </p:txBody>
        </p:sp>
      </p:grpSp>
      <p:sp>
        <p:nvSpPr>
          <p:cNvPr id="430" name="Google Shape;430;p27"/>
          <p:cNvSpPr txBox="1"/>
          <p:nvPr/>
        </p:nvSpPr>
        <p:spPr>
          <a:xfrm>
            <a:off x="2269469" y="3946955"/>
            <a:ext cx="49047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E7CAAE"/>
                </a:solidFill>
                <a:latin typeface="Cutive"/>
                <a:ea typeface="Cutive"/>
                <a:cs typeface="Cutive"/>
                <a:sym typeface="Cutive"/>
              </a:rPr>
              <a:t>You can find these fonts online too. Happy designing! </a:t>
            </a:r>
            <a:endParaRPr sz="700"/>
          </a:p>
        </p:txBody>
      </p:sp>
      <p:sp>
        <p:nvSpPr>
          <p:cNvPr id="431" name="Google Shape;431;p27"/>
          <p:cNvSpPr txBox="1"/>
          <p:nvPr/>
        </p:nvSpPr>
        <p:spPr>
          <a:xfrm>
            <a:off x="3397802" y="4365918"/>
            <a:ext cx="2348400" cy="5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E7CAAE"/>
                </a:solidFill>
                <a:latin typeface="Cutive"/>
                <a:ea typeface="Cutive"/>
                <a:cs typeface="Cutive"/>
                <a:sym typeface="Cutive"/>
              </a:rPr>
              <a:t>Don't forget to delete this page</a:t>
            </a:r>
            <a:endParaRPr sz="700"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E7CAAE"/>
                </a:solidFill>
                <a:latin typeface="Cutive"/>
                <a:ea typeface="Cutive"/>
                <a:cs typeface="Cutive"/>
                <a:sym typeface="Cutive"/>
              </a:rPr>
              <a:t>before presenting. </a:t>
            </a:r>
            <a:endParaRPr sz="7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A1307"/>
        </a:solidFill>
      </p:bgPr>
    </p:bg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Google Shape;436;p28"/>
          <p:cNvPicPr preferRelativeResize="0"/>
          <p:nvPr/>
        </p:nvPicPr>
        <p:blipFill rotWithShape="1">
          <a:blip r:embed="rId3">
            <a:alphaModFix/>
          </a:blip>
          <a:srcRect b="79299" l="38925" r="38969" t="10423"/>
          <a:stretch/>
        </p:blipFill>
        <p:spPr>
          <a:xfrm>
            <a:off x="3747085" y="580600"/>
            <a:ext cx="1649830" cy="431499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28"/>
          <p:cNvSpPr/>
          <p:nvPr/>
        </p:nvSpPr>
        <p:spPr>
          <a:xfrm rot="5837132">
            <a:off x="-15686" y="2440333"/>
            <a:ext cx="2094948" cy="2594364"/>
          </a:xfrm>
          <a:custGeom>
            <a:rect b="b" l="l" r="r" t="t"/>
            <a:pathLst>
              <a:path extrusionOk="0" h="5188727" w="4189897">
                <a:moveTo>
                  <a:pt x="0" y="0"/>
                </a:moveTo>
                <a:lnTo>
                  <a:pt x="4189897" y="0"/>
                </a:lnTo>
                <a:lnTo>
                  <a:pt x="4189897" y="5188727"/>
                </a:lnTo>
                <a:lnTo>
                  <a:pt x="0" y="51887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8" name="Google Shape;438;p28"/>
          <p:cNvSpPr/>
          <p:nvPr/>
        </p:nvSpPr>
        <p:spPr>
          <a:xfrm>
            <a:off x="7620772" y="-713336"/>
            <a:ext cx="1320149" cy="2220433"/>
          </a:xfrm>
          <a:custGeom>
            <a:rect b="b" l="l" r="r" t="t"/>
            <a:pathLst>
              <a:path extrusionOk="0" h="4440866" w="2640297">
                <a:moveTo>
                  <a:pt x="0" y="0"/>
                </a:moveTo>
                <a:lnTo>
                  <a:pt x="2640297" y="0"/>
                </a:lnTo>
                <a:lnTo>
                  <a:pt x="2640297" y="4440866"/>
                </a:lnTo>
                <a:lnTo>
                  <a:pt x="0" y="44408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9" name="Google Shape;439;p28"/>
          <p:cNvSpPr/>
          <p:nvPr/>
        </p:nvSpPr>
        <p:spPr>
          <a:xfrm flipH="1">
            <a:off x="6834094" y="2145095"/>
            <a:ext cx="2893505" cy="3691872"/>
          </a:xfrm>
          <a:custGeom>
            <a:rect b="b" l="l" r="r" t="t"/>
            <a:pathLst>
              <a:path extrusionOk="0" h="7383744" w="5787010">
                <a:moveTo>
                  <a:pt x="5787009" y="0"/>
                </a:moveTo>
                <a:lnTo>
                  <a:pt x="0" y="0"/>
                </a:lnTo>
                <a:lnTo>
                  <a:pt x="0" y="7383744"/>
                </a:lnTo>
                <a:lnTo>
                  <a:pt x="5787009" y="7383744"/>
                </a:lnTo>
                <a:lnTo>
                  <a:pt x="5787009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0" name="Google Shape;440;p28"/>
          <p:cNvSpPr/>
          <p:nvPr/>
        </p:nvSpPr>
        <p:spPr>
          <a:xfrm>
            <a:off x="36755" y="87695"/>
            <a:ext cx="1990067" cy="2057400"/>
          </a:xfrm>
          <a:custGeom>
            <a:rect b="b" l="l" r="r" t="t"/>
            <a:pathLst>
              <a:path extrusionOk="0" h="4114800" w="3980134">
                <a:moveTo>
                  <a:pt x="0" y="0"/>
                </a:moveTo>
                <a:lnTo>
                  <a:pt x="3980133" y="0"/>
                </a:lnTo>
                <a:lnTo>
                  <a:pt x="398013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1" name="Google Shape;441;p28"/>
          <p:cNvSpPr txBox="1"/>
          <p:nvPr/>
        </p:nvSpPr>
        <p:spPr>
          <a:xfrm>
            <a:off x="2119004" y="1454710"/>
            <a:ext cx="4905900" cy="12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500" u="none" cap="none" strike="noStrike">
                <a:solidFill>
                  <a:srgbClr val="E7CAAE"/>
                </a:solidFill>
                <a:latin typeface="Petit Formal Script"/>
                <a:ea typeface="Petit Formal Script"/>
                <a:cs typeface="Petit Formal Script"/>
                <a:sym typeface="Petit Formal Script"/>
              </a:rPr>
              <a:t>This presentation template is free for everyone to use thanks to the following:</a:t>
            </a:r>
            <a:endParaRPr sz="700"/>
          </a:p>
        </p:txBody>
      </p:sp>
      <p:sp>
        <p:nvSpPr>
          <p:cNvPr id="442" name="Google Shape;442;p28"/>
          <p:cNvSpPr txBox="1"/>
          <p:nvPr/>
        </p:nvSpPr>
        <p:spPr>
          <a:xfrm>
            <a:off x="2752880" y="3289764"/>
            <a:ext cx="3638100" cy="3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E7CAAE"/>
                </a:solidFill>
                <a:latin typeface="Cutive"/>
                <a:ea typeface="Cutive"/>
                <a:cs typeface="Cutive"/>
                <a:sym typeface="Cutive"/>
              </a:rPr>
              <a:t>SlidesCarnival for the presentation template</a:t>
            </a:r>
            <a:endParaRPr sz="700"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E7CAAE"/>
                </a:solidFill>
                <a:latin typeface="Cutive"/>
                <a:ea typeface="Cutive"/>
                <a:cs typeface="Cutive"/>
                <a:sym typeface="Cutive"/>
              </a:rPr>
              <a:t>Pexels for the photos</a:t>
            </a:r>
            <a:endParaRPr sz="700"/>
          </a:p>
        </p:txBody>
      </p:sp>
      <p:sp>
        <p:nvSpPr>
          <p:cNvPr id="443" name="Google Shape;443;p28"/>
          <p:cNvSpPr txBox="1"/>
          <p:nvPr/>
        </p:nvSpPr>
        <p:spPr>
          <a:xfrm>
            <a:off x="2557574" y="4164386"/>
            <a:ext cx="4028851" cy="4314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500" u="none" cap="none" strike="noStrike">
                <a:solidFill>
                  <a:srgbClr val="E7CAAE"/>
                </a:solidFill>
                <a:latin typeface="Petit Formal Script"/>
                <a:ea typeface="Petit Formal Script"/>
                <a:cs typeface="Petit Formal Script"/>
                <a:sym typeface="Petit Formal Script"/>
              </a:rPr>
              <a:t>Happy designing! </a:t>
            </a:r>
            <a:endParaRPr sz="7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2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2" name="Google Shape;102;p12"/>
          <p:cNvSpPr/>
          <p:nvPr/>
        </p:nvSpPr>
        <p:spPr>
          <a:xfrm>
            <a:off x="923176" y="569476"/>
            <a:ext cx="1591424" cy="1562489"/>
          </a:xfrm>
          <a:custGeom>
            <a:rect b="b" l="l" r="r" t="t"/>
            <a:pathLst>
              <a:path extrusionOk="0" h="3124978" w="3182848">
                <a:moveTo>
                  <a:pt x="0" y="0"/>
                </a:moveTo>
                <a:lnTo>
                  <a:pt x="3182848" y="0"/>
                </a:lnTo>
                <a:lnTo>
                  <a:pt x="3182848" y="3124978"/>
                </a:lnTo>
                <a:lnTo>
                  <a:pt x="0" y="31249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3" name="Google Shape;103;p12"/>
          <p:cNvSpPr/>
          <p:nvPr/>
        </p:nvSpPr>
        <p:spPr>
          <a:xfrm>
            <a:off x="6658529" y="3105168"/>
            <a:ext cx="2559751" cy="2057400"/>
          </a:xfrm>
          <a:custGeom>
            <a:rect b="b" l="l" r="r" t="t"/>
            <a:pathLst>
              <a:path extrusionOk="0" h="4114800" w="5119502">
                <a:moveTo>
                  <a:pt x="0" y="0"/>
                </a:moveTo>
                <a:lnTo>
                  <a:pt x="5119502" y="0"/>
                </a:lnTo>
                <a:lnTo>
                  <a:pt x="511950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4" name="Google Shape;104;p12"/>
          <p:cNvSpPr/>
          <p:nvPr/>
        </p:nvSpPr>
        <p:spPr>
          <a:xfrm rot="-10707332">
            <a:off x="-24365" y="-16499"/>
            <a:ext cx="2559751" cy="2057400"/>
          </a:xfrm>
          <a:custGeom>
            <a:rect b="b" l="l" r="r" t="t"/>
            <a:pathLst>
              <a:path extrusionOk="0" h="4114800" w="5119502">
                <a:moveTo>
                  <a:pt x="0" y="0"/>
                </a:moveTo>
                <a:lnTo>
                  <a:pt x="5119503" y="0"/>
                </a:lnTo>
                <a:lnTo>
                  <a:pt x="511950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5" name="Google Shape;105;p12"/>
          <p:cNvSpPr/>
          <p:nvPr/>
        </p:nvSpPr>
        <p:spPr>
          <a:xfrm>
            <a:off x="2994321" y="320657"/>
            <a:ext cx="3155358" cy="1754367"/>
          </a:xfrm>
          <a:custGeom>
            <a:rect b="b" l="l" r="r" t="t"/>
            <a:pathLst>
              <a:path extrusionOk="0" h="3508733" w="6310715">
                <a:moveTo>
                  <a:pt x="0" y="0"/>
                </a:moveTo>
                <a:lnTo>
                  <a:pt x="6310716" y="0"/>
                </a:lnTo>
                <a:lnTo>
                  <a:pt x="6310716" y="3508733"/>
                </a:lnTo>
                <a:lnTo>
                  <a:pt x="0" y="35087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6" name="Google Shape;106;p12"/>
          <p:cNvSpPr/>
          <p:nvPr/>
        </p:nvSpPr>
        <p:spPr>
          <a:xfrm rot="5400000">
            <a:off x="2843699" y="1688984"/>
            <a:ext cx="113881" cy="772079"/>
          </a:xfrm>
          <a:custGeom>
            <a:rect b="b" l="l" r="r" t="t"/>
            <a:pathLst>
              <a:path extrusionOk="0" h="1544158" w="227763">
                <a:moveTo>
                  <a:pt x="0" y="0"/>
                </a:moveTo>
                <a:lnTo>
                  <a:pt x="227764" y="0"/>
                </a:lnTo>
                <a:lnTo>
                  <a:pt x="227764" y="1544158"/>
                </a:lnTo>
                <a:lnTo>
                  <a:pt x="0" y="15441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7" name="Google Shape;107;p12"/>
          <p:cNvSpPr/>
          <p:nvPr/>
        </p:nvSpPr>
        <p:spPr>
          <a:xfrm rot="5400000">
            <a:off x="6315561" y="1788997"/>
            <a:ext cx="113881" cy="572054"/>
          </a:xfrm>
          <a:custGeom>
            <a:rect b="b" l="l" r="r" t="t"/>
            <a:pathLst>
              <a:path extrusionOk="0" h="1144108" w="227763">
                <a:moveTo>
                  <a:pt x="0" y="0"/>
                </a:moveTo>
                <a:lnTo>
                  <a:pt x="227764" y="0"/>
                </a:lnTo>
                <a:lnTo>
                  <a:pt x="227764" y="1144108"/>
                </a:lnTo>
                <a:lnTo>
                  <a:pt x="0" y="11441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34965" l="0" r="0" t="0"/>
            </a:stretch>
          </a:blipFill>
          <a:ln>
            <a:noFill/>
          </a:ln>
        </p:spPr>
      </p:sp>
      <p:grpSp>
        <p:nvGrpSpPr>
          <p:cNvPr id="108" name="Google Shape;108;p12"/>
          <p:cNvGrpSpPr/>
          <p:nvPr/>
        </p:nvGrpSpPr>
        <p:grpSpPr>
          <a:xfrm>
            <a:off x="3795888" y="3261747"/>
            <a:ext cx="1552225" cy="572054"/>
            <a:chOff x="0" y="0"/>
            <a:chExt cx="4139265" cy="1525477"/>
          </a:xfrm>
        </p:grpSpPr>
        <p:sp>
          <p:nvSpPr>
            <p:cNvPr id="109" name="Google Shape;109;p12"/>
            <p:cNvSpPr/>
            <p:nvPr/>
          </p:nvSpPr>
          <p:spPr>
            <a:xfrm>
              <a:off x="0" y="0"/>
              <a:ext cx="303684" cy="1525477"/>
            </a:xfrm>
            <a:custGeom>
              <a:rect b="b" l="l" r="r" t="t"/>
              <a:pathLst>
                <a:path extrusionOk="0" h="1525477" w="303684">
                  <a:moveTo>
                    <a:pt x="0" y="0"/>
                  </a:moveTo>
                  <a:lnTo>
                    <a:pt x="303684" y="0"/>
                  </a:lnTo>
                  <a:lnTo>
                    <a:pt x="303684" y="1525477"/>
                  </a:lnTo>
                  <a:lnTo>
                    <a:pt x="0" y="152547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-34965" l="0" r="0" t="0"/>
              </a:stretch>
            </a:blipFill>
            <a:ln>
              <a:noFill/>
            </a:ln>
          </p:spPr>
        </p:sp>
        <p:sp>
          <p:nvSpPr>
            <p:cNvPr id="110" name="Google Shape;110;p12"/>
            <p:cNvSpPr/>
            <p:nvPr/>
          </p:nvSpPr>
          <p:spPr>
            <a:xfrm>
              <a:off x="3835581" y="0"/>
              <a:ext cx="303684" cy="1525477"/>
            </a:xfrm>
            <a:custGeom>
              <a:rect b="b" l="l" r="r" t="t"/>
              <a:pathLst>
                <a:path extrusionOk="0" h="1525477" w="303684">
                  <a:moveTo>
                    <a:pt x="0" y="0"/>
                  </a:moveTo>
                  <a:lnTo>
                    <a:pt x="303684" y="0"/>
                  </a:lnTo>
                  <a:lnTo>
                    <a:pt x="303684" y="1525477"/>
                  </a:lnTo>
                  <a:lnTo>
                    <a:pt x="0" y="152547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-34965" l="0" r="0" t="0"/>
              </a:stretch>
            </a:blipFill>
            <a:ln>
              <a:noFill/>
            </a:ln>
          </p:spPr>
        </p:sp>
      </p:grpSp>
      <p:sp>
        <p:nvSpPr>
          <p:cNvPr id="111" name="Google Shape;111;p12"/>
          <p:cNvSpPr/>
          <p:nvPr/>
        </p:nvSpPr>
        <p:spPr>
          <a:xfrm rot="5400000">
            <a:off x="4511128" y="1688984"/>
            <a:ext cx="113881" cy="772079"/>
          </a:xfrm>
          <a:custGeom>
            <a:rect b="b" l="l" r="r" t="t"/>
            <a:pathLst>
              <a:path extrusionOk="0" h="1544158" w="227763">
                <a:moveTo>
                  <a:pt x="0" y="0"/>
                </a:moveTo>
                <a:lnTo>
                  <a:pt x="227763" y="0"/>
                </a:lnTo>
                <a:lnTo>
                  <a:pt x="227763" y="1544158"/>
                </a:lnTo>
                <a:lnTo>
                  <a:pt x="0" y="15441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2" name="Google Shape;112;p12"/>
          <p:cNvSpPr/>
          <p:nvPr/>
        </p:nvSpPr>
        <p:spPr>
          <a:xfrm rot="5400000">
            <a:off x="3677136" y="1688984"/>
            <a:ext cx="113881" cy="772079"/>
          </a:xfrm>
          <a:custGeom>
            <a:rect b="b" l="l" r="r" t="t"/>
            <a:pathLst>
              <a:path extrusionOk="0" h="1544158" w="227763">
                <a:moveTo>
                  <a:pt x="0" y="0"/>
                </a:moveTo>
                <a:lnTo>
                  <a:pt x="227764" y="0"/>
                </a:lnTo>
                <a:lnTo>
                  <a:pt x="227764" y="1544158"/>
                </a:lnTo>
                <a:lnTo>
                  <a:pt x="0" y="15441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3" name="Google Shape;113;p12"/>
          <p:cNvSpPr/>
          <p:nvPr/>
        </p:nvSpPr>
        <p:spPr>
          <a:xfrm rot="5400000">
            <a:off x="5344565" y="1688984"/>
            <a:ext cx="113881" cy="772079"/>
          </a:xfrm>
          <a:custGeom>
            <a:rect b="b" l="l" r="r" t="t"/>
            <a:pathLst>
              <a:path extrusionOk="0" h="1544158" w="227763">
                <a:moveTo>
                  <a:pt x="0" y="0"/>
                </a:moveTo>
                <a:lnTo>
                  <a:pt x="227763" y="0"/>
                </a:lnTo>
                <a:lnTo>
                  <a:pt x="227763" y="1544158"/>
                </a:lnTo>
                <a:lnTo>
                  <a:pt x="0" y="15441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14" name="Google Shape;114;p12"/>
          <p:cNvGrpSpPr/>
          <p:nvPr/>
        </p:nvGrpSpPr>
        <p:grpSpPr>
          <a:xfrm>
            <a:off x="2935527" y="2961679"/>
            <a:ext cx="3272946" cy="113881"/>
            <a:chOff x="-1" y="1"/>
            <a:chExt cx="8727854" cy="303684"/>
          </a:xfrm>
        </p:grpSpPr>
        <p:sp>
          <p:nvSpPr>
            <p:cNvPr id="115" name="Google Shape;115;p12"/>
            <p:cNvSpPr/>
            <p:nvPr/>
          </p:nvSpPr>
          <p:spPr>
            <a:xfrm rot="5400000">
              <a:off x="877596" y="-877596"/>
              <a:ext cx="303684" cy="2058877"/>
            </a:xfrm>
            <a:custGeom>
              <a:rect b="b" l="l" r="r" t="t"/>
              <a:pathLst>
                <a:path extrusionOk="0" h="2058877" w="303684">
                  <a:moveTo>
                    <a:pt x="0" y="0"/>
                  </a:moveTo>
                  <a:lnTo>
                    <a:pt x="303685" y="0"/>
                  </a:lnTo>
                  <a:lnTo>
                    <a:pt x="303685" y="2058877"/>
                  </a:lnTo>
                  <a:lnTo>
                    <a:pt x="0" y="205887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6" name="Google Shape;116;p12"/>
            <p:cNvSpPr/>
            <p:nvPr/>
          </p:nvSpPr>
          <p:spPr>
            <a:xfrm rot="5400000">
              <a:off x="5324073" y="-877596"/>
              <a:ext cx="303684" cy="2058877"/>
            </a:xfrm>
            <a:custGeom>
              <a:rect b="b" l="l" r="r" t="t"/>
              <a:pathLst>
                <a:path extrusionOk="0" h="2058877" w="303684">
                  <a:moveTo>
                    <a:pt x="0" y="0"/>
                  </a:moveTo>
                  <a:lnTo>
                    <a:pt x="303685" y="0"/>
                  </a:lnTo>
                  <a:lnTo>
                    <a:pt x="303685" y="2058877"/>
                  </a:lnTo>
                  <a:lnTo>
                    <a:pt x="0" y="205887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7" name="Google Shape;117;p12"/>
            <p:cNvSpPr/>
            <p:nvPr/>
          </p:nvSpPr>
          <p:spPr>
            <a:xfrm rot="5400000">
              <a:off x="3100096" y="-877596"/>
              <a:ext cx="303684" cy="2058877"/>
            </a:xfrm>
            <a:custGeom>
              <a:rect b="b" l="l" r="r" t="t"/>
              <a:pathLst>
                <a:path extrusionOk="0" h="2058877" w="303684">
                  <a:moveTo>
                    <a:pt x="0" y="0"/>
                  </a:moveTo>
                  <a:lnTo>
                    <a:pt x="303685" y="0"/>
                  </a:lnTo>
                  <a:lnTo>
                    <a:pt x="303685" y="2058877"/>
                  </a:lnTo>
                  <a:lnTo>
                    <a:pt x="0" y="205887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18" name="Google Shape;118;p12"/>
            <p:cNvSpPr/>
            <p:nvPr/>
          </p:nvSpPr>
          <p:spPr>
            <a:xfrm rot="5400000">
              <a:off x="7546573" y="-877596"/>
              <a:ext cx="303684" cy="2058877"/>
            </a:xfrm>
            <a:custGeom>
              <a:rect b="b" l="l" r="r" t="t"/>
              <a:pathLst>
                <a:path extrusionOk="0" h="2058877" w="303684">
                  <a:moveTo>
                    <a:pt x="0" y="0"/>
                  </a:moveTo>
                  <a:lnTo>
                    <a:pt x="303685" y="0"/>
                  </a:lnTo>
                  <a:lnTo>
                    <a:pt x="303685" y="2058877"/>
                  </a:lnTo>
                  <a:lnTo>
                    <a:pt x="0" y="205887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119" name="Google Shape;119;p12"/>
          <p:cNvGrpSpPr/>
          <p:nvPr/>
        </p:nvGrpSpPr>
        <p:grpSpPr>
          <a:xfrm>
            <a:off x="2935527" y="4019986"/>
            <a:ext cx="3272946" cy="113882"/>
            <a:chOff x="-1" y="1"/>
            <a:chExt cx="8727854" cy="303684"/>
          </a:xfrm>
        </p:grpSpPr>
        <p:sp>
          <p:nvSpPr>
            <p:cNvPr id="120" name="Google Shape;120;p12"/>
            <p:cNvSpPr/>
            <p:nvPr/>
          </p:nvSpPr>
          <p:spPr>
            <a:xfrm rot="5400000">
              <a:off x="877596" y="-877596"/>
              <a:ext cx="303684" cy="2058877"/>
            </a:xfrm>
            <a:custGeom>
              <a:rect b="b" l="l" r="r" t="t"/>
              <a:pathLst>
                <a:path extrusionOk="0" h="2058877" w="303684">
                  <a:moveTo>
                    <a:pt x="0" y="0"/>
                  </a:moveTo>
                  <a:lnTo>
                    <a:pt x="303685" y="0"/>
                  </a:lnTo>
                  <a:lnTo>
                    <a:pt x="303685" y="2058877"/>
                  </a:lnTo>
                  <a:lnTo>
                    <a:pt x="0" y="205887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1" name="Google Shape;121;p12"/>
            <p:cNvSpPr/>
            <p:nvPr/>
          </p:nvSpPr>
          <p:spPr>
            <a:xfrm rot="5400000">
              <a:off x="5324073" y="-877596"/>
              <a:ext cx="303684" cy="2058877"/>
            </a:xfrm>
            <a:custGeom>
              <a:rect b="b" l="l" r="r" t="t"/>
              <a:pathLst>
                <a:path extrusionOk="0" h="2058877" w="303684">
                  <a:moveTo>
                    <a:pt x="0" y="0"/>
                  </a:moveTo>
                  <a:lnTo>
                    <a:pt x="303685" y="0"/>
                  </a:lnTo>
                  <a:lnTo>
                    <a:pt x="303685" y="2058877"/>
                  </a:lnTo>
                  <a:lnTo>
                    <a:pt x="0" y="205887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2" name="Google Shape;122;p12"/>
            <p:cNvSpPr/>
            <p:nvPr/>
          </p:nvSpPr>
          <p:spPr>
            <a:xfrm rot="5400000">
              <a:off x="3100096" y="-877596"/>
              <a:ext cx="303684" cy="2058877"/>
            </a:xfrm>
            <a:custGeom>
              <a:rect b="b" l="l" r="r" t="t"/>
              <a:pathLst>
                <a:path extrusionOk="0" h="2058877" w="303684">
                  <a:moveTo>
                    <a:pt x="0" y="0"/>
                  </a:moveTo>
                  <a:lnTo>
                    <a:pt x="303685" y="0"/>
                  </a:lnTo>
                  <a:lnTo>
                    <a:pt x="303685" y="2058877"/>
                  </a:lnTo>
                  <a:lnTo>
                    <a:pt x="0" y="205887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23" name="Google Shape;123;p12"/>
            <p:cNvSpPr/>
            <p:nvPr/>
          </p:nvSpPr>
          <p:spPr>
            <a:xfrm rot="5400000">
              <a:off x="7546573" y="-877596"/>
              <a:ext cx="303684" cy="2058877"/>
            </a:xfrm>
            <a:custGeom>
              <a:rect b="b" l="l" r="r" t="t"/>
              <a:pathLst>
                <a:path extrusionOk="0" h="2058877" w="303684">
                  <a:moveTo>
                    <a:pt x="0" y="0"/>
                  </a:moveTo>
                  <a:lnTo>
                    <a:pt x="303685" y="0"/>
                  </a:lnTo>
                  <a:lnTo>
                    <a:pt x="303685" y="2058877"/>
                  </a:lnTo>
                  <a:lnTo>
                    <a:pt x="0" y="205887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124" name="Google Shape;124;p12"/>
          <p:cNvSpPr txBox="1"/>
          <p:nvPr/>
        </p:nvSpPr>
        <p:spPr>
          <a:xfrm>
            <a:off x="2376774" y="2269665"/>
            <a:ext cx="4390453" cy="5205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500" u="none" cap="none" strike="noStrike">
                <a:solidFill>
                  <a:srgbClr val="3D291F"/>
                </a:solidFill>
                <a:latin typeface="Trochut"/>
                <a:ea typeface="Trochut"/>
                <a:cs typeface="Trochut"/>
                <a:sym typeface="Trochut"/>
              </a:rPr>
              <a:t>Please join us for a festive evening of gratitude, delicious food, and cherished company as we celebrate Thanksgiving together.</a:t>
            </a:r>
            <a:endParaRPr sz="700"/>
          </a:p>
        </p:txBody>
      </p:sp>
      <p:sp>
        <p:nvSpPr>
          <p:cNvPr id="125" name="Google Shape;125;p12"/>
          <p:cNvSpPr/>
          <p:nvPr/>
        </p:nvSpPr>
        <p:spPr>
          <a:xfrm>
            <a:off x="-157106" y="1813621"/>
            <a:ext cx="2609793" cy="3329880"/>
          </a:xfrm>
          <a:custGeom>
            <a:rect b="b" l="l" r="r" t="t"/>
            <a:pathLst>
              <a:path extrusionOk="0" h="6659759" w="5219586">
                <a:moveTo>
                  <a:pt x="0" y="0"/>
                </a:moveTo>
                <a:lnTo>
                  <a:pt x="5219586" y="0"/>
                </a:lnTo>
                <a:lnTo>
                  <a:pt x="5219586" y="6659759"/>
                </a:lnTo>
                <a:lnTo>
                  <a:pt x="0" y="66597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6" name="Google Shape;126;p12"/>
          <p:cNvSpPr/>
          <p:nvPr/>
        </p:nvSpPr>
        <p:spPr>
          <a:xfrm>
            <a:off x="6294796" y="-14356"/>
            <a:ext cx="3287217" cy="2264071"/>
          </a:xfrm>
          <a:custGeom>
            <a:rect b="b" l="l" r="r" t="t"/>
            <a:pathLst>
              <a:path extrusionOk="0" h="4528141" w="6574434">
                <a:moveTo>
                  <a:pt x="0" y="0"/>
                </a:moveTo>
                <a:lnTo>
                  <a:pt x="6574434" y="0"/>
                </a:lnTo>
                <a:lnTo>
                  <a:pt x="6574434" y="4528142"/>
                </a:lnTo>
                <a:lnTo>
                  <a:pt x="0" y="45281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7" name="Google Shape;127;p12"/>
          <p:cNvSpPr/>
          <p:nvPr/>
        </p:nvSpPr>
        <p:spPr>
          <a:xfrm rot="-9201165">
            <a:off x="6364310" y="-835625"/>
            <a:ext cx="1661351" cy="2057400"/>
          </a:xfrm>
          <a:custGeom>
            <a:rect b="b" l="l" r="r" t="t"/>
            <a:pathLst>
              <a:path extrusionOk="0" h="4114800" w="3322701">
                <a:moveTo>
                  <a:pt x="0" y="0"/>
                </a:moveTo>
                <a:lnTo>
                  <a:pt x="3322701" y="0"/>
                </a:lnTo>
                <a:lnTo>
                  <a:pt x="332270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8" name="Google Shape;128;p12"/>
          <p:cNvSpPr/>
          <p:nvPr/>
        </p:nvSpPr>
        <p:spPr>
          <a:xfrm rot="6403326">
            <a:off x="-630331" y="3541396"/>
            <a:ext cx="1661350" cy="2057400"/>
          </a:xfrm>
          <a:custGeom>
            <a:rect b="b" l="l" r="r" t="t"/>
            <a:pathLst>
              <a:path extrusionOk="0" h="4114800" w="3322701">
                <a:moveTo>
                  <a:pt x="0" y="0"/>
                </a:moveTo>
                <a:lnTo>
                  <a:pt x="3322701" y="0"/>
                </a:lnTo>
                <a:lnTo>
                  <a:pt x="332270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9" name="Google Shape;129;p12"/>
          <p:cNvSpPr/>
          <p:nvPr/>
        </p:nvSpPr>
        <p:spPr>
          <a:xfrm>
            <a:off x="7194985" y="2546616"/>
            <a:ext cx="1003318" cy="1687539"/>
          </a:xfrm>
          <a:custGeom>
            <a:rect b="b" l="l" r="r" t="t"/>
            <a:pathLst>
              <a:path extrusionOk="0" h="3375078" w="2006637">
                <a:moveTo>
                  <a:pt x="0" y="0"/>
                </a:moveTo>
                <a:lnTo>
                  <a:pt x="2006637" y="0"/>
                </a:lnTo>
                <a:lnTo>
                  <a:pt x="2006637" y="3375078"/>
                </a:lnTo>
                <a:lnTo>
                  <a:pt x="0" y="33750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0" name="Google Shape;130;p12"/>
          <p:cNvSpPr/>
          <p:nvPr/>
        </p:nvSpPr>
        <p:spPr>
          <a:xfrm rot="3089880">
            <a:off x="8407087" y="2040803"/>
            <a:ext cx="773732" cy="1131788"/>
          </a:xfrm>
          <a:custGeom>
            <a:rect b="b" l="l" r="r" t="t"/>
            <a:pathLst>
              <a:path extrusionOk="0" h="2263577" w="1547463">
                <a:moveTo>
                  <a:pt x="0" y="0"/>
                </a:moveTo>
                <a:lnTo>
                  <a:pt x="1547463" y="0"/>
                </a:lnTo>
                <a:lnTo>
                  <a:pt x="1547463" y="2263577"/>
                </a:lnTo>
                <a:lnTo>
                  <a:pt x="0" y="22635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1" name="Google Shape;131;p12"/>
          <p:cNvSpPr/>
          <p:nvPr/>
        </p:nvSpPr>
        <p:spPr>
          <a:xfrm rot="2700000">
            <a:off x="2623869" y="-135227"/>
            <a:ext cx="623318" cy="911769"/>
          </a:xfrm>
          <a:custGeom>
            <a:rect b="b" l="l" r="r" t="t"/>
            <a:pathLst>
              <a:path extrusionOk="0" h="1823537" w="1246636">
                <a:moveTo>
                  <a:pt x="0" y="0"/>
                </a:moveTo>
                <a:lnTo>
                  <a:pt x="1246636" y="0"/>
                </a:lnTo>
                <a:lnTo>
                  <a:pt x="1246636" y="1823537"/>
                </a:lnTo>
                <a:lnTo>
                  <a:pt x="0" y="18235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2" name="Google Shape;132;p12"/>
          <p:cNvSpPr txBox="1"/>
          <p:nvPr/>
        </p:nvSpPr>
        <p:spPr>
          <a:xfrm>
            <a:off x="2679166" y="4295793"/>
            <a:ext cx="3785667" cy="5270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3D291F"/>
                </a:solidFill>
                <a:latin typeface="Trochut"/>
                <a:ea typeface="Trochut"/>
                <a:cs typeface="Trochut"/>
                <a:sym typeface="Trochut"/>
              </a:rPr>
              <a:t>Please RSVP by [RSVP Date] to ensure we have enough food for everyone.</a:t>
            </a:r>
            <a:endParaRPr sz="700"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3D291F"/>
                </a:solidFill>
                <a:latin typeface="Trochut"/>
                <a:ea typeface="Trochut"/>
                <a:cs typeface="Trochut"/>
                <a:sym typeface="Trochut"/>
              </a:rPr>
              <a:t>We look forward to sharing this special day with you and making beautiful memories.</a:t>
            </a:r>
            <a:endParaRPr sz="700"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3D291F"/>
                </a:solidFill>
                <a:latin typeface="Trochut"/>
                <a:ea typeface="Trochut"/>
                <a:cs typeface="Trochut"/>
                <a:sym typeface="Trochut"/>
              </a:rPr>
              <a:t>Your presence will be the greatest gift of all.</a:t>
            </a:r>
            <a:endParaRPr sz="700"/>
          </a:p>
        </p:txBody>
      </p:sp>
      <p:sp>
        <p:nvSpPr>
          <p:cNvPr id="133" name="Google Shape;133;p12"/>
          <p:cNvSpPr txBox="1"/>
          <p:nvPr/>
        </p:nvSpPr>
        <p:spPr>
          <a:xfrm>
            <a:off x="4334058" y="3270823"/>
            <a:ext cx="491350" cy="5205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500" u="none" cap="none" strike="noStrike">
                <a:solidFill>
                  <a:srgbClr val="3D291F"/>
                </a:solidFill>
                <a:latin typeface="Trochut"/>
                <a:ea typeface="Trochut"/>
                <a:cs typeface="Trochut"/>
                <a:sym typeface="Trochut"/>
              </a:rPr>
              <a:t>Time:</a:t>
            </a:r>
            <a:endParaRPr sz="700"/>
          </a:p>
          <a:p>
            <a:pPr indent="0" lvl="0" marL="0" marR="0" rtl="0" algn="ctr">
              <a:lnSpc>
                <a:spcPct val="1399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500" u="none" cap="none" strike="noStrike">
                <a:solidFill>
                  <a:srgbClr val="3D291F"/>
                </a:solidFill>
                <a:latin typeface="Trochut"/>
                <a:ea typeface="Trochut"/>
                <a:cs typeface="Trochut"/>
                <a:sym typeface="Trochut"/>
              </a:rPr>
              <a:t>[Time] </a:t>
            </a:r>
            <a:endParaRPr sz="700"/>
          </a:p>
        </p:txBody>
      </p:sp>
      <p:sp>
        <p:nvSpPr>
          <p:cNvPr id="134" name="Google Shape;134;p12"/>
          <p:cNvSpPr txBox="1"/>
          <p:nvPr/>
        </p:nvSpPr>
        <p:spPr>
          <a:xfrm>
            <a:off x="2885340" y="3270823"/>
            <a:ext cx="411258" cy="5205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500" u="none" cap="none" strike="noStrike">
                <a:solidFill>
                  <a:srgbClr val="3D291F"/>
                </a:solidFill>
                <a:latin typeface="Trochut"/>
                <a:ea typeface="Trochut"/>
                <a:cs typeface="Trochut"/>
                <a:sym typeface="Trochut"/>
              </a:rPr>
              <a:t>Date:</a:t>
            </a:r>
            <a:endParaRPr sz="700"/>
          </a:p>
          <a:p>
            <a:pPr indent="0" lvl="0" marL="0" marR="0" rtl="0" algn="ctr">
              <a:lnSpc>
                <a:spcPct val="1399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500" u="none" cap="none" strike="noStrike">
                <a:solidFill>
                  <a:srgbClr val="3D291F"/>
                </a:solidFill>
                <a:latin typeface="Trochut"/>
                <a:ea typeface="Trochut"/>
                <a:cs typeface="Trochut"/>
                <a:sym typeface="Trochut"/>
              </a:rPr>
              <a:t>[Date]</a:t>
            </a:r>
            <a:endParaRPr sz="700"/>
          </a:p>
        </p:txBody>
      </p:sp>
      <p:sp>
        <p:nvSpPr>
          <p:cNvPr id="135" name="Google Shape;135;p12"/>
          <p:cNvSpPr txBox="1"/>
          <p:nvPr/>
        </p:nvSpPr>
        <p:spPr>
          <a:xfrm>
            <a:off x="5613869" y="3270823"/>
            <a:ext cx="644792" cy="5205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500" u="none" cap="none" strike="noStrike">
                <a:solidFill>
                  <a:srgbClr val="3D291F"/>
                </a:solidFill>
                <a:latin typeface="Trochut"/>
                <a:ea typeface="Trochut"/>
                <a:cs typeface="Trochut"/>
                <a:sym typeface="Trochut"/>
              </a:rPr>
              <a:t>Location:</a:t>
            </a:r>
            <a:endParaRPr sz="700"/>
          </a:p>
          <a:p>
            <a:pPr indent="0" lvl="0" marL="0" marR="0" rtl="0" algn="ctr">
              <a:lnSpc>
                <a:spcPct val="1399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500" u="none" cap="none" strike="noStrike">
                <a:solidFill>
                  <a:srgbClr val="3D291F"/>
                </a:solidFill>
                <a:latin typeface="Trochut"/>
                <a:ea typeface="Trochut"/>
                <a:cs typeface="Trochut"/>
                <a:sym typeface="Trochut"/>
              </a:rPr>
              <a:t>[Address]</a:t>
            </a:r>
            <a:endParaRPr sz="7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3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219" l="0" r="0" t="-9220"/>
            </a:stretch>
          </a:blipFill>
          <a:ln>
            <a:noFill/>
          </a:ln>
        </p:spPr>
      </p:sp>
      <p:sp>
        <p:nvSpPr>
          <p:cNvPr id="141" name="Google Shape;141;p13"/>
          <p:cNvSpPr/>
          <p:nvPr/>
        </p:nvSpPr>
        <p:spPr>
          <a:xfrm flipH="1" rot="6326225">
            <a:off x="2789951" y="616352"/>
            <a:ext cx="4770940" cy="4747086"/>
          </a:xfrm>
          <a:custGeom>
            <a:rect b="b" l="l" r="r" t="t"/>
            <a:pathLst>
              <a:path extrusionOk="0" h="9494171" w="9541880">
                <a:moveTo>
                  <a:pt x="9541880" y="0"/>
                </a:moveTo>
                <a:lnTo>
                  <a:pt x="0" y="0"/>
                </a:lnTo>
                <a:lnTo>
                  <a:pt x="0" y="9494171"/>
                </a:lnTo>
                <a:lnTo>
                  <a:pt x="9541880" y="9494171"/>
                </a:lnTo>
                <a:lnTo>
                  <a:pt x="954188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2" name="Google Shape;142;p13"/>
          <p:cNvSpPr/>
          <p:nvPr/>
        </p:nvSpPr>
        <p:spPr>
          <a:xfrm rot="-2980505">
            <a:off x="5410874" y="-1543050"/>
            <a:ext cx="4135477" cy="4114800"/>
          </a:xfrm>
          <a:custGeom>
            <a:rect b="b" l="l" r="r" t="t"/>
            <a:pathLst>
              <a:path extrusionOk="0" h="8229600" w="8270955">
                <a:moveTo>
                  <a:pt x="0" y="0"/>
                </a:moveTo>
                <a:lnTo>
                  <a:pt x="8270955" y="0"/>
                </a:lnTo>
                <a:lnTo>
                  <a:pt x="827095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3" name="Google Shape;143;p13"/>
          <p:cNvSpPr/>
          <p:nvPr/>
        </p:nvSpPr>
        <p:spPr>
          <a:xfrm>
            <a:off x="-590843" y="2433165"/>
            <a:ext cx="4135478" cy="4114800"/>
          </a:xfrm>
          <a:custGeom>
            <a:rect b="b" l="l" r="r" t="t"/>
            <a:pathLst>
              <a:path extrusionOk="0" h="8229600" w="8270955">
                <a:moveTo>
                  <a:pt x="0" y="0"/>
                </a:moveTo>
                <a:lnTo>
                  <a:pt x="8270954" y="0"/>
                </a:lnTo>
                <a:lnTo>
                  <a:pt x="827095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4" name="Google Shape;144;p13"/>
          <p:cNvSpPr/>
          <p:nvPr/>
        </p:nvSpPr>
        <p:spPr>
          <a:xfrm>
            <a:off x="6432186" y="2737995"/>
            <a:ext cx="3044952" cy="4114800"/>
          </a:xfrm>
          <a:custGeom>
            <a:rect b="b" l="l" r="r" t="t"/>
            <a:pathLst>
              <a:path extrusionOk="0" h="8229600" w="6089904">
                <a:moveTo>
                  <a:pt x="0" y="0"/>
                </a:moveTo>
                <a:lnTo>
                  <a:pt x="6089904" y="0"/>
                </a:lnTo>
                <a:lnTo>
                  <a:pt x="608990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5" name="Google Shape;145;p13"/>
          <p:cNvSpPr/>
          <p:nvPr/>
        </p:nvSpPr>
        <p:spPr>
          <a:xfrm>
            <a:off x="625016" y="772869"/>
            <a:ext cx="3597777" cy="3597762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13307" l="-50803" r="-56261" t="-24651"/>
            </a:stretch>
          </a:blip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13"/>
          <p:cNvSpPr/>
          <p:nvPr/>
        </p:nvSpPr>
        <p:spPr>
          <a:xfrm rot="1483825">
            <a:off x="352396" y="3295542"/>
            <a:ext cx="3282539" cy="2814778"/>
          </a:xfrm>
          <a:custGeom>
            <a:rect b="b" l="l" r="r" t="t"/>
            <a:pathLst>
              <a:path extrusionOk="0" h="5629555" w="6565078">
                <a:moveTo>
                  <a:pt x="0" y="0"/>
                </a:moveTo>
                <a:lnTo>
                  <a:pt x="6565079" y="0"/>
                </a:lnTo>
                <a:lnTo>
                  <a:pt x="6565079" y="5629555"/>
                </a:lnTo>
                <a:lnTo>
                  <a:pt x="0" y="56295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7" name="Google Shape;147;p13"/>
          <p:cNvSpPr/>
          <p:nvPr/>
        </p:nvSpPr>
        <p:spPr>
          <a:xfrm>
            <a:off x="84952" y="58694"/>
            <a:ext cx="1761571" cy="1790669"/>
          </a:xfrm>
          <a:custGeom>
            <a:rect b="b" l="l" r="r" t="t"/>
            <a:pathLst>
              <a:path extrusionOk="0" h="3581338" w="3523141">
                <a:moveTo>
                  <a:pt x="0" y="0"/>
                </a:moveTo>
                <a:lnTo>
                  <a:pt x="3523141" y="0"/>
                </a:lnTo>
                <a:lnTo>
                  <a:pt x="3523141" y="3581338"/>
                </a:lnTo>
                <a:lnTo>
                  <a:pt x="0" y="35813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8" name="Google Shape;148;p13"/>
          <p:cNvSpPr/>
          <p:nvPr/>
        </p:nvSpPr>
        <p:spPr>
          <a:xfrm>
            <a:off x="3817103" y="-138867"/>
            <a:ext cx="1358318" cy="1431693"/>
          </a:xfrm>
          <a:custGeom>
            <a:rect b="b" l="l" r="r" t="t"/>
            <a:pathLst>
              <a:path extrusionOk="0" h="2863385" w="2716637">
                <a:moveTo>
                  <a:pt x="0" y="0"/>
                </a:moveTo>
                <a:lnTo>
                  <a:pt x="2716637" y="0"/>
                </a:lnTo>
                <a:lnTo>
                  <a:pt x="2716637" y="2863385"/>
                </a:lnTo>
                <a:lnTo>
                  <a:pt x="0" y="28633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9" name="Google Shape;149;p13"/>
          <p:cNvSpPr/>
          <p:nvPr/>
        </p:nvSpPr>
        <p:spPr>
          <a:xfrm rot="-1736239">
            <a:off x="8037604" y="514350"/>
            <a:ext cx="992563" cy="1334537"/>
          </a:xfrm>
          <a:custGeom>
            <a:rect b="b" l="l" r="r" t="t"/>
            <a:pathLst>
              <a:path extrusionOk="0" h="2669075" w="1985125">
                <a:moveTo>
                  <a:pt x="0" y="0"/>
                </a:moveTo>
                <a:lnTo>
                  <a:pt x="1985125" y="0"/>
                </a:lnTo>
                <a:lnTo>
                  <a:pt x="1985125" y="2669075"/>
                </a:lnTo>
                <a:lnTo>
                  <a:pt x="0" y="26690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0" name="Google Shape;150;p13"/>
          <p:cNvSpPr txBox="1"/>
          <p:nvPr/>
        </p:nvSpPr>
        <p:spPr>
          <a:xfrm>
            <a:off x="5295599" y="739525"/>
            <a:ext cx="1886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500" u="none" cap="none" strike="noStrike">
                <a:solidFill>
                  <a:srgbClr val="000000"/>
                </a:solidFill>
                <a:latin typeface="Trochut"/>
                <a:ea typeface="Trochut"/>
                <a:cs typeface="Trochut"/>
                <a:sym typeface="Trochut"/>
              </a:rPr>
              <a:t>[Your Name]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500" u="none" cap="none" strike="noStrike">
                <a:solidFill>
                  <a:srgbClr val="000000"/>
                </a:solidFill>
                <a:latin typeface="Trochut"/>
                <a:ea typeface="Trochut"/>
                <a:cs typeface="Trochut"/>
                <a:sym typeface="Trochut"/>
              </a:rPr>
              <a:t>cordially invites you to our</a:t>
            </a:r>
            <a:endParaRPr sz="700"/>
          </a:p>
        </p:txBody>
      </p:sp>
      <p:sp>
        <p:nvSpPr>
          <p:cNvPr id="151" name="Google Shape;151;p13"/>
          <p:cNvSpPr txBox="1"/>
          <p:nvPr/>
        </p:nvSpPr>
        <p:spPr>
          <a:xfrm>
            <a:off x="4819650" y="2404590"/>
            <a:ext cx="2846700" cy="170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Trochut"/>
                <a:ea typeface="Trochut"/>
                <a:cs typeface="Trochut"/>
                <a:sym typeface="Trochut"/>
              </a:rPr>
              <a:t>Date: [Date]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Trochut"/>
                <a:ea typeface="Trochut"/>
                <a:cs typeface="Trochut"/>
                <a:sym typeface="Trochut"/>
              </a:rPr>
              <a:t>Time: [Time]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Trochut"/>
                <a:ea typeface="Trochut"/>
                <a:cs typeface="Trochut"/>
                <a:sym typeface="Trochut"/>
              </a:rPr>
              <a:t>Location: [Address]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Trochut"/>
              <a:ea typeface="Trochut"/>
              <a:cs typeface="Trochut"/>
              <a:sym typeface="Trochu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Trochut"/>
                <a:ea typeface="Trochut"/>
                <a:cs typeface="Trochut"/>
                <a:sym typeface="Trochut"/>
              </a:rPr>
              <a:t>Join us in giving thanks and celebrating the spirit of gratitude this Thanksgiving. We are excited to share a delicious meal, warm conversations, and cherished moments with family and friends.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rgbClr val="000000"/>
              </a:solidFill>
              <a:latin typeface="Trochut"/>
              <a:ea typeface="Trochut"/>
              <a:cs typeface="Trochut"/>
              <a:sym typeface="Trochu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Trochut"/>
                <a:ea typeface="Trochut"/>
                <a:cs typeface="Trochut"/>
                <a:sym typeface="Trochut"/>
              </a:rPr>
              <a:t>We look forward to having you with us for this special occasion.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Trochut"/>
                <a:ea typeface="Trochut"/>
                <a:cs typeface="Trochut"/>
                <a:sym typeface="Trochut"/>
              </a:rPr>
              <a:t>Your presence will make our Thanksgiving truly memorable.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rgbClr val="000000"/>
              </a:solidFill>
              <a:latin typeface="Trochut"/>
              <a:ea typeface="Trochut"/>
              <a:cs typeface="Trochut"/>
              <a:sym typeface="Trochut"/>
            </a:endParaRPr>
          </a:p>
        </p:txBody>
      </p:sp>
      <p:sp>
        <p:nvSpPr>
          <p:cNvPr id="152" name="Google Shape;152;p13"/>
          <p:cNvSpPr txBox="1"/>
          <p:nvPr/>
        </p:nvSpPr>
        <p:spPr>
          <a:xfrm>
            <a:off x="5069593" y="1508706"/>
            <a:ext cx="2346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Petit Formal Script"/>
                <a:ea typeface="Petit Formal Script"/>
                <a:cs typeface="Petit Formal Script"/>
                <a:sym typeface="Petit Formal Script"/>
              </a:rPr>
              <a:t>Thanksgiving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Petit Formal Script"/>
                <a:ea typeface="Petit Formal Script"/>
                <a:cs typeface="Petit Formal Script"/>
                <a:sym typeface="Petit Formal Script"/>
              </a:rPr>
              <a:t>Dinner Celebration</a:t>
            </a:r>
            <a:endParaRPr sz="7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AA87F"/>
        </a:solid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4"/>
          <p:cNvSpPr/>
          <p:nvPr/>
        </p:nvSpPr>
        <p:spPr>
          <a:xfrm flipH="1" rot="-1180626">
            <a:off x="3981271" y="-221527"/>
            <a:ext cx="5886231" cy="6615381"/>
          </a:xfrm>
          <a:custGeom>
            <a:rect b="b" l="l" r="r" t="t"/>
            <a:pathLst>
              <a:path extrusionOk="0" h="13230763" w="11772462">
                <a:moveTo>
                  <a:pt x="11772462" y="0"/>
                </a:moveTo>
                <a:lnTo>
                  <a:pt x="0" y="0"/>
                </a:lnTo>
                <a:lnTo>
                  <a:pt x="0" y="13230762"/>
                </a:lnTo>
                <a:lnTo>
                  <a:pt x="11772462" y="13230762"/>
                </a:lnTo>
                <a:lnTo>
                  <a:pt x="11772462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58" name="Google Shape;158;p14"/>
          <p:cNvGrpSpPr/>
          <p:nvPr/>
        </p:nvGrpSpPr>
        <p:grpSpPr>
          <a:xfrm>
            <a:off x="876121" y="3310691"/>
            <a:ext cx="2597105" cy="285750"/>
            <a:chOff x="0" y="0"/>
            <a:chExt cx="6925614" cy="762000"/>
          </a:xfrm>
        </p:grpSpPr>
        <p:sp>
          <p:nvSpPr>
            <p:cNvPr id="159" name="Google Shape;159;p14"/>
            <p:cNvSpPr/>
            <p:nvPr/>
          </p:nvSpPr>
          <p:spPr>
            <a:xfrm>
              <a:off x="0" y="0"/>
              <a:ext cx="3002956" cy="762000"/>
            </a:xfrm>
            <a:custGeom>
              <a:rect b="b" l="l" r="r" t="t"/>
              <a:pathLst>
                <a:path extrusionOk="0" h="762000" w="3002956">
                  <a:moveTo>
                    <a:pt x="0" y="0"/>
                  </a:moveTo>
                  <a:lnTo>
                    <a:pt x="3002956" y="0"/>
                  </a:lnTo>
                  <a:lnTo>
                    <a:pt x="3002956" y="762000"/>
                  </a:lnTo>
                  <a:lnTo>
                    <a:pt x="0" y="7620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60" name="Google Shape;160;p14"/>
            <p:cNvSpPr/>
            <p:nvPr/>
          </p:nvSpPr>
          <p:spPr>
            <a:xfrm>
              <a:off x="2289468" y="0"/>
              <a:ext cx="3002956" cy="762000"/>
            </a:xfrm>
            <a:custGeom>
              <a:rect b="b" l="l" r="r" t="t"/>
              <a:pathLst>
                <a:path extrusionOk="0" h="762000" w="3002956">
                  <a:moveTo>
                    <a:pt x="0" y="0"/>
                  </a:moveTo>
                  <a:lnTo>
                    <a:pt x="3002955" y="0"/>
                  </a:lnTo>
                  <a:lnTo>
                    <a:pt x="3002955" y="762000"/>
                  </a:lnTo>
                  <a:lnTo>
                    <a:pt x="0" y="7620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61" name="Google Shape;161;p14"/>
            <p:cNvSpPr/>
            <p:nvPr/>
          </p:nvSpPr>
          <p:spPr>
            <a:xfrm>
              <a:off x="3922658" y="0"/>
              <a:ext cx="3002956" cy="762000"/>
            </a:xfrm>
            <a:custGeom>
              <a:rect b="b" l="l" r="r" t="t"/>
              <a:pathLst>
                <a:path extrusionOk="0" h="762000" w="3002956">
                  <a:moveTo>
                    <a:pt x="0" y="0"/>
                  </a:moveTo>
                  <a:lnTo>
                    <a:pt x="3002955" y="0"/>
                  </a:lnTo>
                  <a:lnTo>
                    <a:pt x="3002955" y="762000"/>
                  </a:lnTo>
                  <a:lnTo>
                    <a:pt x="0" y="7620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162" name="Google Shape;162;p14"/>
          <p:cNvSpPr/>
          <p:nvPr/>
        </p:nvSpPr>
        <p:spPr>
          <a:xfrm rot="219793">
            <a:off x="521079" y="301843"/>
            <a:ext cx="3307188" cy="2880259"/>
          </a:xfrm>
          <a:custGeom>
            <a:rect b="b" l="l" r="r" t="t"/>
            <a:pathLst>
              <a:path extrusionOk="0" h="5760519" w="6614375">
                <a:moveTo>
                  <a:pt x="0" y="0"/>
                </a:moveTo>
                <a:lnTo>
                  <a:pt x="6614375" y="0"/>
                </a:lnTo>
                <a:lnTo>
                  <a:pt x="6614375" y="5760520"/>
                </a:lnTo>
                <a:lnTo>
                  <a:pt x="0" y="57605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3" name="Google Shape;163;p14"/>
          <p:cNvSpPr txBox="1"/>
          <p:nvPr/>
        </p:nvSpPr>
        <p:spPr>
          <a:xfrm>
            <a:off x="651456" y="3335968"/>
            <a:ext cx="3046434" cy="2113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Dinner Hosted by [Your Name]</a:t>
            </a:r>
            <a:endParaRPr sz="700"/>
          </a:p>
        </p:txBody>
      </p:sp>
      <p:sp>
        <p:nvSpPr>
          <p:cNvPr id="164" name="Google Shape;164;p14"/>
          <p:cNvSpPr txBox="1"/>
          <p:nvPr/>
        </p:nvSpPr>
        <p:spPr>
          <a:xfrm>
            <a:off x="651456" y="3725657"/>
            <a:ext cx="3046434" cy="11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3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611D2E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Time: [Time]</a:t>
            </a:r>
            <a:endParaRPr sz="700"/>
          </a:p>
          <a:p>
            <a:pPr indent="0" lvl="0" marL="0" marR="0" rtl="0" algn="ctr">
              <a:lnSpc>
                <a:spcPct val="11903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611D2E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Location: [Address]</a:t>
            </a:r>
            <a:endParaRPr sz="700"/>
          </a:p>
          <a:p>
            <a:pPr indent="0" lvl="0" marL="0" marR="0" rtl="0" algn="ctr">
              <a:lnSpc>
                <a:spcPct val="11903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611D2E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  <a:p>
            <a:pPr indent="0" lvl="0" marL="0" marR="0" rtl="0" algn="ctr">
              <a:lnSpc>
                <a:spcPct val="11903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611D2E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Join us for a heartwarming evening of gratitude and togetherness as we celebrate Thanksgiving. </a:t>
            </a:r>
            <a:endParaRPr sz="7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A1307"/>
        </a:solidFill>
      </p:bgPr>
    </p:bg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5"/>
          <p:cNvSpPr/>
          <p:nvPr/>
        </p:nvSpPr>
        <p:spPr>
          <a:xfrm>
            <a:off x="1413206" y="231712"/>
            <a:ext cx="6450939" cy="6491511"/>
          </a:xfrm>
          <a:custGeom>
            <a:rect b="b" l="l" r="r" t="t"/>
            <a:pathLst>
              <a:path extrusionOk="0" h="12983021" w="12901877">
                <a:moveTo>
                  <a:pt x="0" y="0"/>
                </a:moveTo>
                <a:lnTo>
                  <a:pt x="12901876" y="0"/>
                </a:lnTo>
                <a:lnTo>
                  <a:pt x="12901876" y="12983021"/>
                </a:lnTo>
                <a:lnTo>
                  <a:pt x="0" y="129830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70" name="Google Shape;170;p15"/>
          <p:cNvGrpSpPr/>
          <p:nvPr/>
        </p:nvGrpSpPr>
        <p:grpSpPr>
          <a:xfrm>
            <a:off x="1433985" y="4127116"/>
            <a:ext cx="6344753" cy="1023863"/>
            <a:chOff x="0" y="-47625"/>
            <a:chExt cx="3342092" cy="539319"/>
          </a:xfrm>
        </p:grpSpPr>
        <p:sp>
          <p:nvSpPr>
            <p:cNvPr id="171" name="Google Shape;171;p15"/>
            <p:cNvSpPr/>
            <p:nvPr/>
          </p:nvSpPr>
          <p:spPr>
            <a:xfrm>
              <a:off x="0" y="0"/>
              <a:ext cx="3342092" cy="491694"/>
            </a:xfrm>
            <a:custGeom>
              <a:rect b="b" l="l" r="r" t="t"/>
              <a:pathLst>
                <a:path extrusionOk="0" h="491694" w="3342092">
                  <a:moveTo>
                    <a:pt x="0" y="0"/>
                  </a:moveTo>
                  <a:lnTo>
                    <a:pt x="3342092" y="0"/>
                  </a:lnTo>
                  <a:lnTo>
                    <a:pt x="3342092" y="491694"/>
                  </a:lnTo>
                  <a:lnTo>
                    <a:pt x="0" y="491694"/>
                  </a:lnTo>
                  <a:close/>
                </a:path>
              </a:pathLst>
            </a:custGeom>
            <a:solidFill>
              <a:srgbClr val="880A0F">
                <a:alpha val="57254"/>
              </a:srgbClr>
            </a:solidFill>
            <a:ln>
              <a:noFill/>
            </a:ln>
          </p:spPr>
        </p:sp>
        <p:sp>
          <p:nvSpPr>
            <p:cNvPr id="172" name="Google Shape;172;p15"/>
            <p:cNvSpPr txBox="1"/>
            <p:nvPr/>
          </p:nvSpPr>
          <p:spPr>
            <a:xfrm>
              <a:off x="0" y="-47625"/>
              <a:ext cx="3342092" cy="5393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92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3" name="Google Shape;173;p15"/>
          <p:cNvSpPr/>
          <p:nvPr/>
        </p:nvSpPr>
        <p:spPr>
          <a:xfrm>
            <a:off x="-548160" y="3477468"/>
            <a:ext cx="2753672" cy="1975874"/>
          </a:xfrm>
          <a:custGeom>
            <a:rect b="b" l="l" r="r" t="t"/>
            <a:pathLst>
              <a:path extrusionOk="0" h="3951747" w="5507343">
                <a:moveTo>
                  <a:pt x="0" y="0"/>
                </a:moveTo>
                <a:lnTo>
                  <a:pt x="5507342" y="0"/>
                </a:lnTo>
                <a:lnTo>
                  <a:pt x="5507342" y="3951746"/>
                </a:lnTo>
                <a:lnTo>
                  <a:pt x="0" y="39517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4" name="Google Shape;174;p15"/>
          <p:cNvSpPr/>
          <p:nvPr/>
        </p:nvSpPr>
        <p:spPr>
          <a:xfrm>
            <a:off x="7141813" y="3477468"/>
            <a:ext cx="2560407" cy="2219263"/>
          </a:xfrm>
          <a:custGeom>
            <a:rect b="b" l="l" r="r" t="t"/>
            <a:pathLst>
              <a:path extrusionOk="0" h="4438527" w="5120813">
                <a:moveTo>
                  <a:pt x="0" y="0"/>
                </a:moveTo>
                <a:lnTo>
                  <a:pt x="5120813" y="0"/>
                </a:lnTo>
                <a:lnTo>
                  <a:pt x="5120813" y="4438526"/>
                </a:lnTo>
                <a:lnTo>
                  <a:pt x="0" y="44385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5" name="Google Shape;175;p15"/>
          <p:cNvSpPr/>
          <p:nvPr/>
        </p:nvSpPr>
        <p:spPr>
          <a:xfrm rot="2232704">
            <a:off x="8314037" y="1502631"/>
            <a:ext cx="852886" cy="2057400"/>
          </a:xfrm>
          <a:custGeom>
            <a:rect b="b" l="l" r="r" t="t"/>
            <a:pathLst>
              <a:path extrusionOk="0" h="4114800" w="1705772">
                <a:moveTo>
                  <a:pt x="0" y="0"/>
                </a:moveTo>
                <a:lnTo>
                  <a:pt x="1705771" y="0"/>
                </a:lnTo>
                <a:lnTo>
                  <a:pt x="17057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6" name="Google Shape;176;p15"/>
          <p:cNvSpPr/>
          <p:nvPr/>
        </p:nvSpPr>
        <p:spPr>
          <a:xfrm rot="-2250841">
            <a:off x="180047" y="1607406"/>
            <a:ext cx="852886" cy="2057400"/>
          </a:xfrm>
          <a:custGeom>
            <a:rect b="b" l="l" r="r" t="t"/>
            <a:pathLst>
              <a:path extrusionOk="0" h="4114800" w="1705772">
                <a:moveTo>
                  <a:pt x="0" y="0"/>
                </a:moveTo>
                <a:lnTo>
                  <a:pt x="1705772" y="0"/>
                </a:lnTo>
                <a:lnTo>
                  <a:pt x="170577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7" name="Google Shape;177;p15"/>
          <p:cNvSpPr txBox="1"/>
          <p:nvPr/>
        </p:nvSpPr>
        <p:spPr>
          <a:xfrm>
            <a:off x="185513" y="52050"/>
            <a:ext cx="8772900" cy="17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400" u="none" cap="none" strike="noStrike">
                <a:solidFill>
                  <a:srgbClr val="FD770E"/>
                </a:solidFill>
                <a:latin typeface="Glass Antiqua"/>
                <a:ea typeface="Glass Antiqua"/>
                <a:cs typeface="Glass Antiqua"/>
                <a:sym typeface="Glass Antiqua"/>
              </a:rPr>
              <a:t>Friends  Giving!</a:t>
            </a:r>
            <a:endParaRPr sz="700"/>
          </a:p>
        </p:txBody>
      </p:sp>
      <p:sp>
        <p:nvSpPr>
          <p:cNvPr id="178" name="Google Shape;178;p15"/>
          <p:cNvSpPr txBox="1"/>
          <p:nvPr/>
        </p:nvSpPr>
        <p:spPr>
          <a:xfrm>
            <a:off x="2078050" y="2127375"/>
            <a:ext cx="51684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000" u="none" cap="none" strike="noStrike">
                <a:solidFill>
                  <a:srgbClr val="FFFFFF"/>
                </a:solidFill>
                <a:latin typeface="Glass Antiqua"/>
                <a:ea typeface="Glass Antiqua"/>
                <a:cs typeface="Glass Antiqua"/>
                <a:sym typeface="Glass Antiqua"/>
              </a:rPr>
              <a:t>Please join us for a festive 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000" u="none" cap="none" strike="noStrike">
                <a:solidFill>
                  <a:srgbClr val="FFFFFF"/>
                </a:solidFill>
                <a:latin typeface="Glass Antiqua"/>
                <a:ea typeface="Glass Antiqua"/>
                <a:cs typeface="Glass Antiqua"/>
                <a:sym typeface="Glass Antiqua"/>
              </a:rPr>
              <a:t>evening of gratitude, delicious food,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000" u="none" cap="none" strike="noStrike">
                <a:solidFill>
                  <a:srgbClr val="FFFFFF"/>
                </a:solidFill>
                <a:latin typeface="Glass Antiqua"/>
                <a:ea typeface="Glass Antiqua"/>
                <a:cs typeface="Glass Antiqua"/>
                <a:sym typeface="Glass Antiqua"/>
              </a:rPr>
              <a:t>and cherished company as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000" u="none" cap="none" strike="noStrike">
                <a:solidFill>
                  <a:srgbClr val="FFFFFF"/>
                </a:solidFill>
                <a:latin typeface="Glass Antiqua"/>
                <a:ea typeface="Glass Antiqua"/>
                <a:cs typeface="Glass Antiqua"/>
                <a:sym typeface="Glass Antiqua"/>
              </a:rPr>
              <a:t>we celebrate Thanksgiving together.</a:t>
            </a:r>
            <a:endParaRPr sz="700"/>
          </a:p>
        </p:txBody>
      </p:sp>
      <p:grpSp>
        <p:nvGrpSpPr>
          <p:cNvPr id="179" name="Google Shape;179;p15"/>
          <p:cNvGrpSpPr/>
          <p:nvPr/>
        </p:nvGrpSpPr>
        <p:grpSpPr>
          <a:xfrm>
            <a:off x="2351940" y="4363969"/>
            <a:ext cx="4440121" cy="611995"/>
            <a:chOff x="0" y="-76200"/>
            <a:chExt cx="11840322" cy="1631987"/>
          </a:xfrm>
        </p:grpSpPr>
        <p:sp>
          <p:nvSpPr>
            <p:cNvPr id="180" name="Google Shape;180;p15"/>
            <p:cNvSpPr txBox="1"/>
            <p:nvPr/>
          </p:nvSpPr>
          <p:spPr>
            <a:xfrm>
              <a:off x="4905322" y="-76200"/>
              <a:ext cx="1457722" cy="16319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800" u="none" cap="none" strike="noStrike">
                  <a:solidFill>
                    <a:srgbClr val="FFFFFF"/>
                  </a:solidFill>
                  <a:latin typeface="Glass Antiqua"/>
                  <a:ea typeface="Glass Antiqua"/>
                  <a:cs typeface="Glass Antiqua"/>
                  <a:sym typeface="Glass Antiqua"/>
                </a:rPr>
                <a:t>Time:</a:t>
              </a:r>
              <a:endParaRPr sz="700"/>
            </a:p>
            <a:p>
              <a:pPr indent="0" lvl="0" marL="0" marR="0" rtl="0" algn="ctr">
                <a:lnSpc>
                  <a:spcPct val="1399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800" u="none" cap="none" strike="noStrike">
                  <a:solidFill>
                    <a:srgbClr val="FFFFFF"/>
                  </a:solidFill>
                  <a:latin typeface="Glass Antiqua"/>
                  <a:ea typeface="Glass Antiqua"/>
                  <a:cs typeface="Glass Antiqua"/>
                  <a:sym typeface="Glass Antiqua"/>
                </a:rPr>
                <a:t>[Time] </a:t>
              </a:r>
              <a:endParaRPr sz="700"/>
            </a:p>
          </p:txBody>
        </p:sp>
        <p:sp>
          <p:nvSpPr>
            <p:cNvPr id="181" name="Google Shape;181;p15"/>
            <p:cNvSpPr txBox="1"/>
            <p:nvPr/>
          </p:nvSpPr>
          <p:spPr>
            <a:xfrm>
              <a:off x="0" y="-76200"/>
              <a:ext cx="2773089" cy="16319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800" u="none" cap="none" strike="noStrike">
                  <a:solidFill>
                    <a:srgbClr val="FFFFFF"/>
                  </a:solidFill>
                  <a:latin typeface="Glass Antiqua"/>
                  <a:ea typeface="Glass Antiqua"/>
                  <a:cs typeface="Glass Antiqua"/>
                  <a:sym typeface="Glass Antiqua"/>
                </a:rPr>
                <a:t>Date:</a:t>
              </a:r>
              <a:endParaRPr sz="700"/>
            </a:p>
            <a:p>
              <a:pPr indent="0" lvl="0" marL="0" marR="0" rtl="0" algn="ctr">
                <a:lnSpc>
                  <a:spcPct val="1399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800" u="none" cap="none" strike="noStrike">
                  <a:solidFill>
                    <a:srgbClr val="FFFFFF"/>
                  </a:solidFill>
                  <a:latin typeface="Glass Antiqua"/>
                  <a:ea typeface="Glass Antiqua"/>
                  <a:cs typeface="Glass Antiqua"/>
                  <a:sym typeface="Glass Antiqua"/>
                </a:rPr>
                <a:t>[Date]</a:t>
              </a:r>
              <a:endParaRPr sz="700"/>
            </a:p>
          </p:txBody>
        </p:sp>
        <p:sp>
          <p:nvSpPr>
            <p:cNvPr id="182" name="Google Shape;182;p15"/>
            <p:cNvSpPr txBox="1"/>
            <p:nvPr/>
          </p:nvSpPr>
          <p:spPr>
            <a:xfrm>
              <a:off x="8495277" y="-76200"/>
              <a:ext cx="3345045" cy="16319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800" u="none" cap="none" strike="noStrike">
                  <a:solidFill>
                    <a:srgbClr val="FFFFFF"/>
                  </a:solidFill>
                  <a:latin typeface="Glass Antiqua"/>
                  <a:ea typeface="Glass Antiqua"/>
                  <a:cs typeface="Glass Antiqua"/>
                  <a:sym typeface="Glass Antiqua"/>
                </a:rPr>
                <a:t>Location:</a:t>
              </a:r>
              <a:endParaRPr sz="700"/>
            </a:p>
            <a:p>
              <a:pPr indent="0" lvl="0" marL="0" marR="0" rtl="0" algn="ctr">
                <a:lnSpc>
                  <a:spcPct val="1399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800" u="none" cap="none" strike="noStrike">
                  <a:solidFill>
                    <a:srgbClr val="FFFFFF"/>
                  </a:solidFill>
                  <a:latin typeface="Glass Antiqua"/>
                  <a:ea typeface="Glass Antiqua"/>
                  <a:cs typeface="Glass Antiqua"/>
                  <a:sym typeface="Glass Antiqua"/>
                </a:rPr>
                <a:t>[Address]</a:t>
              </a:r>
              <a:endParaRPr sz="700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1A96C"/>
        </a:solidFill>
      </p:bgPr>
    </p:bg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6"/>
          <p:cNvSpPr/>
          <p:nvPr/>
        </p:nvSpPr>
        <p:spPr>
          <a:xfrm rot="-4635339">
            <a:off x="6327927" y="3000375"/>
            <a:ext cx="3918857" cy="4114800"/>
          </a:xfrm>
          <a:custGeom>
            <a:rect b="b" l="l" r="r" t="t"/>
            <a:pathLst>
              <a:path extrusionOk="0" h="8229600" w="7837714">
                <a:moveTo>
                  <a:pt x="0" y="0"/>
                </a:moveTo>
                <a:lnTo>
                  <a:pt x="7837714" y="0"/>
                </a:lnTo>
                <a:lnTo>
                  <a:pt x="78377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8" name="Google Shape;188;p16"/>
          <p:cNvSpPr/>
          <p:nvPr/>
        </p:nvSpPr>
        <p:spPr>
          <a:xfrm flipH="1">
            <a:off x="6786350" y="1334250"/>
            <a:ext cx="3877100" cy="3809251"/>
          </a:xfrm>
          <a:custGeom>
            <a:rect b="b" l="l" r="r" t="t"/>
            <a:pathLst>
              <a:path extrusionOk="0" h="7618501" w="7754200">
                <a:moveTo>
                  <a:pt x="7754200" y="0"/>
                </a:moveTo>
                <a:lnTo>
                  <a:pt x="0" y="0"/>
                </a:lnTo>
                <a:lnTo>
                  <a:pt x="0" y="7618501"/>
                </a:lnTo>
                <a:lnTo>
                  <a:pt x="7754200" y="7618501"/>
                </a:lnTo>
                <a:lnTo>
                  <a:pt x="775420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9" name="Google Shape;189;p16"/>
          <p:cNvSpPr/>
          <p:nvPr/>
        </p:nvSpPr>
        <p:spPr>
          <a:xfrm>
            <a:off x="-974811" y="2362200"/>
            <a:ext cx="3918857" cy="4114800"/>
          </a:xfrm>
          <a:custGeom>
            <a:rect b="b" l="l" r="r" t="t"/>
            <a:pathLst>
              <a:path extrusionOk="0" h="8229600" w="7837714">
                <a:moveTo>
                  <a:pt x="0" y="0"/>
                </a:moveTo>
                <a:lnTo>
                  <a:pt x="7837715" y="0"/>
                </a:lnTo>
                <a:lnTo>
                  <a:pt x="783771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0" name="Google Shape;190;p16"/>
          <p:cNvSpPr/>
          <p:nvPr/>
        </p:nvSpPr>
        <p:spPr>
          <a:xfrm rot="4690142">
            <a:off x="-721179" y="-2129066"/>
            <a:ext cx="3918857" cy="4114800"/>
          </a:xfrm>
          <a:custGeom>
            <a:rect b="b" l="l" r="r" t="t"/>
            <a:pathLst>
              <a:path extrusionOk="0" h="8229600" w="7837714">
                <a:moveTo>
                  <a:pt x="0" y="0"/>
                </a:moveTo>
                <a:lnTo>
                  <a:pt x="7837714" y="0"/>
                </a:lnTo>
                <a:lnTo>
                  <a:pt x="78377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1" name="Google Shape;191;p16"/>
          <p:cNvSpPr/>
          <p:nvPr/>
        </p:nvSpPr>
        <p:spPr>
          <a:xfrm rot="9889935">
            <a:off x="7108977" y="-1543050"/>
            <a:ext cx="3918857" cy="4114800"/>
          </a:xfrm>
          <a:custGeom>
            <a:rect b="b" l="l" r="r" t="t"/>
            <a:pathLst>
              <a:path extrusionOk="0" h="8229600" w="7837714">
                <a:moveTo>
                  <a:pt x="0" y="0"/>
                </a:moveTo>
                <a:lnTo>
                  <a:pt x="7837714" y="0"/>
                </a:lnTo>
                <a:lnTo>
                  <a:pt x="78377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2" name="Google Shape;192;p16"/>
          <p:cNvSpPr/>
          <p:nvPr/>
        </p:nvSpPr>
        <p:spPr>
          <a:xfrm rot="590170">
            <a:off x="-506098" y="-786578"/>
            <a:ext cx="3488696" cy="3741229"/>
          </a:xfrm>
          <a:custGeom>
            <a:rect b="b" l="l" r="r" t="t"/>
            <a:pathLst>
              <a:path extrusionOk="0" h="7482457" w="6977392">
                <a:moveTo>
                  <a:pt x="0" y="0"/>
                </a:moveTo>
                <a:lnTo>
                  <a:pt x="6977392" y="0"/>
                </a:lnTo>
                <a:lnTo>
                  <a:pt x="6977392" y="7482458"/>
                </a:lnTo>
                <a:lnTo>
                  <a:pt x="0" y="74824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3" name="Google Shape;193;p16"/>
          <p:cNvSpPr/>
          <p:nvPr/>
        </p:nvSpPr>
        <p:spPr>
          <a:xfrm flipH="1">
            <a:off x="-71397" y="2822510"/>
            <a:ext cx="3158605" cy="2740090"/>
          </a:xfrm>
          <a:custGeom>
            <a:rect b="b" l="l" r="r" t="t"/>
            <a:pathLst>
              <a:path extrusionOk="0" h="5480180" w="6317210">
                <a:moveTo>
                  <a:pt x="6317211" y="0"/>
                </a:moveTo>
                <a:lnTo>
                  <a:pt x="0" y="0"/>
                </a:lnTo>
                <a:lnTo>
                  <a:pt x="0" y="5480180"/>
                </a:lnTo>
                <a:lnTo>
                  <a:pt x="6317211" y="5480180"/>
                </a:lnTo>
                <a:lnTo>
                  <a:pt x="6317211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4" name="Google Shape;194;p16"/>
          <p:cNvSpPr/>
          <p:nvPr/>
        </p:nvSpPr>
        <p:spPr>
          <a:xfrm rot="-1045671">
            <a:off x="1238250" y="1778338"/>
            <a:ext cx="1022029" cy="1383457"/>
          </a:xfrm>
          <a:custGeom>
            <a:rect b="b" l="l" r="r" t="t"/>
            <a:pathLst>
              <a:path extrusionOk="0" h="2766913" w="2044057">
                <a:moveTo>
                  <a:pt x="0" y="0"/>
                </a:moveTo>
                <a:lnTo>
                  <a:pt x="2044057" y="0"/>
                </a:lnTo>
                <a:lnTo>
                  <a:pt x="2044057" y="2766913"/>
                </a:lnTo>
                <a:lnTo>
                  <a:pt x="0" y="27669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5" name="Google Shape;195;p16"/>
          <p:cNvSpPr/>
          <p:nvPr/>
        </p:nvSpPr>
        <p:spPr>
          <a:xfrm rot="623100">
            <a:off x="5899547" y="4029075"/>
            <a:ext cx="1478756" cy="2057400"/>
          </a:xfrm>
          <a:custGeom>
            <a:rect b="b" l="l" r="r" t="t"/>
            <a:pathLst>
              <a:path extrusionOk="0" h="4114800" w="2957512">
                <a:moveTo>
                  <a:pt x="0" y="0"/>
                </a:moveTo>
                <a:lnTo>
                  <a:pt x="2957512" y="0"/>
                </a:lnTo>
                <a:lnTo>
                  <a:pt x="29575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6" name="Google Shape;196;p16"/>
          <p:cNvSpPr/>
          <p:nvPr/>
        </p:nvSpPr>
        <p:spPr>
          <a:xfrm rot="-832373">
            <a:off x="6627285" y="-84439"/>
            <a:ext cx="2086084" cy="2057400"/>
          </a:xfrm>
          <a:custGeom>
            <a:rect b="b" l="l" r="r" t="t"/>
            <a:pathLst>
              <a:path extrusionOk="0" h="4114800" w="4172167">
                <a:moveTo>
                  <a:pt x="0" y="0"/>
                </a:moveTo>
                <a:lnTo>
                  <a:pt x="4172167" y="0"/>
                </a:lnTo>
                <a:lnTo>
                  <a:pt x="41721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7" name="Google Shape;197;p16"/>
          <p:cNvSpPr/>
          <p:nvPr/>
        </p:nvSpPr>
        <p:spPr>
          <a:xfrm rot="-4826594">
            <a:off x="8578930" y="-906898"/>
            <a:ext cx="2044541" cy="2057400"/>
          </a:xfrm>
          <a:custGeom>
            <a:rect b="b" l="l" r="r" t="t"/>
            <a:pathLst>
              <a:path extrusionOk="0" h="4114800" w="4089082">
                <a:moveTo>
                  <a:pt x="0" y="0"/>
                </a:moveTo>
                <a:lnTo>
                  <a:pt x="4089082" y="0"/>
                </a:lnTo>
                <a:lnTo>
                  <a:pt x="4089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8" name="Google Shape;198;p16"/>
          <p:cNvSpPr/>
          <p:nvPr/>
        </p:nvSpPr>
        <p:spPr>
          <a:xfrm rot="6261158">
            <a:off x="-1245476" y="3855250"/>
            <a:ext cx="1478756" cy="2057400"/>
          </a:xfrm>
          <a:custGeom>
            <a:rect b="b" l="l" r="r" t="t"/>
            <a:pathLst>
              <a:path extrusionOk="0" h="4114800" w="2957512">
                <a:moveTo>
                  <a:pt x="0" y="0"/>
                </a:moveTo>
                <a:lnTo>
                  <a:pt x="2957512" y="0"/>
                </a:lnTo>
                <a:lnTo>
                  <a:pt x="29575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9" name="Google Shape;199;p16"/>
          <p:cNvSpPr/>
          <p:nvPr/>
        </p:nvSpPr>
        <p:spPr>
          <a:xfrm>
            <a:off x="2743200" y="2220636"/>
            <a:ext cx="3657600" cy="206156"/>
          </a:xfrm>
          <a:custGeom>
            <a:rect b="b" l="l" r="r" t="t"/>
            <a:pathLst>
              <a:path extrusionOk="0" h="412311" w="7315200">
                <a:moveTo>
                  <a:pt x="0" y="0"/>
                </a:moveTo>
                <a:lnTo>
                  <a:pt x="7315200" y="0"/>
                </a:lnTo>
                <a:lnTo>
                  <a:pt x="7315200" y="412312"/>
                </a:lnTo>
                <a:lnTo>
                  <a:pt x="0" y="4123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0" name="Google Shape;200;p16"/>
          <p:cNvSpPr/>
          <p:nvPr/>
        </p:nvSpPr>
        <p:spPr>
          <a:xfrm flipH="1">
            <a:off x="2743200" y="439345"/>
            <a:ext cx="3657600" cy="206155"/>
          </a:xfrm>
          <a:custGeom>
            <a:rect b="b" l="l" r="r" t="t"/>
            <a:pathLst>
              <a:path extrusionOk="0" h="412311" w="7315200">
                <a:moveTo>
                  <a:pt x="7315200" y="0"/>
                </a:moveTo>
                <a:lnTo>
                  <a:pt x="0" y="0"/>
                </a:lnTo>
                <a:lnTo>
                  <a:pt x="0" y="412311"/>
                </a:lnTo>
                <a:lnTo>
                  <a:pt x="7315200" y="412311"/>
                </a:lnTo>
                <a:lnTo>
                  <a:pt x="731520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1" name="Google Shape;201;p16"/>
          <p:cNvSpPr txBox="1"/>
          <p:nvPr/>
        </p:nvSpPr>
        <p:spPr>
          <a:xfrm>
            <a:off x="1473673" y="766525"/>
            <a:ext cx="6196800" cy="15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900" u="none" cap="none" strike="noStrike">
                <a:solidFill>
                  <a:srgbClr val="000000"/>
                </a:solidFill>
                <a:latin typeface="Parisienne"/>
                <a:ea typeface="Parisienne"/>
                <a:cs typeface="Parisienne"/>
                <a:sym typeface="Parisienne"/>
              </a:rPr>
              <a:t>Thanksgiving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900" u="none" cap="none" strike="noStrike">
                <a:solidFill>
                  <a:srgbClr val="000000"/>
                </a:solidFill>
                <a:latin typeface="Parisienne"/>
                <a:ea typeface="Parisienne"/>
                <a:cs typeface="Parisienne"/>
                <a:sym typeface="Parisienne"/>
              </a:rPr>
              <a:t>Dinner Celebration</a:t>
            </a:r>
            <a:endParaRPr sz="700"/>
          </a:p>
        </p:txBody>
      </p:sp>
      <p:sp>
        <p:nvSpPr>
          <p:cNvPr id="202" name="Google Shape;202;p16"/>
          <p:cNvSpPr txBox="1"/>
          <p:nvPr/>
        </p:nvSpPr>
        <p:spPr>
          <a:xfrm>
            <a:off x="2505075" y="2612525"/>
            <a:ext cx="4233300" cy="3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Noto Serif Ethiopic"/>
                <a:ea typeface="Noto Serif Ethiopic"/>
                <a:cs typeface="Noto Serif Ethiopic"/>
                <a:sym typeface="Noto Serif Ethiopic"/>
              </a:rPr>
              <a:t>Please join us for a festive evening of gratitude, delicious food, and cherished company as we celebrate Thanksgiving together.</a:t>
            </a:r>
            <a:endParaRPr sz="700"/>
          </a:p>
        </p:txBody>
      </p:sp>
      <p:sp>
        <p:nvSpPr>
          <p:cNvPr id="203" name="Google Shape;203;p16"/>
          <p:cNvSpPr txBox="1"/>
          <p:nvPr/>
        </p:nvSpPr>
        <p:spPr>
          <a:xfrm>
            <a:off x="3295611" y="4047014"/>
            <a:ext cx="2552700" cy="7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Noto Serif Ethiopic"/>
                <a:ea typeface="Noto Serif Ethiopic"/>
                <a:cs typeface="Noto Serif Ethiopic"/>
                <a:sym typeface="Noto Serif Ethiopic"/>
              </a:rPr>
              <a:t>Please RSVP by [RSVP Date] to ensure we have enough food for everyone.</a:t>
            </a:r>
            <a:endParaRPr sz="700"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Noto Serif Ethiopic"/>
                <a:ea typeface="Noto Serif Ethiopic"/>
                <a:cs typeface="Noto Serif Ethiopic"/>
                <a:sym typeface="Noto Serif Ethiopic"/>
              </a:rPr>
              <a:t>We look forward to sharing this special day with you and making beautiful memories.</a:t>
            </a:r>
            <a:endParaRPr sz="700"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Noto Serif Ethiopic"/>
                <a:ea typeface="Noto Serif Ethiopic"/>
                <a:cs typeface="Noto Serif Ethiopic"/>
                <a:sym typeface="Noto Serif Ethiopic"/>
              </a:rPr>
              <a:t>Your presence will be the greatest gift of all.</a:t>
            </a:r>
            <a:endParaRPr sz="700"/>
          </a:p>
        </p:txBody>
      </p:sp>
      <p:grpSp>
        <p:nvGrpSpPr>
          <p:cNvPr id="204" name="Google Shape;204;p16"/>
          <p:cNvGrpSpPr/>
          <p:nvPr/>
        </p:nvGrpSpPr>
        <p:grpSpPr>
          <a:xfrm>
            <a:off x="2723415" y="3308792"/>
            <a:ext cx="3687646" cy="414672"/>
            <a:chOff x="0" y="-38100"/>
            <a:chExt cx="9833722" cy="1105792"/>
          </a:xfrm>
        </p:grpSpPr>
        <p:sp>
          <p:nvSpPr>
            <p:cNvPr id="205" name="Google Shape;205;p16"/>
            <p:cNvSpPr txBox="1"/>
            <p:nvPr/>
          </p:nvSpPr>
          <p:spPr>
            <a:xfrm>
              <a:off x="0" y="-38100"/>
              <a:ext cx="1960289" cy="11057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000000"/>
                  </a:solidFill>
                  <a:latin typeface="Noto Serif Ethiopic"/>
                  <a:ea typeface="Noto Serif Ethiopic"/>
                  <a:cs typeface="Noto Serif Ethiopic"/>
                  <a:sym typeface="Noto Serif Ethiopic"/>
                </a:rPr>
                <a:t>Date:</a:t>
              </a:r>
              <a:endParaRPr sz="700"/>
            </a:p>
            <a:p>
              <a:pPr indent="0" lvl="0" marL="0" marR="0" rtl="0" algn="ctr">
                <a:lnSpc>
                  <a:spcPct val="14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000000"/>
                  </a:solidFill>
                  <a:latin typeface="Noto Serif Ethiopic"/>
                  <a:ea typeface="Noto Serif Ethiopic"/>
                  <a:cs typeface="Noto Serif Ethiopic"/>
                  <a:sym typeface="Noto Serif Ethiopic"/>
                </a:rPr>
                <a:t>[Date]</a:t>
              </a:r>
              <a:endParaRPr sz="700"/>
            </a:p>
          </p:txBody>
        </p:sp>
        <p:sp>
          <p:nvSpPr>
            <p:cNvPr id="206" name="Google Shape;206;p16"/>
            <p:cNvSpPr txBox="1"/>
            <p:nvPr/>
          </p:nvSpPr>
          <p:spPr>
            <a:xfrm>
              <a:off x="7301477" y="-38100"/>
              <a:ext cx="2532245" cy="11057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000000"/>
                  </a:solidFill>
                  <a:latin typeface="Noto Serif Ethiopic"/>
                  <a:ea typeface="Noto Serif Ethiopic"/>
                  <a:cs typeface="Noto Serif Ethiopic"/>
                  <a:sym typeface="Noto Serif Ethiopic"/>
                </a:rPr>
                <a:t>Location:</a:t>
              </a:r>
              <a:endParaRPr sz="700"/>
            </a:p>
            <a:p>
              <a:pPr indent="0" lvl="0" marL="0" marR="0" rtl="0" algn="ctr">
                <a:lnSpc>
                  <a:spcPct val="14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000000"/>
                  </a:solidFill>
                  <a:latin typeface="Noto Serif Ethiopic"/>
                  <a:ea typeface="Noto Serif Ethiopic"/>
                  <a:cs typeface="Noto Serif Ethiopic"/>
                  <a:sym typeface="Noto Serif Ethiopic"/>
                </a:rPr>
                <a:t>[Address]</a:t>
              </a:r>
              <a:endParaRPr sz="700"/>
            </a:p>
          </p:txBody>
        </p:sp>
        <p:sp>
          <p:nvSpPr>
            <p:cNvPr id="207" name="Google Shape;207;p16"/>
            <p:cNvSpPr txBox="1"/>
            <p:nvPr/>
          </p:nvSpPr>
          <p:spPr>
            <a:xfrm>
              <a:off x="4245634" y="-38100"/>
              <a:ext cx="1409100" cy="11057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000000"/>
                  </a:solidFill>
                  <a:latin typeface="Noto Serif Ethiopic"/>
                  <a:ea typeface="Noto Serif Ethiopic"/>
                  <a:cs typeface="Noto Serif Ethiopic"/>
                  <a:sym typeface="Noto Serif Ethiopic"/>
                </a:rPr>
                <a:t>Time:</a:t>
              </a:r>
              <a:endParaRPr sz="700"/>
            </a:p>
            <a:p>
              <a:pPr indent="0" lvl="0" marL="0" marR="0" rtl="0" algn="ctr">
                <a:lnSpc>
                  <a:spcPct val="14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000000"/>
                  </a:solidFill>
                  <a:latin typeface="Noto Serif Ethiopic"/>
                  <a:ea typeface="Noto Serif Ethiopic"/>
                  <a:cs typeface="Noto Serif Ethiopic"/>
                  <a:sym typeface="Noto Serif Ethiopic"/>
                </a:rPr>
                <a:t>[Time] </a:t>
              </a:r>
              <a:endParaRPr sz="700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AA87F"/>
        </a:solidFill>
      </p:bgPr>
    </p:bg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7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219" l="0" r="0" t="-9220"/>
            </a:stretch>
          </a:blipFill>
          <a:ln>
            <a:noFill/>
          </a:ln>
        </p:spPr>
      </p:sp>
      <p:grpSp>
        <p:nvGrpSpPr>
          <p:cNvPr id="213" name="Google Shape;213;p17"/>
          <p:cNvGrpSpPr/>
          <p:nvPr/>
        </p:nvGrpSpPr>
        <p:grpSpPr>
          <a:xfrm>
            <a:off x="1815492" y="47170"/>
            <a:ext cx="5513015" cy="5096330"/>
            <a:chOff x="0" y="0"/>
            <a:chExt cx="14701372" cy="13590214"/>
          </a:xfrm>
        </p:grpSpPr>
        <p:sp>
          <p:nvSpPr>
            <p:cNvPr id="214" name="Google Shape;214;p17"/>
            <p:cNvSpPr/>
            <p:nvPr/>
          </p:nvSpPr>
          <p:spPr>
            <a:xfrm>
              <a:off x="0" y="0"/>
              <a:ext cx="14701372" cy="7404146"/>
            </a:xfrm>
            <a:custGeom>
              <a:rect b="b" l="l" r="r" t="t"/>
              <a:pathLst>
                <a:path extrusionOk="0" h="7404146" w="14701372">
                  <a:moveTo>
                    <a:pt x="0" y="0"/>
                  </a:moveTo>
                  <a:lnTo>
                    <a:pt x="14701372" y="0"/>
                  </a:lnTo>
                  <a:lnTo>
                    <a:pt x="14701372" y="7404146"/>
                  </a:lnTo>
                  <a:lnTo>
                    <a:pt x="0" y="740414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88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15" name="Google Shape;215;p17"/>
            <p:cNvSpPr/>
            <p:nvPr/>
          </p:nvSpPr>
          <p:spPr>
            <a:xfrm>
              <a:off x="0" y="5105400"/>
              <a:ext cx="14701372" cy="7404146"/>
            </a:xfrm>
            <a:custGeom>
              <a:rect b="b" l="l" r="r" t="t"/>
              <a:pathLst>
                <a:path extrusionOk="0" h="7404146" w="14701372">
                  <a:moveTo>
                    <a:pt x="0" y="0"/>
                  </a:moveTo>
                  <a:lnTo>
                    <a:pt x="14701372" y="0"/>
                  </a:lnTo>
                  <a:lnTo>
                    <a:pt x="14701372" y="7404146"/>
                  </a:lnTo>
                  <a:lnTo>
                    <a:pt x="0" y="740414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88000"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16" name="Google Shape;216;p17"/>
            <p:cNvSpPr/>
            <p:nvPr/>
          </p:nvSpPr>
          <p:spPr>
            <a:xfrm>
              <a:off x="0" y="6186068"/>
              <a:ext cx="14701372" cy="7404146"/>
            </a:xfrm>
            <a:custGeom>
              <a:rect b="b" l="l" r="r" t="t"/>
              <a:pathLst>
                <a:path extrusionOk="0" h="7404146" w="14701372">
                  <a:moveTo>
                    <a:pt x="0" y="0"/>
                  </a:moveTo>
                  <a:lnTo>
                    <a:pt x="14701372" y="0"/>
                  </a:lnTo>
                  <a:lnTo>
                    <a:pt x="14701372" y="7404146"/>
                  </a:lnTo>
                  <a:lnTo>
                    <a:pt x="0" y="740414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 amt="88000"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217" name="Google Shape;217;p17"/>
          <p:cNvSpPr/>
          <p:nvPr/>
        </p:nvSpPr>
        <p:spPr>
          <a:xfrm>
            <a:off x="2387825" y="584818"/>
            <a:ext cx="4368349" cy="1167540"/>
          </a:xfrm>
          <a:custGeom>
            <a:rect b="b" l="l" r="r" t="t"/>
            <a:pathLst>
              <a:path extrusionOk="0" h="2335081" w="8736699">
                <a:moveTo>
                  <a:pt x="0" y="0"/>
                </a:moveTo>
                <a:lnTo>
                  <a:pt x="8736700" y="0"/>
                </a:lnTo>
                <a:lnTo>
                  <a:pt x="8736700" y="2335081"/>
                </a:lnTo>
                <a:lnTo>
                  <a:pt x="0" y="23350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8" name="Google Shape;218;p17"/>
          <p:cNvSpPr txBox="1"/>
          <p:nvPr/>
        </p:nvSpPr>
        <p:spPr>
          <a:xfrm>
            <a:off x="2457063" y="2056464"/>
            <a:ext cx="4229875" cy="5189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Arapey"/>
                <a:ea typeface="Arapey"/>
                <a:cs typeface="Arapey"/>
                <a:sym typeface="Arapey"/>
              </a:rPr>
              <a:t>Thanksgiving Dinner </a:t>
            </a:r>
            <a:endParaRPr sz="700"/>
          </a:p>
        </p:txBody>
      </p:sp>
      <p:sp>
        <p:nvSpPr>
          <p:cNvPr id="219" name="Google Shape;219;p17"/>
          <p:cNvSpPr txBox="1"/>
          <p:nvPr/>
        </p:nvSpPr>
        <p:spPr>
          <a:xfrm>
            <a:off x="2584632" y="4154545"/>
            <a:ext cx="3974700" cy="2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Arapey"/>
                <a:ea typeface="Arapey"/>
                <a:cs typeface="Arapey"/>
                <a:sym typeface="Arapey"/>
              </a:rPr>
              <a:t>We look forward to having you with us for this special occasion. Your presence will make our Thanksgiving truly memorable.</a:t>
            </a:r>
            <a:endParaRPr sz="700"/>
          </a:p>
        </p:txBody>
      </p:sp>
      <p:sp>
        <p:nvSpPr>
          <p:cNvPr id="220" name="Google Shape;220;p17"/>
          <p:cNvSpPr txBox="1"/>
          <p:nvPr/>
        </p:nvSpPr>
        <p:spPr>
          <a:xfrm>
            <a:off x="2584632" y="2893286"/>
            <a:ext cx="39747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Arapey"/>
                <a:ea typeface="Arapey"/>
                <a:cs typeface="Arapey"/>
                <a:sym typeface="Arapey"/>
              </a:rPr>
              <a:t>Join us in giving thanks and celebrating the spirit of gratitude this Thanksgiving.</a:t>
            </a:r>
            <a:endParaRPr sz="700"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Arapey"/>
                <a:ea typeface="Arapey"/>
                <a:cs typeface="Arapey"/>
                <a:sym typeface="Arapey"/>
              </a:rPr>
              <a:t>We are excited to share a delicious meal, warm conversations, and cherished moments with family and friends.</a:t>
            </a:r>
            <a:endParaRPr sz="700"/>
          </a:p>
        </p:txBody>
      </p:sp>
      <p:sp>
        <p:nvSpPr>
          <p:cNvPr id="221" name="Google Shape;221;p17"/>
          <p:cNvSpPr txBox="1"/>
          <p:nvPr/>
        </p:nvSpPr>
        <p:spPr>
          <a:xfrm>
            <a:off x="2584632" y="2336559"/>
            <a:ext cx="3974735" cy="43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500" u="none" cap="none" strike="noStrike">
                <a:solidFill>
                  <a:srgbClr val="A45B22"/>
                </a:solidFill>
                <a:latin typeface="Arapey"/>
                <a:ea typeface="Arapey"/>
                <a:cs typeface="Arapey"/>
                <a:sym typeface="Arapey"/>
              </a:rPr>
              <a:t>.........................</a:t>
            </a:r>
            <a:endParaRPr sz="700"/>
          </a:p>
        </p:txBody>
      </p:sp>
      <p:grpSp>
        <p:nvGrpSpPr>
          <p:cNvPr id="222" name="Google Shape;222;p17"/>
          <p:cNvGrpSpPr/>
          <p:nvPr/>
        </p:nvGrpSpPr>
        <p:grpSpPr>
          <a:xfrm>
            <a:off x="2759250" y="3393051"/>
            <a:ext cx="3625521" cy="821362"/>
            <a:chOff x="0" y="54"/>
            <a:chExt cx="9668054" cy="2190300"/>
          </a:xfrm>
        </p:grpSpPr>
        <p:sp>
          <p:nvSpPr>
            <p:cNvPr id="223" name="Google Shape;223;p17"/>
            <p:cNvSpPr txBox="1"/>
            <p:nvPr/>
          </p:nvSpPr>
          <p:spPr>
            <a:xfrm>
              <a:off x="0" y="459983"/>
              <a:ext cx="1960200" cy="105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000000"/>
                  </a:solidFill>
                  <a:latin typeface="Arapey"/>
                  <a:ea typeface="Arapey"/>
                  <a:cs typeface="Arapey"/>
                  <a:sym typeface="Arapey"/>
                </a:rPr>
                <a:t>Date:</a:t>
              </a:r>
              <a:endParaRPr sz="700"/>
            </a:p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000000"/>
                  </a:solidFill>
                  <a:latin typeface="Arapey"/>
                  <a:ea typeface="Arapey"/>
                  <a:cs typeface="Arapey"/>
                  <a:sym typeface="Arapey"/>
                </a:rPr>
                <a:t>[Date]</a:t>
              </a:r>
              <a:endParaRPr sz="700"/>
            </a:p>
          </p:txBody>
        </p:sp>
        <p:sp>
          <p:nvSpPr>
            <p:cNvPr id="224" name="Google Shape;224;p17"/>
            <p:cNvSpPr txBox="1"/>
            <p:nvPr/>
          </p:nvSpPr>
          <p:spPr>
            <a:xfrm>
              <a:off x="7135754" y="459983"/>
              <a:ext cx="2532300" cy="105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000000"/>
                  </a:solidFill>
                  <a:latin typeface="Arapey"/>
                  <a:ea typeface="Arapey"/>
                  <a:cs typeface="Arapey"/>
                  <a:sym typeface="Arapey"/>
                </a:rPr>
                <a:t>Location:</a:t>
              </a:r>
              <a:endParaRPr sz="700"/>
            </a:p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000000"/>
                  </a:solidFill>
                  <a:latin typeface="Arapey"/>
                  <a:ea typeface="Arapey"/>
                  <a:cs typeface="Arapey"/>
                  <a:sym typeface="Arapey"/>
                </a:rPr>
                <a:t>[Address]</a:t>
              </a:r>
              <a:endParaRPr sz="700"/>
            </a:p>
          </p:txBody>
        </p:sp>
        <p:sp>
          <p:nvSpPr>
            <p:cNvPr id="225" name="Google Shape;225;p17"/>
            <p:cNvSpPr txBox="1"/>
            <p:nvPr/>
          </p:nvSpPr>
          <p:spPr>
            <a:xfrm>
              <a:off x="4079911" y="459983"/>
              <a:ext cx="1409100" cy="105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000000"/>
                  </a:solidFill>
                  <a:latin typeface="Arapey"/>
                  <a:ea typeface="Arapey"/>
                  <a:cs typeface="Arapey"/>
                  <a:sym typeface="Arapey"/>
                </a:rPr>
                <a:t>Time:</a:t>
              </a:r>
              <a:endParaRPr sz="700"/>
            </a:p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000000"/>
                  </a:solidFill>
                  <a:latin typeface="Arapey"/>
                  <a:ea typeface="Arapey"/>
                  <a:cs typeface="Arapey"/>
                  <a:sym typeface="Arapey"/>
                </a:rPr>
                <a:t>[Time] </a:t>
              </a:r>
              <a:endParaRPr sz="700"/>
            </a:p>
          </p:txBody>
        </p:sp>
        <p:sp>
          <p:nvSpPr>
            <p:cNvPr id="226" name="Google Shape;226;p17"/>
            <p:cNvSpPr txBox="1"/>
            <p:nvPr/>
          </p:nvSpPr>
          <p:spPr>
            <a:xfrm rot="-5400000">
              <a:off x="1375113" y="582054"/>
              <a:ext cx="2190300" cy="102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2500" u="none" cap="none" strike="noStrike">
                  <a:solidFill>
                    <a:srgbClr val="A45B22"/>
                  </a:solidFill>
                  <a:latin typeface="Arapey"/>
                  <a:ea typeface="Arapey"/>
                  <a:cs typeface="Arapey"/>
                  <a:sym typeface="Arapey"/>
                </a:rPr>
                <a:t>...</a:t>
              </a:r>
              <a:endParaRPr sz="700"/>
            </a:p>
          </p:txBody>
        </p:sp>
        <p:sp>
          <p:nvSpPr>
            <p:cNvPr id="227" name="Google Shape;227;p17"/>
            <p:cNvSpPr txBox="1"/>
            <p:nvPr/>
          </p:nvSpPr>
          <p:spPr>
            <a:xfrm rot="-5400000">
              <a:off x="5312113" y="582054"/>
              <a:ext cx="2190300" cy="102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2500" u="none" cap="none" strike="noStrike">
                  <a:solidFill>
                    <a:srgbClr val="A45B22"/>
                  </a:solidFill>
                  <a:latin typeface="Arapey"/>
                  <a:ea typeface="Arapey"/>
                  <a:cs typeface="Arapey"/>
                  <a:sym typeface="Arapey"/>
                </a:rPr>
                <a:t>...</a:t>
              </a:r>
              <a:endParaRPr sz="700"/>
            </a:p>
          </p:txBody>
        </p:sp>
      </p:grpSp>
      <p:sp>
        <p:nvSpPr>
          <p:cNvPr id="228" name="Google Shape;228;p17"/>
          <p:cNvSpPr txBox="1"/>
          <p:nvPr/>
        </p:nvSpPr>
        <p:spPr>
          <a:xfrm>
            <a:off x="2584632" y="1699971"/>
            <a:ext cx="3974735" cy="43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500" u="none" cap="none" strike="noStrike">
                <a:solidFill>
                  <a:srgbClr val="A45B22"/>
                </a:solidFill>
                <a:latin typeface="Arapey"/>
                <a:ea typeface="Arapey"/>
                <a:cs typeface="Arapey"/>
                <a:sym typeface="Arapey"/>
              </a:rPr>
              <a:t>.........................</a:t>
            </a:r>
            <a:endParaRPr sz="7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C4232"/>
        </a:solidFill>
      </p:bgPr>
    </p:bg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18"/>
          <p:cNvGrpSpPr/>
          <p:nvPr/>
        </p:nvGrpSpPr>
        <p:grpSpPr>
          <a:xfrm>
            <a:off x="3273448" y="3115872"/>
            <a:ext cx="2597105" cy="285750"/>
            <a:chOff x="0" y="0"/>
            <a:chExt cx="6925614" cy="762000"/>
          </a:xfrm>
        </p:grpSpPr>
        <p:sp>
          <p:nvSpPr>
            <p:cNvPr id="234" name="Google Shape;234;p18"/>
            <p:cNvSpPr/>
            <p:nvPr/>
          </p:nvSpPr>
          <p:spPr>
            <a:xfrm>
              <a:off x="0" y="0"/>
              <a:ext cx="3002956" cy="762000"/>
            </a:xfrm>
            <a:custGeom>
              <a:rect b="b" l="l" r="r" t="t"/>
              <a:pathLst>
                <a:path extrusionOk="0" h="762000" w="3002956">
                  <a:moveTo>
                    <a:pt x="0" y="0"/>
                  </a:moveTo>
                  <a:lnTo>
                    <a:pt x="3002956" y="0"/>
                  </a:lnTo>
                  <a:lnTo>
                    <a:pt x="3002956" y="762000"/>
                  </a:lnTo>
                  <a:lnTo>
                    <a:pt x="0" y="7620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35" name="Google Shape;235;p18"/>
            <p:cNvSpPr/>
            <p:nvPr/>
          </p:nvSpPr>
          <p:spPr>
            <a:xfrm>
              <a:off x="2289468" y="0"/>
              <a:ext cx="3002956" cy="762000"/>
            </a:xfrm>
            <a:custGeom>
              <a:rect b="b" l="l" r="r" t="t"/>
              <a:pathLst>
                <a:path extrusionOk="0" h="762000" w="3002956">
                  <a:moveTo>
                    <a:pt x="0" y="0"/>
                  </a:moveTo>
                  <a:lnTo>
                    <a:pt x="3002955" y="0"/>
                  </a:lnTo>
                  <a:lnTo>
                    <a:pt x="3002955" y="762000"/>
                  </a:lnTo>
                  <a:lnTo>
                    <a:pt x="0" y="7620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36" name="Google Shape;236;p18"/>
            <p:cNvSpPr/>
            <p:nvPr/>
          </p:nvSpPr>
          <p:spPr>
            <a:xfrm>
              <a:off x="3922658" y="0"/>
              <a:ext cx="3002956" cy="762000"/>
            </a:xfrm>
            <a:custGeom>
              <a:rect b="b" l="l" r="r" t="t"/>
              <a:pathLst>
                <a:path extrusionOk="0" h="762000" w="3002956">
                  <a:moveTo>
                    <a:pt x="0" y="0"/>
                  </a:moveTo>
                  <a:lnTo>
                    <a:pt x="3002955" y="0"/>
                  </a:lnTo>
                  <a:lnTo>
                    <a:pt x="3002955" y="762000"/>
                  </a:lnTo>
                  <a:lnTo>
                    <a:pt x="0" y="7620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237" name="Google Shape;237;p18"/>
          <p:cNvGrpSpPr/>
          <p:nvPr/>
        </p:nvGrpSpPr>
        <p:grpSpPr>
          <a:xfrm rot="-429096">
            <a:off x="52727" y="-103741"/>
            <a:ext cx="2884359" cy="5571602"/>
            <a:chOff x="0" y="1270"/>
            <a:chExt cx="3289300" cy="6353810"/>
          </a:xfrm>
        </p:grpSpPr>
        <p:sp>
          <p:nvSpPr>
            <p:cNvPr id="238" name="Google Shape;238;p18"/>
            <p:cNvSpPr/>
            <p:nvPr/>
          </p:nvSpPr>
          <p:spPr>
            <a:xfrm>
              <a:off x="0" y="1270"/>
              <a:ext cx="3289300" cy="6353810"/>
            </a:xfrm>
            <a:custGeom>
              <a:rect b="b" l="l" r="r" t="t"/>
              <a:pathLst>
                <a:path extrusionOk="0" h="6353810" w="3289300">
                  <a:moveTo>
                    <a:pt x="3289300" y="6353810"/>
                  </a:moveTo>
                  <a:lnTo>
                    <a:pt x="0" y="6353810"/>
                  </a:lnTo>
                  <a:lnTo>
                    <a:pt x="0" y="0"/>
                  </a:lnTo>
                  <a:lnTo>
                    <a:pt x="3289300" y="0"/>
                  </a:lnTo>
                  <a:lnTo>
                    <a:pt x="3289300" y="6353810"/>
                  </a:lnTo>
                  <a:close/>
                </a:path>
              </a:pathLst>
            </a:custGeom>
            <a:solidFill>
              <a:srgbClr val="C64032"/>
            </a:solidFill>
            <a:ln>
              <a:noFill/>
            </a:ln>
          </p:spPr>
        </p:sp>
        <p:sp>
          <p:nvSpPr>
            <p:cNvPr id="239" name="Google Shape;239;p18"/>
            <p:cNvSpPr/>
            <p:nvPr/>
          </p:nvSpPr>
          <p:spPr>
            <a:xfrm>
              <a:off x="179070" y="3233420"/>
              <a:ext cx="2928620" cy="2940050"/>
            </a:xfrm>
            <a:custGeom>
              <a:rect b="b" l="l" r="r" t="t"/>
              <a:pathLst>
                <a:path extrusionOk="0" h="2940050" w="2928620">
                  <a:moveTo>
                    <a:pt x="2928620" y="2940050"/>
                  </a:moveTo>
                  <a:lnTo>
                    <a:pt x="0" y="2940050"/>
                  </a:lnTo>
                  <a:lnTo>
                    <a:pt x="0" y="0"/>
                  </a:lnTo>
                  <a:lnTo>
                    <a:pt x="2928620" y="0"/>
                  </a:lnTo>
                  <a:lnTo>
                    <a:pt x="2928620" y="2940050"/>
                  </a:lnTo>
                  <a:lnTo>
                    <a:pt x="2928620" y="294005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-24611" l="0" r="0" t="-24613"/>
              </a:stretch>
            </a:blipFill>
            <a:ln>
              <a:noFill/>
            </a:ln>
          </p:spPr>
        </p:sp>
        <p:sp>
          <p:nvSpPr>
            <p:cNvPr id="240" name="Google Shape;240;p18"/>
            <p:cNvSpPr/>
            <p:nvPr/>
          </p:nvSpPr>
          <p:spPr>
            <a:xfrm>
              <a:off x="181610" y="180340"/>
              <a:ext cx="2928620" cy="2940050"/>
            </a:xfrm>
            <a:custGeom>
              <a:rect b="b" l="l" r="r" t="t"/>
              <a:pathLst>
                <a:path extrusionOk="0" h="2940050" w="2928620">
                  <a:moveTo>
                    <a:pt x="2928620" y="2940050"/>
                  </a:moveTo>
                  <a:lnTo>
                    <a:pt x="0" y="2940050"/>
                  </a:lnTo>
                  <a:lnTo>
                    <a:pt x="0" y="0"/>
                  </a:lnTo>
                  <a:lnTo>
                    <a:pt x="2928620" y="0"/>
                  </a:lnTo>
                  <a:lnTo>
                    <a:pt x="2928620" y="2940050"/>
                  </a:lnTo>
                  <a:lnTo>
                    <a:pt x="2928620" y="294005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-25337" r="-25337" t="0"/>
              </a:stretch>
            </a:blipFill>
            <a:ln>
              <a:noFill/>
            </a:ln>
          </p:spPr>
        </p:sp>
        <p:sp>
          <p:nvSpPr>
            <p:cNvPr id="241" name="Google Shape;241;p18"/>
            <p:cNvSpPr/>
            <p:nvPr/>
          </p:nvSpPr>
          <p:spPr>
            <a:xfrm>
              <a:off x="54610" y="439420"/>
              <a:ext cx="3173730" cy="5429250"/>
            </a:xfrm>
            <a:custGeom>
              <a:rect b="b" l="l" r="r" t="t"/>
              <a:pathLst>
                <a:path extrusionOk="0" h="5429250" w="3173730">
                  <a:moveTo>
                    <a:pt x="3117850" y="751840"/>
                  </a:moveTo>
                  <a:lnTo>
                    <a:pt x="3117850" y="716280"/>
                  </a:lnTo>
                  <a:lnTo>
                    <a:pt x="3129280" y="716280"/>
                  </a:lnTo>
                  <a:lnTo>
                    <a:pt x="3129280" y="740410"/>
                  </a:lnTo>
                  <a:lnTo>
                    <a:pt x="3140710" y="740410"/>
                  </a:lnTo>
                  <a:lnTo>
                    <a:pt x="3140710" y="717550"/>
                  </a:lnTo>
                  <a:lnTo>
                    <a:pt x="3152140" y="717550"/>
                  </a:lnTo>
                  <a:lnTo>
                    <a:pt x="3152140" y="740410"/>
                  </a:lnTo>
                  <a:lnTo>
                    <a:pt x="3173730" y="740410"/>
                  </a:lnTo>
                  <a:lnTo>
                    <a:pt x="3173730" y="751840"/>
                  </a:lnTo>
                  <a:lnTo>
                    <a:pt x="3117850" y="751840"/>
                  </a:lnTo>
                  <a:close/>
                  <a:moveTo>
                    <a:pt x="3117850" y="702310"/>
                  </a:moveTo>
                  <a:lnTo>
                    <a:pt x="3117850" y="690880"/>
                  </a:lnTo>
                  <a:lnTo>
                    <a:pt x="3171190" y="690880"/>
                  </a:lnTo>
                  <a:lnTo>
                    <a:pt x="3171190" y="702310"/>
                  </a:lnTo>
                  <a:lnTo>
                    <a:pt x="3117850" y="702310"/>
                  </a:lnTo>
                  <a:close/>
                  <a:moveTo>
                    <a:pt x="3117850" y="674370"/>
                  </a:moveTo>
                  <a:lnTo>
                    <a:pt x="3117850" y="662940"/>
                  </a:lnTo>
                  <a:lnTo>
                    <a:pt x="3161030" y="662940"/>
                  </a:lnTo>
                  <a:lnTo>
                    <a:pt x="3161030" y="640080"/>
                  </a:lnTo>
                  <a:lnTo>
                    <a:pt x="3172460" y="640080"/>
                  </a:lnTo>
                  <a:lnTo>
                    <a:pt x="3172460" y="674370"/>
                  </a:lnTo>
                  <a:lnTo>
                    <a:pt x="3117850" y="674370"/>
                  </a:lnTo>
                  <a:close/>
                  <a:moveTo>
                    <a:pt x="3117850" y="628650"/>
                  </a:moveTo>
                  <a:lnTo>
                    <a:pt x="3117850" y="610870"/>
                  </a:lnTo>
                  <a:lnTo>
                    <a:pt x="3153410" y="598170"/>
                  </a:lnTo>
                  <a:lnTo>
                    <a:pt x="3153410" y="598170"/>
                  </a:lnTo>
                  <a:lnTo>
                    <a:pt x="3117850" y="585470"/>
                  </a:lnTo>
                  <a:lnTo>
                    <a:pt x="3117850" y="567690"/>
                  </a:lnTo>
                  <a:lnTo>
                    <a:pt x="3171190" y="567690"/>
                  </a:lnTo>
                  <a:lnTo>
                    <a:pt x="3171190" y="579120"/>
                  </a:lnTo>
                  <a:lnTo>
                    <a:pt x="3129280" y="579120"/>
                  </a:lnTo>
                  <a:lnTo>
                    <a:pt x="3129280" y="579120"/>
                  </a:lnTo>
                  <a:lnTo>
                    <a:pt x="3171190" y="593090"/>
                  </a:lnTo>
                  <a:lnTo>
                    <a:pt x="3171190" y="601980"/>
                  </a:lnTo>
                  <a:lnTo>
                    <a:pt x="3129280" y="615950"/>
                  </a:lnTo>
                  <a:lnTo>
                    <a:pt x="3129280" y="615950"/>
                  </a:lnTo>
                  <a:lnTo>
                    <a:pt x="3171190" y="615950"/>
                  </a:lnTo>
                  <a:lnTo>
                    <a:pt x="3171190" y="627380"/>
                  </a:lnTo>
                  <a:lnTo>
                    <a:pt x="3117850" y="628650"/>
                  </a:lnTo>
                  <a:lnTo>
                    <a:pt x="3117850" y="628650"/>
                  </a:lnTo>
                  <a:close/>
                  <a:moveTo>
                    <a:pt x="3117850" y="523240"/>
                  </a:moveTo>
                  <a:lnTo>
                    <a:pt x="3117850" y="506730"/>
                  </a:lnTo>
                  <a:lnTo>
                    <a:pt x="3155950" y="483870"/>
                  </a:lnTo>
                  <a:lnTo>
                    <a:pt x="3155950" y="483870"/>
                  </a:lnTo>
                  <a:lnTo>
                    <a:pt x="3117850" y="483870"/>
                  </a:lnTo>
                  <a:lnTo>
                    <a:pt x="3117850" y="472440"/>
                  </a:lnTo>
                  <a:lnTo>
                    <a:pt x="3171190" y="472440"/>
                  </a:lnTo>
                  <a:lnTo>
                    <a:pt x="3171190" y="487680"/>
                  </a:lnTo>
                  <a:lnTo>
                    <a:pt x="3133090" y="511810"/>
                  </a:lnTo>
                  <a:lnTo>
                    <a:pt x="3133090" y="511810"/>
                  </a:lnTo>
                  <a:lnTo>
                    <a:pt x="3171190" y="511810"/>
                  </a:lnTo>
                  <a:lnTo>
                    <a:pt x="3171190" y="523240"/>
                  </a:lnTo>
                  <a:lnTo>
                    <a:pt x="3117850" y="523240"/>
                  </a:lnTo>
                  <a:close/>
                  <a:moveTo>
                    <a:pt x="3117850" y="454660"/>
                  </a:moveTo>
                  <a:lnTo>
                    <a:pt x="3117850" y="417830"/>
                  </a:lnTo>
                  <a:lnTo>
                    <a:pt x="3129280" y="417830"/>
                  </a:lnTo>
                  <a:lnTo>
                    <a:pt x="3129280" y="443230"/>
                  </a:lnTo>
                  <a:lnTo>
                    <a:pt x="3139440" y="443230"/>
                  </a:lnTo>
                  <a:lnTo>
                    <a:pt x="3139440" y="420370"/>
                  </a:lnTo>
                  <a:lnTo>
                    <a:pt x="3150870" y="420370"/>
                  </a:lnTo>
                  <a:lnTo>
                    <a:pt x="3150870" y="443230"/>
                  </a:lnTo>
                  <a:lnTo>
                    <a:pt x="3162300" y="443230"/>
                  </a:lnTo>
                  <a:lnTo>
                    <a:pt x="3162300" y="416560"/>
                  </a:lnTo>
                  <a:lnTo>
                    <a:pt x="3173730" y="416560"/>
                  </a:lnTo>
                  <a:lnTo>
                    <a:pt x="3173730" y="454660"/>
                  </a:lnTo>
                  <a:lnTo>
                    <a:pt x="3117850" y="454660"/>
                  </a:lnTo>
                  <a:close/>
                  <a:moveTo>
                    <a:pt x="3167380" y="353060"/>
                  </a:moveTo>
                  <a:cubicBezTo>
                    <a:pt x="3168650" y="356870"/>
                    <a:pt x="3169920" y="360680"/>
                    <a:pt x="3171190" y="364490"/>
                  </a:cubicBezTo>
                  <a:cubicBezTo>
                    <a:pt x="3172460" y="368300"/>
                    <a:pt x="3172460" y="372110"/>
                    <a:pt x="3172460" y="375920"/>
                  </a:cubicBezTo>
                  <a:cubicBezTo>
                    <a:pt x="3172460" y="379730"/>
                    <a:pt x="3171190" y="383540"/>
                    <a:pt x="3169920" y="387350"/>
                  </a:cubicBezTo>
                  <a:cubicBezTo>
                    <a:pt x="3168650" y="391160"/>
                    <a:pt x="3166110" y="393700"/>
                    <a:pt x="3164840" y="396240"/>
                  </a:cubicBezTo>
                  <a:cubicBezTo>
                    <a:pt x="3163570" y="398780"/>
                    <a:pt x="3159760" y="401320"/>
                    <a:pt x="3155950" y="402590"/>
                  </a:cubicBezTo>
                  <a:cubicBezTo>
                    <a:pt x="3152140" y="403860"/>
                    <a:pt x="3148330" y="405130"/>
                    <a:pt x="3144520" y="405130"/>
                  </a:cubicBezTo>
                  <a:cubicBezTo>
                    <a:pt x="3140710" y="405130"/>
                    <a:pt x="3136900" y="403860"/>
                    <a:pt x="3133090" y="402590"/>
                  </a:cubicBezTo>
                  <a:cubicBezTo>
                    <a:pt x="3129280" y="401320"/>
                    <a:pt x="3126740" y="398780"/>
                    <a:pt x="3124200" y="396240"/>
                  </a:cubicBezTo>
                  <a:cubicBezTo>
                    <a:pt x="3121660" y="393700"/>
                    <a:pt x="3120390" y="391160"/>
                    <a:pt x="3119121" y="387350"/>
                  </a:cubicBezTo>
                  <a:cubicBezTo>
                    <a:pt x="3117850" y="383540"/>
                    <a:pt x="3116581" y="379730"/>
                    <a:pt x="3116581" y="375920"/>
                  </a:cubicBezTo>
                  <a:cubicBezTo>
                    <a:pt x="3116581" y="372110"/>
                    <a:pt x="3116581" y="367030"/>
                    <a:pt x="3117851" y="364490"/>
                  </a:cubicBezTo>
                  <a:cubicBezTo>
                    <a:pt x="3119121" y="360680"/>
                    <a:pt x="3120391" y="358140"/>
                    <a:pt x="3122931" y="354330"/>
                  </a:cubicBezTo>
                  <a:lnTo>
                    <a:pt x="3131821" y="363220"/>
                  </a:lnTo>
                  <a:cubicBezTo>
                    <a:pt x="3130550" y="364490"/>
                    <a:pt x="3129281" y="367030"/>
                    <a:pt x="3128010" y="368300"/>
                  </a:cubicBezTo>
                  <a:cubicBezTo>
                    <a:pt x="3126740" y="370840"/>
                    <a:pt x="3126740" y="373380"/>
                    <a:pt x="3126740" y="375920"/>
                  </a:cubicBezTo>
                  <a:cubicBezTo>
                    <a:pt x="3126740" y="378460"/>
                    <a:pt x="3126740" y="381000"/>
                    <a:pt x="3128010" y="382270"/>
                  </a:cubicBezTo>
                  <a:cubicBezTo>
                    <a:pt x="3129281" y="384810"/>
                    <a:pt x="3130550" y="386080"/>
                    <a:pt x="3131821" y="387350"/>
                  </a:cubicBezTo>
                  <a:cubicBezTo>
                    <a:pt x="3133091" y="388620"/>
                    <a:pt x="3135631" y="389890"/>
                    <a:pt x="3136900" y="391160"/>
                  </a:cubicBezTo>
                  <a:cubicBezTo>
                    <a:pt x="3138170" y="392430"/>
                    <a:pt x="3140710" y="392430"/>
                    <a:pt x="3143250" y="392430"/>
                  </a:cubicBezTo>
                  <a:cubicBezTo>
                    <a:pt x="3145790" y="392430"/>
                    <a:pt x="3148330" y="392430"/>
                    <a:pt x="3149600" y="391160"/>
                  </a:cubicBezTo>
                  <a:cubicBezTo>
                    <a:pt x="3150871" y="389890"/>
                    <a:pt x="3153410" y="388620"/>
                    <a:pt x="3154680" y="387350"/>
                  </a:cubicBezTo>
                  <a:cubicBezTo>
                    <a:pt x="3155950" y="386080"/>
                    <a:pt x="3157220" y="383540"/>
                    <a:pt x="3158490" y="382270"/>
                  </a:cubicBezTo>
                  <a:cubicBezTo>
                    <a:pt x="3159760" y="379730"/>
                    <a:pt x="3159760" y="378460"/>
                    <a:pt x="3159760" y="375920"/>
                  </a:cubicBezTo>
                  <a:cubicBezTo>
                    <a:pt x="3159760" y="373380"/>
                    <a:pt x="3159760" y="370840"/>
                    <a:pt x="3158490" y="369570"/>
                  </a:cubicBezTo>
                  <a:cubicBezTo>
                    <a:pt x="3157220" y="368300"/>
                    <a:pt x="3157220" y="365760"/>
                    <a:pt x="3157220" y="364490"/>
                  </a:cubicBezTo>
                  <a:lnTo>
                    <a:pt x="3148330" y="364490"/>
                  </a:lnTo>
                  <a:lnTo>
                    <a:pt x="3148330" y="374650"/>
                  </a:lnTo>
                  <a:lnTo>
                    <a:pt x="3136900" y="374650"/>
                  </a:lnTo>
                  <a:lnTo>
                    <a:pt x="3136900" y="353060"/>
                  </a:lnTo>
                  <a:cubicBezTo>
                    <a:pt x="3136900" y="353060"/>
                    <a:pt x="3167380" y="353060"/>
                    <a:pt x="3167380" y="353060"/>
                  </a:cubicBezTo>
                  <a:close/>
                  <a:moveTo>
                    <a:pt x="3117850" y="325120"/>
                  </a:moveTo>
                  <a:lnTo>
                    <a:pt x="3117850" y="314960"/>
                  </a:lnTo>
                  <a:lnTo>
                    <a:pt x="3171190" y="292100"/>
                  </a:lnTo>
                  <a:lnTo>
                    <a:pt x="3171190" y="306070"/>
                  </a:lnTo>
                  <a:lnTo>
                    <a:pt x="3159760" y="311150"/>
                  </a:lnTo>
                  <a:lnTo>
                    <a:pt x="3159760" y="331470"/>
                  </a:lnTo>
                  <a:lnTo>
                    <a:pt x="3171190" y="335280"/>
                  </a:lnTo>
                  <a:lnTo>
                    <a:pt x="3171190" y="347980"/>
                  </a:lnTo>
                  <a:lnTo>
                    <a:pt x="3117850" y="325120"/>
                  </a:lnTo>
                  <a:close/>
                  <a:moveTo>
                    <a:pt x="3133090" y="320040"/>
                  </a:moveTo>
                  <a:lnTo>
                    <a:pt x="3149600" y="326390"/>
                  </a:lnTo>
                  <a:lnTo>
                    <a:pt x="3149600" y="313690"/>
                  </a:lnTo>
                  <a:lnTo>
                    <a:pt x="3133090" y="320040"/>
                  </a:lnTo>
                  <a:close/>
                  <a:moveTo>
                    <a:pt x="3128010" y="278130"/>
                  </a:moveTo>
                  <a:lnTo>
                    <a:pt x="3128010" y="293370"/>
                  </a:lnTo>
                  <a:lnTo>
                    <a:pt x="3117850" y="293370"/>
                  </a:lnTo>
                  <a:lnTo>
                    <a:pt x="3117850" y="250190"/>
                  </a:lnTo>
                  <a:lnTo>
                    <a:pt x="3128010" y="250190"/>
                  </a:lnTo>
                  <a:lnTo>
                    <a:pt x="3128010" y="265430"/>
                  </a:lnTo>
                  <a:lnTo>
                    <a:pt x="3171190" y="265430"/>
                  </a:lnTo>
                  <a:lnTo>
                    <a:pt x="3171190" y="276860"/>
                  </a:lnTo>
                  <a:lnTo>
                    <a:pt x="3128010" y="278130"/>
                  </a:lnTo>
                  <a:lnTo>
                    <a:pt x="3128010" y="278130"/>
                  </a:lnTo>
                  <a:close/>
                  <a:moveTo>
                    <a:pt x="3117850" y="240030"/>
                  </a:moveTo>
                  <a:lnTo>
                    <a:pt x="3117850" y="228600"/>
                  </a:lnTo>
                  <a:lnTo>
                    <a:pt x="3171190" y="228600"/>
                  </a:lnTo>
                  <a:lnTo>
                    <a:pt x="3171190" y="240030"/>
                  </a:lnTo>
                  <a:lnTo>
                    <a:pt x="3117850" y="240030"/>
                  </a:lnTo>
                  <a:close/>
                  <a:moveTo>
                    <a:pt x="3117850" y="217170"/>
                  </a:moveTo>
                  <a:lnTo>
                    <a:pt x="3117850" y="203200"/>
                  </a:lnTo>
                  <a:lnTo>
                    <a:pt x="3153410" y="190500"/>
                  </a:lnTo>
                  <a:lnTo>
                    <a:pt x="3153410" y="190500"/>
                  </a:lnTo>
                  <a:lnTo>
                    <a:pt x="3117850" y="176530"/>
                  </a:lnTo>
                  <a:lnTo>
                    <a:pt x="3117850" y="163830"/>
                  </a:lnTo>
                  <a:lnTo>
                    <a:pt x="3171190" y="186690"/>
                  </a:lnTo>
                  <a:lnTo>
                    <a:pt x="3171190" y="195580"/>
                  </a:lnTo>
                  <a:lnTo>
                    <a:pt x="3117850" y="217170"/>
                  </a:lnTo>
                  <a:close/>
                  <a:moveTo>
                    <a:pt x="3117850" y="152400"/>
                  </a:moveTo>
                  <a:lnTo>
                    <a:pt x="3117850" y="115570"/>
                  </a:lnTo>
                  <a:lnTo>
                    <a:pt x="3129280" y="115570"/>
                  </a:lnTo>
                  <a:lnTo>
                    <a:pt x="3129280" y="140970"/>
                  </a:lnTo>
                  <a:lnTo>
                    <a:pt x="3139440" y="140970"/>
                  </a:lnTo>
                  <a:lnTo>
                    <a:pt x="3139440" y="118110"/>
                  </a:lnTo>
                  <a:lnTo>
                    <a:pt x="3150870" y="118110"/>
                  </a:lnTo>
                  <a:lnTo>
                    <a:pt x="3150870" y="140970"/>
                  </a:lnTo>
                  <a:lnTo>
                    <a:pt x="3162300" y="140970"/>
                  </a:lnTo>
                  <a:lnTo>
                    <a:pt x="3162300" y="114300"/>
                  </a:lnTo>
                  <a:lnTo>
                    <a:pt x="3173730" y="114300"/>
                  </a:lnTo>
                  <a:lnTo>
                    <a:pt x="3173730" y="152400"/>
                  </a:lnTo>
                  <a:lnTo>
                    <a:pt x="3117850" y="152400"/>
                  </a:lnTo>
                  <a:close/>
                  <a:moveTo>
                    <a:pt x="3117850" y="3089910"/>
                  </a:moveTo>
                  <a:lnTo>
                    <a:pt x="3117850" y="3053080"/>
                  </a:lnTo>
                  <a:lnTo>
                    <a:pt x="3129280" y="3053080"/>
                  </a:lnTo>
                  <a:lnTo>
                    <a:pt x="3129280" y="3077210"/>
                  </a:lnTo>
                  <a:lnTo>
                    <a:pt x="3140710" y="3077210"/>
                  </a:lnTo>
                  <a:lnTo>
                    <a:pt x="3140710" y="3054350"/>
                  </a:lnTo>
                  <a:lnTo>
                    <a:pt x="3152140" y="3054350"/>
                  </a:lnTo>
                  <a:lnTo>
                    <a:pt x="3152140" y="3077210"/>
                  </a:lnTo>
                  <a:lnTo>
                    <a:pt x="3173730" y="3077210"/>
                  </a:lnTo>
                  <a:lnTo>
                    <a:pt x="3173730" y="3088640"/>
                  </a:lnTo>
                  <a:lnTo>
                    <a:pt x="3117850" y="3088640"/>
                  </a:lnTo>
                  <a:lnTo>
                    <a:pt x="3117850" y="3089910"/>
                  </a:lnTo>
                  <a:close/>
                  <a:moveTo>
                    <a:pt x="3117850" y="3040380"/>
                  </a:moveTo>
                  <a:lnTo>
                    <a:pt x="3117850" y="3028950"/>
                  </a:lnTo>
                  <a:lnTo>
                    <a:pt x="3171190" y="3028950"/>
                  </a:lnTo>
                  <a:lnTo>
                    <a:pt x="3171190" y="3040380"/>
                  </a:lnTo>
                  <a:lnTo>
                    <a:pt x="3117850" y="3040380"/>
                  </a:lnTo>
                  <a:close/>
                  <a:moveTo>
                    <a:pt x="3117850" y="3012440"/>
                  </a:moveTo>
                  <a:lnTo>
                    <a:pt x="3117850" y="3001010"/>
                  </a:lnTo>
                  <a:lnTo>
                    <a:pt x="3161030" y="3001010"/>
                  </a:lnTo>
                  <a:lnTo>
                    <a:pt x="3161030" y="2979420"/>
                  </a:lnTo>
                  <a:lnTo>
                    <a:pt x="3172460" y="2979420"/>
                  </a:lnTo>
                  <a:lnTo>
                    <a:pt x="3172460" y="3013710"/>
                  </a:lnTo>
                  <a:lnTo>
                    <a:pt x="3117850" y="3013710"/>
                  </a:lnTo>
                  <a:lnTo>
                    <a:pt x="3117850" y="3012440"/>
                  </a:lnTo>
                  <a:close/>
                  <a:moveTo>
                    <a:pt x="3117850" y="2966720"/>
                  </a:moveTo>
                  <a:lnTo>
                    <a:pt x="3117850" y="2948940"/>
                  </a:lnTo>
                  <a:lnTo>
                    <a:pt x="3153410" y="2936240"/>
                  </a:lnTo>
                  <a:lnTo>
                    <a:pt x="3153410" y="2936240"/>
                  </a:lnTo>
                  <a:lnTo>
                    <a:pt x="3117850" y="2923540"/>
                  </a:lnTo>
                  <a:lnTo>
                    <a:pt x="3117850" y="2905760"/>
                  </a:lnTo>
                  <a:lnTo>
                    <a:pt x="3171190" y="2905760"/>
                  </a:lnTo>
                  <a:lnTo>
                    <a:pt x="3171190" y="2917190"/>
                  </a:lnTo>
                  <a:lnTo>
                    <a:pt x="3129280" y="2917190"/>
                  </a:lnTo>
                  <a:lnTo>
                    <a:pt x="3129280" y="2917190"/>
                  </a:lnTo>
                  <a:lnTo>
                    <a:pt x="3171190" y="2931160"/>
                  </a:lnTo>
                  <a:lnTo>
                    <a:pt x="3171190" y="2940050"/>
                  </a:lnTo>
                  <a:lnTo>
                    <a:pt x="3129280" y="2954021"/>
                  </a:lnTo>
                  <a:lnTo>
                    <a:pt x="3129280" y="2954021"/>
                  </a:lnTo>
                  <a:lnTo>
                    <a:pt x="3171190" y="2954021"/>
                  </a:lnTo>
                  <a:lnTo>
                    <a:pt x="3171190" y="2965450"/>
                  </a:lnTo>
                  <a:lnTo>
                    <a:pt x="3117850" y="2966720"/>
                  </a:lnTo>
                  <a:lnTo>
                    <a:pt x="3117850" y="2966720"/>
                  </a:lnTo>
                  <a:close/>
                  <a:moveTo>
                    <a:pt x="3117850" y="2861310"/>
                  </a:moveTo>
                  <a:lnTo>
                    <a:pt x="3117850" y="2844800"/>
                  </a:lnTo>
                  <a:lnTo>
                    <a:pt x="3155950" y="2821940"/>
                  </a:lnTo>
                  <a:lnTo>
                    <a:pt x="3155950" y="2821940"/>
                  </a:lnTo>
                  <a:lnTo>
                    <a:pt x="3117850" y="2821940"/>
                  </a:lnTo>
                  <a:lnTo>
                    <a:pt x="3117850" y="2810510"/>
                  </a:lnTo>
                  <a:lnTo>
                    <a:pt x="3171190" y="2810510"/>
                  </a:lnTo>
                  <a:lnTo>
                    <a:pt x="3171190" y="2825750"/>
                  </a:lnTo>
                  <a:lnTo>
                    <a:pt x="3133090" y="2849880"/>
                  </a:lnTo>
                  <a:lnTo>
                    <a:pt x="3133090" y="2849880"/>
                  </a:lnTo>
                  <a:lnTo>
                    <a:pt x="3171190" y="2849880"/>
                  </a:lnTo>
                  <a:lnTo>
                    <a:pt x="3171190" y="2861310"/>
                  </a:lnTo>
                  <a:lnTo>
                    <a:pt x="3117850" y="2861310"/>
                  </a:lnTo>
                  <a:lnTo>
                    <a:pt x="3117850" y="2861310"/>
                  </a:lnTo>
                  <a:close/>
                  <a:moveTo>
                    <a:pt x="3117850" y="2792730"/>
                  </a:moveTo>
                  <a:lnTo>
                    <a:pt x="3117850" y="2755900"/>
                  </a:lnTo>
                  <a:lnTo>
                    <a:pt x="3129280" y="2755900"/>
                  </a:lnTo>
                  <a:lnTo>
                    <a:pt x="3129280" y="2781300"/>
                  </a:lnTo>
                  <a:lnTo>
                    <a:pt x="3139440" y="2781300"/>
                  </a:lnTo>
                  <a:lnTo>
                    <a:pt x="3139440" y="2758440"/>
                  </a:lnTo>
                  <a:lnTo>
                    <a:pt x="3150870" y="2758440"/>
                  </a:lnTo>
                  <a:lnTo>
                    <a:pt x="3150870" y="2781300"/>
                  </a:lnTo>
                  <a:lnTo>
                    <a:pt x="3162300" y="2781300"/>
                  </a:lnTo>
                  <a:lnTo>
                    <a:pt x="3162300" y="2754630"/>
                  </a:lnTo>
                  <a:lnTo>
                    <a:pt x="3173730" y="2754630"/>
                  </a:lnTo>
                  <a:lnTo>
                    <a:pt x="3173730" y="2792730"/>
                  </a:lnTo>
                  <a:lnTo>
                    <a:pt x="3117850" y="2792730"/>
                  </a:lnTo>
                  <a:close/>
                  <a:moveTo>
                    <a:pt x="3167380" y="2691130"/>
                  </a:moveTo>
                  <a:cubicBezTo>
                    <a:pt x="3168650" y="2694940"/>
                    <a:pt x="3169920" y="2698750"/>
                    <a:pt x="3171190" y="2702560"/>
                  </a:cubicBezTo>
                  <a:cubicBezTo>
                    <a:pt x="3172460" y="2706370"/>
                    <a:pt x="3172460" y="2710180"/>
                    <a:pt x="3172460" y="2713990"/>
                  </a:cubicBezTo>
                  <a:cubicBezTo>
                    <a:pt x="3172460" y="2717800"/>
                    <a:pt x="3171190" y="2721610"/>
                    <a:pt x="3169920" y="2725420"/>
                  </a:cubicBezTo>
                  <a:cubicBezTo>
                    <a:pt x="3168650" y="2729230"/>
                    <a:pt x="3166110" y="2731770"/>
                    <a:pt x="3164840" y="2734310"/>
                  </a:cubicBezTo>
                  <a:cubicBezTo>
                    <a:pt x="3163570" y="2736850"/>
                    <a:pt x="3159760" y="2739390"/>
                    <a:pt x="3155950" y="2740660"/>
                  </a:cubicBezTo>
                  <a:cubicBezTo>
                    <a:pt x="3152140" y="2741930"/>
                    <a:pt x="3148330" y="2743200"/>
                    <a:pt x="3144520" y="2743200"/>
                  </a:cubicBezTo>
                  <a:cubicBezTo>
                    <a:pt x="3140710" y="2743200"/>
                    <a:pt x="3136900" y="2741930"/>
                    <a:pt x="3133090" y="2740660"/>
                  </a:cubicBezTo>
                  <a:cubicBezTo>
                    <a:pt x="3129280" y="2739390"/>
                    <a:pt x="3126740" y="2736850"/>
                    <a:pt x="3124200" y="2734310"/>
                  </a:cubicBezTo>
                  <a:cubicBezTo>
                    <a:pt x="3121660" y="2731770"/>
                    <a:pt x="3120390" y="2729230"/>
                    <a:pt x="3119121" y="2725420"/>
                  </a:cubicBezTo>
                  <a:cubicBezTo>
                    <a:pt x="3117850" y="2721610"/>
                    <a:pt x="3116581" y="2717800"/>
                    <a:pt x="3116581" y="2713990"/>
                  </a:cubicBezTo>
                  <a:cubicBezTo>
                    <a:pt x="3116581" y="2710180"/>
                    <a:pt x="3116581" y="2705100"/>
                    <a:pt x="3117851" y="2702560"/>
                  </a:cubicBezTo>
                  <a:cubicBezTo>
                    <a:pt x="3119121" y="2698750"/>
                    <a:pt x="3120391" y="2696210"/>
                    <a:pt x="3122931" y="2692400"/>
                  </a:cubicBezTo>
                  <a:lnTo>
                    <a:pt x="3131821" y="2701290"/>
                  </a:lnTo>
                  <a:cubicBezTo>
                    <a:pt x="3130550" y="2702560"/>
                    <a:pt x="3129281" y="2705100"/>
                    <a:pt x="3128010" y="2706370"/>
                  </a:cubicBezTo>
                  <a:cubicBezTo>
                    <a:pt x="3126740" y="2708910"/>
                    <a:pt x="3126740" y="2711450"/>
                    <a:pt x="3126740" y="2713990"/>
                  </a:cubicBezTo>
                  <a:cubicBezTo>
                    <a:pt x="3126740" y="2716530"/>
                    <a:pt x="3126740" y="2719070"/>
                    <a:pt x="3128010" y="2720340"/>
                  </a:cubicBezTo>
                  <a:cubicBezTo>
                    <a:pt x="3129281" y="2722880"/>
                    <a:pt x="3130550" y="2724150"/>
                    <a:pt x="3131821" y="2725420"/>
                  </a:cubicBezTo>
                  <a:cubicBezTo>
                    <a:pt x="3133091" y="2726690"/>
                    <a:pt x="3135631" y="2727960"/>
                    <a:pt x="3136900" y="2729230"/>
                  </a:cubicBezTo>
                  <a:cubicBezTo>
                    <a:pt x="3138170" y="2730500"/>
                    <a:pt x="3140710" y="2730500"/>
                    <a:pt x="3143250" y="2730500"/>
                  </a:cubicBezTo>
                  <a:cubicBezTo>
                    <a:pt x="3145790" y="2730500"/>
                    <a:pt x="3148330" y="2730500"/>
                    <a:pt x="3149600" y="2729230"/>
                  </a:cubicBezTo>
                  <a:cubicBezTo>
                    <a:pt x="3150871" y="2727960"/>
                    <a:pt x="3153410" y="2726690"/>
                    <a:pt x="3154680" y="2725420"/>
                  </a:cubicBezTo>
                  <a:cubicBezTo>
                    <a:pt x="3155950" y="2724150"/>
                    <a:pt x="3157220" y="2721610"/>
                    <a:pt x="3158490" y="2720340"/>
                  </a:cubicBezTo>
                  <a:cubicBezTo>
                    <a:pt x="3159760" y="2717800"/>
                    <a:pt x="3159760" y="2716530"/>
                    <a:pt x="3159760" y="2713990"/>
                  </a:cubicBezTo>
                  <a:cubicBezTo>
                    <a:pt x="3159760" y="2711450"/>
                    <a:pt x="3159760" y="2708910"/>
                    <a:pt x="3158490" y="2707640"/>
                  </a:cubicBezTo>
                  <a:cubicBezTo>
                    <a:pt x="3157220" y="2706370"/>
                    <a:pt x="3157220" y="2703830"/>
                    <a:pt x="3157220" y="2702560"/>
                  </a:cubicBezTo>
                  <a:lnTo>
                    <a:pt x="3148330" y="2702560"/>
                  </a:lnTo>
                  <a:lnTo>
                    <a:pt x="3148330" y="2712720"/>
                  </a:lnTo>
                  <a:lnTo>
                    <a:pt x="3136900" y="2712720"/>
                  </a:lnTo>
                  <a:lnTo>
                    <a:pt x="3136900" y="2691130"/>
                  </a:lnTo>
                  <a:lnTo>
                    <a:pt x="3167380" y="2691130"/>
                  </a:lnTo>
                  <a:close/>
                  <a:moveTo>
                    <a:pt x="3117850" y="2663190"/>
                  </a:moveTo>
                  <a:lnTo>
                    <a:pt x="3117850" y="2653030"/>
                  </a:lnTo>
                  <a:lnTo>
                    <a:pt x="3171190" y="2630170"/>
                  </a:lnTo>
                  <a:lnTo>
                    <a:pt x="3171190" y="2644140"/>
                  </a:lnTo>
                  <a:lnTo>
                    <a:pt x="3159760" y="2649220"/>
                  </a:lnTo>
                  <a:lnTo>
                    <a:pt x="3159760" y="2669540"/>
                  </a:lnTo>
                  <a:lnTo>
                    <a:pt x="3171190" y="2674620"/>
                  </a:lnTo>
                  <a:lnTo>
                    <a:pt x="3171190" y="2687320"/>
                  </a:lnTo>
                  <a:lnTo>
                    <a:pt x="3117850" y="2663190"/>
                  </a:lnTo>
                  <a:close/>
                  <a:moveTo>
                    <a:pt x="3133090" y="2658110"/>
                  </a:moveTo>
                  <a:lnTo>
                    <a:pt x="3149600" y="2664460"/>
                  </a:lnTo>
                  <a:lnTo>
                    <a:pt x="3149600" y="2651760"/>
                  </a:lnTo>
                  <a:lnTo>
                    <a:pt x="3133090" y="2658110"/>
                  </a:lnTo>
                  <a:close/>
                  <a:moveTo>
                    <a:pt x="3128010" y="2616200"/>
                  </a:moveTo>
                  <a:lnTo>
                    <a:pt x="3128010" y="2631440"/>
                  </a:lnTo>
                  <a:lnTo>
                    <a:pt x="3117850" y="2631440"/>
                  </a:lnTo>
                  <a:lnTo>
                    <a:pt x="3117850" y="2588260"/>
                  </a:lnTo>
                  <a:lnTo>
                    <a:pt x="3128010" y="2588260"/>
                  </a:lnTo>
                  <a:lnTo>
                    <a:pt x="3128010" y="2603500"/>
                  </a:lnTo>
                  <a:lnTo>
                    <a:pt x="3171190" y="2603500"/>
                  </a:lnTo>
                  <a:lnTo>
                    <a:pt x="3171190" y="2614930"/>
                  </a:lnTo>
                  <a:lnTo>
                    <a:pt x="3128010" y="2614930"/>
                  </a:lnTo>
                  <a:lnTo>
                    <a:pt x="3128010" y="2616200"/>
                  </a:lnTo>
                  <a:close/>
                  <a:moveTo>
                    <a:pt x="3117850" y="2578100"/>
                  </a:moveTo>
                  <a:lnTo>
                    <a:pt x="3117850" y="2566670"/>
                  </a:lnTo>
                  <a:lnTo>
                    <a:pt x="3171190" y="2566670"/>
                  </a:lnTo>
                  <a:lnTo>
                    <a:pt x="3171190" y="2578100"/>
                  </a:lnTo>
                  <a:lnTo>
                    <a:pt x="3117850" y="2578100"/>
                  </a:lnTo>
                  <a:close/>
                  <a:moveTo>
                    <a:pt x="3117850" y="2555240"/>
                  </a:moveTo>
                  <a:lnTo>
                    <a:pt x="3117850" y="2541270"/>
                  </a:lnTo>
                  <a:lnTo>
                    <a:pt x="3153410" y="2528570"/>
                  </a:lnTo>
                  <a:lnTo>
                    <a:pt x="3153410" y="2528570"/>
                  </a:lnTo>
                  <a:lnTo>
                    <a:pt x="3117850" y="2514600"/>
                  </a:lnTo>
                  <a:lnTo>
                    <a:pt x="3117850" y="2501900"/>
                  </a:lnTo>
                  <a:lnTo>
                    <a:pt x="3171190" y="2524760"/>
                  </a:lnTo>
                  <a:lnTo>
                    <a:pt x="3171190" y="2534920"/>
                  </a:lnTo>
                  <a:lnTo>
                    <a:pt x="3117850" y="2555240"/>
                  </a:lnTo>
                  <a:close/>
                  <a:moveTo>
                    <a:pt x="3117850" y="2490470"/>
                  </a:moveTo>
                  <a:lnTo>
                    <a:pt x="3117850" y="2453640"/>
                  </a:lnTo>
                  <a:lnTo>
                    <a:pt x="3129280" y="2453640"/>
                  </a:lnTo>
                  <a:lnTo>
                    <a:pt x="3129280" y="2479040"/>
                  </a:lnTo>
                  <a:lnTo>
                    <a:pt x="3139440" y="2479040"/>
                  </a:lnTo>
                  <a:lnTo>
                    <a:pt x="3139440" y="2456180"/>
                  </a:lnTo>
                  <a:lnTo>
                    <a:pt x="3150870" y="2456180"/>
                  </a:lnTo>
                  <a:lnTo>
                    <a:pt x="3150870" y="2479040"/>
                  </a:lnTo>
                  <a:lnTo>
                    <a:pt x="3162300" y="2479040"/>
                  </a:lnTo>
                  <a:lnTo>
                    <a:pt x="3162300" y="2452370"/>
                  </a:lnTo>
                  <a:lnTo>
                    <a:pt x="3173730" y="2452370"/>
                  </a:lnTo>
                  <a:lnTo>
                    <a:pt x="3173730" y="2490470"/>
                  </a:lnTo>
                  <a:lnTo>
                    <a:pt x="3117850" y="2490470"/>
                  </a:lnTo>
                  <a:close/>
                  <a:moveTo>
                    <a:pt x="3117850" y="5429250"/>
                  </a:moveTo>
                  <a:lnTo>
                    <a:pt x="3117850" y="5392420"/>
                  </a:lnTo>
                  <a:lnTo>
                    <a:pt x="3129280" y="5392420"/>
                  </a:lnTo>
                  <a:lnTo>
                    <a:pt x="3129280" y="5416550"/>
                  </a:lnTo>
                  <a:lnTo>
                    <a:pt x="3140710" y="5416550"/>
                  </a:lnTo>
                  <a:lnTo>
                    <a:pt x="3140710" y="5393690"/>
                  </a:lnTo>
                  <a:lnTo>
                    <a:pt x="3152140" y="5393690"/>
                  </a:lnTo>
                  <a:lnTo>
                    <a:pt x="3152140" y="5416550"/>
                  </a:lnTo>
                  <a:lnTo>
                    <a:pt x="3173730" y="5416550"/>
                  </a:lnTo>
                  <a:lnTo>
                    <a:pt x="3173730" y="5427980"/>
                  </a:lnTo>
                  <a:lnTo>
                    <a:pt x="3117850" y="5427980"/>
                  </a:lnTo>
                  <a:lnTo>
                    <a:pt x="3117850" y="5429250"/>
                  </a:lnTo>
                  <a:close/>
                  <a:moveTo>
                    <a:pt x="3117850" y="5379720"/>
                  </a:moveTo>
                  <a:lnTo>
                    <a:pt x="3117850" y="5368290"/>
                  </a:lnTo>
                  <a:lnTo>
                    <a:pt x="3171190" y="5368290"/>
                  </a:lnTo>
                  <a:lnTo>
                    <a:pt x="3171190" y="5379720"/>
                  </a:lnTo>
                  <a:lnTo>
                    <a:pt x="3117850" y="5379720"/>
                  </a:lnTo>
                  <a:close/>
                  <a:moveTo>
                    <a:pt x="3117850" y="5351780"/>
                  </a:moveTo>
                  <a:lnTo>
                    <a:pt x="3117850" y="5339080"/>
                  </a:lnTo>
                  <a:lnTo>
                    <a:pt x="3161030" y="5339080"/>
                  </a:lnTo>
                  <a:lnTo>
                    <a:pt x="3161030" y="5317490"/>
                  </a:lnTo>
                  <a:lnTo>
                    <a:pt x="3172460" y="5317490"/>
                  </a:lnTo>
                  <a:lnTo>
                    <a:pt x="3172460" y="5351780"/>
                  </a:lnTo>
                  <a:lnTo>
                    <a:pt x="3117850" y="5351780"/>
                  </a:lnTo>
                  <a:close/>
                  <a:moveTo>
                    <a:pt x="3117850" y="5306060"/>
                  </a:moveTo>
                  <a:lnTo>
                    <a:pt x="3117850" y="5288280"/>
                  </a:lnTo>
                  <a:lnTo>
                    <a:pt x="3153410" y="5275580"/>
                  </a:lnTo>
                  <a:lnTo>
                    <a:pt x="3153410" y="5275580"/>
                  </a:lnTo>
                  <a:lnTo>
                    <a:pt x="3117850" y="5262880"/>
                  </a:lnTo>
                  <a:lnTo>
                    <a:pt x="3117850" y="5245100"/>
                  </a:lnTo>
                  <a:lnTo>
                    <a:pt x="3171190" y="5245100"/>
                  </a:lnTo>
                  <a:lnTo>
                    <a:pt x="3171190" y="5256530"/>
                  </a:lnTo>
                  <a:lnTo>
                    <a:pt x="3129280" y="5256530"/>
                  </a:lnTo>
                  <a:lnTo>
                    <a:pt x="3129280" y="5256530"/>
                  </a:lnTo>
                  <a:lnTo>
                    <a:pt x="3171190" y="5270500"/>
                  </a:lnTo>
                  <a:lnTo>
                    <a:pt x="3171190" y="5279390"/>
                  </a:lnTo>
                  <a:lnTo>
                    <a:pt x="3129280" y="5293360"/>
                  </a:lnTo>
                  <a:lnTo>
                    <a:pt x="3129280" y="5293360"/>
                  </a:lnTo>
                  <a:lnTo>
                    <a:pt x="3171190" y="5293360"/>
                  </a:lnTo>
                  <a:lnTo>
                    <a:pt x="3171190" y="5304790"/>
                  </a:lnTo>
                  <a:lnTo>
                    <a:pt x="3117850" y="5306060"/>
                  </a:lnTo>
                  <a:lnTo>
                    <a:pt x="3117850" y="5306060"/>
                  </a:lnTo>
                  <a:close/>
                  <a:moveTo>
                    <a:pt x="3117850" y="5200650"/>
                  </a:moveTo>
                  <a:lnTo>
                    <a:pt x="3117850" y="5184140"/>
                  </a:lnTo>
                  <a:lnTo>
                    <a:pt x="3155950" y="5161280"/>
                  </a:lnTo>
                  <a:lnTo>
                    <a:pt x="3155950" y="5161280"/>
                  </a:lnTo>
                  <a:lnTo>
                    <a:pt x="3117850" y="5161280"/>
                  </a:lnTo>
                  <a:lnTo>
                    <a:pt x="3117850" y="5148580"/>
                  </a:lnTo>
                  <a:lnTo>
                    <a:pt x="3171190" y="5148580"/>
                  </a:lnTo>
                  <a:lnTo>
                    <a:pt x="3171190" y="5163821"/>
                  </a:lnTo>
                  <a:lnTo>
                    <a:pt x="3133090" y="5187950"/>
                  </a:lnTo>
                  <a:lnTo>
                    <a:pt x="3133090" y="5187950"/>
                  </a:lnTo>
                  <a:lnTo>
                    <a:pt x="3171190" y="5187950"/>
                  </a:lnTo>
                  <a:lnTo>
                    <a:pt x="3171190" y="5199380"/>
                  </a:lnTo>
                  <a:lnTo>
                    <a:pt x="3117850" y="5199380"/>
                  </a:lnTo>
                  <a:lnTo>
                    <a:pt x="3117850" y="5200650"/>
                  </a:lnTo>
                  <a:close/>
                  <a:moveTo>
                    <a:pt x="3117850" y="5132070"/>
                  </a:moveTo>
                  <a:lnTo>
                    <a:pt x="3117850" y="5095240"/>
                  </a:lnTo>
                  <a:lnTo>
                    <a:pt x="3129280" y="5095240"/>
                  </a:lnTo>
                  <a:lnTo>
                    <a:pt x="3129280" y="5120640"/>
                  </a:lnTo>
                  <a:lnTo>
                    <a:pt x="3139440" y="5120640"/>
                  </a:lnTo>
                  <a:lnTo>
                    <a:pt x="3139440" y="5097780"/>
                  </a:lnTo>
                  <a:lnTo>
                    <a:pt x="3150870" y="5097780"/>
                  </a:lnTo>
                  <a:lnTo>
                    <a:pt x="3150870" y="5120640"/>
                  </a:lnTo>
                  <a:lnTo>
                    <a:pt x="3162300" y="5120640"/>
                  </a:lnTo>
                  <a:lnTo>
                    <a:pt x="3162300" y="5093970"/>
                  </a:lnTo>
                  <a:lnTo>
                    <a:pt x="3173730" y="5093970"/>
                  </a:lnTo>
                  <a:lnTo>
                    <a:pt x="3173730" y="5132070"/>
                  </a:lnTo>
                  <a:lnTo>
                    <a:pt x="3117850" y="5132070"/>
                  </a:lnTo>
                  <a:close/>
                  <a:moveTo>
                    <a:pt x="3167380" y="5030470"/>
                  </a:moveTo>
                  <a:cubicBezTo>
                    <a:pt x="3168650" y="5034280"/>
                    <a:pt x="3169920" y="5038090"/>
                    <a:pt x="3171190" y="5041900"/>
                  </a:cubicBezTo>
                  <a:cubicBezTo>
                    <a:pt x="3172460" y="5045710"/>
                    <a:pt x="3172460" y="5049520"/>
                    <a:pt x="3172460" y="5053330"/>
                  </a:cubicBezTo>
                  <a:cubicBezTo>
                    <a:pt x="3172460" y="5057140"/>
                    <a:pt x="3171190" y="5060950"/>
                    <a:pt x="3169920" y="5064760"/>
                  </a:cubicBezTo>
                  <a:cubicBezTo>
                    <a:pt x="3168650" y="5068570"/>
                    <a:pt x="3166110" y="5071110"/>
                    <a:pt x="3164840" y="5073650"/>
                  </a:cubicBezTo>
                  <a:cubicBezTo>
                    <a:pt x="3162300" y="5076190"/>
                    <a:pt x="3159760" y="5078730"/>
                    <a:pt x="3155950" y="5080000"/>
                  </a:cubicBezTo>
                  <a:cubicBezTo>
                    <a:pt x="3152140" y="5081270"/>
                    <a:pt x="3148330" y="5082540"/>
                    <a:pt x="3144520" y="5082540"/>
                  </a:cubicBezTo>
                  <a:cubicBezTo>
                    <a:pt x="3140710" y="5082540"/>
                    <a:pt x="3136900" y="5081270"/>
                    <a:pt x="3133090" y="5080000"/>
                  </a:cubicBezTo>
                  <a:cubicBezTo>
                    <a:pt x="3129280" y="5078730"/>
                    <a:pt x="3126740" y="5076190"/>
                    <a:pt x="3124200" y="5073650"/>
                  </a:cubicBezTo>
                  <a:cubicBezTo>
                    <a:pt x="3121660" y="5071110"/>
                    <a:pt x="3120390" y="5068570"/>
                    <a:pt x="3119121" y="5064760"/>
                  </a:cubicBezTo>
                  <a:cubicBezTo>
                    <a:pt x="3117850" y="5060950"/>
                    <a:pt x="3116581" y="5057140"/>
                    <a:pt x="3116581" y="5053330"/>
                  </a:cubicBezTo>
                  <a:cubicBezTo>
                    <a:pt x="3116581" y="5049520"/>
                    <a:pt x="3116581" y="5044440"/>
                    <a:pt x="3117851" y="5041900"/>
                  </a:cubicBezTo>
                  <a:cubicBezTo>
                    <a:pt x="3119121" y="5038090"/>
                    <a:pt x="3120391" y="5035550"/>
                    <a:pt x="3122931" y="5031740"/>
                  </a:cubicBezTo>
                  <a:lnTo>
                    <a:pt x="3131821" y="5040630"/>
                  </a:lnTo>
                  <a:cubicBezTo>
                    <a:pt x="3130550" y="5041900"/>
                    <a:pt x="3129281" y="5044440"/>
                    <a:pt x="3128010" y="5045710"/>
                  </a:cubicBezTo>
                  <a:cubicBezTo>
                    <a:pt x="3126740" y="5048250"/>
                    <a:pt x="3126740" y="5050790"/>
                    <a:pt x="3126740" y="5053330"/>
                  </a:cubicBezTo>
                  <a:cubicBezTo>
                    <a:pt x="3126740" y="5055871"/>
                    <a:pt x="3126740" y="5058410"/>
                    <a:pt x="3128010" y="5059680"/>
                  </a:cubicBezTo>
                  <a:cubicBezTo>
                    <a:pt x="3129281" y="5062221"/>
                    <a:pt x="3130550" y="5063490"/>
                    <a:pt x="3131821" y="5064760"/>
                  </a:cubicBezTo>
                  <a:cubicBezTo>
                    <a:pt x="3133091" y="5066030"/>
                    <a:pt x="3135631" y="5067300"/>
                    <a:pt x="3136900" y="5068570"/>
                  </a:cubicBezTo>
                  <a:cubicBezTo>
                    <a:pt x="3139440" y="5069840"/>
                    <a:pt x="3140710" y="5069840"/>
                    <a:pt x="3143250" y="5069840"/>
                  </a:cubicBezTo>
                  <a:cubicBezTo>
                    <a:pt x="3145790" y="5069840"/>
                    <a:pt x="3148330" y="5069840"/>
                    <a:pt x="3149600" y="5068570"/>
                  </a:cubicBezTo>
                  <a:cubicBezTo>
                    <a:pt x="3152140" y="5067300"/>
                    <a:pt x="3153410" y="5066030"/>
                    <a:pt x="3154680" y="5064760"/>
                  </a:cubicBezTo>
                  <a:cubicBezTo>
                    <a:pt x="3155950" y="5063491"/>
                    <a:pt x="3157220" y="5060950"/>
                    <a:pt x="3158490" y="5059680"/>
                  </a:cubicBezTo>
                  <a:cubicBezTo>
                    <a:pt x="3159760" y="5057140"/>
                    <a:pt x="3159760" y="5055871"/>
                    <a:pt x="3159760" y="5053330"/>
                  </a:cubicBezTo>
                  <a:cubicBezTo>
                    <a:pt x="3159760" y="5050790"/>
                    <a:pt x="3159760" y="5048250"/>
                    <a:pt x="3158490" y="5046980"/>
                  </a:cubicBezTo>
                  <a:cubicBezTo>
                    <a:pt x="3158490" y="5045710"/>
                    <a:pt x="3157220" y="5043171"/>
                    <a:pt x="3157220" y="5041900"/>
                  </a:cubicBezTo>
                  <a:lnTo>
                    <a:pt x="3148330" y="5041900"/>
                  </a:lnTo>
                  <a:lnTo>
                    <a:pt x="3148330" y="5052060"/>
                  </a:lnTo>
                  <a:lnTo>
                    <a:pt x="3136900" y="5052060"/>
                  </a:lnTo>
                  <a:lnTo>
                    <a:pt x="3136900" y="5030470"/>
                  </a:lnTo>
                  <a:lnTo>
                    <a:pt x="3167380" y="5030470"/>
                  </a:lnTo>
                  <a:close/>
                  <a:moveTo>
                    <a:pt x="3117850" y="5002530"/>
                  </a:moveTo>
                  <a:lnTo>
                    <a:pt x="3117850" y="4992370"/>
                  </a:lnTo>
                  <a:lnTo>
                    <a:pt x="3171190" y="4969510"/>
                  </a:lnTo>
                  <a:lnTo>
                    <a:pt x="3171190" y="4983480"/>
                  </a:lnTo>
                  <a:lnTo>
                    <a:pt x="3159760" y="4988560"/>
                  </a:lnTo>
                  <a:lnTo>
                    <a:pt x="3159760" y="5010150"/>
                  </a:lnTo>
                  <a:lnTo>
                    <a:pt x="3171190" y="5015230"/>
                  </a:lnTo>
                  <a:lnTo>
                    <a:pt x="3171190" y="5027930"/>
                  </a:lnTo>
                  <a:lnTo>
                    <a:pt x="3117850" y="5002530"/>
                  </a:lnTo>
                  <a:close/>
                  <a:moveTo>
                    <a:pt x="3133090" y="4997450"/>
                  </a:moveTo>
                  <a:lnTo>
                    <a:pt x="3149600" y="5003800"/>
                  </a:lnTo>
                  <a:lnTo>
                    <a:pt x="3149600" y="4991100"/>
                  </a:lnTo>
                  <a:lnTo>
                    <a:pt x="3133090" y="4997450"/>
                  </a:lnTo>
                  <a:close/>
                  <a:moveTo>
                    <a:pt x="3128010" y="4955540"/>
                  </a:moveTo>
                  <a:lnTo>
                    <a:pt x="3128010" y="4970780"/>
                  </a:lnTo>
                  <a:lnTo>
                    <a:pt x="3117850" y="4970780"/>
                  </a:lnTo>
                  <a:lnTo>
                    <a:pt x="3117850" y="4927600"/>
                  </a:lnTo>
                  <a:lnTo>
                    <a:pt x="3128010" y="4927600"/>
                  </a:lnTo>
                  <a:lnTo>
                    <a:pt x="3128010" y="4942840"/>
                  </a:lnTo>
                  <a:lnTo>
                    <a:pt x="3171190" y="4942840"/>
                  </a:lnTo>
                  <a:lnTo>
                    <a:pt x="3171190" y="4954270"/>
                  </a:lnTo>
                  <a:lnTo>
                    <a:pt x="3128010" y="4955540"/>
                  </a:lnTo>
                  <a:lnTo>
                    <a:pt x="3128010" y="4955540"/>
                  </a:lnTo>
                  <a:close/>
                  <a:moveTo>
                    <a:pt x="3117850" y="4917440"/>
                  </a:moveTo>
                  <a:lnTo>
                    <a:pt x="3117850" y="4906010"/>
                  </a:lnTo>
                  <a:lnTo>
                    <a:pt x="3171190" y="4906010"/>
                  </a:lnTo>
                  <a:lnTo>
                    <a:pt x="3171190" y="4917440"/>
                  </a:lnTo>
                  <a:lnTo>
                    <a:pt x="3117850" y="4917440"/>
                  </a:lnTo>
                  <a:close/>
                  <a:moveTo>
                    <a:pt x="3117850" y="4894580"/>
                  </a:moveTo>
                  <a:lnTo>
                    <a:pt x="3117850" y="4881880"/>
                  </a:lnTo>
                  <a:lnTo>
                    <a:pt x="3153410" y="4869180"/>
                  </a:lnTo>
                  <a:lnTo>
                    <a:pt x="3153410" y="4869180"/>
                  </a:lnTo>
                  <a:lnTo>
                    <a:pt x="3117850" y="4855210"/>
                  </a:lnTo>
                  <a:lnTo>
                    <a:pt x="3117850" y="4842510"/>
                  </a:lnTo>
                  <a:lnTo>
                    <a:pt x="3171190" y="4865370"/>
                  </a:lnTo>
                  <a:lnTo>
                    <a:pt x="3171190" y="4875530"/>
                  </a:lnTo>
                  <a:lnTo>
                    <a:pt x="3117850" y="4894580"/>
                  </a:lnTo>
                  <a:close/>
                  <a:moveTo>
                    <a:pt x="3117850" y="4829810"/>
                  </a:moveTo>
                  <a:lnTo>
                    <a:pt x="3117850" y="4792980"/>
                  </a:lnTo>
                  <a:lnTo>
                    <a:pt x="3129280" y="4792980"/>
                  </a:lnTo>
                  <a:lnTo>
                    <a:pt x="3129280" y="4818380"/>
                  </a:lnTo>
                  <a:lnTo>
                    <a:pt x="3139440" y="4818380"/>
                  </a:lnTo>
                  <a:lnTo>
                    <a:pt x="3139440" y="4795520"/>
                  </a:lnTo>
                  <a:lnTo>
                    <a:pt x="3150870" y="4795520"/>
                  </a:lnTo>
                  <a:lnTo>
                    <a:pt x="3150870" y="4818380"/>
                  </a:lnTo>
                  <a:lnTo>
                    <a:pt x="3162300" y="4818380"/>
                  </a:lnTo>
                  <a:lnTo>
                    <a:pt x="3162300" y="4791710"/>
                  </a:lnTo>
                  <a:lnTo>
                    <a:pt x="3173730" y="4791710"/>
                  </a:lnTo>
                  <a:lnTo>
                    <a:pt x="3173730" y="4829810"/>
                  </a:lnTo>
                  <a:lnTo>
                    <a:pt x="3117850" y="4829810"/>
                  </a:lnTo>
                  <a:close/>
                  <a:moveTo>
                    <a:pt x="30480" y="146050"/>
                  </a:moveTo>
                  <a:lnTo>
                    <a:pt x="1270" y="83820"/>
                  </a:lnTo>
                  <a:lnTo>
                    <a:pt x="6350" y="82550"/>
                  </a:lnTo>
                  <a:lnTo>
                    <a:pt x="30480" y="134620"/>
                  </a:lnTo>
                  <a:lnTo>
                    <a:pt x="53340" y="82550"/>
                  </a:lnTo>
                  <a:lnTo>
                    <a:pt x="58420" y="83820"/>
                  </a:lnTo>
                  <a:lnTo>
                    <a:pt x="30480" y="146050"/>
                  </a:lnTo>
                  <a:close/>
                  <a:moveTo>
                    <a:pt x="26670" y="0"/>
                  </a:moveTo>
                  <a:lnTo>
                    <a:pt x="31750" y="0"/>
                  </a:lnTo>
                  <a:lnTo>
                    <a:pt x="31750" y="139700"/>
                  </a:lnTo>
                  <a:lnTo>
                    <a:pt x="26670" y="139700"/>
                  </a:lnTo>
                  <a:lnTo>
                    <a:pt x="26670" y="0"/>
                  </a:lnTo>
                  <a:close/>
                  <a:moveTo>
                    <a:pt x="41910" y="246380"/>
                  </a:moveTo>
                  <a:lnTo>
                    <a:pt x="31750" y="234950"/>
                  </a:lnTo>
                  <a:lnTo>
                    <a:pt x="39370" y="228600"/>
                  </a:lnTo>
                  <a:lnTo>
                    <a:pt x="54610" y="246380"/>
                  </a:lnTo>
                  <a:lnTo>
                    <a:pt x="54610" y="256540"/>
                  </a:lnTo>
                  <a:lnTo>
                    <a:pt x="1270" y="256540"/>
                  </a:lnTo>
                  <a:lnTo>
                    <a:pt x="1270" y="246380"/>
                  </a:lnTo>
                  <a:lnTo>
                    <a:pt x="41910" y="246380"/>
                  </a:lnTo>
                  <a:close/>
                  <a:moveTo>
                    <a:pt x="34290" y="292100"/>
                  </a:moveTo>
                  <a:lnTo>
                    <a:pt x="34290" y="295910"/>
                  </a:lnTo>
                  <a:cubicBezTo>
                    <a:pt x="34290" y="297180"/>
                    <a:pt x="34290" y="298450"/>
                    <a:pt x="34290" y="298450"/>
                  </a:cubicBezTo>
                  <a:cubicBezTo>
                    <a:pt x="34290" y="298450"/>
                    <a:pt x="34290" y="300990"/>
                    <a:pt x="35560" y="300990"/>
                  </a:cubicBezTo>
                  <a:cubicBezTo>
                    <a:pt x="35560" y="302260"/>
                    <a:pt x="36830" y="302260"/>
                    <a:pt x="36830" y="303530"/>
                  </a:cubicBezTo>
                  <a:cubicBezTo>
                    <a:pt x="38100" y="303530"/>
                    <a:pt x="38100" y="304800"/>
                    <a:pt x="39370" y="304800"/>
                  </a:cubicBezTo>
                  <a:cubicBezTo>
                    <a:pt x="40640" y="304800"/>
                    <a:pt x="41910" y="303530"/>
                    <a:pt x="43180" y="302260"/>
                  </a:cubicBezTo>
                  <a:cubicBezTo>
                    <a:pt x="44450" y="300990"/>
                    <a:pt x="44450" y="299720"/>
                    <a:pt x="44450" y="297180"/>
                  </a:cubicBezTo>
                  <a:cubicBezTo>
                    <a:pt x="44450" y="295910"/>
                    <a:pt x="44450" y="293370"/>
                    <a:pt x="43180" y="293370"/>
                  </a:cubicBezTo>
                  <a:cubicBezTo>
                    <a:pt x="41910" y="293370"/>
                    <a:pt x="40640" y="290830"/>
                    <a:pt x="39370" y="290830"/>
                  </a:cubicBezTo>
                  <a:lnTo>
                    <a:pt x="41910" y="278130"/>
                  </a:lnTo>
                  <a:cubicBezTo>
                    <a:pt x="44450" y="278130"/>
                    <a:pt x="45720" y="279400"/>
                    <a:pt x="48260" y="280670"/>
                  </a:cubicBezTo>
                  <a:cubicBezTo>
                    <a:pt x="49530" y="281940"/>
                    <a:pt x="50800" y="283210"/>
                    <a:pt x="52070" y="284480"/>
                  </a:cubicBezTo>
                  <a:cubicBezTo>
                    <a:pt x="53340" y="285750"/>
                    <a:pt x="53340" y="288290"/>
                    <a:pt x="54610" y="289560"/>
                  </a:cubicBezTo>
                  <a:cubicBezTo>
                    <a:pt x="55880" y="290830"/>
                    <a:pt x="55880" y="293370"/>
                    <a:pt x="55880" y="295910"/>
                  </a:cubicBezTo>
                  <a:cubicBezTo>
                    <a:pt x="55880" y="298450"/>
                    <a:pt x="55880" y="300990"/>
                    <a:pt x="54610" y="302260"/>
                  </a:cubicBezTo>
                  <a:cubicBezTo>
                    <a:pt x="54610" y="304800"/>
                    <a:pt x="53340" y="306070"/>
                    <a:pt x="52070" y="308610"/>
                  </a:cubicBezTo>
                  <a:cubicBezTo>
                    <a:pt x="50800" y="309880"/>
                    <a:pt x="49530" y="311150"/>
                    <a:pt x="46990" y="312420"/>
                  </a:cubicBezTo>
                  <a:cubicBezTo>
                    <a:pt x="45720" y="313690"/>
                    <a:pt x="43180" y="313690"/>
                    <a:pt x="40640" y="313690"/>
                  </a:cubicBezTo>
                  <a:cubicBezTo>
                    <a:pt x="38100" y="313690"/>
                    <a:pt x="35560" y="312420"/>
                    <a:pt x="33020" y="311150"/>
                  </a:cubicBezTo>
                  <a:cubicBezTo>
                    <a:pt x="30480" y="309880"/>
                    <a:pt x="30480" y="309880"/>
                    <a:pt x="29210" y="307340"/>
                  </a:cubicBezTo>
                  <a:lnTo>
                    <a:pt x="29210" y="307340"/>
                  </a:lnTo>
                  <a:cubicBezTo>
                    <a:pt x="29210" y="308610"/>
                    <a:pt x="27940" y="309880"/>
                    <a:pt x="27940" y="311150"/>
                  </a:cubicBezTo>
                  <a:cubicBezTo>
                    <a:pt x="26670" y="312420"/>
                    <a:pt x="26670" y="313690"/>
                    <a:pt x="25400" y="313690"/>
                  </a:cubicBezTo>
                  <a:cubicBezTo>
                    <a:pt x="24130" y="314960"/>
                    <a:pt x="22860" y="314960"/>
                    <a:pt x="21590" y="316230"/>
                  </a:cubicBezTo>
                  <a:cubicBezTo>
                    <a:pt x="20320" y="316230"/>
                    <a:pt x="19050" y="317500"/>
                    <a:pt x="16510" y="317500"/>
                  </a:cubicBezTo>
                  <a:cubicBezTo>
                    <a:pt x="13970" y="317500"/>
                    <a:pt x="11430" y="317500"/>
                    <a:pt x="8890" y="316230"/>
                  </a:cubicBezTo>
                  <a:cubicBezTo>
                    <a:pt x="6350" y="314960"/>
                    <a:pt x="5080" y="313690"/>
                    <a:pt x="3810" y="312420"/>
                  </a:cubicBezTo>
                  <a:cubicBezTo>
                    <a:pt x="2540" y="311150"/>
                    <a:pt x="1270" y="308610"/>
                    <a:pt x="1270" y="306070"/>
                  </a:cubicBezTo>
                  <a:cubicBezTo>
                    <a:pt x="1270" y="303530"/>
                    <a:pt x="0" y="300990"/>
                    <a:pt x="0" y="297180"/>
                  </a:cubicBezTo>
                  <a:cubicBezTo>
                    <a:pt x="0" y="292100"/>
                    <a:pt x="1270" y="288290"/>
                    <a:pt x="3810" y="284480"/>
                  </a:cubicBezTo>
                  <a:cubicBezTo>
                    <a:pt x="6350" y="280670"/>
                    <a:pt x="10160" y="278130"/>
                    <a:pt x="13970" y="278130"/>
                  </a:cubicBezTo>
                  <a:lnTo>
                    <a:pt x="16510" y="289560"/>
                  </a:lnTo>
                  <a:cubicBezTo>
                    <a:pt x="13970" y="289560"/>
                    <a:pt x="12700" y="290830"/>
                    <a:pt x="11430" y="292100"/>
                  </a:cubicBezTo>
                  <a:cubicBezTo>
                    <a:pt x="10160" y="293370"/>
                    <a:pt x="10160" y="294640"/>
                    <a:pt x="10160" y="297180"/>
                  </a:cubicBezTo>
                  <a:cubicBezTo>
                    <a:pt x="10160" y="299720"/>
                    <a:pt x="11430" y="300990"/>
                    <a:pt x="12700" y="302260"/>
                  </a:cubicBezTo>
                  <a:cubicBezTo>
                    <a:pt x="13970" y="303530"/>
                    <a:pt x="15240" y="303530"/>
                    <a:pt x="17780" y="303530"/>
                  </a:cubicBezTo>
                  <a:cubicBezTo>
                    <a:pt x="19050" y="303530"/>
                    <a:pt x="20320" y="303530"/>
                    <a:pt x="21590" y="302260"/>
                  </a:cubicBezTo>
                  <a:cubicBezTo>
                    <a:pt x="22860" y="300990"/>
                    <a:pt x="22860" y="300990"/>
                    <a:pt x="22860" y="299720"/>
                  </a:cubicBezTo>
                  <a:cubicBezTo>
                    <a:pt x="22860" y="298450"/>
                    <a:pt x="24130" y="297180"/>
                    <a:pt x="24130" y="295910"/>
                  </a:cubicBezTo>
                  <a:cubicBezTo>
                    <a:pt x="24130" y="294640"/>
                    <a:pt x="24130" y="293370"/>
                    <a:pt x="24130" y="292100"/>
                  </a:cubicBezTo>
                  <a:lnTo>
                    <a:pt x="24130" y="289560"/>
                  </a:lnTo>
                  <a:lnTo>
                    <a:pt x="34290" y="289560"/>
                  </a:lnTo>
                  <a:lnTo>
                    <a:pt x="34290" y="292100"/>
                  </a:lnTo>
                  <a:close/>
                  <a:moveTo>
                    <a:pt x="30480" y="1762760"/>
                  </a:moveTo>
                  <a:lnTo>
                    <a:pt x="1270" y="1700530"/>
                  </a:lnTo>
                  <a:lnTo>
                    <a:pt x="6350" y="1697990"/>
                  </a:lnTo>
                  <a:lnTo>
                    <a:pt x="30480" y="1750060"/>
                  </a:lnTo>
                  <a:lnTo>
                    <a:pt x="53340" y="1697990"/>
                  </a:lnTo>
                  <a:lnTo>
                    <a:pt x="58420" y="1700530"/>
                  </a:lnTo>
                  <a:lnTo>
                    <a:pt x="30480" y="1762760"/>
                  </a:lnTo>
                  <a:close/>
                  <a:moveTo>
                    <a:pt x="26670" y="1616710"/>
                  </a:moveTo>
                  <a:lnTo>
                    <a:pt x="31750" y="1616710"/>
                  </a:lnTo>
                  <a:lnTo>
                    <a:pt x="31750" y="1756410"/>
                  </a:lnTo>
                  <a:lnTo>
                    <a:pt x="26670" y="1756410"/>
                  </a:lnTo>
                  <a:lnTo>
                    <a:pt x="26670" y="1616710"/>
                  </a:lnTo>
                  <a:close/>
                  <a:moveTo>
                    <a:pt x="41910" y="1863090"/>
                  </a:moveTo>
                  <a:lnTo>
                    <a:pt x="31750" y="1851660"/>
                  </a:lnTo>
                  <a:lnTo>
                    <a:pt x="39370" y="1845310"/>
                  </a:lnTo>
                  <a:lnTo>
                    <a:pt x="54610" y="1863090"/>
                  </a:lnTo>
                  <a:lnTo>
                    <a:pt x="54610" y="1873250"/>
                  </a:lnTo>
                  <a:lnTo>
                    <a:pt x="1270" y="1873250"/>
                  </a:lnTo>
                  <a:lnTo>
                    <a:pt x="1270" y="1861820"/>
                  </a:lnTo>
                  <a:lnTo>
                    <a:pt x="41910" y="1863090"/>
                  </a:lnTo>
                  <a:lnTo>
                    <a:pt x="41910" y="1863090"/>
                  </a:lnTo>
                  <a:close/>
                  <a:moveTo>
                    <a:pt x="34290" y="1908810"/>
                  </a:moveTo>
                  <a:lnTo>
                    <a:pt x="34290" y="1912620"/>
                  </a:lnTo>
                  <a:cubicBezTo>
                    <a:pt x="34290" y="1913890"/>
                    <a:pt x="34290" y="1915160"/>
                    <a:pt x="34290" y="1915160"/>
                  </a:cubicBezTo>
                  <a:cubicBezTo>
                    <a:pt x="34290" y="1915160"/>
                    <a:pt x="34290" y="1917700"/>
                    <a:pt x="35560" y="1917700"/>
                  </a:cubicBezTo>
                  <a:cubicBezTo>
                    <a:pt x="35560" y="1918970"/>
                    <a:pt x="36830" y="1918970"/>
                    <a:pt x="36830" y="1920240"/>
                  </a:cubicBezTo>
                  <a:cubicBezTo>
                    <a:pt x="38100" y="1920240"/>
                    <a:pt x="38100" y="1921510"/>
                    <a:pt x="39370" y="1921510"/>
                  </a:cubicBezTo>
                  <a:cubicBezTo>
                    <a:pt x="40640" y="1921510"/>
                    <a:pt x="41910" y="1920240"/>
                    <a:pt x="43180" y="1918970"/>
                  </a:cubicBezTo>
                  <a:cubicBezTo>
                    <a:pt x="44450" y="1917700"/>
                    <a:pt x="44450" y="1916430"/>
                    <a:pt x="44450" y="1913890"/>
                  </a:cubicBezTo>
                  <a:cubicBezTo>
                    <a:pt x="44450" y="1912620"/>
                    <a:pt x="44450" y="1910080"/>
                    <a:pt x="43180" y="1910080"/>
                  </a:cubicBezTo>
                  <a:cubicBezTo>
                    <a:pt x="41910" y="1910080"/>
                    <a:pt x="40640" y="1907540"/>
                    <a:pt x="39370" y="1907540"/>
                  </a:cubicBezTo>
                  <a:lnTo>
                    <a:pt x="41910" y="1894840"/>
                  </a:lnTo>
                  <a:cubicBezTo>
                    <a:pt x="44450" y="1894840"/>
                    <a:pt x="45720" y="1896110"/>
                    <a:pt x="48260" y="1897380"/>
                  </a:cubicBezTo>
                  <a:cubicBezTo>
                    <a:pt x="49530" y="1898650"/>
                    <a:pt x="50800" y="1899920"/>
                    <a:pt x="52070" y="1901190"/>
                  </a:cubicBezTo>
                  <a:cubicBezTo>
                    <a:pt x="53340" y="1902460"/>
                    <a:pt x="53340" y="1905000"/>
                    <a:pt x="54610" y="1906270"/>
                  </a:cubicBezTo>
                  <a:cubicBezTo>
                    <a:pt x="55880" y="1907540"/>
                    <a:pt x="55880" y="1910080"/>
                    <a:pt x="55880" y="1912620"/>
                  </a:cubicBezTo>
                  <a:cubicBezTo>
                    <a:pt x="55880" y="1915160"/>
                    <a:pt x="55880" y="1917700"/>
                    <a:pt x="54610" y="1918970"/>
                  </a:cubicBezTo>
                  <a:cubicBezTo>
                    <a:pt x="54610" y="1921510"/>
                    <a:pt x="53340" y="1922780"/>
                    <a:pt x="52070" y="1925320"/>
                  </a:cubicBezTo>
                  <a:cubicBezTo>
                    <a:pt x="50800" y="1926590"/>
                    <a:pt x="49530" y="1927860"/>
                    <a:pt x="46990" y="1929130"/>
                  </a:cubicBezTo>
                  <a:cubicBezTo>
                    <a:pt x="45720" y="1930400"/>
                    <a:pt x="43180" y="1930400"/>
                    <a:pt x="40640" y="1930400"/>
                  </a:cubicBezTo>
                  <a:cubicBezTo>
                    <a:pt x="38100" y="1930400"/>
                    <a:pt x="35560" y="1929130"/>
                    <a:pt x="33020" y="1927860"/>
                  </a:cubicBezTo>
                  <a:cubicBezTo>
                    <a:pt x="30480" y="1926590"/>
                    <a:pt x="29210" y="1924050"/>
                    <a:pt x="29210" y="1921510"/>
                  </a:cubicBezTo>
                  <a:lnTo>
                    <a:pt x="29210" y="1921510"/>
                  </a:lnTo>
                  <a:cubicBezTo>
                    <a:pt x="29210" y="1922780"/>
                    <a:pt x="27940" y="1924050"/>
                    <a:pt x="27940" y="1925320"/>
                  </a:cubicBezTo>
                  <a:cubicBezTo>
                    <a:pt x="26670" y="1926590"/>
                    <a:pt x="26670" y="1927860"/>
                    <a:pt x="25400" y="1927860"/>
                  </a:cubicBezTo>
                  <a:cubicBezTo>
                    <a:pt x="24130" y="1929130"/>
                    <a:pt x="22860" y="1929130"/>
                    <a:pt x="21590" y="1930400"/>
                  </a:cubicBezTo>
                  <a:cubicBezTo>
                    <a:pt x="20320" y="1930400"/>
                    <a:pt x="19050" y="1931670"/>
                    <a:pt x="16510" y="1931670"/>
                  </a:cubicBezTo>
                  <a:cubicBezTo>
                    <a:pt x="13970" y="1931670"/>
                    <a:pt x="11430" y="1931670"/>
                    <a:pt x="8890" y="1930400"/>
                  </a:cubicBezTo>
                  <a:cubicBezTo>
                    <a:pt x="6350" y="1929130"/>
                    <a:pt x="5080" y="1927860"/>
                    <a:pt x="3810" y="1926590"/>
                  </a:cubicBezTo>
                  <a:cubicBezTo>
                    <a:pt x="2540" y="1925320"/>
                    <a:pt x="1270" y="1922780"/>
                    <a:pt x="1270" y="1920240"/>
                  </a:cubicBezTo>
                  <a:cubicBezTo>
                    <a:pt x="1270" y="1917700"/>
                    <a:pt x="0" y="1915160"/>
                    <a:pt x="0" y="1912620"/>
                  </a:cubicBezTo>
                  <a:cubicBezTo>
                    <a:pt x="0" y="1907540"/>
                    <a:pt x="1270" y="1903730"/>
                    <a:pt x="3810" y="1899920"/>
                  </a:cubicBezTo>
                  <a:cubicBezTo>
                    <a:pt x="6350" y="1896110"/>
                    <a:pt x="10160" y="1893570"/>
                    <a:pt x="13970" y="1893570"/>
                  </a:cubicBezTo>
                  <a:lnTo>
                    <a:pt x="16510" y="1905000"/>
                  </a:lnTo>
                  <a:cubicBezTo>
                    <a:pt x="13970" y="1905000"/>
                    <a:pt x="12700" y="1906270"/>
                    <a:pt x="11430" y="1907540"/>
                  </a:cubicBezTo>
                  <a:cubicBezTo>
                    <a:pt x="10160" y="1908810"/>
                    <a:pt x="10160" y="1910080"/>
                    <a:pt x="10160" y="1912620"/>
                  </a:cubicBezTo>
                  <a:cubicBezTo>
                    <a:pt x="10160" y="1915160"/>
                    <a:pt x="11430" y="1916430"/>
                    <a:pt x="12700" y="1917700"/>
                  </a:cubicBezTo>
                  <a:cubicBezTo>
                    <a:pt x="13970" y="1918970"/>
                    <a:pt x="15240" y="1918970"/>
                    <a:pt x="17780" y="1918970"/>
                  </a:cubicBezTo>
                  <a:cubicBezTo>
                    <a:pt x="19050" y="1918970"/>
                    <a:pt x="20320" y="1918970"/>
                    <a:pt x="21590" y="1917700"/>
                  </a:cubicBezTo>
                  <a:cubicBezTo>
                    <a:pt x="22860" y="1916430"/>
                    <a:pt x="22860" y="1916430"/>
                    <a:pt x="22860" y="1915160"/>
                  </a:cubicBezTo>
                  <a:cubicBezTo>
                    <a:pt x="22860" y="1913890"/>
                    <a:pt x="24130" y="1912620"/>
                    <a:pt x="24130" y="1911350"/>
                  </a:cubicBezTo>
                  <a:cubicBezTo>
                    <a:pt x="24130" y="1910080"/>
                    <a:pt x="24130" y="1908810"/>
                    <a:pt x="24130" y="1907540"/>
                  </a:cubicBezTo>
                  <a:lnTo>
                    <a:pt x="24130" y="1905000"/>
                  </a:lnTo>
                  <a:lnTo>
                    <a:pt x="34290" y="1905000"/>
                  </a:lnTo>
                  <a:lnTo>
                    <a:pt x="34290" y="1908810"/>
                  </a:lnTo>
                  <a:close/>
                  <a:moveTo>
                    <a:pt x="54610" y="1996440"/>
                  </a:moveTo>
                  <a:lnTo>
                    <a:pt x="54610" y="2006600"/>
                  </a:lnTo>
                  <a:lnTo>
                    <a:pt x="1270" y="2029460"/>
                  </a:lnTo>
                  <a:lnTo>
                    <a:pt x="1270" y="2015490"/>
                  </a:lnTo>
                  <a:lnTo>
                    <a:pt x="12700" y="2010410"/>
                  </a:lnTo>
                  <a:lnTo>
                    <a:pt x="12700" y="1990090"/>
                  </a:lnTo>
                  <a:lnTo>
                    <a:pt x="1270" y="1985010"/>
                  </a:lnTo>
                  <a:lnTo>
                    <a:pt x="1270" y="1972310"/>
                  </a:lnTo>
                  <a:lnTo>
                    <a:pt x="54610" y="1996440"/>
                  </a:lnTo>
                  <a:close/>
                  <a:moveTo>
                    <a:pt x="39370" y="2000250"/>
                  </a:moveTo>
                  <a:lnTo>
                    <a:pt x="22860" y="1993900"/>
                  </a:lnTo>
                  <a:lnTo>
                    <a:pt x="22860" y="2006600"/>
                  </a:lnTo>
                  <a:lnTo>
                    <a:pt x="39370" y="2000250"/>
                  </a:lnTo>
                  <a:close/>
                  <a:moveTo>
                    <a:pt x="30480" y="3468370"/>
                  </a:moveTo>
                  <a:lnTo>
                    <a:pt x="1270" y="3406140"/>
                  </a:lnTo>
                  <a:lnTo>
                    <a:pt x="6350" y="3403600"/>
                  </a:lnTo>
                  <a:lnTo>
                    <a:pt x="30480" y="3455670"/>
                  </a:lnTo>
                  <a:lnTo>
                    <a:pt x="53340" y="3403600"/>
                  </a:lnTo>
                  <a:lnTo>
                    <a:pt x="58420" y="3406140"/>
                  </a:lnTo>
                  <a:lnTo>
                    <a:pt x="30480" y="3468370"/>
                  </a:lnTo>
                  <a:close/>
                  <a:moveTo>
                    <a:pt x="26670" y="3322320"/>
                  </a:moveTo>
                  <a:lnTo>
                    <a:pt x="31750" y="3322320"/>
                  </a:lnTo>
                  <a:lnTo>
                    <a:pt x="31750" y="3462020"/>
                  </a:lnTo>
                  <a:lnTo>
                    <a:pt x="26670" y="3462020"/>
                  </a:lnTo>
                  <a:lnTo>
                    <a:pt x="26670" y="3322320"/>
                  </a:lnTo>
                  <a:close/>
                  <a:moveTo>
                    <a:pt x="41910" y="3568700"/>
                  </a:moveTo>
                  <a:lnTo>
                    <a:pt x="31750" y="3557270"/>
                  </a:lnTo>
                  <a:lnTo>
                    <a:pt x="39370" y="3550920"/>
                  </a:lnTo>
                  <a:lnTo>
                    <a:pt x="54610" y="3568700"/>
                  </a:lnTo>
                  <a:lnTo>
                    <a:pt x="54610" y="3578860"/>
                  </a:lnTo>
                  <a:lnTo>
                    <a:pt x="1270" y="3578860"/>
                  </a:lnTo>
                  <a:lnTo>
                    <a:pt x="1270" y="3567430"/>
                  </a:lnTo>
                  <a:lnTo>
                    <a:pt x="41910" y="3567430"/>
                  </a:lnTo>
                  <a:lnTo>
                    <a:pt x="41910" y="3568700"/>
                  </a:lnTo>
                  <a:close/>
                  <a:moveTo>
                    <a:pt x="12700" y="3623310"/>
                  </a:moveTo>
                  <a:lnTo>
                    <a:pt x="12700" y="3599180"/>
                  </a:lnTo>
                  <a:lnTo>
                    <a:pt x="21590" y="3599180"/>
                  </a:lnTo>
                  <a:lnTo>
                    <a:pt x="54610" y="3620770"/>
                  </a:lnTo>
                  <a:lnTo>
                    <a:pt x="54610" y="3633470"/>
                  </a:lnTo>
                  <a:lnTo>
                    <a:pt x="21590" y="3633470"/>
                  </a:lnTo>
                  <a:lnTo>
                    <a:pt x="21590" y="3639820"/>
                  </a:lnTo>
                  <a:lnTo>
                    <a:pt x="12700" y="3639820"/>
                  </a:lnTo>
                  <a:lnTo>
                    <a:pt x="12700" y="3633470"/>
                  </a:lnTo>
                  <a:lnTo>
                    <a:pt x="1270" y="3633470"/>
                  </a:lnTo>
                  <a:lnTo>
                    <a:pt x="1270" y="3622040"/>
                  </a:lnTo>
                  <a:lnTo>
                    <a:pt x="12700" y="3623310"/>
                  </a:lnTo>
                  <a:lnTo>
                    <a:pt x="12700" y="3623310"/>
                  </a:lnTo>
                  <a:close/>
                  <a:moveTo>
                    <a:pt x="40640" y="3623310"/>
                  </a:moveTo>
                  <a:lnTo>
                    <a:pt x="40640" y="3623310"/>
                  </a:lnTo>
                  <a:lnTo>
                    <a:pt x="21590" y="3611880"/>
                  </a:lnTo>
                  <a:lnTo>
                    <a:pt x="21590" y="3624580"/>
                  </a:lnTo>
                  <a:lnTo>
                    <a:pt x="40640" y="3624580"/>
                  </a:lnTo>
                  <a:lnTo>
                    <a:pt x="40640" y="3623310"/>
                  </a:lnTo>
                  <a:close/>
                  <a:moveTo>
                    <a:pt x="30480" y="5085080"/>
                  </a:moveTo>
                  <a:lnTo>
                    <a:pt x="1270" y="5022850"/>
                  </a:lnTo>
                  <a:lnTo>
                    <a:pt x="6350" y="5020310"/>
                  </a:lnTo>
                  <a:lnTo>
                    <a:pt x="30480" y="5072380"/>
                  </a:lnTo>
                  <a:lnTo>
                    <a:pt x="53340" y="5020310"/>
                  </a:lnTo>
                  <a:lnTo>
                    <a:pt x="58420" y="5022850"/>
                  </a:lnTo>
                  <a:lnTo>
                    <a:pt x="30480" y="5085080"/>
                  </a:lnTo>
                  <a:close/>
                  <a:moveTo>
                    <a:pt x="26670" y="4939030"/>
                  </a:moveTo>
                  <a:lnTo>
                    <a:pt x="31750" y="4939030"/>
                  </a:lnTo>
                  <a:lnTo>
                    <a:pt x="31750" y="5078730"/>
                  </a:lnTo>
                  <a:lnTo>
                    <a:pt x="26670" y="5078730"/>
                  </a:lnTo>
                  <a:lnTo>
                    <a:pt x="26670" y="4939030"/>
                  </a:lnTo>
                  <a:close/>
                  <a:moveTo>
                    <a:pt x="41910" y="5185410"/>
                  </a:moveTo>
                  <a:lnTo>
                    <a:pt x="31750" y="5173980"/>
                  </a:lnTo>
                  <a:lnTo>
                    <a:pt x="39370" y="5167630"/>
                  </a:lnTo>
                  <a:lnTo>
                    <a:pt x="54610" y="5185410"/>
                  </a:lnTo>
                  <a:lnTo>
                    <a:pt x="54610" y="5195570"/>
                  </a:lnTo>
                  <a:lnTo>
                    <a:pt x="1270" y="5195570"/>
                  </a:lnTo>
                  <a:lnTo>
                    <a:pt x="1270" y="5184140"/>
                  </a:lnTo>
                  <a:lnTo>
                    <a:pt x="41910" y="5184140"/>
                  </a:lnTo>
                  <a:lnTo>
                    <a:pt x="41910" y="5185410"/>
                  </a:lnTo>
                  <a:close/>
                  <a:moveTo>
                    <a:pt x="12700" y="5240020"/>
                  </a:moveTo>
                  <a:lnTo>
                    <a:pt x="12700" y="5215890"/>
                  </a:lnTo>
                  <a:lnTo>
                    <a:pt x="21590" y="5215890"/>
                  </a:lnTo>
                  <a:lnTo>
                    <a:pt x="54610" y="5237480"/>
                  </a:lnTo>
                  <a:lnTo>
                    <a:pt x="54610" y="5250180"/>
                  </a:lnTo>
                  <a:lnTo>
                    <a:pt x="21590" y="5250180"/>
                  </a:lnTo>
                  <a:lnTo>
                    <a:pt x="21590" y="5256530"/>
                  </a:lnTo>
                  <a:lnTo>
                    <a:pt x="12700" y="5256530"/>
                  </a:lnTo>
                  <a:lnTo>
                    <a:pt x="12700" y="5250180"/>
                  </a:lnTo>
                  <a:lnTo>
                    <a:pt x="1270" y="5250180"/>
                  </a:lnTo>
                  <a:lnTo>
                    <a:pt x="1270" y="5238750"/>
                  </a:lnTo>
                  <a:lnTo>
                    <a:pt x="12700" y="5240020"/>
                  </a:lnTo>
                  <a:lnTo>
                    <a:pt x="12700" y="5240020"/>
                  </a:lnTo>
                  <a:close/>
                  <a:moveTo>
                    <a:pt x="40640" y="5240020"/>
                  </a:moveTo>
                  <a:lnTo>
                    <a:pt x="40640" y="5240020"/>
                  </a:lnTo>
                  <a:lnTo>
                    <a:pt x="21590" y="5227320"/>
                  </a:lnTo>
                  <a:lnTo>
                    <a:pt x="21590" y="5240020"/>
                  </a:lnTo>
                  <a:lnTo>
                    <a:pt x="40640" y="5240020"/>
                  </a:lnTo>
                  <a:close/>
                  <a:moveTo>
                    <a:pt x="54610" y="5317490"/>
                  </a:moveTo>
                  <a:lnTo>
                    <a:pt x="54610" y="5327650"/>
                  </a:lnTo>
                  <a:lnTo>
                    <a:pt x="1270" y="5351780"/>
                  </a:lnTo>
                  <a:lnTo>
                    <a:pt x="1270" y="5337810"/>
                  </a:lnTo>
                  <a:lnTo>
                    <a:pt x="12700" y="5332730"/>
                  </a:lnTo>
                  <a:lnTo>
                    <a:pt x="12700" y="5311140"/>
                  </a:lnTo>
                  <a:lnTo>
                    <a:pt x="1270" y="5306060"/>
                  </a:lnTo>
                  <a:lnTo>
                    <a:pt x="1270" y="5293360"/>
                  </a:lnTo>
                  <a:lnTo>
                    <a:pt x="54610" y="5317490"/>
                  </a:lnTo>
                  <a:close/>
                  <a:moveTo>
                    <a:pt x="39370" y="5322570"/>
                  </a:moveTo>
                  <a:lnTo>
                    <a:pt x="22860" y="5316220"/>
                  </a:lnTo>
                  <a:lnTo>
                    <a:pt x="22860" y="5328920"/>
                  </a:lnTo>
                  <a:lnTo>
                    <a:pt x="39370" y="53225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42" name="Google Shape;242;p18"/>
          <p:cNvGrpSpPr/>
          <p:nvPr/>
        </p:nvGrpSpPr>
        <p:grpSpPr>
          <a:xfrm rot="-429096">
            <a:off x="6205947" y="-213429"/>
            <a:ext cx="2884359" cy="5571602"/>
            <a:chOff x="0" y="1270"/>
            <a:chExt cx="3289300" cy="6353810"/>
          </a:xfrm>
        </p:grpSpPr>
        <p:sp>
          <p:nvSpPr>
            <p:cNvPr id="243" name="Google Shape;243;p18"/>
            <p:cNvSpPr/>
            <p:nvPr/>
          </p:nvSpPr>
          <p:spPr>
            <a:xfrm>
              <a:off x="0" y="1270"/>
              <a:ext cx="3289300" cy="6353810"/>
            </a:xfrm>
            <a:custGeom>
              <a:rect b="b" l="l" r="r" t="t"/>
              <a:pathLst>
                <a:path extrusionOk="0" h="6353810" w="3289300">
                  <a:moveTo>
                    <a:pt x="3289300" y="6353810"/>
                  </a:moveTo>
                  <a:lnTo>
                    <a:pt x="0" y="6353810"/>
                  </a:lnTo>
                  <a:lnTo>
                    <a:pt x="0" y="0"/>
                  </a:lnTo>
                  <a:lnTo>
                    <a:pt x="3289300" y="0"/>
                  </a:lnTo>
                  <a:lnTo>
                    <a:pt x="3289300" y="6353810"/>
                  </a:lnTo>
                  <a:close/>
                </a:path>
              </a:pathLst>
            </a:custGeom>
            <a:solidFill>
              <a:srgbClr val="C64032"/>
            </a:solidFill>
            <a:ln>
              <a:noFill/>
            </a:ln>
          </p:spPr>
        </p:sp>
        <p:sp>
          <p:nvSpPr>
            <p:cNvPr id="244" name="Google Shape;244;p18"/>
            <p:cNvSpPr/>
            <p:nvPr/>
          </p:nvSpPr>
          <p:spPr>
            <a:xfrm>
              <a:off x="179070" y="3233420"/>
              <a:ext cx="2928620" cy="2940050"/>
            </a:xfrm>
            <a:custGeom>
              <a:rect b="b" l="l" r="r" t="t"/>
              <a:pathLst>
                <a:path extrusionOk="0" h="2940050" w="2928620">
                  <a:moveTo>
                    <a:pt x="2928620" y="2940050"/>
                  </a:moveTo>
                  <a:lnTo>
                    <a:pt x="0" y="2940050"/>
                  </a:lnTo>
                  <a:lnTo>
                    <a:pt x="0" y="0"/>
                  </a:lnTo>
                  <a:lnTo>
                    <a:pt x="2928620" y="0"/>
                  </a:lnTo>
                  <a:lnTo>
                    <a:pt x="2928620" y="2940050"/>
                  </a:lnTo>
                  <a:lnTo>
                    <a:pt x="2928620" y="294005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-50677" r="0" t="0"/>
              </a:stretch>
            </a:blipFill>
            <a:ln>
              <a:noFill/>
            </a:ln>
          </p:spPr>
        </p:sp>
        <p:sp>
          <p:nvSpPr>
            <p:cNvPr id="245" name="Google Shape;245;p18"/>
            <p:cNvSpPr/>
            <p:nvPr/>
          </p:nvSpPr>
          <p:spPr>
            <a:xfrm>
              <a:off x="181610" y="180340"/>
              <a:ext cx="2928620" cy="2940050"/>
            </a:xfrm>
            <a:custGeom>
              <a:rect b="b" l="l" r="r" t="t"/>
              <a:pathLst>
                <a:path extrusionOk="0" h="2940050" w="2928620">
                  <a:moveTo>
                    <a:pt x="2928620" y="2940050"/>
                  </a:moveTo>
                  <a:lnTo>
                    <a:pt x="0" y="2940050"/>
                  </a:lnTo>
                  <a:lnTo>
                    <a:pt x="0" y="0"/>
                  </a:lnTo>
                  <a:lnTo>
                    <a:pt x="2928620" y="0"/>
                  </a:lnTo>
                  <a:lnTo>
                    <a:pt x="2928620" y="2940050"/>
                  </a:lnTo>
                  <a:lnTo>
                    <a:pt x="2928620" y="294005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-25337" r="-25337" t="0"/>
              </a:stretch>
            </a:blipFill>
            <a:ln>
              <a:noFill/>
            </a:ln>
          </p:spPr>
        </p:sp>
        <p:sp>
          <p:nvSpPr>
            <p:cNvPr id="246" name="Google Shape;246;p18"/>
            <p:cNvSpPr/>
            <p:nvPr/>
          </p:nvSpPr>
          <p:spPr>
            <a:xfrm>
              <a:off x="54610" y="439420"/>
              <a:ext cx="3173730" cy="5429250"/>
            </a:xfrm>
            <a:custGeom>
              <a:rect b="b" l="l" r="r" t="t"/>
              <a:pathLst>
                <a:path extrusionOk="0" h="5429250" w="3173730">
                  <a:moveTo>
                    <a:pt x="3117850" y="751840"/>
                  </a:moveTo>
                  <a:lnTo>
                    <a:pt x="3117850" y="716280"/>
                  </a:lnTo>
                  <a:lnTo>
                    <a:pt x="3129280" y="716280"/>
                  </a:lnTo>
                  <a:lnTo>
                    <a:pt x="3129280" y="740410"/>
                  </a:lnTo>
                  <a:lnTo>
                    <a:pt x="3140710" y="740410"/>
                  </a:lnTo>
                  <a:lnTo>
                    <a:pt x="3140710" y="717550"/>
                  </a:lnTo>
                  <a:lnTo>
                    <a:pt x="3152140" y="717550"/>
                  </a:lnTo>
                  <a:lnTo>
                    <a:pt x="3152140" y="740410"/>
                  </a:lnTo>
                  <a:lnTo>
                    <a:pt x="3173730" y="740410"/>
                  </a:lnTo>
                  <a:lnTo>
                    <a:pt x="3173730" y="751840"/>
                  </a:lnTo>
                  <a:lnTo>
                    <a:pt x="3117850" y="751840"/>
                  </a:lnTo>
                  <a:close/>
                  <a:moveTo>
                    <a:pt x="3117850" y="702310"/>
                  </a:moveTo>
                  <a:lnTo>
                    <a:pt x="3117850" y="690880"/>
                  </a:lnTo>
                  <a:lnTo>
                    <a:pt x="3171190" y="690880"/>
                  </a:lnTo>
                  <a:lnTo>
                    <a:pt x="3171190" y="702310"/>
                  </a:lnTo>
                  <a:lnTo>
                    <a:pt x="3117850" y="702310"/>
                  </a:lnTo>
                  <a:close/>
                  <a:moveTo>
                    <a:pt x="3117850" y="674370"/>
                  </a:moveTo>
                  <a:lnTo>
                    <a:pt x="3117850" y="662940"/>
                  </a:lnTo>
                  <a:lnTo>
                    <a:pt x="3161030" y="662940"/>
                  </a:lnTo>
                  <a:lnTo>
                    <a:pt x="3161030" y="640080"/>
                  </a:lnTo>
                  <a:lnTo>
                    <a:pt x="3172460" y="640080"/>
                  </a:lnTo>
                  <a:lnTo>
                    <a:pt x="3172460" y="674370"/>
                  </a:lnTo>
                  <a:lnTo>
                    <a:pt x="3117850" y="674370"/>
                  </a:lnTo>
                  <a:close/>
                  <a:moveTo>
                    <a:pt x="3117850" y="628650"/>
                  </a:moveTo>
                  <a:lnTo>
                    <a:pt x="3117850" y="610870"/>
                  </a:lnTo>
                  <a:lnTo>
                    <a:pt x="3153410" y="598170"/>
                  </a:lnTo>
                  <a:lnTo>
                    <a:pt x="3153410" y="598170"/>
                  </a:lnTo>
                  <a:lnTo>
                    <a:pt x="3117850" y="585470"/>
                  </a:lnTo>
                  <a:lnTo>
                    <a:pt x="3117850" y="567690"/>
                  </a:lnTo>
                  <a:lnTo>
                    <a:pt x="3171190" y="567690"/>
                  </a:lnTo>
                  <a:lnTo>
                    <a:pt x="3171190" y="579120"/>
                  </a:lnTo>
                  <a:lnTo>
                    <a:pt x="3129280" y="579120"/>
                  </a:lnTo>
                  <a:lnTo>
                    <a:pt x="3129280" y="579120"/>
                  </a:lnTo>
                  <a:lnTo>
                    <a:pt x="3171190" y="593090"/>
                  </a:lnTo>
                  <a:lnTo>
                    <a:pt x="3171190" y="601980"/>
                  </a:lnTo>
                  <a:lnTo>
                    <a:pt x="3129280" y="615950"/>
                  </a:lnTo>
                  <a:lnTo>
                    <a:pt x="3129280" y="615950"/>
                  </a:lnTo>
                  <a:lnTo>
                    <a:pt x="3171190" y="615950"/>
                  </a:lnTo>
                  <a:lnTo>
                    <a:pt x="3171190" y="627380"/>
                  </a:lnTo>
                  <a:lnTo>
                    <a:pt x="3117850" y="628650"/>
                  </a:lnTo>
                  <a:lnTo>
                    <a:pt x="3117850" y="628650"/>
                  </a:lnTo>
                  <a:close/>
                  <a:moveTo>
                    <a:pt x="3117850" y="523240"/>
                  </a:moveTo>
                  <a:lnTo>
                    <a:pt x="3117850" y="506730"/>
                  </a:lnTo>
                  <a:lnTo>
                    <a:pt x="3155950" y="483870"/>
                  </a:lnTo>
                  <a:lnTo>
                    <a:pt x="3155950" y="483870"/>
                  </a:lnTo>
                  <a:lnTo>
                    <a:pt x="3117850" y="483870"/>
                  </a:lnTo>
                  <a:lnTo>
                    <a:pt x="3117850" y="472440"/>
                  </a:lnTo>
                  <a:lnTo>
                    <a:pt x="3171190" y="472440"/>
                  </a:lnTo>
                  <a:lnTo>
                    <a:pt x="3171190" y="487680"/>
                  </a:lnTo>
                  <a:lnTo>
                    <a:pt x="3133090" y="511810"/>
                  </a:lnTo>
                  <a:lnTo>
                    <a:pt x="3133090" y="511810"/>
                  </a:lnTo>
                  <a:lnTo>
                    <a:pt x="3171190" y="511810"/>
                  </a:lnTo>
                  <a:lnTo>
                    <a:pt x="3171190" y="523240"/>
                  </a:lnTo>
                  <a:lnTo>
                    <a:pt x="3117850" y="523240"/>
                  </a:lnTo>
                  <a:close/>
                  <a:moveTo>
                    <a:pt x="3117850" y="454660"/>
                  </a:moveTo>
                  <a:lnTo>
                    <a:pt x="3117850" y="417830"/>
                  </a:lnTo>
                  <a:lnTo>
                    <a:pt x="3129280" y="417830"/>
                  </a:lnTo>
                  <a:lnTo>
                    <a:pt x="3129280" y="443230"/>
                  </a:lnTo>
                  <a:lnTo>
                    <a:pt x="3139440" y="443230"/>
                  </a:lnTo>
                  <a:lnTo>
                    <a:pt x="3139440" y="420370"/>
                  </a:lnTo>
                  <a:lnTo>
                    <a:pt x="3150870" y="420370"/>
                  </a:lnTo>
                  <a:lnTo>
                    <a:pt x="3150870" y="443230"/>
                  </a:lnTo>
                  <a:lnTo>
                    <a:pt x="3162300" y="443230"/>
                  </a:lnTo>
                  <a:lnTo>
                    <a:pt x="3162300" y="416560"/>
                  </a:lnTo>
                  <a:lnTo>
                    <a:pt x="3173730" y="416560"/>
                  </a:lnTo>
                  <a:lnTo>
                    <a:pt x="3173730" y="454660"/>
                  </a:lnTo>
                  <a:lnTo>
                    <a:pt x="3117850" y="454660"/>
                  </a:lnTo>
                  <a:close/>
                  <a:moveTo>
                    <a:pt x="3167380" y="353060"/>
                  </a:moveTo>
                  <a:cubicBezTo>
                    <a:pt x="3168650" y="356870"/>
                    <a:pt x="3169920" y="360680"/>
                    <a:pt x="3171190" y="364490"/>
                  </a:cubicBezTo>
                  <a:cubicBezTo>
                    <a:pt x="3172460" y="368300"/>
                    <a:pt x="3172460" y="372110"/>
                    <a:pt x="3172460" y="375920"/>
                  </a:cubicBezTo>
                  <a:cubicBezTo>
                    <a:pt x="3172460" y="379730"/>
                    <a:pt x="3171190" y="383540"/>
                    <a:pt x="3169920" y="387350"/>
                  </a:cubicBezTo>
                  <a:cubicBezTo>
                    <a:pt x="3168650" y="391160"/>
                    <a:pt x="3166110" y="393700"/>
                    <a:pt x="3164840" y="396240"/>
                  </a:cubicBezTo>
                  <a:cubicBezTo>
                    <a:pt x="3163570" y="398780"/>
                    <a:pt x="3159760" y="401320"/>
                    <a:pt x="3155950" y="402590"/>
                  </a:cubicBezTo>
                  <a:cubicBezTo>
                    <a:pt x="3152140" y="403860"/>
                    <a:pt x="3148330" y="405130"/>
                    <a:pt x="3144520" y="405130"/>
                  </a:cubicBezTo>
                  <a:cubicBezTo>
                    <a:pt x="3140710" y="405130"/>
                    <a:pt x="3136900" y="403860"/>
                    <a:pt x="3133090" y="402590"/>
                  </a:cubicBezTo>
                  <a:cubicBezTo>
                    <a:pt x="3129280" y="401320"/>
                    <a:pt x="3126740" y="398780"/>
                    <a:pt x="3124200" y="396240"/>
                  </a:cubicBezTo>
                  <a:cubicBezTo>
                    <a:pt x="3121660" y="393700"/>
                    <a:pt x="3120390" y="391160"/>
                    <a:pt x="3119121" y="387350"/>
                  </a:cubicBezTo>
                  <a:cubicBezTo>
                    <a:pt x="3117850" y="383540"/>
                    <a:pt x="3116581" y="379730"/>
                    <a:pt x="3116581" y="375920"/>
                  </a:cubicBezTo>
                  <a:cubicBezTo>
                    <a:pt x="3116581" y="372110"/>
                    <a:pt x="3116581" y="367030"/>
                    <a:pt x="3117851" y="364490"/>
                  </a:cubicBezTo>
                  <a:cubicBezTo>
                    <a:pt x="3119121" y="360680"/>
                    <a:pt x="3120391" y="358140"/>
                    <a:pt x="3122931" y="354330"/>
                  </a:cubicBezTo>
                  <a:lnTo>
                    <a:pt x="3131821" y="363220"/>
                  </a:lnTo>
                  <a:cubicBezTo>
                    <a:pt x="3130550" y="364490"/>
                    <a:pt x="3129281" y="367030"/>
                    <a:pt x="3128010" y="368300"/>
                  </a:cubicBezTo>
                  <a:cubicBezTo>
                    <a:pt x="3126740" y="370840"/>
                    <a:pt x="3126740" y="373380"/>
                    <a:pt x="3126740" y="375920"/>
                  </a:cubicBezTo>
                  <a:cubicBezTo>
                    <a:pt x="3126740" y="378460"/>
                    <a:pt x="3126740" y="381000"/>
                    <a:pt x="3128010" y="382270"/>
                  </a:cubicBezTo>
                  <a:cubicBezTo>
                    <a:pt x="3129281" y="384810"/>
                    <a:pt x="3130550" y="386080"/>
                    <a:pt x="3131821" y="387350"/>
                  </a:cubicBezTo>
                  <a:cubicBezTo>
                    <a:pt x="3133091" y="388620"/>
                    <a:pt x="3135631" y="389890"/>
                    <a:pt x="3136900" y="391160"/>
                  </a:cubicBezTo>
                  <a:cubicBezTo>
                    <a:pt x="3138170" y="392430"/>
                    <a:pt x="3140710" y="392430"/>
                    <a:pt x="3143250" y="392430"/>
                  </a:cubicBezTo>
                  <a:cubicBezTo>
                    <a:pt x="3145790" y="392430"/>
                    <a:pt x="3148330" y="392430"/>
                    <a:pt x="3149600" y="391160"/>
                  </a:cubicBezTo>
                  <a:cubicBezTo>
                    <a:pt x="3150871" y="389890"/>
                    <a:pt x="3153410" y="388620"/>
                    <a:pt x="3154680" y="387350"/>
                  </a:cubicBezTo>
                  <a:cubicBezTo>
                    <a:pt x="3155950" y="386080"/>
                    <a:pt x="3157220" y="383540"/>
                    <a:pt x="3158490" y="382270"/>
                  </a:cubicBezTo>
                  <a:cubicBezTo>
                    <a:pt x="3159760" y="379730"/>
                    <a:pt x="3159760" y="378460"/>
                    <a:pt x="3159760" y="375920"/>
                  </a:cubicBezTo>
                  <a:cubicBezTo>
                    <a:pt x="3159760" y="373380"/>
                    <a:pt x="3159760" y="370840"/>
                    <a:pt x="3158490" y="369570"/>
                  </a:cubicBezTo>
                  <a:cubicBezTo>
                    <a:pt x="3157220" y="368300"/>
                    <a:pt x="3157220" y="365760"/>
                    <a:pt x="3157220" y="364490"/>
                  </a:cubicBezTo>
                  <a:lnTo>
                    <a:pt x="3148330" y="364490"/>
                  </a:lnTo>
                  <a:lnTo>
                    <a:pt x="3148330" y="374650"/>
                  </a:lnTo>
                  <a:lnTo>
                    <a:pt x="3136900" y="374650"/>
                  </a:lnTo>
                  <a:lnTo>
                    <a:pt x="3136900" y="353060"/>
                  </a:lnTo>
                  <a:cubicBezTo>
                    <a:pt x="3136900" y="353060"/>
                    <a:pt x="3167380" y="353060"/>
                    <a:pt x="3167380" y="353060"/>
                  </a:cubicBezTo>
                  <a:close/>
                  <a:moveTo>
                    <a:pt x="3117850" y="325120"/>
                  </a:moveTo>
                  <a:lnTo>
                    <a:pt x="3117850" y="314960"/>
                  </a:lnTo>
                  <a:lnTo>
                    <a:pt x="3171190" y="292100"/>
                  </a:lnTo>
                  <a:lnTo>
                    <a:pt x="3171190" y="306070"/>
                  </a:lnTo>
                  <a:lnTo>
                    <a:pt x="3159760" y="311150"/>
                  </a:lnTo>
                  <a:lnTo>
                    <a:pt x="3159760" y="331470"/>
                  </a:lnTo>
                  <a:lnTo>
                    <a:pt x="3171190" y="335280"/>
                  </a:lnTo>
                  <a:lnTo>
                    <a:pt x="3171190" y="347980"/>
                  </a:lnTo>
                  <a:lnTo>
                    <a:pt x="3117850" y="325120"/>
                  </a:lnTo>
                  <a:close/>
                  <a:moveTo>
                    <a:pt x="3133090" y="320040"/>
                  </a:moveTo>
                  <a:lnTo>
                    <a:pt x="3149600" y="326390"/>
                  </a:lnTo>
                  <a:lnTo>
                    <a:pt x="3149600" y="313690"/>
                  </a:lnTo>
                  <a:lnTo>
                    <a:pt x="3133090" y="320040"/>
                  </a:lnTo>
                  <a:close/>
                  <a:moveTo>
                    <a:pt x="3128010" y="278130"/>
                  </a:moveTo>
                  <a:lnTo>
                    <a:pt x="3128010" y="293370"/>
                  </a:lnTo>
                  <a:lnTo>
                    <a:pt x="3117850" y="293370"/>
                  </a:lnTo>
                  <a:lnTo>
                    <a:pt x="3117850" y="250190"/>
                  </a:lnTo>
                  <a:lnTo>
                    <a:pt x="3128010" y="250190"/>
                  </a:lnTo>
                  <a:lnTo>
                    <a:pt x="3128010" y="265430"/>
                  </a:lnTo>
                  <a:lnTo>
                    <a:pt x="3171190" y="265430"/>
                  </a:lnTo>
                  <a:lnTo>
                    <a:pt x="3171190" y="276860"/>
                  </a:lnTo>
                  <a:lnTo>
                    <a:pt x="3128010" y="278130"/>
                  </a:lnTo>
                  <a:lnTo>
                    <a:pt x="3128010" y="278130"/>
                  </a:lnTo>
                  <a:close/>
                  <a:moveTo>
                    <a:pt x="3117850" y="240030"/>
                  </a:moveTo>
                  <a:lnTo>
                    <a:pt x="3117850" y="228600"/>
                  </a:lnTo>
                  <a:lnTo>
                    <a:pt x="3171190" y="228600"/>
                  </a:lnTo>
                  <a:lnTo>
                    <a:pt x="3171190" y="240030"/>
                  </a:lnTo>
                  <a:lnTo>
                    <a:pt x="3117850" y="240030"/>
                  </a:lnTo>
                  <a:close/>
                  <a:moveTo>
                    <a:pt x="3117850" y="217170"/>
                  </a:moveTo>
                  <a:lnTo>
                    <a:pt x="3117850" y="203200"/>
                  </a:lnTo>
                  <a:lnTo>
                    <a:pt x="3153410" y="190500"/>
                  </a:lnTo>
                  <a:lnTo>
                    <a:pt x="3153410" y="190500"/>
                  </a:lnTo>
                  <a:lnTo>
                    <a:pt x="3117850" y="176530"/>
                  </a:lnTo>
                  <a:lnTo>
                    <a:pt x="3117850" y="163830"/>
                  </a:lnTo>
                  <a:lnTo>
                    <a:pt x="3171190" y="186690"/>
                  </a:lnTo>
                  <a:lnTo>
                    <a:pt x="3171190" y="195580"/>
                  </a:lnTo>
                  <a:lnTo>
                    <a:pt x="3117850" y="217170"/>
                  </a:lnTo>
                  <a:close/>
                  <a:moveTo>
                    <a:pt x="3117850" y="152400"/>
                  </a:moveTo>
                  <a:lnTo>
                    <a:pt x="3117850" y="115570"/>
                  </a:lnTo>
                  <a:lnTo>
                    <a:pt x="3129280" y="115570"/>
                  </a:lnTo>
                  <a:lnTo>
                    <a:pt x="3129280" y="140970"/>
                  </a:lnTo>
                  <a:lnTo>
                    <a:pt x="3139440" y="140970"/>
                  </a:lnTo>
                  <a:lnTo>
                    <a:pt x="3139440" y="118110"/>
                  </a:lnTo>
                  <a:lnTo>
                    <a:pt x="3150870" y="118110"/>
                  </a:lnTo>
                  <a:lnTo>
                    <a:pt x="3150870" y="140970"/>
                  </a:lnTo>
                  <a:lnTo>
                    <a:pt x="3162300" y="140970"/>
                  </a:lnTo>
                  <a:lnTo>
                    <a:pt x="3162300" y="114300"/>
                  </a:lnTo>
                  <a:lnTo>
                    <a:pt x="3173730" y="114300"/>
                  </a:lnTo>
                  <a:lnTo>
                    <a:pt x="3173730" y="152400"/>
                  </a:lnTo>
                  <a:lnTo>
                    <a:pt x="3117850" y="152400"/>
                  </a:lnTo>
                  <a:close/>
                  <a:moveTo>
                    <a:pt x="3117850" y="3089910"/>
                  </a:moveTo>
                  <a:lnTo>
                    <a:pt x="3117850" y="3053080"/>
                  </a:lnTo>
                  <a:lnTo>
                    <a:pt x="3129280" y="3053080"/>
                  </a:lnTo>
                  <a:lnTo>
                    <a:pt x="3129280" y="3077210"/>
                  </a:lnTo>
                  <a:lnTo>
                    <a:pt x="3140710" y="3077210"/>
                  </a:lnTo>
                  <a:lnTo>
                    <a:pt x="3140710" y="3054350"/>
                  </a:lnTo>
                  <a:lnTo>
                    <a:pt x="3152140" y="3054350"/>
                  </a:lnTo>
                  <a:lnTo>
                    <a:pt x="3152140" y="3077210"/>
                  </a:lnTo>
                  <a:lnTo>
                    <a:pt x="3173730" y="3077210"/>
                  </a:lnTo>
                  <a:lnTo>
                    <a:pt x="3173730" y="3088640"/>
                  </a:lnTo>
                  <a:lnTo>
                    <a:pt x="3117850" y="3088640"/>
                  </a:lnTo>
                  <a:lnTo>
                    <a:pt x="3117850" y="3089910"/>
                  </a:lnTo>
                  <a:close/>
                  <a:moveTo>
                    <a:pt x="3117850" y="3040380"/>
                  </a:moveTo>
                  <a:lnTo>
                    <a:pt x="3117850" y="3028950"/>
                  </a:lnTo>
                  <a:lnTo>
                    <a:pt x="3171190" y="3028950"/>
                  </a:lnTo>
                  <a:lnTo>
                    <a:pt x="3171190" y="3040380"/>
                  </a:lnTo>
                  <a:lnTo>
                    <a:pt x="3117850" y="3040380"/>
                  </a:lnTo>
                  <a:close/>
                  <a:moveTo>
                    <a:pt x="3117850" y="3012440"/>
                  </a:moveTo>
                  <a:lnTo>
                    <a:pt x="3117850" y="3001010"/>
                  </a:lnTo>
                  <a:lnTo>
                    <a:pt x="3161030" y="3001010"/>
                  </a:lnTo>
                  <a:lnTo>
                    <a:pt x="3161030" y="2979420"/>
                  </a:lnTo>
                  <a:lnTo>
                    <a:pt x="3172460" y="2979420"/>
                  </a:lnTo>
                  <a:lnTo>
                    <a:pt x="3172460" y="3013710"/>
                  </a:lnTo>
                  <a:lnTo>
                    <a:pt x="3117850" y="3013710"/>
                  </a:lnTo>
                  <a:lnTo>
                    <a:pt x="3117850" y="3012440"/>
                  </a:lnTo>
                  <a:close/>
                  <a:moveTo>
                    <a:pt x="3117850" y="2966720"/>
                  </a:moveTo>
                  <a:lnTo>
                    <a:pt x="3117850" y="2948940"/>
                  </a:lnTo>
                  <a:lnTo>
                    <a:pt x="3153410" y="2936240"/>
                  </a:lnTo>
                  <a:lnTo>
                    <a:pt x="3153410" y="2936240"/>
                  </a:lnTo>
                  <a:lnTo>
                    <a:pt x="3117850" y="2923540"/>
                  </a:lnTo>
                  <a:lnTo>
                    <a:pt x="3117850" y="2905760"/>
                  </a:lnTo>
                  <a:lnTo>
                    <a:pt x="3171190" y="2905760"/>
                  </a:lnTo>
                  <a:lnTo>
                    <a:pt x="3171190" y="2917190"/>
                  </a:lnTo>
                  <a:lnTo>
                    <a:pt x="3129280" y="2917190"/>
                  </a:lnTo>
                  <a:lnTo>
                    <a:pt x="3129280" y="2917190"/>
                  </a:lnTo>
                  <a:lnTo>
                    <a:pt x="3171190" y="2931160"/>
                  </a:lnTo>
                  <a:lnTo>
                    <a:pt x="3171190" y="2940050"/>
                  </a:lnTo>
                  <a:lnTo>
                    <a:pt x="3129280" y="2954021"/>
                  </a:lnTo>
                  <a:lnTo>
                    <a:pt x="3129280" y="2954021"/>
                  </a:lnTo>
                  <a:lnTo>
                    <a:pt x="3171190" y="2954021"/>
                  </a:lnTo>
                  <a:lnTo>
                    <a:pt x="3171190" y="2965450"/>
                  </a:lnTo>
                  <a:lnTo>
                    <a:pt x="3117850" y="2966720"/>
                  </a:lnTo>
                  <a:lnTo>
                    <a:pt x="3117850" y="2966720"/>
                  </a:lnTo>
                  <a:close/>
                  <a:moveTo>
                    <a:pt x="3117850" y="2861310"/>
                  </a:moveTo>
                  <a:lnTo>
                    <a:pt x="3117850" y="2844800"/>
                  </a:lnTo>
                  <a:lnTo>
                    <a:pt x="3155950" y="2821940"/>
                  </a:lnTo>
                  <a:lnTo>
                    <a:pt x="3155950" y="2821940"/>
                  </a:lnTo>
                  <a:lnTo>
                    <a:pt x="3117850" y="2821940"/>
                  </a:lnTo>
                  <a:lnTo>
                    <a:pt x="3117850" y="2810510"/>
                  </a:lnTo>
                  <a:lnTo>
                    <a:pt x="3171190" y="2810510"/>
                  </a:lnTo>
                  <a:lnTo>
                    <a:pt x="3171190" y="2825750"/>
                  </a:lnTo>
                  <a:lnTo>
                    <a:pt x="3133090" y="2849880"/>
                  </a:lnTo>
                  <a:lnTo>
                    <a:pt x="3133090" y="2849880"/>
                  </a:lnTo>
                  <a:lnTo>
                    <a:pt x="3171190" y="2849880"/>
                  </a:lnTo>
                  <a:lnTo>
                    <a:pt x="3171190" y="2861310"/>
                  </a:lnTo>
                  <a:lnTo>
                    <a:pt x="3117850" y="2861310"/>
                  </a:lnTo>
                  <a:lnTo>
                    <a:pt x="3117850" y="2861310"/>
                  </a:lnTo>
                  <a:close/>
                  <a:moveTo>
                    <a:pt x="3117850" y="2792730"/>
                  </a:moveTo>
                  <a:lnTo>
                    <a:pt x="3117850" y="2755900"/>
                  </a:lnTo>
                  <a:lnTo>
                    <a:pt x="3129280" y="2755900"/>
                  </a:lnTo>
                  <a:lnTo>
                    <a:pt x="3129280" y="2781300"/>
                  </a:lnTo>
                  <a:lnTo>
                    <a:pt x="3139440" y="2781300"/>
                  </a:lnTo>
                  <a:lnTo>
                    <a:pt x="3139440" y="2758440"/>
                  </a:lnTo>
                  <a:lnTo>
                    <a:pt x="3150870" y="2758440"/>
                  </a:lnTo>
                  <a:lnTo>
                    <a:pt x="3150870" y="2781300"/>
                  </a:lnTo>
                  <a:lnTo>
                    <a:pt x="3162300" y="2781300"/>
                  </a:lnTo>
                  <a:lnTo>
                    <a:pt x="3162300" y="2754630"/>
                  </a:lnTo>
                  <a:lnTo>
                    <a:pt x="3173730" y="2754630"/>
                  </a:lnTo>
                  <a:lnTo>
                    <a:pt x="3173730" y="2792730"/>
                  </a:lnTo>
                  <a:lnTo>
                    <a:pt x="3117850" y="2792730"/>
                  </a:lnTo>
                  <a:close/>
                  <a:moveTo>
                    <a:pt x="3167380" y="2691130"/>
                  </a:moveTo>
                  <a:cubicBezTo>
                    <a:pt x="3168650" y="2694940"/>
                    <a:pt x="3169920" y="2698750"/>
                    <a:pt x="3171190" y="2702560"/>
                  </a:cubicBezTo>
                  <a:cubicBezTo>
                    <a:pt x="3172460" y="2706370"/>
                    <a:pt x="3172460" y="2710180"/>
                    <a:pt x="3172460" y="2713990"/>
                  </a:cubicBezTo>
                  <a:cubicBezTo>
                    <a:pt x="3172460" y="2717800"/>
                    <a:pt x="3171190" y="2721610"/>
                    <a:pt x="3169920" y="2725420"/>
                  </a:cubicBezTo>
                  <a:cubicBezTo>
                    <a:pt x="3168650" y="2729230"/>
                    <a:pt x="3166110" y="2731770"/>
                    <a:pt x="3164840" y="2734310"/>
                  </a:cubicBezTo>
                  <a:cubicBezTo>
                    <a:pt x="3163570" y="2736850"/>
                    <a:pt x="3159760" y="2739390"/>
                    <a:pt x="3155950" y="2740660"/>
                  </a:cubicBezTo>
                  <a:cubicBezTo>
                    <a:pt x="3152140" y="2741930"/>
                    <a:pt x="3148330" y="2743200"/>
                    <a:pt x="3144520" y="2743200"/>
                  </a:cubicBezTo>
                  <a:cubicBezTo>
                    <a:pt x="3140710" y="2743200"/>
                    <a:pt x="3136900" y="2741930"/>
                    <a:pt x="3133090" y="2740660"/>
                  </a:cubicBezTo>
                  <a:cubicBezTo>
                    <a:pt x="3129280" y="2739390"/>
                    <a:pt x="3126740" y="2736850"/>
                    <a:pt x="3124200" y="2734310"/>
                  </a:cubicBezTo>
                  <a:cubicBezTo>
                    <a:pt x="3121660" y="2731770"/>
                    <a:pt x="3120390" y="2729230"/>
                    <a:pt x="3119121" y="2725420"/>
                  </a:cubicBezTo>
                  <a:cubicBezTo>
                    <a:pt x="3117850" y="2721610"/>
                    <a:pt x="3116581" y="2717800"/>
                    <a:pt x="3116581" y="2713990"/>
                  </a:cubicBezTo>
                  <a:cubicBezTo>
                    <a:pt x="3116581" y="2710180"/>
                    <a:pt x="3116581" y="2705100"/>
                    <a:pt x="3117851" y="2702560"/>
                  </a:cubicBezTo>
                  <a:cubicBezTo>
                    <a:pt x="3119121" y="2698750"/>
                    <a:pt x="3120391" y="2696210"/>
                    <a:pt x="3122931" y="2692400"/>
                  </a:cubicBezTo>
                  <a:lnTo>
                    <a:pt x="3131821" y="2701290"/>
                  </a:lnTo>
                  <a:cubicBezTo>
                    <a:pt x="3130550" y="2702560"/>
                    <a:pt x="3129281" y="2705100"/>
                    <a:pt x="3128010" y="2706370"/>
                  </a:cubicBezTo>
                  <a:cubicBezTo>
                    <a:pt x="3126740" y="2708910"/>
                    <a:pt x="3126740" y="2711450"/>
                    <a:pt x="3126740" y="2713990"/>
                  </a:cubicBezTo>
                  <a:cubicBezTo>
                    <a:pt x="3126740" y="2716530"/>
                    <a:pt x="3126740" y="2719070"/>
                    <a:pt x="3128010" y="2720340"/>
                  </a:cubicBezTo>
                  <a:cubicBezTo>
                    <a:pt x="3129281" y="2722880"/>
                    <a:pt x="3130550" y="2724150"/>
                    <a:pt x="3131821" y="2725420"/>
                  </a:cubicBezTo>
                  <a:cubicBezTo>
                    <a:pt x="3133091" y="2726690"/>
                    <a:pt x="3135631" y="2727960"/>
                    <a:pt x="3136900" y="2729230"/>
                  </a:cubicBezTo>
                  <a:cubicBezTo>
                    <a:pt x="3138170" y="2730500"/>
                    <a:pt x="3140710" y="2730500"/>
                    <a:pt x="3143250" y="2730500"/>
                  </a:cubicBezTo>
                  <a:cubicBezTo>
                    <a:pt x="3145790" y="2730500"/>
                    <a:pt x="3148330" y="2730500"/>
                    <a:pt x="3149600" y="2729230"/>
                  </a:cubicBezTo>
                  <a:cubicBezTo>
                    <a:pt x="3150871" y="2727960"/>
                    <a:pt x="3153410" y="2726690"/>
                    <a:pt x="3154680" y="2725420"/>
                  </a:cubicBezTo>
                  <a:cubicBezTo>
                    <a:pt x="3155950" y="2724150"/>
                    <a:pt x="3157220" y="2721610"/>
                    <a:pt x="3158490" y="2720340"/>
                  </a:cubicBezTo>
                  <a:cubicBezTo>
                    <a:pt x="3159760" y="2717800"/>
                    <a:pt x="3159760" y="2716530"/>
                    <a:pt x="3159760" y="2713990"/>
                  </a:cubicBezTo>
                  <a:cubicBezTo>
                    <a:pt x="3159760" y="2711450"/>
                    <a:pt x="3159760" y="2708910"/>
                    <a:pt x="3158490" y="2707640"/>
                  </a:cubicBezTo>
                  <a:cubicBezTo>
                    <a:pt x="3157220" y="2706370"/>
                    <a:pt x="3157220" y="2703830"/>
                    <a:pt x="3157220" y="2702560"/>
                  </a:cubicBezTo>
                  <a:lnTo>
                    <a:pt x="3148330" y="2702560"/>
                  </a:lnTo>
                  <a:lnTo>
                    <a:pt x="3148330" y="2712720"/>
                  </a:lnTo>
                  <a:lnTo>
                    <a:pt x="3136900" y="2712720"/>
                  </a:lnTo>
                  <a:lnTo>
                    <a:pt x="3136900" y="2691130"/>
                  </a:lnTo>
                  <a:lnTo>
                    <a:pt x="3167380" y="2691130"/>
                  </a:lnTo>
                  <a:close/>
                  <a:moveTo>
                    <a:pt x="3117850" y="2663190"/>
                  </a:moveTo>
                  <a:lnTo>
                    <a:pt x="3117850" y="2653030"/>
                  </a:lnTo>
                  <a:lnTo>
                    <a:pt x="3171190" y="2630170"/>
                  </a:lnTo>
                  <a:lnTo>
                    <a:pt x="3171190" y="2644140"/>
                  </a:lnTo>
                  <a:lnTo>
                    <a:pt x="3159760" y="2649220"/>
                  </a:lnTo>
                  <a:lnTo>
                    <a:pt x="3159760" y="2669540"/>
                  </a:lnTo>
                  <a:lnTo>
                    <a:pt x="3171190" y="2674620"/>
                  </a:lnTo>
                  <a:lnTo>
                    <a:pt x="3171190" y="2687320"/>
                  </a:lnTo>
                  <a:lnTo>
                    <a:pt x="3117850" y="2663190"/>
                  </a:lnTo>
                  <a:close/>
                  <a:moveTo>
                    <a:pt x="3133090" y="2658110"/>
                  </a:moveTo>
                  <a:lnTo>
                    <a:pt x="3149600" y="2664460"/>
                  </a:lnTo>
                  <a:lnTo>
                    <a:pt x="3149600" y="2651760"/>
                  </a:lnTo>
                  <a:lnTo>
                    <a:pt x="3133090" y="2658110"/>
                  </a:lnTo>
                  <a:close/>
                  <a:moveTo>
                    <a:pt x="3128010" y="2616200"/>
                  </a:moveTo>
                  <a:lnTo>
                    <a:pt x="3128010" y="2631440"/>
                  </a:lnTo>
                  <a:lnTo>
                    <a:pt x="3117850" y="2631440"/>
                  </a:lnTo>
                  <a:lnTo>
                    <a:pt x="3117850" y="2588260"/>
                  </a:lnTo>
                  <a:lnTo>
                    <a:pt x="3128010" y="2588260"/>
                  </a:lnTo>
                  <a:lnTo>
                    <a:pt x="3128010" y="2603500"/>
                  </a:lnTo>
                  <a:lnTo>
                    <a:pt x="3171190" y="2603500"/>
                  </a:lnTo>
                  <a:lnTo>
                    <a:pt x="3171190" y="2614930"/>
                  </a:lnTo>
                  <a:lnTo>
                    <a:pt x="3128010" y="2614930"/>
                  </a:lnTo>
                  <a:lnTo>
                    <a:pt x="3128010" y="2616200"/>
                  </a:lnTo>
                  <a:close/>
                  <a:moveTo>
                    <a:pt x="3117850" y="2578100"/>
                  </a:moveTo>
                  <a:lnTo>
                    <a:pt x="3117850" y="2566670"/>
                  </a:lnTo>
                  <a:lnTo>
                    <a:pt x="3171190" y="2566670"/>
                  </a:lnTo>
                  <a:lnTo>
                    <a:pt x="3171190" y="2578100"/>
                  </a:lnTo>
                  <a:lnTo>
                    <a:pt x="3117850" y="2578100"/>
                  </a:lnTo>
                  <a:close/>
                  <a:moveTo>
                    <a:pt x="3117850" y="2555240"/>
                  </a:moveTo>
                  <a:lnTo>
                    <a:pt x="3117850" y="2541270"/>
                  </a:lnTo>
                  <a:lnTo>
                    <a:pt x="3153410" y="2528570"/>
                  </a:lnTo>
                  <a:lnTo>
                    <a:pt x="3153410" y="2528570"/>
                  </a:lnTo>
                  <a:lnTo>
                    <a:pt x="3117850" y="2514600"/>
                  </a:lnTo>
                  <a:lnTo>
                    <a:pt x="3117850" y="2501900"/>
                  </a:lnTo>
                  <a:lnTo>
                    <a:pt x="3171190" y="2524760"/>
                  </a:lnTo>
                  <a:lnTo>
                    <a:pt x="3171190" y="2534920"/>
                  </a:lnTo>
                  <a:lnTo>
                    <a:pt x="3117850" y="2555240"/>
                  </a:lnTo>
                  <a:close/>
                  <a:moveTo>
                    <a:pt x="3117850" y="2490470"/>
                  </a:moveTo>
                  <a:lnTo>
                    <a:pt x="3117850" y="2453640"/>
                  </a:lnTo>
                  <a:lnTo>
                    <a:pt x="3129280" y="2453640"/>
                  </a:lnTo>
                  <a:lnTo>
                    <a:pt x="3129280" y="2479040"/>
                  </a:lnTo>
                  <a:lnTo>
                    <a:pt x="3139440" y="2479040"/>
                  </a:lnTo>
                  <a:lnTo>
                    <a:pt x="3139440" y="2456180"/>
                  </a:lnTo>
                  <a:lnTo>
                    <a:pt x="3150870" y="2456180"/>
                  </a:lnTo>
                  <a:lnTo>
                    <a:pt x="3150870" y="2479040"/>
                  </a:lnTo>
                  <a:lnTo>
                    <a:pt x="3162300" y="2479040"/>
                  </a:lnTo>
                  <a:lnTo>
                    <a:pt x="3162300" y="2452370"/>
                  </a:lnTo>
                  <a:lnTo>
                    <a:pt x="3173730" y="2452370"/>
                  </a:lnTo>
                  <a:lnTo>
                    <a:pt x="3173730" y="2490470"/>
                  </a:lnTo>
                  <a:lnTo>
                    <a:pt x="3117850" y="2490470"/>
                  </a:lnTo>
                  <a:close/>
                  <a:moveTo>
                    <a:pt x="3117850" y="5429250"/>
                  </a:moveTo>
                  <a:lnTo>
                    <a:pt x="3117850" y="5392420"/>
                  </a:lnTo>
                  <a:lnTo>
                    <a:pt x="3129280" y="5392420"/>
                  </a:lnTo>
                  <a:lnTo>
                    <a:pt x="3129280" y="5416550"/>
                  </a:lnTo>
                  <a:lnTo>
                    <a:pt x="3140710" y="5416550"/>
                  </a:lnTo>
                  <a:lnTo>
                    <a:pt x="3140710" y="5393690"/>
                  </a:lnTo>
                  <a:lnTo>
                    <a:pt x="3152140" y="5393690"/>
                  </a:lnTo>
                  <a:lnTo>
                    <a:pt x="3152140" y="5416550"/>
                  </a:lnTo>
                  <a:lnTo>
                    <a:pt x="3173730" y="5416550"/>
                  </a:lnTo>
                  <a:lnTo>
                    <a:pt x="3173730" y="5427980"/>
                  </a:lnTo>
                  <a:lnTo>
                    <a:pt x="3117850" y="5427980"/>
                  </a:lnTo>
                  <a:lnTo>
                    <a:pt x="3117850" y="5429250"/>
                  </a:lnTo>
                  <a:close/>
                  <a:moveTo>
                    <a:pt x="3117850" y="5379720"/>
                  </a:moveTo>
                  <a:lnTo>
                    <a:pt x="3117850" y="5368290"/>
                  </a:lnTo>
                  <a:lnTo>
                    <a:pt x="3171190" y="5368290"/>
                  </a:lnTo>
                  <a:lnTo>
                    <a:pt x="3171190" y="5379720"/>
                  </a:lnTo>
                  <a:lnTo>
                    <a:pt x="3117850" y="5379720"/>
                  </a:lnTo>
                  <a:close/>
                  <a:moveTo>
                    <a:pt x="3117850" y="5351780"/>
                  </a:moveTo>
                  <a:lnTo>
                    <a:pt x="3117850" y="5339080"/>
                  </a:lnTo>
                  <a:lnTo>
                    <a:pt x="3161030" y="5339080"/>
                  </a:lnTo>
                  <a:lnTo>
                    <a:pt x="3161030" y="5317490"/>
                  </a:lnTo>
                  <a:lnTo>
                    <a:pt x="3172460" y="5317490"/>
                  </a:lnTo>
                  <a:lnTo>
                    <a:pt x="3172460" y="5351780"/>
                  </a:lnTo>
                  <a:lnTo>
                    <a:pt x="3117850" y="5351780"/>
                  </a:lnTo>
                  <a:close/>
                  <a:moveTo>
                    <a:pt x="3117850" y="5306060"/>
                  </a:moveTo>
                  <a:lnTo>
                    <a:pt x="3117850" y="5288280"/>
                  </a:lnTo>
                  <a:lnTo>
                    <a:pt x="3153410" y="5275580"/>
                  </a:lnTo>
                  <a:lnTo>
                    <a:pt x="3153410" y="5275580"/>
                  </a:lnTo>
                  <a:lnTo>
                    <a:pt x="3117850" y="5262880"/>
                  </a:lnTo>
                  <a:lnTo>
                    <a:pt x="3117850" y="5245100"/>
                  </a:lnTo>
                  <a:lnTo>
                    <a:pt x="3171190" y="5245100"/>
                  </a:lnTo>
                  <a:lnTo>
                    <a:pt x="3171190" y="5256530"/>
                  </a:lnTo>
                  <a:lnTo>
                    <a:pt x="3129280" y="5256530"/>
                  </a:lnTo>
                  <a:lnTo>
                    <a:pt x="3129280" y="5256530"/>
                  </a:lnTo>
                  <a:lnTo>
                    <a:pt x="3171190" y="5270500"/>
                  </a:lnTo>
                  <a:lnTo>
                    <a:pt x="3171190" y="5279390"/>
                  </a:lnTo>
                  <a:lnTo>
                    <a:pt x="3129280" y="5293360"/>
                  </a:lnTo>
                  <a:lnTo>
                    <a:pt x="3129280" y="5293360"/>
                  </a:lnTo>
                  <a:lnTo>
                    <a:pt x="3171190" y="5293360"/>
                  </a:lnTo>
                  <a:lnTo>
                    <a:pt x="3171190" y="5304790"/>
                  </a:lnTo>
                  <a:lnTo>
                    <a:pt x="3117850" y="5306060"/>
                  </a:lnTo>
                  <a:lnTo>
                    <a:pt x="3117850" y="5306060"/>
                  </a:lnTo>
                  <a:close/>
                  <a:moveTo>
                    <a:pt x="3117850" y="5200650"/>
                  </a:moveTo>
                  <a:lnTo>
                    <a:pt x="3117850" y="5184140"/>
                  </a:lnTo>
                  <a:lnTo>
                    <a:pt x="3155950" y="5161280"/>
                  </a:lnTo>
                  <a:lnTo>
                    <a:pt x="3155950" y="5161280"/>
                  </a:lnTo>
                  <a:lnTo>
                    <a:pt x="3117850" y="5161280"/>
                  </a:lnTo>
                  <a:lnTo>
                    <a:pt x="3117850" y="5148580"/>
                  </a:lnTo>
                  <a:lnTo>
                    <a:pt x="3171190" y="5148580"/>
                  </a:lnTo>
                  <a:lnTo>
                    <a:pt x="3171190" y="5163821"/>
                  </a:lnTo>
                  <a:lnTo>
                    <a:pt x="3133090" y="5187950"/>
                  </a:lnTo>
                  <a:lnTo>
                    <a:pt x="3133090" y="5187950"/>
                  </a:lnTo>
                  <a:lnTo>
                    <a:pt x="3171190" y="5187950"/>
                  </a:lnTo>
                  <a:lnTo>
                    <a:pt x="3171190" y="5199380"/>
                  </a:lnTo>
                  <a:lnTo>
                    <a:pt x="3117850" y="5199380"/>
                  </a:lnTo>
                  <a:lnTo>
                    <a:pt x="3117850" y="5200650"/>
                  </a:lnTo>
                  <a:close/>
                  <a:moveTo>
                    <a:pt x="3117850" y="5132070"/>
                  </a:moveTo>
                  <a:lnTo>
                    <a:pt x="3117850" y="5095240"/>
                  </a:lnTo>
                  <a:lnTo>
                    <a:pt x="3129280" y="5095240"/>
                  </a:lnTo>
                  <a:lnTo>
                    <a:pt x="3129280" y="5120640"/>
                  </a:lnTo>
                  <a:lnTo>
                    <a:pt x="3139440" y="5120640"/>
                  </a:lnTo>
                  <a:lnTo>
                    <a:pt x="3139440" y="5097780"/>
                  </a:lnTo>
                  <a:lnTo>
                    <a:pt x="3150870" y="5097780"/>
                  </a:lnTo>
                  <a:lnTo>
                    <a:pt x="3150870" y="5120640"/>
                  </a:lnTo>
                  <a:lnTo>
                    <a:pt x="3162300" y="5120640"/>
                  </a:lnTo>
                  <a:lnTo>
                    <a:pt x="3162300" y="5093970"/>
                  </a:lnTo>
                  <a:lnTo>
                    <a:pt x="3173730" y="5093970"/>
                  </a:lnTo>
                  <a:lnTo>
                    <a:pt x="3173730" y="5132070"/>
                  </a:lnTo>
                  <a:lnTo>
                    <a:pt x="3117850" y="5132070"/>
                  </a:lnTo>
                  <a:close/>
                  <a:moveTo>
                    <a:pt x="3167380" y="5030470"/>
                  </a:moveTo>
                  <a:cubicBezTo>
                    <a:pt x="3168650" y="5034280"/>
                    <a:pt x="3169920" y="5038090"/>
                    <a:pt x="3171190" y="5041900"/>
                  </a:cubicBezTo>
                  <a:cubicBezTo>
                    <a:pt x="3172460" y="5045710"/>
                    <a:pt x="3172460" y="5049520"/>
                    <a:pt x="3172460" y="5053330"/>
                  </a:cubicBezTo>
                  <a:cubicBezTo>
                    <a:pt x="3172460" y="5057140"/>
                    <a:pt x="3171190" y="5060950"/>
                    <a:pt x="3169920" y="5064760"/>
                  </a:cubicBezTo>
                  <a:cubicBezTo>
                    <a:pt x="3168650" y="5068570"/>
                    <a:pt x="3166110" y="5071110"/>
                    <a:pt x="3164840" y="5073650"/>
                  </a:cubicBezTo>
                  <a:cubicBezTo>
                    <a:pt x="3162300" y="5076190"/>
                    <a:pt x="3159760" y="5078730"/>
                    <a:pt x="3155950" y="5080000"/>
                  </a:cubicBezTo>
                  <a:cubicBezTo>
                    <a:pt x="3152140" y="5081270"/>
                    <a:pt x="3148330" y="5082540"/>
                    <a:pt x="3144520" y="5082540"/>
                  </a:cubicBezTo>
                  <a:cubicBezTo>
                    <a:pt x="3140710" y="5082540"/>
                    <a:pt x="3136900" y="5081270"/>
                    <a:pt x="3133090" y="5080000"/>
                  </a:cubicBezTo>
                  <a:cubicBezTo>
                    <a:pt x="3129280" y="5078730"/>
                    <a:pt x="3126740" y="5076190"/>
                    <a:pt x="3124200" y="5073650"/>
                  </a:cubicBezTo>
                  <a:cubicBezTo>
                    <a:pt x="3121660" y="5071110"/>
                    <a:pt x="3120390" y="5068570"/>
                    <a:pt x="3119121" y="5064760"/>
                  </a:cubicBezTo>
                  <a:cubicBezTo>
                    <a:pt x="3117850" y="5060950"/>
                    <a:pt x="3116581" y="5057140"/>
                    <a:pt x="3116581" y="5053330"/>
                  </a:cubicBezTo>
                  <a:cubicBezTo>
                    <a:pt x="3116581" y="5049520"/>
                    <a:pt x="3116581" y="5044440"/>
                    <a:pt x="3117851" y="5041900"/>
                  </a:cubicBezTo>
                  <a:cubicBezTo>
                    <a:pt x="3119121" y="5038090"/>
                    <a:pt x="3120391" y="5035550"/>
                    <a:pt x="3122931" y="5031740"/>
                  </a:cubicBezTo>
                  <a:lnTo>
                    <a:pt x="3131821" y="5040630"/>
                  </a:lnTo>
                  <a:cubicBezTo>
                    <a:pt x="3130550" y="5041900"/>
                    <a:pt x="3129281" y="5044440"/>
                    <a:pt x="3128010" y="5045710"/>
                  </a:cubicBezTo>
                  <a:cubicBezTo>
                    <a:pt x="3126740" y="5048250"/>
                    <a:pt x="3126740" y="5050790"/>
                    <a:pt x="3126740" y="5053330"/>
                  </a:cubicBezTo>
                  <a:cubicBezTo>
                    <a:pt x="3126740" y="5055871"/>
                    <a:pt x="3126740" y="5058410"/>
                    <a:pt x="3128010" y="5059680"/>
                  </a:cubicBezTo>
                  <a:cubicBezTo>
                    <a:pt x="3129281" y="5062221"/>
                    <a:pt x="3130550" y="5063490"/>
                    <a:pt x="3131821" y="5064760"/>
                  </a:cubicBezTo>
                  <a:cubicBezTo>
                    <a:pt x="3133091" y="5066030"/>
                    <a:pt x="3135631" y="5067300"/>
                    <a:pt x="3136900" y="5068570"/>
                  </a:cubicBezTo>
                  <a:cubicBezTo>
                    <a:pt x="3139440" y="5069840"/>
                    <a:pt x="3140710" y="5069840"/>
                    <a:pt x="3143250" y="5069840"/>
                  </a:cubicBezTo>
                  <a:cubicBezTo>
                    <a:pt x="3145790" y="5069840"/>
                    <a:pt x="3148330" y="5069840"/>
                    <a:pt x="3149600" y="5068570"/>
                  </a:cubicBezTo>
                  <a:cubicBezTo>
                    <a:pt x="3152140" y="5067300"/>
                    <a:pt x="3153410" y="5066030"/>
                    <a:pt x="3154680" y="5064760"/>
                  </a:cubicBezTo>
                  <a:cubicBezTo>
                    <a:pt x="3155950" y="5063491"/>
                    <a:pt x="3157220" y="5060950"/>
                    <a:pt x="3158490" y="5059680"/>
                  </a:cubicBezTo>
                  <a:cubicBezTo>
                    <a:pt x="3159760" y="5057140"/>
                    <a:pt x="3159760" y="5055871"/>
                    <a:pt x="3159760" y="5053330"/>
                  </a:cubicBezTo>
                  <a:cubicBezTo>
                    <a:pt x="3159760" y="5050790"/>
                    <a:pt x="3159760" y="5048250"/>
                    <a:pt x="3158490" y="5046980"/>
                  </a:cubicBezTo>
                  <a:cubicBezTo>
                    <a:pt x="3158490" y="5045710"/>
                    <a:pt x="3157220" y="5043171"/>
                    <a:pt x="3157220" y="5041900"/>
                  </a:cubicBezTo>
                  <a:lnTo>
                    <a:pt x="3148330" y="5041900"/>
                  </a:lnTo>
                  <a:lnTo>
                    <a:pt x="3148330" y="5052060"/>
                  </a:lnTo>
                  <a:lnTo>
                    <a:pt x="3136900" y="5052060"/>
                  </a:lnTo>
                  <a:lnTo>
                    <a:pt x="3136900" y="5030470"/>
                  </a:lnTo>
                  <a:lnTo>
                    <a:pt x="3167380" y="5030470"/>
                  </a:lnTo>
                  <a:close/>
                  <a:moveTo>
                    <a:pt x="3117850" y="5002530"/>
                  </a:moveTo>
                  <a:lnTo>
                    <a:pt x="3117850" y="4992370"/>
                  </a:lnTo>
                  <a:lnTo>
                    <a:pt x="3171190" y="4969510"/>
                  </a:lnTo>
                  <a:lnTo>
                    <a:pt x="3171190" y="4983480"/>
                  </a:lnTo>
                  <a:lnTo>
                    <a:pt x="3159760" y="4988560"/>
                  </a:lnTo>
                  <a:lnTo>
                    <a:pt x="3159760" y="5010150"/>
                  </a:lnTo>
                  <a:lnTo>
                    <a:pt x="3171190" y="5015230"/>
                  </a:lnTo>
                  <a:lnTo>
                    <a:pt x="3171190" y="5027930"/>
                  </a:lnTo>
                  <a:lnTo>
                    <a:pt x="3117850" y="5002530"/>
                  </a:lnTo>
                  <a:close/>
                  <a:moveTo>
                    <a:pt x="3133090" y="4997450"/>
                  </a:moveTo>
                  <a:lnTo>
                    <a:pt x="3149600" y="5003800"/>
                  </a:lnTo>
                  <a:lnTo>
                    <a:pt x="3149600" y="4991100"/>
                  </a:lnTo>
                  <a:lnTo>
                    <a:pt x="3133090" y="4997450"/>
                  </a:lnTo>
                  <a:close/>
                  <a:moveTo>
                    <a:pt x="3128010" y="4955540"/>
                  </a:moveTo>
                  <a:lnTo>
                    <a:pt x="3128010" y="4970780"/>
                  </a:lnTo>
                  <a:lnTo>
                    <a:pt x="3117850" y="4970780"/>
                  </a:lnTo>
                  <a:lnTo>
                    <a:pt x="3117850" y="4927600"/>
                  </a:lnTo>
                  <a:lnTo>
                    <a:pt x="3128010" y="4927600"/>
                  </a:lnTo>
                  <a:lnTo>
                    <a:pt x="3128010" y="4942840"/>
                  </a:lnTo>
                  <a:lnTo>
                    <a:pt x="3171190" y="4942840"/>
                  </a:lnTo>
                  <a:lnTo>
                    <a:pt x="3171190" y="4954270"/>
                  </a:lnTo>
                  <a:lnTo>
                    <a:pt x="3128010" y="4955540"/>
                  </a:lnTo>
                  <a:lnTo>
                    <a:pt x="3128010" y="4955540"/>
                  </a:lnTo>
                  <a:close/>
                  <a:moveTo>
                    <a:pt x="3117850" y="4917440"/>
                  </a:moveTo>
                  <a:lnTo>
                    <a:pt x="3117850" y="4906010"/>
                  </a:lnTo>
                  <a:lnTo>
                    <a:pt x="3171190" y="4906010"/>
                  </a:lnTo>
                  <a:lnTo>
                    <a:pt x="3171190" y="4917440"/>
                  </a:lnTo>
                  <a:lnTo>
                    <a:pt x="3117850" y="4917440"/>
                  </a:lnTo>
                  <a:close/>
                  <a:moveTo>
                    <a:pt x="3117850" y="4894580"/>
                  </a:moveTo>
                  <a:lnTo>
                    <a:pt x="3117850" y="4881880"/>
                  </a:lnTo>
                  <a:lnTo>
                    <a:pt x="3153410" y="4869180"/>
                  </a:lnTo>
                  <a:lnTo>
                    <a:pt x="3153410" y="4869180"/>
                  </a:lnTo>
                  <a:lnTo>
                    <a:pt x="3117850" y="4855210"/>
                  </a:lnTo>
                  <a:lnTo>
                    <a:pt x="3117850" y="4842510"/>
                  </a:lnTo>
                  <a:lnTo>
                    <a:pt x="3171190" y="4865370"/>
                  </a:lnTo>
                  <a:lnTo>
                    <a:pt x="3171190" y="4875530"/>
                  </a:lnTo>
                  <a:lnTo>
                    <a:pt x="3117850" y="4894580"/>
                  </a:lnTo>
                  <a:close/>
                  <a:moveTo>
                    <a:pt x="3117850" y="4829810"/>
                  </a:moveTo>
                  <a:lnTo>
                    <a:pt x="3117850" y="4792980"/>
                  </a:lnTo>
                  <a:lnTo>
                    <a:pt x="3129280" y="4792980"/>
                  </a:lnTo>
                  <a:lnTo>
                    <a:pt x="3129280" y="4818380"/>
                  </a:lnTo>
                  <a:lnTo>
                    <a:pt x="3139440" y="4818380"/>
                  </a:lnTo>
                  <a:lnTo>
                    <a:pt x="3139440" y="4795520"/>
                  </a:lnTo>
                  <a:lnTo>
                    <a:pt x="3150870" y="4795520"/>
                  </a:lnTo>
                  <a:lnTo>
                    <a:pt x="3150870" y="4818380"/>
                  </a:lnTo>
                  <a:lnTo>
                    <a:pt x="3162300" y="4818380"/>
                  </a:lnTo>
                  <a:lnTo>
                    <a:pt x="3162300" y="4791710"/>
                  </a:lnTo>
                  <a:lnTo>
                    <a:pt x="3173730" y="4791710"/>
                  </a:lnTo>
                  <a:lnTo>
                    <a:pt x="3173730" y="4829810"/>
                  </a:lnTo>
                  <a:lnTo>
                    <a:pt x="3117850" y="4829810"/>
                  </a:lnTo>
                  <a:close/>
                  <a:moveTo>
                    <a:pt x="30480" y="146050"/>
                  </a:moveTo>
                  <a:lnTo>
                    <a:pt x="1270" y="83820"/>
                  </a:lnTo>
                  <a:lnTo>
                    <a:pt x="6350" y="82550"/>
                  </a:lnTo>
                  <a:lnTo>
                    <a:pt x="30480" y="134620"/>
                  </a:lnTo>
                  <a:lnTo>
                    <a:pt x="53340" y="82550"/>
                  </a:lnTo>
                  <a:lnTo>
                    <a:pt x="58420" y="83820"/>
                  </a:lnTo>
                  <a:lnTo>
                    <a:pt x="30480" y="146050"/>
                  </a:lnTo>
                  <a:close/>
                  <a:moveTo>
                    <a:pt x="26670" y="0"/>
                  </a:moveTo>
                  <a:lnTo>
                    <a:pt x="31750" y="0"/>
                  </a:lnTo>
                  <a:lnTo>
                    <a:pt x="31750" y="139700"/>
                  </a:lnTo>
                  <a:lnTo>
                    <a:pt x="26670" y="139700"/>
                  </a:lnTo>
                  <a:lnTo>
                    <a:pt x="26670" y="0"/>
                  </a:lnTo>
                  <a:close/>
                  <a:moveTo>
                    <a:pt x="41910" y="246380"/>
                  </a:moveTo>
                  <a:lnTo>
                    <a:pt x="31750" y="234950"/>
                  </a:lnTo>
                  <a:lnTo>
                    <a:pt x="39370" y="228600"/>
                  </a:lnTo>
                  <a:lnTo>
                    <a:pt x="54610" y="246380"/>
                  </a:lnTo>
                  <a:lnTo>
                    <a:pt x="54610" y="256540"/>
                  </a:lnTo>
                  <a:lnTo>
                    <a:pt x="1270" y="256540"/>
                  </a:lnTo>
                  <a:lnTo>
                    <a:pt x="1270" y="246380"/>
                  </a:lnTo>
                  <a:lnTo>
                    <a:pt x="41910" y="246380"/>
                  </a:lnTo>
                  <a:close/>
                  <a:moveTo>
                    <a:pt x="34290" y="292100"/>
                  </a:moveTo>
                  <a:lnTo>
                    <a:pt x="34290" y="295910"/>
                  </a:lnTo>
                  <a:cubicBezTo>
                    <a:pt x="34290" y="297180"/>
                    <a:pt x="34290" y="298450"/>
                    <a:pt x="34290" y="298450"/>
                  </a:cubicBezTo>
                  <a:cubicBezTo>
                    <a:pt x="34290" y="298450"/>
                    <a:pt x="34290" y="300990"/>
                    <a:pt x="35560" y="300990"/>
                  </a:cubicBezTo>
                  <a:cubicBezTo>
                    <a:pt x="35560" y="302260"/>
                    <a:pt x="36830" y="302260"/>
                    <a:pt x="36830" y="303530"/>
                  </a:cubicBezTo>
                  <a:cubicBezTo>
                    <a:pt x="38100" y="303530"/>
                    <a:pt x="38100" y="304800"/>
                    <a:pt x="39370" y="304800"/>
                  </a:cubicBezTo>
                  <a:cubicBezTo>
                    <a:pt x="40640" y="304800"/>
                    <a:pt x="41910" y="303530"/>
                    <a:pt x="43180" y="302260"/>
                  </a:cubicBezTo>
                  <a:cubicBezTo>
                    <a:pt x="44450" y="300990"/>
                    <a:pt x="44450" y="299720"/>
                    <a:pt x="44450" y="297180"/>
                  </a:cubicBezTo>
                  <a:cubicBezTo>
                    <a:pt x="44450" y="295910"/>
                    <a:pt x="44450" y="293370"/>
                    <a:pt x="43180" y="293370"/>
                  </a:cubicBezTo>
                  <a:cubicBezTo>
                    <a:pt x="41910" y="293370"/>
                    <a:pt x="40640" y="290830"/>
                    <a:pt x="39370" y="290830"/>
                  </a:cubicBezTo>
                  <a:lnTo>
                    <a:pt x="41910" y="278130"/>
                  </a:lnTo>
                  <a:cubicBezTo>
                    <a:pt x="44450" y="278130"/>
                    <a:pt x="45720" y="279400"/>
                    <a:pt x="48260" y="280670"/>
                  </a:cubicBezTo>
                  <a:cubicBezTo>
                    <a:pt x="49530" y="281940"/>
                    <a:pt x="50800" y="283210"/>
                    <a:pt x="52070" y="284480"/>
                  </a:cubicBezTo>
                  <a:cubicBezTo>
                    <a:pt x="53340" y="285750"/>
                    <a:pt x="53340" y="288290"/>
                    <a:pt x="54610" y="289560"/>
                  </a:cubicBezTo>
                  <a:cubicBezTo>
                    <a:pt x="55880" y="290830"/>
                    <a:pt x="55880" y="293370"/>
                    <a:pt x="55880" y="295910"/>
                  </a:cubicBezTo>
                  <a:cubicBezTo>
                    <a:pt x="55880" y="298450"/>
                    <a:pt x="55880" y="300990"/>
                    <a:pt x="54610" y="302260"/>
                  </a:cubicBezTo>
                  <a:cubicBezTo>
                    <a:pt x="54610" y="304800"/>
                    <a:pt x="53340" y="306070"/>
                    <a:pt x="52070" y="308610"/>
                  </a:cubicBezTo>
                  <a:cubicBezTo>
                    <a:pt x="50800" y="309880"/>
                    <a:pt x="49530" y="311150"/>
                    <a:pt x="46990" y="312420"/>
                  </a:cubicBezTo>
                  <a:cubicBezTo>
                    <a:pt x="45720" y="313690"/>
                    <a:pt x="43180" y="313690"/>
                    <a:pt x="40640" y="313690"/>
                  </a:cubicBezTo>
                  <a:cubicBezTo>
                    <a:pt x="38100" y="313690"/>
                    <a:pt x="35560" y="312420"/>
                    <a:pt x="33020" y="311150"/>
                  </a:cubicBezTo>
                  <a:cubicBezTo>
                    <a:pt x="30480" y="309880"/>
                    <a:pt x="30480" y="309880"/>
                    <a:pt x="29210" y="307340"/>
                  </a:cubicBezTo>
                  <a:lnTo>
                    <a:pt x="29210" y="307340"/>
                  </a:lnTo>
                  <a:cubicBezTo>
                    <a:pt x="29210" y="308610"/>
                    <a:pt x="27940" y="309880"/>
                    <a:pt x="27940" y="311150"/>
                  </a:cubicBezTo>
                  <a:cubicBezTo>
                    <a:pt x="26670" y="312420"/>
                    <a:pt x="26670" y="313690"/>
                    <a:pt x="25400" y="313690"/>
                  </a:cubicBezTo>
                  <a:cubicBezTo>
                    <a:pt x="24130" y="314960"/>
                    <a:pt x="22860" y="314960"/>
                    <a:pt x="21590" y="316230"/>
                  </a:cubicBezTo>
                  <a:cubicBezTo>
                    <a:pt x="20320" y="316230"/>
                    <a:pt x="19050" y="317500"/>
                    <a:pt x="16510" y="317500"/>
                  </a:cubicBezTo>
                  <a:cubicBezTo>
                    <a:pt x="13970" y="317500"/>
                    <a:pt x="11430" y="317500"/>
                    <a:pt x="8890" y="316230"/>
                  </a:cubicBezTo>
                  <a:cubicBezTo>
                    <a:pt x="6350" y="314960"/>
                    <a:pt x="5080" y="313690"/>
                    <a:pt x="3810" y="312420"/>
                  </a:cubicBezTo>
                  <a:cubicBezTo>
                    <a:pt x="2540" y="311150"/>
                    <a:pt x="1270" y="308610"/>
                    <a:pt x="1270" y="306070"/>
                  </a:cubicBezTo>
                  <a:cubicBezTo>
                    <a:pt x="1270" y="303530"/>
                    <a:pt x="0" y="300990"/>
                    <a:pt x="0" y="297180"/>
                  </a:cubicBezTo>
                  <a:cubicBezTo>
                    <a:pt x="0" y="292100"/>
                    <a:pt x="1270" y="288290"/>
                    <a:pt x="3810" y="284480"/>
                  </a:cubicBezTo>
                  <a:cubicBezTo>
                    <a:pt x="6350" y="280670"/>
                    <a:pt x="10160" y="278130"/>
                    <a:pt x="13970" y="278130"/>
                  </a:cubicBezTo>
                  <a:lnTo>
                    <a:pt x="16510" y="289560"/>
                  </a:lnTo>
                  <a:cubicBezTo>
                    <a:pt x="13970" y="289560"/>
                    <a:pt x="12700" y="290830"/>
                    <a:pt x="11430" y="292100"/>
                  </a:cubicBezTo>
                  <a:cubicBezTo>
                    <a:pt x="10160" y="293370"/>
                    <a:pt x="10160" y="294640"/>
                    <a:pt x="10160" y="297180"/>
                  </a:cubicBezTo>
                  <a:cubicBezTo>
                    <a:pt x="10160" y="299720"/>
                    <a:pt x="11430" y="300990"/>
                    <a:pt x="12700" y="302260"/>
                  </a:cubicBezTo>
                  <a:cubicBezTo>
                    <a:pt x="13970" y="303530"/>
                    <a:pt x="15240" y="303530"/>
                    <a:pt x="17780" y="303530"/>
                  </a:cubicBezTo>
                  <a:cubicBezTo>
                    <a:pt x="19050" y="303530"/>
                    <a:pt x="20320" y="303530"/>
                    <a:pt x="21590" y="302260"/>
                  </a:cubicBezTo>
                  <a:cubicBezTo>
                    <a:pt x="22860" y="300990"/>
                    <a:pt x="22860" y="300990"/>
                    <a:pt x="22860" y="299720"/>
                  </a:cubicBezTo>
                  <a:cubicBezTo>
                    <a:pt x="22860" y="298450"/>
                    <a:pt x="24130" y="297180"/>
                    <a:pt x="24130" y="295910"/>
                  </a:cubicBezTo>
                  <a:cubicBezTo>
                    <a:pt x="24130" y="294640"/>
                    <a:pt x="24130" y="293370"/>
                    <a:pt x="24130" y="292100"/>
                  </a:cubicBezTo>
                  <a:lnTo>
                    <a:pt x="24130" y="289560"/>
                  </a:lnTo>
                  <a:lnTo>
                    <a:pt x="34290" y="289560"/>
                  </a:lnTo>
                  <a:lnTo>
                    <a:pt x="34290" y="292100"/>
                  </a:lnTo>
                  <a:close/>
                  <a:moveTo>
                    <a:pt x="30480" y="1762760"/>
                  </a:moveTo>
                  <a:lnTo>
                    <a:pt x="1270" y="1700530"/>
                  </a:lnTo>
                  <a:lnTo>
                    <a:pt x="6350" y="1697990"/>
                  </a:lnTo>
                  <a:lnTo>
                    <a:pt x="30480" y="1750060"/>
                  </a:lnTo>
                  <a:lnTo>
                    <a:pt x="53340" y="1697990"/>
                  </a:lnTo>
                  <a:lnTo>
                    <a:pt x="58420" y="1700530"/>
                  </a:lnTo>
                  <a:lnTo>
                    <a:pt x="30480" y="1762760"/>
                  </a:lnTo>
                  <a:close/>
                  <a:moveTo>
                    <a:pt x="26670" y="1616710"/>
                  </a:moveTo>
                  <a:lnTo>
                    <a:pt x="31750" y="1616710"/>
                  </a:lnTo>
                  <a:lnTo>
                    <a:pt x="31750" y="1756410"/>
                  </a:lnTo>
                  <a:lnTo>
                    <a:pt x="26670" y="1756410"/>
                  </a:lnTo>
                  <a:lnTo>
                    <a:pt x="26670" y="1616710"/>
                  </a:lnTo>
                  <a:close/>
                  <a:moveTo>
                    <a:pt x="41910" y="1863090"/>
                  </a:moveTo>
                  <a:lnTo>
                    <a:pt x="31750" y="1851660"/>
                  </a:lnTo>
                  <a:lnTo>
                    <a:pt x="39370" y="1845310"/>
                  </a:lnTo>
                  <a:lnTo>
                    <a:pt x="54610" y="1863090"/>
                  </a:lnTo>
                  <a:lnTo>
                    <a:pt x="54610" y="1873250"/>
                  </a:lnTo>
                  <a:lnTo>
                    <a:pt x="1270" y="1873250"/>
                  </a:lnTo>
                  <a:lnTo>
                    <a:pt x="1270" y="1861820"/>
                  </a:lnTo>
                  <a:lnTo>
                    <a:pt x="41910" y="1863090"/>
                  </a:lnTo>
                  <a:lnTo>
                    <a:pt x="41910" y="1863090"/>
                  </a:lnTo>
                  <a:close/>
                  <a:moveTo>
                    <a:pt x="34290" y="1908810"/>
                  </a:moveTo>
                  <a:lnTo>
                    <a:pt x="34290" y="1912620"/>
                  </a:lnTo>
                  <a:cubicBezTo>
                    <a:pt x="34290" y="1913890"/>
                    <a:pt x="34290" y="1915160"/>
                    <a:pt x="34290" y="1915160"/>
                  </a:cubicBezTo>
                  <a:cubicBezTo>
                    <a:pt x="34290" y="1915160"/>
                    <a:pt x="34290" y="1917700"/>
                    <a:pt x="35560" y="1917700"/>
                  </a:cubicBezTo>
                  <a:cubicBezTo>
                    <a:pt x="35560" y="1918970"/>
                    <a:pt x="36830" y="1918970"/>
                    <a:pt x="36830" y="1920240"/>
                  </a:cubicBezTo>
                  <a:cubicBezTo>
                    <a:pt x="38100" y="1920240"/>
                    <a:pt x="38100" y="1921510"/>
                    <a:pt x="39370" y="1921510"/>
                  </a:cubicBezTo>
                  <a:cubicBezTo>
                    <a:pt x="40640" y="1921510"/>
                    <a:pt x="41910" y="1920240"/>
                    <a:pt x="43180" y="1918970"/>
                  </a:cubicBezTo>
                  <a:cubicBezTo>
                    <a:pt x="44450" y="1917700"/>
                    <a:pt x="44450" y="1916430"/>
                    <a:pt x="44450" y="1913890"/>
                  </a:cubicBezTo>
                  <a:cubicBezTo>
                    <a:pt x="44450" y="1912620"/>
                    <a:pt x="44450" y="1910080"/>
                    <a:pt x="43180" y="1910080"/>
                  </a:cubicBezTo>
                  <a:cubicBezTo>
                    <a:pt x="41910" y="1910080"/>
                    <a:pt x="40640" y="1907540"/>
                    <a:pt x="39370" y="1907540"/>
                  </a:cubicBezTo>
                  <a:lnTo>
                    <a:pt x="41910" y="1894840"/>
                  </a:lnTo>
                  <a:cubicBezTo>
                    <a:pt x="44450" y="1894840"/>
                    <a:pt x="45720" y="1896110"/>
                    <a:pt x="48260" y="1897380"/>
                  </a:cubicBezTo>
                  <a:cubicBezTo>
                    <a:pt x="49530" y="1898650"/>
                    <a:pt x="50800" y="1899920"/>
                    <a:pt x="52070" y="1901190"/>
                  </a:cubicBezTo>
                  <a:cubicBezTo>
                    <a:pt x="53340" y="1902460"/>
                    <a:pt x="53340" y="1905000"/>
                    <a:pt x="54610" y="1906270"/>
                  </a:cubicBezTo>
                  <a:cubicBezTo>
                    <a:pt x="55880" y="1907540"/>
                    <a:pt x="55880" y="1910080"/>
                    <a:pt x="55880" y="1912620"/>
                  </a:cubicBezTo>
                  <a:cubicBezTo>
                    <a:pt x="55880" y="1915160"/>
                    <a:pt x="55880" y="1917700"/>
                    <a:pt x="54610" y="1918970"/>
                  </a:cubicBezTo>
                  <a:cubicBezTo>
                    <a:pt x="54610" y="1921510"/>
                    <a:pt x="53340" y="1922780"/>
                    <a:pt x="52070" y="1925320"/>
                  </a:cubicBezTo>
                  <a:cubicBezTo>
                    <a:pt x="50800" y="1926590"/>
                    <a:pt x="49530" y="1927860"/>
                    <a:pt x="46990" y="1929130"/>
                  </a:cubicBezTo>
                  <a:cubicBezTo>
                    <a:pt x="45720" y="1930400"/>
                    <a:pt x="43180" y="1930400"/>
                    <a:pt x="40640" y="1930400"/>
                  </a:cubicBezTo>
                  <a:cubicBezTo>
                    <a:pt x="38100" y="1930400"/>
                    <a:pt x="35560" y="1929130"/>
                    <a:pt x="33020" y="1927860"/>
                  </a:cubicBezTo>
                  <a:cubicBezTo>
                    <a:pt x="30480" y="1926590"/>
                    <a:pt x="29210" y="1924050"/>
                    <a:pt x="29210" y="1921510"/>
                  </a:cubicBezTo>
                  <a:lnTo>
                    <a:pt x="29210" y="1921510"/>
                  </a:lnTo>
                  <a:cubicBezTo>
                    <a:pt x="29210" y="1922780"/>
                    <a:pt x="27940" y="1924050"/>
                    <a:pt x="27940" y="1925320"/>
                  </a:cubicBezTo>
                  <a:cubicBezTo>
                    <a:pt x="26670" y="1926590"/>
                    <a:pt x="26670" y="1927860"/>
                    <a:pt x="25400" y="1927860"/>
                  </a:cubicBezTo>
                  <a:cubicBezTo>
                    <a:pt x="24130" y="1929130"/>
                    <a:pt x="22860" y="1929130"/>
                    <a:pt x="21590" y="1930400"/>
                  </a:cubicBezTo>
                  <a:cubicBezTo>
                    <a:pt x="20320" y="1930400"/>
                    <a:pt x="19050" y="1931670"/>
                    <a:pt x="16510" y="1931670"/>
                  </a:cubicBezTo>
                  <a:cubicBezTo>
                    <a:pt x="13970" y="1931670"/>
                    <a:pt x="11430" y="1931670"/>
                    <a:pt x="8890" y="1930400"/>
                  </a:cubicBezTo>
                  <a:cubicBezTo>
                    <a:pt x="6350" y="1929130"/>
                    <a:pt x="5080" y="1927860"/>
                    <a:pt x="3810" y="1926590"/>
                  </a:cubicBezTo>
                  <a:cubicBezTo>
                    <a:pt x="2540" y="1925320"/>
                    <a:pt x="1270" y="1922780"/>
                    <a:pt x="1270" y="1920240"/>
                  </a:cubicBezTo>
                  <a:cubicBezTo>
                    <a:pt x="1270" y="1917700"/>
                    <a:pt x="0" y="1915160"/>
                    <a:pt x="0" y="1912620"/>
                  </a:cubicBezTo>
                  <a:cubicBezTo>
                    <a:pt x="0" y="1907540"/>
                    <a:pt x="1270" y="1903730"/>
                    <a:pt x="3810" y="1899920"/>
                  </a:cubicBezTo>
                  <a:cubicBezTo>
                    <a:pt x="6350" y="1896110"/>
                    <a:pt x="10160" y="1893570"/>
                    <a:pt x="13970" y="1893570"/>
                  </a:cubicBezTo>
                  <a:lnTo>
                    <a:pt x="16510" y="1905000"/>
                  </a:lnTo>
                  <a:cubicBezTo>
                    <a:pt x="13970" y="1905000"/>
                    <a:pt x="12700" y="1906270"/>
                    <a:pt x="11430" y="1907540"/>
                  </a:cubicBezTo>
                  <a:cubicBezTo>
                    <a:pt x="10160" y="1908810"/>
                    <a:pt x="10160" y="1910080"/>
                    <a:pt x="10160" y="1912620"/>
                  </a:cubicBezTo>
                  <a:cubicBezTo>
                    <a:pt x="10160" y="1915160"/>
                    <a:pt x="11430" y="1916430"/>
                    <a:pt x="12700" y="1917700"/>
                  </a:cubicBezTo>
                  <a:cubicBezTo>
                    <a:pt x="13970" y="1918970"/>
                    <a:pt x="15240" y="1918970"/>
                    <a:pt x="17780" y="1918970"/>
                  </a:cubicBezTo>
                  <a:cubicBezTo>
                    <a:pt x="19050" y="1918970"/>
                    <a:pt x="20320" y="1918970"/>
                    <a:pt x="21590" y="1917700"/>
                  </a:cubicBezTo>
                  <a:cubicBezTo>
                    <a:pt x="22860" y="1916430"/>
                    <a:pt x="22860" y="1916430"/>
                    <a:pt x="22860" y="1915160"/>
                  </a:cubicBezTo>
                  <a:cubicBezTo>
                    <a:pt x="22860" y="1913890"/>
                    <a:pt x="24130" y="1912620"/>
                    <a:pt x="24130" y="1911350"/>
                  </a:cubicBezTo>
                  <a:cubicBezTo>
                    <a:pt x="24130" y="1910080"/>
                    <a:pt x="24130" y="1908810"/>
                    <a:pt x="24130" y="1907540"/>
                  </a:cubicBezTo>
                  <a:lnTo>
                    <a:pt x="24130" y="1905000"/>
                  </a:lnTo>
                  <a:lnTo>
                    <a:pt x="34290" y="1905000"/>
                  </a:lnTo>
                  <a:lnTo>
                    <a:pt x="34290" y="1908810"/>
                  </a:lnTo>
                  <a:close/>
                  <a:moveTo>
                    <a:pt x="54610" y="1996440"/>
                  </a:moveTo>
                  <a:lnTo>
                    <a:pt x="54610" y="2006600"/>
                  </a:lnTo>
                  <a:lnTo>
                    <a:pt x="1270" y="2029460"/>
                  </a:lnTo>
                  <a:lnTo>
                    <a:pt x="1270" y="2015490"/>
                  </a:lnTo>
                  <a:lnTo>
                    <a:pt x="12700" y="2010410"/>
                  </a:lnTo>
                  <a:lnTo>
                    <a:pt x="12700" y="1990090"/>
                  </a:lnTo>
                  <a:lnTo>
                    <a:pt x="1270" y="1985010"/>
                  </a:lnTo>
                  <a:lnTo>
                    <a:pt x="1270" y="1972310"/>
                  </a:lnTo>
                  <a:lnTo>
                    <a:pt x="54610" y="1996440"/>
                  </a:lnTo>
                  <a:close/>
                  <a:moveTo>
                    <a:pt x="39370" y="2000250"/>
                  </a:moveTo>
                  <a:lnTo>
                    <a:pt x="22860" y="1993900"/>
                  </a:lnTo>
                  <a:lnTo>
                    <a:pt x="22860" y="2006600"/>
                  </a:lnTo>
                  <a:lnTo>
                    <a:pt x="39370" y="2000250"/>
                  </a:lnTo>
                  <a:close/>
                  <a:moveTo>
                    <a:pt x="30480" y="3468370"/>
                  </a:moveTo>
                  <a:lnTo>
                    <a:pt x="1270" y="3406140"/>
                  </a:lnTo>
                  <a:lnTo>
                    <a:pt x="6350" y="3403600"/>
                  </a:lnTo>
                  <a:lnTo>
                    <a:pt x="30480" y="3455670"/>
                  </a:lnTo>
                  <a:lnTo>
                    <a:pt x="53340" y="3403600"/>
                  </a:lnTo>
                  <a:lnTo>
                    <a:pt x="58420" y="3406140"/>
                  </a:lnTo>
                  <a:lnTo>
                    <a:pt x="30480" y="3468370"/>
                  </a:lnTo>
                  <a:close/>
                  <a:moveTo>
                    <a:pt x="26670" y="3322320"/>
                  </a:moveTo>
                  <a:lnTo>
                    <a:pt x="31750" y="3322320"/>
                  </a:lnTo>
                  <a:lnTo>
                    <a:pt x="31750" y="3462020"/>
                  </a:lnTo>
                  <a:lnTo>
                    <a:pt x="26670" y="3462020"/>
                  </a:lnTo>
                  <a:lnTo>
                    <a:pt x="26670" y="3322320"/>
                  </a:lnTo>
                  <a:close/>
                  <a:moveTo>
                    <a:pt x="41910" y="3568700"/>
                  </a:moveTo>
                  <a:lnTo>
                    <a:pt x="31750" y="3557270"/>
                  </a:lnTo>
                  <a:lnTo>
                    <a:pt x="39370" y="3550920"/>
                  </a:lnTo>
                  <a:lnTo>
                    <a:pt x="54610" y="3568700"/>
                  </a:lnTo>
                  <a:lnTo>
                    <a:pt x="54610" y="3578860"/>
                  </a:lnTo>
                  <a:lnTo>
                    <a:pt x="1270" y="3578860"/>
                  </a:lnTo>
                  <a:lnTo>
                    <a:pt x="1270" y="3567430"/>
                  </a:lnTo>
                  <a:lnTo>
                    <a:pt x="41910" y="3567430"/>
                  </a:lnTo>
                  <a:lnTo>
                    <a:pt x="41910" y="3568700"/>
                  </a:lnTo>
                  <a:close/>
                  <a:moveTo>
                    <a:pt x="12700" y="3623310"/>
                  </a:moveTo>
                  <a:lnTo>
                    <a:pt x="12700" y="3599180"/>
                  </a:lnTo>
                  <a:lnTo>
                    <a:pt x="21590" y="3599180"/>
                  </a:lnTo>
                  <a:lnTo>
                    <a:pt x="54610" y="3620770"/>
                  </a:lnTo>
                  <a:lnTo>
                    <a:pt x="54610" y="3633470"/>
                  </a:lnTo>
                  <a:lnTo>
                    <a:pt x="21590" y="3633470"/>
                  </a:lnTo>
                  <a:lnTo>
                    <a:pt x="21590" y="3639820"/>
                  </a:lnTo>
                  <a:lnTo>
                    <a:pt x="12700" y="3639820"/>
                  </a:lnTo>
                  <a:lnTo>
                    <a:pt x="12700" y="3633470"/>
                  </a:lnTo>
                  <a:lnTo>
                    <a:pt x="1270" y="3633470"/>
                  </a:lnTo>
                  <a:lnTo>
                    <a:pt x="1270" y="3622040"/>
                  </a:lnTo>
                  <a:lnTo>
                    <a:pt x="12700" y="3623310"/>
                  </a:lnTo>
                  <a:lnTo>
                    <a:pt x="12700" y="3623310"/>
                  </a:lnTo>
                  <a:close/>
                  <a:moveTo>
                    <a:pt x="40640" y="3623310"/>
                  </a:moveTo>
                  <a:lnTo>
                    <a:pt x="40640" y="3623310"/>
                  </a:lnTo>
                  <a:lnTo>
                    <a:pt x="21590" y="3611880"/>
                  </a:lnTo>
                  <a:lnTo>
                    <a:pt x="21590" y="3624580"/>
                  </a:lnTo>
                  <a:lnTo>
                    <a:pt x="40640" y="3624580"/>
                  </a:lnTo>
                  <a:lnTo>
                    <a:pt x="40640" y="3623310"/>
                  </a:lnTo>
                  <a:close/>
                  <a:moveTo>
                    <a:pt x="30480" y="5085080"/>
                  </a:moveTo>
                  <a:lnTo>
                    <a:pt x="1270" y="5022850"/>
                  </a:lnTo>
                  <a:lnTo>
                    <a:pt x="6350" y="5020310"/>
                  </a:lnTo>
                  <a:lnTo>
                    <a:pt x="30480" y="5072380"/>
                  </a:lnTo>
                  <a:lnTo>
                    <a:pt x="53340" y="5020310"/>
                  </a:lnTo>
                  <a:lnTo>
                    <a:pt x="58420" y="5022850"/>
                  </a:lnTo>
                  <a:lnTo>
                    <a:pt x="30480" y="5085080"/>
                  </a:lnTo>
                  <a:close/>
                  <a:moveTo>
                    <a:pt x="26670" y="4939030"/>
                  </a:moveTo>
                  <a:lnTo>
                    <a:pt x="31750" y="4939030"/>
                  </a:lnTo>
                  <a:lnTo>
                    <a:pt x="31750" y="5078730"/>
                  </a:lnTo>
                  <a:lnTo>
                    <a:pt x="26670" y="5078730"/>
                  </a:lnTo>
                  <a:lnTo>
                    <a:pt x="26670" y="4939030"/>
                  </a:lnTo>
                  <a:close/>
                  <a:moveTo>
                    <a:pt x="41910" y="5185410"/>
                  </a:moveTo>
                  <a:lnTo>
                    <a:pt x="31750" y="5173980"/>
                  </a:lnTo>
                  <a:lnTo>
                    <a:pt x="39370" y="5167630"/>
                  </a:lnTo>
                  <a:lnTo>
                    <a:pt x="54610" y="5185410"/>
                  </a:lnTo>
                  <a:lnTo>
                    <a:pt x="54610" y="5195570"/>
                  </a:lnTo>
                  <a:lnTo>
                    <a:pt x="1270" y="5195570"/>
                  </a:lnTo>
                  <a:lnTo>
                    <a:pt x="1270" y="5184140"/>
                  </a:lnTo>
                  <a:lnTo>
                    <a:pt x="41910" y="5184140"/>
                  </a:lnTo>
                  <a:lnTo>
                    <a:pt x="41910" y="5185410"/>
                  </a:lnTo>
                  <a:close/>
                  <a:moveTo>
                    <a:pt x="12700" y="5240020"/>
                  </a:moveTo>
                  <a:lnTo>
                    <a:pt x="12700" y="5215890"/>
                  </a:lnTo>
                  <a:lnTo>
                    <a:pt x="21590" y="5215890"/>
                  </a:lnTo>
                  <a:lnTo>
                    <a:pt x="54610" y="5237480"/>
                  </a:lnTo>
                  <a:lnTo>
                    <a:pt x="54610" y="5250180"/>
                  </a:lnTo>
                  <a:lnTo>
                    <a:pt x="21590" y="5250180"/>
                  </a:lnTo>
                  <a:lnTo>
                    <a:pt x="21590" y="5256530"/>
                  </a:lnTo>
                  <a:lnTo>
                    <a:pt x="12700" y="5256530"/>
                  </a:lnTo>
                  <a:lnTo>
                    <a:pt x="12700" y="5250180"/>
                  </a:lnTo>
                  <a:lnTo>
                    <a:pt x="1270" y="5250180"/>
                  </a:lnTo>
                  <a:lnTo>
                    <a:pt x="1270" y="5238750"/>
                  </a:lnTo>
                  <a:lnTo>
                    <a:pt x="12700" y="5240020"/>
                  </a:lnTo>
                  <a:lnTo>
                    <a:pt x="12700" y="5240020"/>
                  </a:lnTo>
                  <a:close/>
                  <a:moveTo>
                    <a:pt x="40640" y="5240020"/>
                  </a:moveTo>
                  <a:lnTo>
                    <a:pt x="40640" y="5240020"/>
                  </a:lnTo>
                  <a:lnTo>
                    <a:pt x="21590" y="5227320"/>
                  </a:lnTo>
                  <a:lnTo>
                    <a:pt x="21590" y="5240020"/>
                  </a:lnTo>
                  <a:lnTo>
                    <a:pt x="40640" y="5240020"/>
                  </a:lnTo>
                  <a:close/>
                  <a:moveTo>
                    <a:pt x="54610" y="5317490"/>
                  </a:moveTo>
                  <a:lnTo>
                    <a:pt x="54610" y="5327650"/>
                  </a:lnTo>
                  <a:lnTo>
                    <a:pt x="1270" y="5351780"/>
                  </a:lnTo>
                  <a:lnTo>
                    <a:pt x="1270" y="5337810"/>
                  </a:lnTo>
                  <a:lnTo>
                    <a:pt x="12700" y="5332730"/>
                  </a:lnTo>
                  <a:lnTo>
                    <a:pt x="12700" y="5311140"/>
                  </a:lnTo>
                  <a:lnTo>
                    <a:pt x="1270" y="5306060"/>
                  </a:lnTo>
                  <a:lnTo>
                    <a:pt x="1270" y="5293360"/>
                  </a:lnTo>
                  <a:lnTo>
                    <a:pt x="54610" y="5317490"/>
                  </a:lnTo>
                  <a:close/>
                  <a:moveTo>
                    <a:pt x="39370" y="5322570"/>
                  </a:moveTo>
                  <a:lnTo>
                    <a:pt x="22860" y="5316220"/>
                  </a:lnTo>
                  <a:lnTo>
                    <a:pt x="22860" y="5328920"/>
                  </a:lnTo>
                  <a:lnTo>
                    <a:pt x="39370" y="53225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47" name="Google Shape;247;p18"/>
          <p:cNvSpPr/>
          <p:nvPr/>
        </p:nvSpPr>
        <p:spPr>
          <a:xfrm>
            <a:off x="3397958" y="265607"/>
            <a:ext cx="2348083" cy="2580311"/>
          </a:xfrm>
          <a:custGeom>
            <a:rect b="b" l="l" r="r" t="t"/>
            <a:pathLst>
              <a:path extrusionOk="0" h="5160621" w="4696165">
                <a:moveTo>
                  <a:pt x="0" y="0"/>
                </a:moveTo>
                <a:lnTo>
                  <a:pt x="4696166" y="0"/>
                </a:lnTo>
                <a:lnTo>
                  <a:pt x="4696166" y="5160621"/>
                </a:lnTo>
                <a:lnTo>
                  <a:pt x="0" y="51606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8" name="Google Shape;248;p18"/>
          <p:cNvSpPr/>
          <p:nvPr/>
        </p:nvSpPr>
        <p:spPr>
          <a:xfrm>
            <a:off x="3282972" y="4738922"/>
            <a:ext cx="1519542" cy="404578"/>
          </a:xfrm>
          <a:custGeom>
            <a:rect b="b" l="l" r="r" t="t"/>
            <a:pathLst>
              <a:path extrusionOk="0" h="809156" w="3039083">
                <a:moveTo>
                  <a:pt x="0" y="0"/>
                </a:moveTo>
                <a:lnTo>
                  <a:pt x="3039084" y="0"/>
                </a:lnTo>
                <a:lnTo>
                  <a:pt x="3039084" y="809156"/>
                </a:lnTo>
                <a:lnTo>
                  <a:pt x="0" y="8091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9" name="Google Shape;249;p18"/>
          <p:cNvSpPr/>
          <p:nvPr/>
        </p:nvSpPr>
        <p:spPr>
          <a:xfrm>
            <a:off x="4892697" y="4738922"/>
            <a:ext cx="1519542" cy="404578"/>
          </a:xfrm>
          <a:custGeom>
            <a:rect b="b" l="l" r="r" t="t"/>
            <a:pathLst>
              <a:path extrusionOk="0" h="809156" w="3039083">
                <a:moveTo>
                  <a:pt x="0" y="0"/>
                </a:moveTo>
                <a:lnTo>
                  <a:pt x="3039084" y="0"/>
                </a:lnTo>
                <a:lnTo>
                  <a:pt x="3039084" y="809156"/>
                </a:lnTo>
                <a:lnTo>
                  <a:pt x="0" y="8091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0" name="Google Shape;250;p18"/>
          <p:cNvSpPr txBox="1"/>
          <p:nvPr/>
        </p:nvSpPr>
        <p:spPr>
          <a:xfrm>
            <a:off x="3048783" y="3141149"/>
            <a:ext cx="3046434" cy="2113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Dinner Hosted by [Your Name]</a:t>
            </a:r>
            <a:endParaRPr sz="700"/>
          </a:p>
        </p:txBody>
      </p:sp>
      <p:sp>
        <p:nvSpPr>
          <p:cNvPr id="251" name="Google Shape;251;p18"/>
          <p:cNvSpPr txBox="1"/>
          <p:nvPr/>
        </p:nvSpPr>
        <p:spPr>
          <a:xfrm>
            <a:off x="3048783" y="3569439"/>
            <a:ext cx="3046500" cy="3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Time: [Time]</a:t>
            </a:r>
            <a:endParaRPr sz="700"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Location: [Address]</a:t>
            </a:r>
            <a:endParaRPr sz="700"/>
          </a:p>
        </p:txBody>
      </p:sp>
      <p:sp>
        <p:nvSpPr>
          <p:cNvPr id="252" name="Google Shape;252;p18"/>
          <p:cNvSpPr txBox="1"/>
          <p:nvPr/>
        </p:nvSpPr>
        <p:spPr>
          <a:xfrm>
            <a:off x="3397959" y="4096019"/>
            <a:ext cx="23481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Join us for a heartwarming evening of gratitude and togetherness as we celebrate Thanksgiving. </a:t>
            </a:r>
            <a:endParaRPr sz="7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E9E1"/>
        </a:solidFill>
      </p:bgPr>
    </p:bg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9"/>
          <p:cNvSpPr/>
          <p:nvPr/>
        </p:nvSpPr>
        <p:spPr>
          <a:xfrm rot="2950302">
            <a:off x="5279450" y="-542925"/>
            <a:ext cx="2753212" cy="2057400"/>
          </a:xfrm>
          <a:custGeom>
            <a:rect b="b" l="l" r="r" t="t"/>
            <a:pathLst>
              <a:path extrusionOk="0" h="4114800" w="5506423">
                <a:moveTo>
                  <a:pt x="0" y="0"/>
                </a:moveTo>
                <a:lnTo>
                  <a:pt x="5506423" y="0"/>
                </a:lnTo>
                <a:lnTo>
                  <a:pt x="55064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8" name="Google Shape;258;p19"/>
          <p:cNvSpPr/>
          <p:nvPr/>
        </p:nvSpPr>
        <p:spPr>
          <a:xfrm flipH="1" rot="-2952000">
            <a:off x="1111156" y="-542985"/>
            <a:ext cx="2753212" cy="2057400"/>
          </a:xfrm>
          <a:custGeom>
            <a:rect b="b" l="l" r="r" t="t"/>
            <a:pathLst>
              <a:path extrusionOk="0" h="4114800" w="5506423">
                <a:moveTo>
                  <a:pt x="5506423" y="0"/>
                </a:moveTo>
                <a:lnTo>
                  <a:pt x="0" y="0"/>
                </a:lnTo>
                <a:lnTo>
                  <a:pt x="0" y="4114800"/>
                </a:lnTo>
                <a:lnTo>
                  <a:pt x="5506423" y="4114800"/>
                </a:lnTo>
                <a:lnTo>
                  <a:pt x="5506423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9" name="Google Shape;259;p19"/>
          <p:cNvSpPr/>
          <p:nvPr/>
        </p:nvSpPr>
        <p:spPr>
          <a:xfrm>
            <a:off x="1690395" y="999965"/>
            <a:ext cx="5763212" cy="1571785"/>
          </a:xfrm>
          <a:custGeom>
            <a:rect b="b" l="l" r="r" t="t"/>
            <a:pathLst>
              <a:path extrusionOk="0" h="3143570" w="11526423">
                <a:moveTo>
                  <a:pt x="0" y="0"/>
                </a:moveTo>
                <a:lnTo>
                  <a:pt x="11526422" y="0"/>
                </a:lnTo>
                <a:lnTo>
                  <a:pt x="11526422" y="3143570"/>
                </a:lnTo>
                <a:lnTo>
                  <a:pt x="0" y="31435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0" name="Google Shape;260;p19"/>
          <p:cNvSpPr/>
          <p:nvPr/>
        </p:nvSpPr>
        <p:spPr>
          <a:xfrm>
            <a:off x="3968961" y="100994"/>
            <a:ext cx="1206078" cy="826712"/>
          </a:xfrm>
          <a:custGeom>
            <a:rect b="b" l="l" r="r" t="t"/>
            <a:pathLst>
              <a:path extrusionOk="0" h="1653424" w="2412157">
                <a:moveTo>
                  <a:pt x="0" y="0"/>
                </a:moveTo>
                <a:lnTo>
                  <a:pt x="2412158" y="0"/>
                </a:lnTo>
                <a:lnTo>
                  <a:pt x="2412158" y="1653424"/>
                </a:lnTo>
                <a:lnTo>
                  <a:pt x="0" y="16534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1" name="Google Shape;261;p19"/>
          <p:cNvSpPr/>
          <p:nvPr/>
        </p:nvSpPr>
        <p:spPr>
          <a:xfrm>
            <a:off x="0" y="1285875"/>
            <a:ext cx="1552402" cy="2057400"/>
          </a:xfrm>
          <a:custGeom>
            <a:rect b="b" l="l" r="r" t="t"/>
            <a:pathLst>
              <a:path extrusionOk="0" h="4114800" w="3104804">
                <a:moveTo>
                  <a:pt x="0" y="0"/>
                </a:moveTo>
                <a:lnTo>
                  <a:pt x="3104804" y="0"/>
                </a:lnTo>
                <a:lnTo>
                  <a:pt x="31048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2" name="Google Shape;262;p19"/>
          <p:cNvSpPr/>
          <p:nvPr/>
        </p:nvSpPr>
        <p:spPr>
          <a:xfrm flipH="1">
            <a:off x="7524923" y="1285875"/>
            <a:ext cx="1552402" cy="2057400"/>
          </a:xfrm>
          <a:custGeom>
            <a:rect b="b" l="l" r="r" t="t"/>
            <a:pathLst>
              <a:path extrusionOk="0" h="4114800" w="3104804">
                <a:moveTo>
                  <a:pt x="3104804" y="0"/>
                </a:moveTo>
                <a:lnTo>
                  <a:pt x="0" y="0"/>
                </a:lnTo>
                <a:lnTo>
                  <a:pt x="0" y="4114800"/>
                </a:lnTo>
                <a:lnTo>
                  <a:pt x="3104804" y="4114800"/>
                </a:lnTo>
                <a:lnTo>
                  <a:pt x="3104804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3" name="Google Shape;263;p19"/>
          <p:cNvSpPr/>
          <p:nvPr/>
        </p:nvSpPr>
        <p:spPr>
          <a:xfrm>
            <a:off x="7992836" y="-291170"/>
            <a:ext cx="1695582" cy="1553770"/>
          </a:xfrm>
          <a:custGeom>
            <a:rect b="b" l="l" r="r" t="t"/>
            <a:pathLst>
              <a:path extrusionOk="0" h="3107540" w="3391164">
                <a:moveTo>
                  <a:pt x="0" y="0"/>
                </a:moveTo>
                <a:lnTo>
                  <a:pt x="3391165" y="0"/>
                </a:lnTo>
                <a:lnTo>
                  <a:pt x="3391165" y="3107540"/>
                </a:lnTo>
                <a:lnTo>
                  <a:pt x="0" y="31075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4" name="Google Shape;264;p19"/>
          <p:cNvSpPr/>
          <p:nvPr/>
        </p:nvSpPr>
        <p:spPr>
          <a:xfrm flipH="1">
            <a:off x="-542324" y="-291170"/>
            <a:ext cx="1695582" cy="1553770"/>
          </a:xfrm>
          <a:custGeom>
            <a:rect b="b" l="l" r="r" t="t"/>
            <a:pathLst>
              <a:path extrusionOk="0" h="3107540" w="3391164">
                <a:moveTo>
                  <a:pt x="3391164" y="0"/>
                </a:moveTo>
                <a:lnTo>
                  <a:pt x="0" y="0"/>
                </a:lnTo>
                <a:lnTo>
                  <a:pt x="0" y="3107540"/>
                </a:lnTo>
                <a:lnTo>
                  <a:pt x="3391164" y="3107540"/>
                </a:lnTo>
                <a:lnTo>
                  <a:pt x="3391164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65" name="Google Shape;265;p19"/>
          <p:cNvGrpSpPr/>
          <p:nvPr/>
        </p:nvGrpSpPr>
        <p:grpSpPr>
          <a:xfrm>
            <a:off x="2856913" y="2747504"/>
            <a:ext cx="3226571" cy="355008"/>
            <a:chOff x="0" y="0"/>
            <a:chExt cx="8604188" cy="946687"/>
          </a:xfrm>
        </p:grpSpPr>
        <p:sp>
          <p:nvSpPr>
            <p:cNvPr id="266" name="Google Shape;266;p19"/>
            <p:cNvSpPr/>
            <p:nvPr/>
          </p:nvSpPr>
          <p:spPr>
            <a:xfrm>
              <a:off x="0" y="0"/>
              <a:ext cx="3730788" cy="946687"/>
            </a:xfrm>
            <a:custGeom>
              <a:rect b="b" l="l" r="r" t="t"/>
              <a:pathLst>
                <a:path extrusionOk="0" h="946687" w="3730788">
                  <a:moveTo>
                    <a:pt x="0" y="0"/>
                  </a:moveTo>
                  <a:lnTo>
                    <a:pt x="3730788" y="0"/>
                  </a:lnTo>
                  <a:lnTo>
                    <a:pt x="3730788" y="946687"/>
                  </a:lnTo>
                  <a:lnTo>
                    <a:pt x="0" y="94668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67" name="Google Shape;267;p19"/>
            <p:cNvSpPr/>
            <p:nvPr/>
          </p:nvSpPr>
          <p:spPr>
            <a:xfrm>
              <a:off x="2844371" y="0"/>
              <a:ext cx="3730788" cy="946687"/>
            </a:xfrm>
            <a:custGeom>
              <a:rect b="b" l="l" r="r" t="t"/>
              <a:pathLst>
                <a:path extrusionOk="0" h="946687" w="3730788">
                  <a:moveTo>
                    <a:pt x="0" y="0"/>
                  </a:moveTo>
                  <a:lnTo>
                    <a:pt x="3730788" y="0"/>
                  </a:lnTo>
                  <a:lnTo>
                    <a:pt x="3730788" y="946687"/>
                  </a:lnTo>
                  <a:lnTo>
                    <a:pt x="0" y="94668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68" name="Google Shape;268;p19"/>
            <p:cNvSpPr/>
            <p:nvPr/>
          </p:nvSpPr>
          <p:spPr>
            <a:xfrm>
              <a:off x="4873400" y="0"/>
              <a:ext cx="3730788" cy="946687"/>
            </a:xfrm>
            <a:custGeom>
              <a:rect b="b" l="l" r="r" t="t"/>
              <a:pathLst>
                <a:path extrusionOk="0" h="946687" w="3730788">
                  <a:moveTo>
                    <a:pt x="0" y="0"/>
                  </a:moveTo>
                  <a:lnTo>
                    <a:pt x="3730788" y="0"/>
                  </a:lnTo>
                  <a:lnTo>
                    <a:pt x="3730788" y="946687"/>
                  </a:lnTo>
                  <a:lnTo>
                    <a:pt x="0" y="94668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269" name="Google Shape;269;p19"/>
          <p:cNvSpPr/>
          <p:nvPr/>
        </p:nvSpPr>
        <p:spPr>
          <a:xfrm>
            <a:off x="576747" y="3656155"/>
            <a:ext cx="2227294" cy="1862828"/>
          </a:xfrm>
          <a:custGeom>
            <a:rect b="b" l="l" r="r" t="t"/>
            <a:pathLst>
              <a:path extrusionOk="0" h="3725655" w="4454588">
                <a:moveTo>
                  <a:pt x="0" y="0"/>
                </a:moveTo>
                <a:lnTo>
                  <a:pt x="4454588" y="0"/>
                </a:lnTo>
                <a:lnTo>
                  <a:pt x="4454588" y="3725655"/>
                </a:lnTo>
                <a:lnTo>
                  <a:pt x="0" y="37256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0" name="Google Shape;270;p19"/>
          <p:cNvSpPr/>
          <p:nvPr/>
        </p:nvSpPr>
        <p:spPr>
          <a:xfrm>
            <a:off x="6464912" y="3600450"/>
            <a:ext cx="1986326" cy="2057400"/>
          </a:xfrm>
          <a:custGeom>
            <a:rect b="b" l="l" r="r" t="t"/>
            <a:pathLst>
              <a:path extrusionOk="0" h="4114800" w="3972652">
                <a:moveTo>
                  <a:pt x="0" y="0"/>
                </a:moveTo>
                <a:lnTo>
                  <a:pt x="3972652" y="0"/>
                </a:lnTo>
                <a:lnTo>
                  <a:pt x="39726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1" name="Google Shape;271;p19"/>
          <p:cNvSpPr/>
          <p:nvPr/>
        </p:nvSpPr>
        <p:spPr>
          <a:xfrm>
            <a:off x="8167774" y="1896308"/>
            <a:ext cx="1657142" cy="2057400"/>
          </a:xfrm>
          <a:custGeom>
            <a:rect b="b" l="l" r="r" t="t"/>
            <a:pathLst>
              <a:path extrusionOk="0" h="4114800" w="3314284">
                <a:moveTo>
                  <a:pt x="0" y="0"/>
                </a:moveTo>
                <a:lnTo>
                  <a:pt x="3314285" y="0"/>
                </a:lnTo>
                <a:lnTo>
                  <a:pt x="331428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2" name="Google Shape;272;p19"/>
          <p:cNvSpPr/>
          <p:nvPr/>
        </p:nvSpPr>
        <p:spPr>
          <a:xfrm flipH="1">
            <a:off x="-828571" y="1785858"/>
            <a:ext cx="1657142" cy="2057400"/>
          </a:xfrm>
          <a:custGeom>
            <a:rect b="b" l="l" r="r" t="t"/>
            <a:pathLst>
              <a:path extrusionOk="0" h="4114800" w="3314284">
                <a:moveTo>
                  <a:pt x="3314284" y="0"/>
                </a:moveTo>
                <a:lnTo>
                  <a:pt x="0" y="0"/>
                </a:lnTo>
                <a:lnTo>
                  <a:pt x="0" y="4114800"/>
                </a:lnTo>
                <a:lnTo>
                  <a:pt x="3314284" y="4114800"/>
                </a:lnTo>
                <a:lnTo>
                  <a:pt x="3314284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3" name="Google Shape;273;p19"/>
          <p:cNvSpPr/>
          <p:nvPr/>
        </p:nvSpPr>
        <p:spPr>
          <a:xfrm>
            <a:off x="1776793" y="2808492"/>
            <a:ext cx="667456" cy="734201"/>
          </a:xfrm>
          <a:custGeom>
            <a:rect b="b" l="l" r="r" t="t"/>
            <a:pathLst>
              <a:path extrusionOk="0" h="1468402" w="1334911">
                <a:moveTo>
                  <a:pt x="0" y="0"/>
                </a:moveTo>
                <a:lnTo>
                  <a:pt x="1334911" y="0"/>
                </a:lnTo>
                <a:lnTo>
                  <a:pt x="1334911" y="1468402"/>
                </a:lnTo>
                <a:lnTo>
                  <a:pt x="0" y="14684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4" name="Google Shape;274;p19"/>
          <p:cNvSpPr/>
          <p:nvPr/>
        </p:nvSpPr>
        <p:spPr>
          <a:xfrm flipH="1">
            <a:off x="6586438" y="2808492"/>
            <a:ext cx="667455" cy="734201"/>
          </a:xfrm>
          <a:custGeom>
            <a:rect b="b" l="l" r="r" t="t"/>
            <a:pathLst>
              <a:path extrusionOk="0" h="1468402" w="1334911">
                <a:moveTo>
                  <a:pt x="1334911" y="0"/>
                </a:moveTo>
                <a:lnTo>
                  <a:pt x="0" y="0"/>
                </a:lnTo>
                <a:lnTo>
                  <a:pt x="0" y="1468402"/>
                </a:lnTo>
                <a:lnTo>
                  <a:pt x="1334911" y="1468402"/>
                </a:lnTo>
                <a:lnTo>
                  <a:pt x="1334911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75" name="Google Shape;275;p19"/>
          <p:cNvGrpSpPr/>
          <p:nvPr/>
        </p:nvGrpSpPr>
        <p:grpSpPr>
          <a:xfrm>
            <a:off x="2819157" y="4629150"/>
            <a:ext cx="3505687" cy="2057400"/>
            <a:chOff x="0" y="0"/>
            <a:chExt cx="9348499" cy="5486400"/>
          </a:xfrm>
        </p:grpSpPr>
        <p:sp>
          <p:nvSpPr>
            <p:cNvPr id="276" name="Google Shape;276;p19"/>
            <p:cNvSpPr/>
            <p:nvPr/>
          </p:nvSpPr>
          <p:spPr>
            <a:xfrm>
              <a:off x="5907030" y="0"/>
              <a:ext cx="3441469" cy="5486400"/>
            </a:xfrm>
            <a:custGeom>
              <a:rect b="b" l="l" r="r" t="t"/>
              <a:pathLst>
                <a:path extrusionOk="0" h="5486400" w="3441469">
                  <a:moveTo>
                    <a:pt x="0" y="0"/>
                  </a:moveTo>
                  <a:lnTo>
                    <a:pt x="3441469" y="0"/>
                  </a:lnTo>
                  <a:lnTo>
                    <a:pt x="3441469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7" name="Google Shape;277;p19"/>
            <p:cNvSpPr/>
            <p:nvPr/>
          </p:nvSpPr>
          <p:spPr>
            <a:xfrm flipH="1">
              <a:off x="0" y="0"/>
              <a:ext cx="3441469" cy="5486400"/>
            </a:xfrm>
            <a:custGeom>
              <a:rect b="b" l="l" r="r" t="t"/>
              <a:pathLst>
                <a:path extrusionOk="0" h="5486400" w="3441469">
                  <a:moveTo>
                    <a:pt x="3441469" y="0"/>
                  </a:moveTo>
                  <a:lnTo>
                    <a:pt x="0" y="0"/>
                  </a:lnTo>
                  <a:lnTo>
                    <a:pt x="0" y="5486400"/>
                  </a:lnTo>
                  <a:lnTo>
                    <a:pt x="3441469" y="5486400"/>
                  </a:lnTo>
                  <a:lnTo>
                    <a:pt x="3441469" y="0"/>
                  </a:lnTo>
                  <a:close/>
                </a:path>
              </a:pathLst>
            </a:custGeom>
            <a:blipFill rotWithShape="1">
              <a:blip r:embed="rId1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278" name="Google Shape;278;p19"/>
          <p:cNvSpPr/>
          <p:nvPr/>
        </p:nvSpPr>
        <p:spPr>
          <a:xfrm>
            <a:off x="8334462" y="4114800"/>
            <a:ext cx="2064909" cy="2057400"/>
          </a:xfrm>
          <a:custGeom>
            <a:rect b="b" l="l" r="r" t="t"/>
            <a:pathLst>
              <a:path extrusionOk="0" h="4114800" w="4129818">
                <a:moveTo>
                  <a:pt x="0" y="0"/>
                </a:moveTo>
                <a:lnTo>
                  <a:pt x="4129818" y="0"/>
                </a:lnTo>
                <a:lnTo>
                  <a:pt x="41298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9" name="Google Shape;279;p19"/>
          <p:cNvSpPr/>
          <p:nvPr/>
        </p:nvSpPr>
        <p:spPr>
          <a:xfrm flipH="1" rot="1445469">
            <a:off x="-1443131" y="3600450"/>
            <a:ext cx="2064909" cy="2057400"/>
          </a:xfrm>
          <a:custGeom>
            <a:rect b="b" l="l" r="r" t="t"/>
            <a:pathLst>
              <a:path extrusionOk="0" h="4114800" w="4129818">
                <a:moveTo>
                  <a:pt x="4129817" y="0"/>
                </a:moveTo>
                <a:lnTo>
                  <a:pt x="0" y="0"/>
                </a:lnTo>
                <a:lnTo>
                  <a:pt x="0" y="4114800"/>
                </a:lnTo>
                <a:lnTo>
                  <a:pt x="4129817" y="4114800"/>
                </a:lnTo>
                <a:lnTo>
                  <a:pt x="4129817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0" name="Google Shape;280;p19"/>
          <p:cNvSpPr txBox="1"/>
          <p:nvPr/>
        </p:nvSpPr>
        <p:spPr>
          <a:xfrm>
            <a:off x="2577796" y="2770392"/>
            <a:ext cx="3784804" cy="2711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500" u="none" cap="none" strike="noStrike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Dinner Hosted by [Your Name]</a:t>
            </a:r>
            <a:endParaRPr sz="700"/>
          </a:p>
        </p:txBody>
      </p:sp>
      <p:sp>
        <p:nvSpPr>
          <p:cNvPr id="281" name="Google Shape;281;p19"/>
          <p:cNvSpPr txBox="1"/>
          <p:nvPr/>
        </p:nvSpPr>
        <p:spPr>
          <a:xfrm>
            <a:off x="2746947" y="3320249"/>
            <a:ext cx="34464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611D2E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Time: [Time]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611D2E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Location: [Address]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611D2E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611D2E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Join us for a heartwarming evening of gratitude and togetherness as we celebrate Thanksgiving. </a:t>
            </a:r>
            <a:endParaRPr sz="7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