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10693400" cx="7556500"/>
  <p:notesSz cx="6858000" cy="9144000"/>
  <p:embeddedFontLst>
    <p:embeddedFont>
      <p:font typeface="David Libre"/>
      <p:regular r:id="rId14"/>
      <p:bold r:id="rId15"/>
    </p:embeddedFont>
    <p:embeddedFont>
      <p:font typeface="Allura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94B7B0-A960-4309-A33B-DDB3F32CFE3B}">
  <a:tblStyle styleId="{CB94B7B0-A960-4309-A33B-DDB3F32CFE3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DavidLibre-bold.fntdata"/><Relationship Id="rId14" Type="http://schemas.openxmlformats.org/officeDocument/2006/relationships/font" Target="fonts/DavidLibre-regular.fntdata"/><Relationship Id="rId16" Type="http://schemas.openxmlformats.org/officeDocument/2006/relationships/font" Target="fonts/Allura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13" Type="http://schemas.openxmlformats.org/officeDocument/2006/relationships/image" Target="../media/image5.png"/><Relationship Id="rId1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5" Type="http://schemas.openxmlformats.org/officeDocument/2006/relationships/image" Target="../media/image10.png"/><Relationship Id="rId14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/Relationships>
</file>

<file path=ppt/slideLayouts/_rels/slideLayout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29.png"/><Relationship Id="rId1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31.png"/><Relationship Id="rId5" Type="http://schemas.openxmlformats.org/officeDocument/2006/relationships/image" Target="../media/image17.png"/><Relationship Id="rId6" Type="http://schemas.openxmlformats.org/officeDocument/2006/relationships/image" Target="../media/image21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5.png"/><Relationship Id="rId5" Type="http://schemas.openxmlformats.org/officeDocument/2006/relationships/image" Target="../media/image24.png"/><Relationship Id="rId6" Type="http://schemas.openxmlformats.org/officeDocument/2006/relationships/image" Target="../media/image15.png"/><Relationship Id="rId7" Type="http://schemas.openxmlformats.org/officeDocument/2006/relationships/image" Target="../media/image33.png"/><Relationship Id="rId8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5" Type="http://schemas.openxmlformats.org/officeDocument/2006/relationships/image" Target="../media/image31.png"/><Relationship Id="rId6" Type="http://schemas.openxmlformats.org/officeDocument/2006/relationships/image" Target="../media/image23.png"/><Relationship Id="rId7" Type="http://schemas.openxmlformats.org/officeDocument/2006/relationships/image" Target="../media/image40.png"/><Relationship Id="rId8" Type="http://schemas.openxmlformats.org/officeDocument/2006/relationships/image" Target="../media/image3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1">
  <p:cSld name="CUSTOM_1">
    <p:bg>
      <p:bgPr>
        <a:solidFill>
          <a:schemeClr val="accent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66435" y="9211450"/>
            <a:ext cx="1107225" cy="114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0400" y="8643678"/>
            <a:ext cx="1234251" cy="172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 rotWithShape="1">
          <a:blip r:embed="rId4">
            <a:alphaModFix/>
          </a:blip>
          <a:srcRect b="0" l="0" r="17614" t="0"/>
          <a:stretch/>
        </p:blipFill>
        <p:spPr>
          <a:xfrm>
            <a:off x="6443775" y="8508225"/>
            <a:ext cx="1107226" cy="183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9099" y="2043702"/>
            <a:ext cx="1492126" cy="162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2550" y="1358051"/>
            <a:ext cx="1810944" cy="4642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417723" y="2734309"/>
            <a:ext cx="6723699" cy="2467105"/>
          </a:xfrm>
          <a:custGeom>
            <a:rect b="b" l="l" r="r" t="t"/>
            <a:pathLst>
              <a:path extrusionOk="0" h="884267" w="2409928">
                <a:moveTo>
                  <a:pt x="0" y="0"/>
                </a:moveTo>
                <a:lnTo>
                  <a:pt x="2409928" y="0"/>
                </a:lnTo>
                <a:lnTo>
                  <a:pt x="2409928" y="884267"/>
                </a:lnTo>
                <a:lnTo>
                  <a:pt x="0" y="884267"/>
                </a:lnTo>
                <a:close/>
              </a:path>
            </a:pathLst>
          </a:custGeom>
          <a:solidFill>
            <a:srgbClr val="F1DEBD"/>
          </a:solidFill>
          <a:ln>
            <a:noFill/>
          </a:ln>
        </p:spPr>
      </p:sp>
      <p:sp>
        <p:nvSpPr>
          <p:cNvPr id="87" name="Google Shape;87;p13"/>
          <p:cNvSpPr txBox="1"/>
          <p:nvPr/>
        </p:nvSpPr>
        <p:spPr>
          <a:xfrm>
            <a:off x="803840" y="313687"/>
            <a:ext cx="36873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99" u="none" cap="none" strike="noStrike">
                <a:solidFill>
                  <a:srgbClr val="F59F1E"/>
                </a:solidFill>
                <a:latin typeface="Allura"/>
                <a:ea typeface="Allura"/>
                <a:cs typeface="Allura"/>
                <a:sym typeface="Allura"/>
              </a:rPr>
              <a:t>Thankgiving</a:t>
            </a:r>
            <a:endParaRPr/>
          </a:p>
        </p:txBody>
      </p:sp>
      <p:cxnSp>
        <p:nvCxnSpPr>
          <p:cNvPr id="88" name="Google Shape;88;p13"/>
          <p:cNvCxnSpPr/>
          <p:nvPr/>
        </p:nvCxnSpPr>
        <p:spPr>
          <a:xfrm>
            <a:off x="756000" y="3575932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89" name="Google Shape;89;p13"/>
          <p:cNvSpPr/>
          <p:nvPr/>
        </p:nvSpPr>
        <p:spPr>
          <a:xfrm>
            <a:off x="3649697" y="5487476"/>
            <a:ext cx="3492134" cy="4200281"/>
          </a:xfrm>
          <a:custGeom>
            <a:rect b="b" l="l" r="r" t="t"/>
            <a:pathLst>
              <a:path extrusionOk="0" h="1505477" w="1251661">
                <a:moveTo>
                  <a:pt x="0" y="0"/>
                </a:moveTo>
                <a:lnTo>
                  <a:pt x="1251661" y="0"/>
                </a:lnTo>
                <a:lnTo>
                  <a:pt x="1251661" y="1505477"/>
                </a:lnTo>
                <a:lnTo>
                  <a:pt x="0" y="1505477"/>
                </a:lnTo>
                <a:close/>
              </a:path>
            </a:pathLst>
          </a:custGeom>
          <a:solidFill>
            <a:srgbClr val="F1DEBD"/>
          </a:solidFill>
          <a:ln>
            <a:noFill/>
          </a:ln>
        </p:spPr>
      </p:sp>
      <p:cxnSp>
        <p:nvCxnSpPr>
          <p:cNvPr id="90" name="Google Shape;90;p13"/>
          <p:cNvCxnSpPr/>
          <p:nvPr/>
        </p:nvCxnSpPr>
        <p:spPr>
          <a:xfrm>
            <a:off x="756000" y="3877352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1" name="Google Shape;91;p13"/>
          <p:cNvCxnSpPr/>
          <p:nvPr/>
        </p:nvCxnSpPr>
        <p:spPr>
          <a:xfrm>
            <a:off x="756000" y="4178772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2" name="Google Shape;92;p13"/>
          <p:cNvCxnSpPr/>
          <p:nvPr/>
        </p:nvCxnSpPr>
        <p:spPr>
          <a:xfrm>
            <a:off x="756000" y="4480193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3" name="Google Shape;93;p13"/>
          <p:cNvCxnSpPr/>
          <p:nvPr/>
        </p:nvCxnSpPr>
        <p:spPr>
          <a:xfrm>
            <a:off x="756000" y="4781613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4" name="Google Shape;94;p13"/>
          <p:cNvCxnSpPr/>
          <p:nvPr/>
        </p:nvCxnSpPr>
        <p:spPr>
          <a:xfrm>
            <a:off x="3937690" y="6437773"/>
            <a:ext cx="28662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5" name="Google Shape;95;p13"/>
          <p:cNvCxnSpPr/>
          <p:nvPr/>
        </p:nvCxnSpPr>
        <p:spPr>
          <a:xfrm>
            <a:off x="3937690" y="6739193"/>
            <a:ext cx="28662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6" name="Google Shape;96;p13"/>
          <p:cNvCxnSpPr/>
          <p:nvPr/>
        </p:nvCxnSpPr>
        <p:spPr>
          <a:xfrm>
            <a:off x="3937690" y="7040613"/>
            <a:ext cx="28662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7" name="Google Shape;97;p13"/>
          <p:cNvCxnSpPr/>
          <p:nvPr/>
        </p:nvCxnSpPr>
        <p:spPr>
          <a:xfrm>
            <a:off x="3937690" y="7342034"/>
            <a:ext cx="28662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98" name="Google Shape;98;p13"/>
          <p:cNvSpPr/>
          <p:nvPr/>
        </p:nvSpPr>
        <p:spPr>
          <a:xfrm>
            <a:off x="417723" y="7929962"/>
            <a:ext cx="3032458" cy="1758636"/>
          </a:xfrm>
          <a:custGeom>
            <a:rect b="b" l="l" r="r" t="t"/>
            <a:pathLst>
              <a:path extrusionOk="0" h="683629" w="1178798">
                <a:moveTo>
                  <a:pt x="0" y="0"/>
                </a:moveTo>
                <a:lnTo>
                  <a:pt x="1178798" y="0"/>
                </a:lnTo>
                <a:lnTo>
                  <a:pt x="1178798" y="683629"/>
                </a:lnTo>
                <a:lnTo>
                  <a:pt x="0" y="683629"/>
                </a:lnTo>
                <a:close/>
              </a:path>
            </a:pathLst>
          </a:custGeom>
          <a:solidFill>
            <a:srgbClr val="CFB746"/>
          </a:solidFill>
          <a:ln>
            <a:noFill/>
          </a:ln>
        </p:spPr>
      </p:sp>
      <p:cxnSp>
        <p:nvCxnSpPr>
          <p:cNvPr id="99" name="Google Shape;99;p13"/>
          <p:cNvCxnSpPr/>
          <p:nvPr/>
        </p:nvCxnSpPr>
        <p:spPr>
          <a:xfrm>
            <a:off x="899761" y="8674232"/>
            <a:ext cx="2182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" name="Google Shape;100;p13"/>
          <p:cNvCxnSpPr/>
          <p:nvPr/>
        </p:nvCxnSpPr>
        <p:spPr>
          <a:xfrm>
            <a:off x="899761" y="9028985"/>
            <a:ext cx="2182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13"/>
          <p:cNvCxnSpPr/>
          <p:nvPr/>
        </p:nvCxnSpPr>
        <p:spPr>
          <a:xfrm>
            <a:off x="899761" y="9374244"/>
            <a:ext cx="2182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13"/>
          <p:cNvCxnSpPr/>
          <p:nvPr/>
        </p:nvCxnSpPr>
        <p:spPr>
          <a:xfrm>
            <a:off x="3935427" y="7580159"/>
            <a:ext cx="28662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03" name="Google Shape;103;p13"/>
          <p:cNvCxnSpPr/>
          <p:nvPr/>
        </p:nvCxnSpPr>
        <p:spPr>
          <a:xfrm>
            <a:off x="3935427" y="7881579"/>
            <a:ext cx="28662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04" name="Google Shape;104;p13"/>
          <p:cNvCxnSpPr/>
          <p:nvPr/>
        </p:nvCxnSpPr>
        <p:spPr>
          <a:xfrm>
            <a:off x="3935427" y="8182999"/>
            <a:ext cx="28662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05" name="Google Shape;105;p13"/>
          <p:cNvCxnSpPr/>
          <p:nvPr/>
        </p:nvCxnSpPr>
        <p:spPr>
          <a:xfrm>
            <a:off x="3935427" y="8484420"/>
            <a:ext cx="28662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06" name="Google Shape;106;p13"/>
          <p:cNvCxnSpPr/>
          <p:nvPr/>
        </p:nvCxnSpPr>
        <p:spPr>
          <a:xfrm>
            <a:off x="3935427" y="8785840"/>
            <a:ext cx="28662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07" name="Google Shape;107;p13"/>
          <p:cNvSpPr/>
          <p:nvPr/>
        </p:nvSpPr>
        <p:spPr>
          <a:xfrm>
            <a:off x="417721" y="5512676"/>
            <a:ext cx="3032458" cy="2106703"/>
          </a:xfrm>
          <a:custGeom>
            <a:rect b="b" l="l" r="r" t="t"/>
            <a:pathLst>
              <a:path extrusionOk="0" h="818932" w="1178798">
                <a:moveTo>
                  <a:pt x="0" y="0"/>
                </a:moveTo>
                <a:lnTo>
                  <a:pt x="1178798" y="0"/>
                </a:lnTo>
                <a:lnTo>
                  <a:pt x="1178798" y="818932"/>
                </a:lnTo>
                <a:lnTo>
                  <a:pt x="0" y="818932"/>
                </a:lnTo>
                <a:close/>
              </a:path>
            </a:pathLst>
          </a:custGeom>
          <a:solidFill>
            <a:srgbClr val="DD8E3C"/>
          </a:solidFill>
          <a:ln>
            <a:noFill/>
          </a:ln>
        </p:spPr>
      </p:sp>
      <p:cxnSp>
        <p:nvCxnSpPr>
          <p:cNvPr id="108" name="Google Shape;108;p13"/>
          <p:cNvCxnSpPr/>
          <p:nvPr/>
        </p:nvCxnSpPr>
        <p:spPr>
          <a:xfrm>
            <a:off x="1016650" y="6548247"/>
            <a:ext cx="21828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" name="Google Shape;109;p13"/>
          <p:cNvCxnSpPr/>
          <p:nvPr/>
        </p:nvCxnSpPr>
        <p:spPr>
          <a:xfrm>
            <a:off x="1016650" y="6912175"/>
            <a:ext cx="21828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" name="Google Shape;110;p13"/>
          <p:cNvCxnSpPr/>
          <p:nvPr/>
        </p:nvCxnSpPr>
        <p:spPr>
          <a:xfrm>
            <a:off x="1016650" y="7292098"/>
            <a:ext cx="21828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3"/>
          <p:cNvCxnSpPr/>
          <p:nvPr/>
        </p:nvCxnSpPr>
        <p:spPr>
          <a:xfrm>
            <a:off x="3935427" y="9090640"/>
            <a:ext cx="28662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12" name="Google Shape;112;p13"/>
          <p:cNvCxnSpPr/>
          <p:nvPr/>
        </p:nvCxnSpPr>
        <p:spPr>
          <a:xfrm>
            <a:off x="3935427" y="9392061"/>
            <a:ext cx="28662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13" name="Google Shape;113;p13"/>
          <p:cNvSpPr txBox="1"/>
          <p:nvPr/>
        </p:nvSpPr>
        <p:spPr>
          <a:xfrm>
            <a:off x="667930" y="6062436"/>
            <a:ext cx="24537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(big or small)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891950" y="1663698"/>
            <a:ext cx="3461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99" u="none" cap="none" strike="noStrike">
                <a:solidFill>
                  <a:srgbClr val="F8E1B1"/>
                </a:solidFill>
                <a:latin typeface="David Libre"/>
                <a:ea typeface="David Libre"/>
                <a:cs typeface="David Libre"/>
                <a:sym typeface="David Libre"/>
              </a:rPr>
              <a:t>JOURNAL</a:t>
            </a:r>
            <a:endParaRPr/>
          </a:p>
        </p:txBody>
      </p:sp>
      <p:sp>
        <p:nvSpPr>
          <p:cNvPr id="115" name="Google Shape;115;p13"/>
          <p:cNvSpPr txBox="1"/>
          <p:nvPr/>
        </p:nvSpPr>
        <p:spPr>
          <a:xfrm>
            <a:off x="628418" y="1100654"/>
            <a:ext cx="3988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99" u="none" cap="none" strike="noStrike">
                <a:solidFill>
                  <a:srgbClr val="F8E1B1"/>
                </a:solidFill>
                <a:latin typeface="David Libre"/>
                <a:ea typeface="David Libre"/>
                <a:cs typeface="David Libre"/>
                <a:sym typeface="David Libre"/>
              </a:rPr>
              <a:t>GRATITUDE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5085658" y="1495832"/>
            <a:ext cx="14649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3" u="none" cap="none" strike="noStrike">
                <a:solidFill>
                  <a:srgbClr val="F8E1B1"/>
                </a:solidFill>
                <a:latin typeface="David Libre"/>
                <a:ea typeface="David Libre"/>
                <a:cs typeface="David Libre"/>
                <a:sym typeface="David Libre"/>
              </a:rPr>
              <a:t>Date: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756000" y="3124355"/>
            <a:ext cx="32832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Today, I am grateful for: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3937690" y="5875725"/>
            <a:ext cx="29481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The best part of today was:</a:t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667930" y="8182394"/>
            <a:ext cx="25314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Today's affirmation</a:t>
            </a:r>
            <a:endParaRPr/>
          </a:p>
        </p:txBody>
      </p:sp>
      <p:sp>
        <p:nvSpPr>
          <p:cNvPr id="120" name="Google Shape;120;p13"/>
          <p:cNvSpPr txBox="1"/>
          <p:nvPr/>
        </p:nvSpPr>
        <p:spPr>
          <a:xfrm>
            <a:off x="667928" y="5831858"/>
            <a:ext cx="25314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Wins of the Day</a:t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519232" y="6409146"/>
            <a:ext cx="3141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1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502537" y="6791338"/>
            <a:ext cx="3141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2</a:t>
            </a:r>
            <a:endParaRPr/>
          </a:p>
        </p:txBody>
      </p:sp>
      <p:sp>
        <p:nvSpPr>
          <p:cNvPr id="123" name="Google Shape;123;p13"/>
          <p:cNvSpPr txBox="1"/>
          <p:nvPr/>
        </p:nvSpPr>
        <p:spPr>
          <a:xfrm>
            <a:off x="502537" y="7174316"/>
            <a:ext cx="3141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3</a:t>
            </a:r>
            <a:endParaRPr/>
          </a:p>
        </p:txBody>
      </p:sp>
      <p:sp>
        <p:nvSpPr>
          <p:cNvPr id="124" name="Google Shape;124;p13"/>
          <p:cNvSpPr txBox="1"/>
          <p:nvPr/>
        </p:nvSpPr>
        <p:spPr>
          <a:xfrm>
            <a:off x="471375" y="8508222"/>
            <a:ext cx="3141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1</a:t>
            </a:r>
            <a:endParaRPr/>
          </a:p>
        </p:txBody>
      </p:sp>
      <p:sp>
        <p:nvSpPr>
          <p:cNvPr id="125" name="Google Shape;125;p13"/>
          <p:cNvSpPr txBox="1"/>
          <p:nvPr/>
        </p:nvSpPr>
        <p:spPr>
          <a:xfrm>
            <a:off x="454681" y="8890807"/>
            <a:ext cx="3141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2</a:t>
            </a:r>
            <a:endParaRPr/>
          </a:p>
        </p:txBody>
      </p:sp>
      <p:sp>
        <p:nvSpPr>
          <p:cNvPr id="126" name="Google Shape;126;p13"/>
          <p:cNvSpPr txBox="1"/>
          <p:nvPr/>
        </p:nvSpPr>
        <p:spPr>
          <a:xfrm>
            <a:off x="454681" y="9273393"/>
            <a:ext cx="3141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3</a:t>
            </a:r>
            <a:endParaRPr/>
          </a:p>
        </p:txBody>
      </p:sp>
      <p:pic>
        <p:nvPicPr>
          <p:cNvPr id="127" name="Google Shape;127;p13"/>
          <p:cNvPicPr preferRelativeResize="0"/>
          <p:nvPr/>
        </p:nvPicPr>
        <p:blipFill rotWithShape="1">
          <a:blip r:embed="rId7">
            <a:alphaModFix/>
          </a:blip>
          <a:srcRect b="0" l="52324" r="0" t="24590"/>
          <a:stretch/>
        </p:blipFill>
        <p:spPr>
          <a:xfrm>
            <a:off x="0" y="0"/>
            <a:ext cx="673274" cy="9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3"/>
          <p:cNvPicPr preferRelativeResize="0"/>
          <p:nvPr/>
        </p:nvPicPr>
        <p:blipFill rotWithShape="1">
          <a:blip r:embed="rId8">
            <a:alphaModFix/>
          </a:blip>
          <a:srcRect b="-6" l="0" r="0" t="39626"/>
          <a:stretch/>
        </p:blipFill>
        <p:spPr>
          <a:xfrm>
            <a:off x="5206400" y="-4"/>
            <a:ext cx="1107224" cy="68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3"/>
          <p:cNvPicPr preferRelativeResize="0"/>
          <p:nvPr/>
        </p:nvPicPr>
        <p:blipFill rotWithShape="1">
          <a:blip r:embed="rId9">
            <a:alphaModFix/>
          </a:blip>
          <a:srcRect b="0" l="0" r="30196" t="23147"/>
          <a:stretch/>
        </p:blipFill>
        <p:spPr>
          <a:xfrm>
            <a:off x="6495650" y="0"/>
            <a:ext cx="1060850" cy="126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79875" y="1743917"/>
            <a:ext cx="855325" cy="99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19700" y="5366625"/>
            <a:ext cx="1230101" cy="3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 rotWithShape="1">
          <a:blip r:embed="rId12">
            <a:alphaModFix/>
          </a:blip>
          <a:srcRect b="0" l="54877" r="0" t="0"/>
          <a:stretch/>
        </p:blipFill>
        <p:spPr>
          <a:xfrm>
            <a:off x="2800" y="1092850"/>
            <a:ext cx="673275" cy="150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70606" y="7531049"/>
            <a:ext cx="848250" cy="52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/>
          <p:cNvPicPr preferRelativeResize="0"/>
          <p:nvPr/>
        </p:nvPicPr>
        <p:blipFill rotWithShape="1">
          <a:blip r:embed="rId14">
            <a:alphaModFix/>
          </a:blip>
          <a:srcRect b="56134" l="0" r="0" t="0"/>
          <a:stretch/>
        </p:blipFill>
        <p:spPr>
          <a:xfrm>
            <a:off x="1998500" y="9999225"/>
            <a:ext cx="1060875" cy="68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/>
          <p:cNvPicPr preferRelativeResize="0"/>
          <p:nvPr/>
        </p:nvPicPr>
        <p:blipFill rotWithShape="1">
          <a:blip r:embed="rId15">
            <a:alphaModFix/>
          </a:blip>
          <a:srcRect b="28693" l="5311" r="0" t="0"/>
          <a:stretch/>
        </p:blipFill>
        <p:spPr>
          <a:xfrm>
            <a:off x="2800" y="9656000"/>
            <a:ext cx="1554900" cy="103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2">
  <p:cSld name="CUSTOM_1_1"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/>
          <p:nvPr/>
        </p:nvSpPr>
        <p:spPr>
          <a:xfrm>
            <a:off x="-1075" y="-83150"/>
            <a:ext cx="7559460" cy="3802759"/>
          </a:xfrm>
          <a:custGeom>
            <a:rect b="b" l="l" r="r" t="t"/>
            <a:pathLst>
              <a:path extrusionOk="0" h="1362996" w="3026811">
                <a:moveTo>
                  <a:pt x="0" y="0"/>
                </a:moveTo>
                <a:lnTo>
                  <a:pt x="3026811" y="0"/>
                </a:lnTo>
                <a:lnTo>
                  <a:pt x="3026811" y="1362996"/>
                </a:lnTo>
                <a:lnTo>
                  <a:pt x="0" y="1362996"/>
                </a:lnTo>
                <a:close/>
              </a:path>
            </a:pathLst>
          </a:custGeom>
          <a:solidFill>
            <a:srgbClr val="231C2E"/>
          </a:solidFill>
          <a:ln>
            <a:noFill/>
          </a:ln>
        </p:spPr>
      </p:sp>
      <p:sp>
        <p:nvSpPr>
          <p:cNvPr id="138" name="Google Shape;138;p14"/>
          <p:cNvSpPr txBox="1"/>
          <p:nvPr/>
        </p:nvSpPr>
        <p:spPr>
          <a:xfrm>
            <a:off x="1936341" y="1023635"/>
            <a:ext cx="3687300" cy="13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C43008"/>
                </a:solidFill>
                <a:latin typeface="Allura"/>
                <a:ea typeface="Allura"/>
                <a:cs typeface="Allura"/>
                <a:sym typeface="Allura"/>
              </a:rPr>
              <a:t>Happy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C43008"/>
                </a:solidFill>
                <a:latin typeface="Allura"/>
                <a:ea typeface="Allura"/>
                <a:cs typeface="Allura"/>
                <a:sym typeface="Allura"/>
              </a:rPr>
              <a:t>Thanksgiving</a:t>
            </a:r>
            <a:endParaRPr/>
          </a:p>
        </p:txBody>
      </p:sp>
      <p:grpSp>
        <p:nvGrpSpPr>
          <p:cNvPr id="139" name="Google Shape;139;p14"/>
          <p:cNvGrpSpPr/>
          <p:nvPr/>
        </p:nvGrpSpPr>
        <p:grpSpPr>
          <a:xfrm>
            <a:off x="533089" y="5405331"/>
            <a:ext cx="6493968" cy="1440784"/>
            <a:chOff x="0" y="0"/>
            <a:chExt cx="3100930" cy="687988"/>
          </a:xfrm>
        </p:grpSpPr>
        <p:sp>
          <p:nvSpPr>
            <p:cNvPr id="140" name="Google Shape;140;p14"/>
            <p:cNvSpPr/>
            <p:nvPr/>
          </p:nvSpPr>
          <p:spPr>
            <a:xfrm>
              <a:off x="0" y="0"/>
              <a:ext cx="3100930" cy="687988"/>
            </a:xfrm>
            <a:custGeom>
              <a:rect b="b" l="l" r="r" t="t"/>
              <a:pathLst>
                <a:path extrusionOk="0" h="687988" w="3100930">
                  <a:moveTo>
                    <a:pt x="1550465" y="0"/>
                  </a:moveTo>
                  <a:cubicBezTo>
                    <a:pt x="694167" y="0"/>
                    <a:pt x="0" y="154011"/>
                    <a:pt x="0" y="343994"/>
                  </a:cubicBezTo>
                  <a:cubicBezTo>
                    <a:pt x="0" y="533976"/>
                    <a:pt x="694167" y="687988"/>
                    <a:pt x="1550465" y="687988"/>
                  </a:cubicBezTo>
                  <a:cubicBezTo>
                    <a:pt x="2406763" y="687988"/>
                    <a:pt x="3100930" y="533976"/>
                    <a:pt x="3100930" y="343994"/>
                  </a:cubicBezTo>
                  <a:cubicBezTo>
                    <a:pt x="3100930" y="154011"/>
                    <a:pt x="2406763" y="0"/>
                    <a:pt x="155046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FB74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4"/>
            <p:cNvSpPr txBox="1"/>
            <p:nvPr/>
          </p:nvSpPr>
          <p:spPr>
            <a:xfrm>
              <a:off x="290712" y="26399"/>
              <a:ext cx="2519400" cy="59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400" lIns="49400" spcFirstLastPara="1" rIns="49400" wrap="square" tIns="49400">
              <a:noAutofit/>
            </a:bodyPr>
            <a:lstStyle/>
            <a:p>
              <a:pPr indent="0" lvl="0" marL="0" marR="0" rtl="0" algn="ctr">
                <a:lnSpc>
                  <a:spcPct val="92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4"/>
          <p:cNvSpPr txBox="1"/>
          <p:nvPr/>
        </p:nvSpPr>
        <p:spPr>
          <a:xfrm>
            <a:off x="3193815" y="5550912"/>
            <a:ext cx="10659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MENTAL</a:t>
            </a:r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1023590" y="4808993"/>
            <a:ext cx="55128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Connect with your three realms: Mental, Physical, and Spiritual.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Set an intention for each one and express how you feel about them.</a:t>
            </a:r>
            <a:endParaRPr/>
          </a:p>
        </p:txBody>
      </p:sp>
      <p:sp>
        <p:nvSpPr>
          <p:cNvPr id="144" name="Google Shape;144;p14"/>
          <p:cNvSpPr txBox="1"/>
          <p:nvPr/>
        </p:nvSpPr>
        <p:spPr>
          <a:xfrm>
            <a:off x="2465483" y="4297996"/>
            <a:ext cx="25314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HOW I FEEL</a:t>
            </a:r>
            <a:endParaRPr/>
          </a:p>
        </p:txBody>
      </p:sp>
      <p:grpSp>
        <p:nvGrpSpPr>
          <p:cNvPr id="145" name="Google Shape;145;p14"/>
          <p:cNvGrpSpPr/>
          <p:nvPr/>
        </p:nvGrpSpPr>
        <p:grpSpPr>
          <a:xfrm>
            <a:off x="533089" y="7055633"/>
            <a:ext cx="6493968" cy="1440784"/>
            <a:chOff x="0" y="0"/>
            <a:chExt cx="3100930" cy="687988"/>
          </a:xfrm>
        </p:grpSpPr>
        <p:sp>
          <p:nvSpPr>
            <p:cNvPr id="146" name="Google Shape;146;p14"/>
            <p:cNvSpPr/>
            <p:nvPr/>
          </p:nvSpPr>
          <p:spPr>
            <a:xfrm>
              <a:off x="0" y="0"/>
              <a:ext cx="3100930" cy="687988"/>
            </a:xfrm>
            <a:custGeom>
              <a:rect b="b" l="l" r="r" t="t"/>
              <a:pathLst>
                <a:path extrusionOk="0" h="687988" w="3100930">
                  <a:moveTo>
                    <a:pt x="1550465" y="0"/>
                  </a:moveTo>
                  <a:cubicBezTo>
                    <a:pt x="694167" y="0"/>
                    <a:pt x="0" y="154011"/>
                    <a:pt x="0" y="343994"/>
                  </a:cubicBezTo>
                  <a:cubicBezTo>
                    <a:pt x="0" y="533976"/>
                    <a:pt x="694167" y="687988"/>
                    <a:pt x="1550465" y="687988"/>
                  </a:cubicBezTo>
                  <a:cubicBezTo>
                    <a:pt x="2406763" y="687988"/>
                    <a:pt x="3100930" y="533976"/>
                    <a:pt x="3100930" y="343994"/>
                  </a:cubicBezTo>
                  <a:cubicBezTo>
                    <a:pt x="3100930" y="154011"/>
                    <a:pt x="2406763" y="0"/>
                    <a:pt x="155046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FB74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4"/>
            <p:cNvSpPr txBox="1"/>
            <p:nvPr/>
          </p:nvSpPr>
          <p:spPr>
            <a:xfrm>
              <a:off x="290712" y="26399"/>
              <a:ext cx="2519400" cy="59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400" lIns="49400" spcFirstLastPara="1" rIns="49400" wrap="square" tIns="49400">
              <a:noAutofit/>
            </a:bodyPr>
            <a:lstStyle/>
            <a:p>
              <a:pPr indent="0" lvl="0" marL="0" marR="0" rtl="0" algn="ctr">
                <a:lnSpc>
                  <a:spcPct val="92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14"/>
          <p:cNvSpPr txBox="1"/>
          <p:nvPr/>
        </p:nvSpPr>
        <p:spPr>
          <a:xfrm>
            <a:off x="3193815" y="7201214"/>
            <a:ext cx="10659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PHYSICAL</a:t>
            </a:r>
            <a:endParaRPr/>
          </a:p>
        </p:txBody>
      </p:sp>
      <p:grpSp>
        <p:nvGrpSpPr>
          <p:cNvPr id="149" name="Google Shape;149;p14"/>
          <p:cNvGrpSpPr/>
          <p:nvPr/>
        </p:nvGrpSpPr>
        <p:grpSpPr>
          <a:xfrm>
            <a:off x="533089" y="8705934"/>
            <a:ext cx="6493968" cy="1440784"/>
            <a:chOff x="0" y="0"/>
            <a:chExt cx="3100930" cy="687988"/>
          </a:xfrm>
        </p:grpSpPr>
        <p:sp>
          <p:nvSpPr>
            <p:cNvPr id="150" name="Google Shape;150;p14"/>
            <p:cNvSpPr/>
            <p:nvPr/>
          </p:nvSpPr>
          <p:spPr>
            <a:xfrm>
              <a:off x="0" y="0"/>
              <a:ext cx="3100930" cy="687988"/>
            </a:xfrm>
            <a:custGeom>
              <a:rect b="b" l="l" r="r" t="t"/>
              <a:pathLst>
                <a:path extrusionOk="0" h="687988" w="3100930">
                  <a:moveTo>
                    <a:pt x="1550465" y="0"/>
                  </a:moveTo>
                  <a:cubicBezTo>
                    <a:pt x="694167" y="0"/>
                    <a:pt x="0" y="154011"/>
                    <a:pt x="0" y="343994"/>
                  </a:cubicBezTo>
                  <a:cubicBezTo>
                    <a:pt x="0" y="533976"/>
                    <a:pt x="694167" y="687988"/>
                    <a:pt x="1550465" y="687988"/>
                  </a:cubicBezTo>
                  <a:cubicBezTo>
                    <a:pt x="2406763" y="687988"/>
                    <a:pt x="3100930" y="533976"/>
                    <a:pt x="3100930" y="343994"/>
                  </a:cubicBezTo>
                  <a:cubicBezTo>
                    <a:pt x="3100930" y="154011"/>
                    <a:pt x="2406763" y="0"/>
                    <a:pt x="155046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FB74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4"/>
            <p:cNvSpPr txBox="1"/>
            <p:nvPr/>
          </p:nvSpPr>
          <p:spPr>
            <a:xfrm>
              <a:off x="290712" y="26399"/>
              <a:ext cx="2519400" cy="59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400" lIns="49400" spcFirstLastPara="1" rIns="49400" wrap="square" tIns="49400">
              <a:noAutofit/>
            </a:bodyPr>
            <a:lstStyle/>
            <a:p>
              <a:pPr indent="0" lvl="0" marL="0" marR="0" rtl="0" algn="ctr">
                <a:lnSpc>
                  <a:spcPct val="92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Google Shape;152;p14"/>
          <p:cNvSpPr txBox="1"/>
          <p:nvPr/>
        </p:nvSpPr>
        <p:spPr>
          <a:xfrm>
            <a:off x="3193815" y="8851515"/>
            <a:ext cx="10659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SPIRITUAL</a:t>
            </a:r>
            <a:endParaRPr/>
          </a:p>
        </p:txBody>
      </p:sp>
      <p:pic>
        <p:nvPicPr>
          <p:cNvPr id="153" name="Google Shape;153;p14"/>
          <p:cNvPicPr preferRelativeResize="0"/>
          <p:nvPr/>
        </p:nvPicPr>
        <p:blipFill rotWithShape="1">
          <a:blip r:embed="rId2">
            <a:alphaModFix/>
          </a:blip>
          <a:srcRect b="0" l="61253" r="0" t="0"/>
          <a:stretch/>
        </p:blipFill>
        <p:spPr>
          <a:xfrm>
            <a:off x="3500" y="312650"/>
            <a:ext cx="1155149" cy="312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4"/>
          <p:cNvPicPr preferRelativeResize="0"/>
          <p:nvPr/>
        </p:nvPicPr>
        <p:blipFill rotWithShape="1">
          <a:blip r:embed="rId2">
            <a:alphaModFix/>
          </a:blip>
          <a:srcRect b="0" l="0" r="61253" t="0"/>
          <a:stretch/>
        </p:blipFill>
        <p:spPr>
          <a:xfrm>
            <a:off x="6401349" y="312650"/>
            <a:ext cx="1155149" cy="312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675" y="2993975"/>
            <a:ext cx="626676" cy="72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6175" y="3347662"/>
            <a:ext cx="2732524" cy="69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2225" y="543199"/>
            <a:ext cx="1108226" cy="120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7853" y="936927"/>
            <a:ext cx="1155149" cy="1022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3">
  <p:cSld name="CUSTOM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71162" y="1234413"/>
            <a:ext cx="1107225" cy="1141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7050" y="756000"/>
            <a:ext cx="1051475" cy="143858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5"/>
          <p:cNvSpPr/>
          <p:nvPr/>
        </p:nvSpPr>
        <p:spPr>
          <a:xfrm>
            <a:off x="-3700" y="10083550"/>
            <a:ext cx="7559016" cy="609516"/>
          </a:xfrm>
          <a:custGeom>
            <a:rect b="b" l="l" r="r" t="t"/>
            <a:pathLst>
              <a:path extrusionOk="0" h="449827" w="3176057">
                <a:moveTo>
                  <a:pt x="0" y="0"/>
                </a:moveTo>
                <a:lnTo>
                  <a:pt x="3176057" y="0"/>
                </a:lnTo>
                <a:lnTo>
                  <a:pt x="3176057" y="449827"/>
                </a:lnTo>
                <a:lnTo>
                  <a:pt x="0" y="449827"/>
                </a:lnTo>
                <a:close/>
              </a:path>
            </a:pathLst>
          </a:custGeom>
          <a:solidFill>
            <a:srgbClr val="231C2E"/>
          </a:solidFill>
          <a:ln>
            <a:noFill/>
          </a:ln>
        </p:spPr>
      </p:sp>
      <p:sp>
        <p:nvSpPr>
          <p:cNvPr id="163" name="Google Shape;163;p15"/>
          <p:cNvSpPr txBox="1"/>
          <p:nvPr/>
        </p:nvSpPr>
        <p:spPr>
          <a:xfrm>
            <a:off x="1961158" y="332737"/>
            <a:ext cx="36873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99" u="none" cap="none" strike="noStrike">
                <a:solidFill>
                  <a:srgbClr val="C43008"/>
                </a:solidFill>
                <a:latin typeface="Allura"/>
                <a:ea typeface="Allura"/>
                <a:cs typeface="Allura"/>
                <a:sym typeface="Allura"/>
              </a:rPr>
              <a:t>Thankgiving</a:t>
            </a:r>
            <a:endParaRPr/>
          </a:p>
        </p:txBody>
      </p:sp>
      <p:sp>
        <p:nvSpPr>
          <p:cNvPr id="164" name="Google Shape;164;p15"/>
          <p:cNvSpPr txBox="1"/>
          <p:nvPr/>
        </p:nvSpPr>
        <p:spPr>
          <a:xfrm>
            <a:off x="2049267" y="1479592"/>
            <a:ext cx="3461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00" u="none" cap="none" strike="noStrike">
                <a:solidFill>
                  <a:srgbClr val="231D2D"/>
                </a:solidFill>
                <a:latin typeface="David Libre"/>
                <a:ea typeface="David Libre"/>
                <a:cs typeface="David Libre"/>
                <a:sym typeface="David Libre"/>
              </a:rPr>
              <a:t>JOURNAL</a:t>
            </a:r>
            <a:endParaRPr/>
          </a:p>
        </p:txBody>
      </p:sp>
      <p:sp>
        <p:nvSpPr>
          <p:cNvPr id="165" name="Google Shape;165;p15"/>
          <p:cNvSpPr txBox="1"/>
          <p:nvPr/>
        </p:nvSpPr>
        <p:spPr>
          <a:xfrm>
            <a:off x="1785735" y="981234"/>
            <a:ext cx="39885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00" u="none" cap="none" strike="noStrike">
                <a:solidFill>
                  <a:srgbClr val="231D2D"/>
                </a:solidFill>
                <a:latin typeface="David Libre"/>
                <a:ea typeface="David Libre"/>
                <a:cs typeface="David Libre"/>
                <a:sym typeface="David Libre"/>
              </a:rPr>
              <a:t>GRATITUDE</a:t>
            </a: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417723" y="2480352"/>
            <a:ext cx="6723699" cy="1827997"/>
          </a:xfrm>
          <a:custGeom>
            <a:rect b="b" l="l" r="r" t="t"/>
            <a:pathLst>
              <a:path extrusionOk="0" h="655196" w="2409928">
                <a:moveTo>
                  <a:pt x="0" y="0"/>
                </a:moveTo>
                <a:lnTo>
                  <a:pt x="2409928" y="0"/>
                </a:lnTo>
                <a:lnTo>
                  <a:pt x="2409928" y="655196"/>
                </a:lnTo>
                <a:lnTo>
                  <a:pt x="0" y="655196"/>
                </a:lnTo>
                <a:close/>
              </a:path>
            </a:pathLst>
          </a:custGeom>
          <a:solidFill>
            <a:srgbClr val="CFB746"/>
          </a:solidFill>
          <a:ln>
            <a:noFill/>
          </a:ln>
        </p:spPr>
      </p:sp>
      <p:cxnSp>
        <p:nvCxnSpPr>
          <p:cNvPr id="167" name="Google Shape;167;p15"/>
          <p:cNvCxnSpPr/>
          <p:nvPr/>
        </p:nvCxnSpPr>
        <p:spPr>
          <a:xfrm>
            <a:off x="756000" y="3323597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68" name="Google Shape;168;p15"/>
          <p:cNvCxnSpPr/>
          <p:nvPr/>
        </p:nvCxnSpPr>
        <p:spPr>
          <a:xfrm>
            <a:off x="756000" y="3625018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69" name="Google Shape;169;p15"/>
          <p:cNvCxnSpPr/>
          <p:nvPr/>
        </p:nvCxnSpPr>
        <p:spPr>
          <a:xfrm>
            <a:off x="756000" y="3926438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170" name="Google Shape;170;p15"/>
          <p:cNvGrpSpPr/>
          <p:nvPr/>
        </p:nvGrpSpPr>
        <p:grpSpPr>
          <a:xfrm>
            <a:off x="442539" y="7136344"/>
            <a:ext cx="6724663" cy="2547356"/>
            <a:chOff x="0" y="-28575"/>
            <a:chExt cx="2409928" cy="912900"/>
          </a:xfrm>
        </p:grpSpPr>
        <p:sp>
          <p:nvSpPr>
            <p:cNvPr id="171" name="Google Shape;171;p15"/>
            <p:cNvSpPr/>
            <p:nvPr/>
          </p:nvSpPr>
          <p:spPr>
            <a:xfrm>
              <a:off x="0" y="0"/>
              <a:ext cx="2409928" cy="884267"/>
            </a:xfrm>
            <a:custGeom>
              <a:rect b="b" l="l" r="r" t="t"/>
              <a:pathLst>
                <a:path extrusionOk="0" h="884267" w="2409928">
                  <a:moveTo>
                    <a:pt x="0" y="0"/>
                  </a:moveTo>
                  <a:lnTo>
                    <a:pt x="2409928" y="0"/>
                  </a:lnTo>
                  <a:lnTo>
                    <a:pt x="2409928" y="884267"/>
                  </a:lnTo>
                  <a:lnTo>
                    <a:pt x="0" y="8842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9C463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2" name="Google Shape;172;p15"/>
            <p:cNvSpPr txBox="1"/>
            <p:nvPr/>
          </p:nvSpPr>
          <p:spPr>
            <a:xfrm>
              <a:off x="0" y="-28575"/>
              <a:ext cx="2409900" cy="9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3" name="Google Shape;173;p15"/>
          <p:cNvCxnSpPr/>
          <p:nvPr/>
        </p:nvCxnSpPr>
        <p:spPr>
          <a:xfrm>
            <a:off x="780816" y="8057703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74" name="Google Shape;174;p15"/>
          <p:cNvCxnSpPr/>
          <p:nvPr/>
        </p:nvCxnSpPr>
        <p:spPr>
          <a:xfrm>
            <a:off x="780816" y="8359123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75" name="Google Shape;175;p15"/>
          <p:cNvCxnSpPr/>
          <p:nvPr/>
        </p:nvCxnSpPr>
        <p:spPr>
          <a:xfrm>
            <a:off x="780816" y="8660543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76" name="Google Shape;176;p15"/>
          <p:cNvCxnSpPr/>
          <p:nvPr/>
        </p:nvCxnSpPr>
        <p:spPr>
          <a:xfrm>
            <a:off x="780816" y="8961964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77" name="Google Shape;177;p15"/>
          <p:cNvCxnSpPr/>
          <p:nvPr/>
        </p:nvCxnSpPr>
        <p:spPr>
          <a:xfrm>
            <a:off x="780816" y="9263384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graphicFrame>
        <p:nvGraphicFramePr>
          <p:cNvPr id="178" name="Google Shape;178;p15"/>
          <p:cNvGraphicFramePr/>
          <p:nvPr/>
        </p:nvGraphicFramePr>
        <p:xfrm>
          <a:off x="442539" y="44609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{CB94B7B0-A960-4309-A33B-DDB3F32CFE3B}</a:tableStyleId>
              </a:tblPr>
              <a:tblGrid>
                <a:gridCol w="3349875"/>
                <a:gridCol w="3349875"/>
              </a:tblGrid>
              <a:tr h="644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231C2E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How do I feel?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8E3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231C2E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How do i want to feel?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8E3C"/>
                    </a:solidFill>
                  </a:tcPr>
                </a:tc>
              </a:tr>
              <a:tr h="62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1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1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1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1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1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1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9" name="Google Shape;179;p15"/>
          <p:cNvSpPr txBox="1"/>
          <p:nvPr/>
        </p:nvSpPr>
        <p:spPr>
          <a:xfrm>
            <a:off x="2138345" y="2872021"/>
            <a:ext cx="32832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This week’s intention is:</a:t>
            </a:r>
            <a:endParaRPr/>
          </a:p>
        </p:txBody>
      </p:sp>
      <p:sp>
        <p:nvSpPr>
          <p:cNvPr id="180" name="Google Shape;180;p15"/>
          <p:cNvSpPr txBox="1"/>
          <p:nvPr/>
        </p:nvSpPr>
        <p:spPr>
          <a:xfrm>
            <a:off x="2163161" y="7606126"/>
            <a:ext cx="32832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I want to focus my energy on:</a:t>
            </a:r>
            <a:endParaRPr/>
          </a:p>
        </p:txBody>
      </p:sp>
      <p:pic>
        <p:nvPicPr>
          <p:cNvPr id="181" name="Google Shape;181;p15"/>
          <p:cNvPicPr preferRelativeResize="0"/>
          <p:nvPr/>
        </p:nvPicPr>
        <p:blipFill rotWithShape="1">
          <a:blip r:embed="rId4">
            <a:alphaModFix/>
          </a:blip>
          <a:srcRect b="19076" l="0" r="0" t="46810"/>
          <a:stretch/>
        </p:blipFill>
        <p:spPr>
          <a:xfrm>
            <a:off x="4399900" y="-2"/>
            <a:ext cx="1973124" cy="65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5"/>
          <p:cNvPicPr preferRelativeResize="0"/>
          <p:nvPr/>
        </p:nvPicPr>
        <p:blipFill rotWithShape="1">
          <a:blip r:embed="rId5">
            <a:alphaModFix/>
          </a:blip>
          <a:srcRect b="0" l="0" r="0" t="26948"/>
          <a:stretch/>
        </p:blipFill>
        <p:spPr>
          <a:xfrm>
            <a:off x="944350" y="3"/>
            <a:ext cx="1107200" cy="83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251" y="1041826"/>
            <a:ext cx="1454500" cy="128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64775" y="2165225"/>
            <a:ext cx="848249" cy="52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5"/>
          <p:cNvPicPr preferRelativeResize="0"/>
          <p:nvPr/>
        </p:nvPicPr>
        <p:blipFill rotWithShape="1">
          <a:blip r:embed="rId8">
            <a:alphaModFix/>
          </a:blip>
          <a:srcRect b="40493" l="0" r="0" t="0"/>
          <a:stretch/>
        </p:blipFill>
        <p:spPr>
          <a:xfrm>
            <a:off x="98375" y="10101875"/>
            <a:ext cx="848251" cy="5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5"/>
          <p:cNvPicPr preferRelativeResize="0"/>
          <p:nvPr/>
        </p:nvPicPr>
        <p:blipFill rotWithShape="1">
          <a:blip r:embed="rId9">
            <a:alphaModFix/>
          </a:blip>
          <a:srcRect b="59748" l="0" r="0" t="0"/>
          <a:stretch/>
        </p:blipFill>
        <p:spPr>
          <a:xfrm>
            <a:off x="652950" y="10108203"/>
            <a:ext cx="1642174" cy="5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5"/>
          <p:cNvPicPr preferRelativeResize="0"/>
          <p:nvPr/>
        </p:nvPicPr>
        <p:blipFill rotWithShape="1">
          <a:blip r:embed="rId10">
            <a:alphaModFix/>
          </a:blip>
          <a:srcRect b="64313" l="0" r="0" t="0"/>
          <a:stretch/>
        </p:blipFill>
        <p:spPr>
          <a:xfrm>
            <a:off x="2485650" y="10108200"/>
            <a:ext cx="1107225" cy="5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5"/>
          <p:cNvPicPr preferRelativeResize="0"/>
          <p:nvPr/>
        </p:nvPicPr>
        <p:blipFill rotWithShape="1">
          <a:blip r:embed="rId11">
            <a:alphaModFix/>
          </a:blip>
          <a:srcRect b="66498" l="0" r="0" t="0"/>
          <a:stretch/>
        </p:blipFill>
        <p:spPr>
          <a:xfrm>
            <a:off x="5073275" y="10108200"/>
            <a:ext cx="1607101" cy="58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5"/>
          <p:cNvPicPr preferRelativeResize="0"/>
          <p:nvPr/>
        </p:nvPicPr>
        <p:blipFill rotWithShape="1">
          <a:blip r:embed="rId8">
            <a:alphaModFix/>
          </a:blip>
          <a:srcRect b="40493" l="0" r="18413" t="0"/>
          <a:stretch/>
        </p:blipFill>
        <p:spPr>
          <a:xfrm>
            <a:off x="6863275" y="10096400"/>
            <a:ext cx="692050" cy="5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5"/>
          <p:cNvPicPr preferRelativeResize="0"/>
          <p:nvPr/>
        </p:nvPicPr>
        <p:blipFill rotWithShape="1">
          <a:blip r:embed="rId12">
            <a:alphaModFix/>
          </a:blip>
          <a:srcRect b="53814" l="0" r="0" t="0"/>
          <a:stretch/>
        </p:blipFill>
        <p:spPr>
          <a:xfrm>
            <a:off x="3604350" y="10167625"/>
            <a:ext cx="1107226" cy="52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4">
  <p:cSld name="CUSTOM_1_1_1_1">
    <p:bg>
      <p:bgPr>
        <a:solidFill>
          <a:schemeClr val="accent6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18535" y="6485749"/>
            <a:ext cx="1283639" cy="130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3325" y="7194961"/>
            <a:ext cx="1464849" cy="182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 rotWithShape="1">
          <a:blip r:embed="rId4">
            <a:alphaModFix/>
          </a:blip>
          <a:srcRect b="4397" l="4479" r="0" t="0"/>
          <a:stretch/>
        </p:blipFill>
        <p:spPr>
          <a:xfrm>
            <a:off x="0" y="8992450"/>
            <a:ext cx="1893775" cy="167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6"/>
          <p:cNvPicPr preferRelativeResize="0"/>
          <p:nvPr/>
        </p:nvPicPr>
        <p:blipFill rotWithShape="1">
          <a:blip r:embed="rId5">
            <a:alphaModFix/>
          </a:blip>
          <a:srcRect b="0" l="0" r="29323" t="0"/>
          <a:stretch/>
        </p:blipFill>
        <p:spPr>
          <a:xfrm>
            <a:off x="6466050" y="120625"/>
            <a:ext cx="1090450" cy="167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9525" y="1746988"/>
            <a:ext cx="2164577" cy="5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8850" y="1067700"/>
            <a:ext cx="2164577" cy="5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6"/>
          <p:cNvSpPr/>
          <p:nvPr/>
        </p:nvSpPr>
        <p:spPr>
          <a:xfrm>
            <a:off x="748069" y="4390516"/>
            <a:ext cx="2914023" cy="2608849"/>
          </a:xfrm>
          <a:custGeom>
            <a:rect b="b" l="l" r="r" t="t"/>
            <a:pathLst>
              <a:path extrusionOk="0" h="1014130" w="1132759">
                <a:moveTo>
                  <a:pt x="0" y="0"/>
                </a:moveTo>
                <a:lnTo>
                  <a:pt x="1132759" y="0"/>
                </a:lnTo>
                <a:lnTo>
                  <a:pt x="1132759" y="1014130"/>
                </a:lnTo>
                <a:lnTo>
                  <a:pt x="0" y="1014130"/>
                </a:lnTo>
                <a:close/>
              </a:path>
            </a:pathLst>
          </a:custGeom>
          <a:solidFill>
            <a:srgbClr val="DD8E3C"/>
          </a:solidFill>
          <a:ln>
            <a:noFill/>
          </a:ln>
        </p:spPr>
      </p:sp>
      <p:cxnSp>
        <p:nvCxnSpPr>
          <p:cNvPr id="199" name="Google Shape;199;p16"/>
          <p:cNvCxnSpPr/>
          <p:nvPr/>
        </p:nvCxnSpPr>
        <p:spPr>
          <a:xfrm>
            <a:off x="1242867" y="5283988"/>
            <a:ext cx="21828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" name="Google Shape;200;p16"/>
          <p:cNvCxnSpPr/>
          <p:nvPr/>
        </p:nvCxnSpPr>
        <p:spPr>
          <a:xfrm>
            <a:off x="1242867" y="5647916"/>
            <a:ext cx="21828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16"/>
          <p:cNvCxnSpPr/>
          <p:nvPr/>
        </p:nvCxnSpPr>
        <p:spPr>
          <a:xfrm>
            <a:off x="1242867" y="6027839"/>
            <a:ext cx="21828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p16"/>
          <p:cNvSpPr txBox="1"/>
          <p:nvPr/>
        </p:nvSpPr>
        <p:spPr>
          <a:xfrm>
            <a:off x="939069" y="4725714"/>
            <a:ext cx="25314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More of this</a:t>
            </a:r>
            <a:endParaRPr/>
          </a:p>
        </p:txBody>
      </p:sp>
      <p:sp>
        <p:nvSpPr>
          <p:cNvPr id="203" name="Google Shape;203;p16"/>
          <p:cNvSpPr txBox="1"/>
          <p:nvPr/>
        </p:nvSpPr>
        <p:spPr>
          <a:xfrm>
            <a:off x="745449" y="5144886"/>
            <a:ext cx="3141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1</a:t>
            </a:r>
            <a:endParaRPr/>
          </a:p>
        </p:txBody>
      </p:sp>
      <p:sp>
        <p:nvSpPr>
          <p:cNvPr id="204" name="Google Shape;204;p16"/>
          <p:cNvSpPr txBox="1"/>
          <p:nvPr/>
        </p:nvSpPr>
        <p:spPr>
          <a:xfrm>
            <a:off x="728754" y="5527079"/>
            <a:ext cx="3141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2</a:t>
            </a:r>
            <a:endParaRPr/>
          </a:p>
        </p:txBody>
      </p:sp>
      <p:sp>
        <p:nvSpPr>
          <p:cNvPr id="205" name="Google Shape;205;p16"/>
          <p:cNvSpPr txBox="1"/>
          <p:nvPr/>
        </p:nvSpPr>
        <p:spPr>
          <a:xfrm>
            <a:off x="728754" y="5910057"/>
            <a:ext cx="3141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3</a:t>
            </a:r>
            <a:endParaRPr/>
          </a:p>
        </p:txBody>
      </p:sp>
      <p:cxnSp>
        <p:nvCxnSpPr>
          <p:cNvPr id="206" name="Google Shape;206;p16"/>
          <p:cNvCxnSpPr/>
          <p:nvPr/>
        </p:nvCxnSpPr>
        <p:spPr>
          <a:xfrm>
            <a:off x="1242867" y="6352715"/>
            <a:ext cx="21828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7" name="Google Shape;207;p16"/>
          <p:cNvSpPr txBox="1"/>
          <p:nvPr/>
        </p:nvSpPr>
        <p:spPr>
          <a:xfrm>
            <a:off x="728754" y="6234933"/>
            <a:ext cx="3141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4</a:t>
            </a:r>
            <a:endParaRPr/>
          </a:p>
        </p:txBody>
      </p:sp>
      <p:cxnSp>
        <p:nvCxnSpPr>
          <p:cNvPr id="208" name="Google Shape;208;p16"/>
          <p:cNvCxnSpPr/>
          <p:nvPr/>
        </p:nvCxnSpPr>
        <p:spPr>
          <a:xfrm>
            <a:off x="1242867" y="6677591"/>
            <a:ext cx="21828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p16"/>
          <p:cNvSpPr txBox="1"/>
          <p:nvPr/>
        </p:nvSpPr>
        <p:spPr>
          <a:xfrm>
            <a:off x="728754" y="6559809"/>
            <a:ext cx="3141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5</a:t>
            </a:r>
            <a:endParaRPr/>
          </a:p>
        </p:txBody>
      </p:sp>
      <p:sp>
        <p:nvSpPr>
          <p:cNvPr id="210" name="Google Shape;210;p16"/>
          <p:cNvSpPr/>
          <p:nvPr/>
        </p:nvSpPr>
        <p:spPr>
          <a:xfrm>
            <a:off x="3880921" y="4390516"/>
            <a:ext cx="2914023" cy="2608849"/>
          </a:xfrm>
          <a:custGeom>
            <a:rect b="b" l="l" r="r" t="t"/>
            <a:pathLst>
              <a:path extrusionOk="0" h="1014130" w="1132759">
                <a:moveTo>
                  <a:pt x="0" y="0"/>
                </a:moveTo>
                <a:lnTo>
                  <a:pt x="1132759" y="0"/>
                </a:lnTo>
                <a:lnTo>
                  <a:pt x="1132759" y="1014130"/>
                </a:lnTo>
                <a:lnTo>
                  <a:pt x="0" y="101413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sq" cmpd="sng" w="19050">
            <a:solidFill>
              <a:srgbClr val="CFB746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211" name="Google Shape;211;p16"/>
          <p:cNvCxnSpPr/>
          <p:nvPr/>
        </p:nvCxnSpPr>
        <p:spPr>
          <a:xfrm>
            <a:off x="4375720" y="5283988"/>
            <a:ext cx="2182800" cy="0"/>
          </a:xfrm>
          <a:prstGeom prst="straightConnector1">
            <a:avLst/>
          </a:prstGeom>
          <a:noFill/>
          <a:ln cap="flat" cmpd="sng" w="19050">
            <a:solidFill>
              <a:srgbClr val="F1DEB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16"/>
          <p:cNvCxnSpPr/>
          <p:nvPr/>
        </p:nvCxnSpPr>
        <p:spPr>
          <a:xfrm>
            <a:off x="4375720" y="5647916"/>
            <a:ext cx="2182800" cy="0"/>
          </a:xfrm>
          <a:prstGeom prst="straightConnector1">
            <a:avLst/>
          </a:prstGeom>
          <a:noFill/>
          <a:ln cap="flat" cmpd="sng" w="19050">
            <a:solidFill>
              <a:srgbClr val="F1DEB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16"/>
          <p:cNvCxnSpPr/>
          <p:nvPr/>
        </p:nvCxnSpPr>
        <p:spPr>
          <a:xfrm>
            <a:off x="4375720" y="6027839"/>
            <a:ext cx="2182800" cy="0"/>
          </a:xfrm>
          <a:prstGeom prst="straightConnector1">
            <a:avLst/>
          </a:prstGeom>
          <a:noFill/>
          <a:ln cap="flat" cmpd="sng" w="19050">
            <a:solidFill>
              <a:srgbClr val="F1DE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" name="Google Shape;214;p16"/>
          <p:cNvSpPr txBox="1"/>
          <p:nvPr/>
        </p:nvSpPr>
        <p:spPr>
          <a:xfrm>
            <a:off x="4071922" y="4725714"/>
            <a:ext cx="25314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Less of this</a:t>
            </a:r>
            <a:endParaRPr/>
          </a:p>
        </p:txBody>
      </p:sp>
      <p:sp>
        <p:nvSpPr>
          <p:cNvPr id="215" name="Google Shape;215;p16"/>
          <p:cNvSpPr txBox="1"/>
          <p:nvPr/>
        </p:nvSpPr>
        <p:spPr>
          <a:xfrm>
            <a:off x="3878301" y="5144886"/>
            <a:ext cx="3141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F1DEBD"/>
                </a:solidFill>
                <a:latin typeface="David Libre"/>
                <a:ea typeface="David Libre"/>
                <a:cs typeface="David Libre"/>
                <a:sym typeface="David Libre"/>
              </a:rPr>
              <a:t>1</a:t>
            </a:r>
            <a:endParaRPr/>
          </a:p>
        </p:txBody>
      </p:sp>
      <p:sp>
        <p:nvSpPr>
          <p:cNvPr id="216" name="Google Shape;216;p16"/>
          <p:cNvSpPr txBox="1"/>
          <p:nvPr/>
        </p:nvSpPr>
        <p:spPr>
          <a:xfrm>
            <a:off x="3861607" y="5527079"/>
            <a:ext cx="3141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F1DEBD"/>
                </a:solidFill>
                <a:latin typeface="David Libre"/>
                <a:ea typeface="David Libre"/>
                <a:cs typeface="David Libre"/>
                <a:sym typeface="David Libre"/>
              </a:rPr>
              <a:t>2</a:t>
            </a:r>
            <a:endParaRPr/>
          </a:p>
        </p:txBody>
      </p:sp>
      <p:sp>
        <p:nvSpPr>
          <p:cNvPr id="217" name="Google Shape;217;p16"/>
          <p:cNvSpPr txBox="1"/>
          <p:nvPr/>
        </p:nvSpPr>
        <p:spPr>
          <a:xfrm>
            <a:off x="3861607" y="5910057"/>
            <a:ext cx="3141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F1DEBD"/>
                </a:solidFill>
                <a:latin typeface="David Libre"/>
                <a:ea typeface="David Libre"/>
                <a:cs typeface="David Libre"/>
                <a:sym typeface="David Libre"/>
              </a:rPr>
              <a:t>3</a:t>
            </a:r>
            <a:endParaRPr/>
          </a:p>
        </p:txBody>
      </p:sp>
      <p:cxnSp>
        <p:nvCxnSpPr>
          <p:cNvPr id="218" name="Google Shape;218;p16"/>
          <p:cNvCxnSpPr/>
          <p:nvPr/>
        </p:nvCxnSpPr>
        <p:spPr>
          <a:xfrm>
            <a:off x="4375720" y="6352715"/>
            <a:ext cx="2182800" cy="0"/>
          </a:xfrm>
          <a:prstGeom prst="straightConnector1">
            <a:avLst/>
          </a:prstGeom>
          <a:noFill/>
          <a:ln cap="flat" cmpd="sng" w="19050">
            <a:solidFill>
              <a:srgbClr val="F1DE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9" name="Google Shape;219;p16"/>
          <p:cNvSpPr txBox="1"/>
          <p:nvPr/>
        </p:nvSpPr>
        <p:spPr>
          <a:xfrm>
            <a:off x="3861607" y="6234933"/>
            <a:ext cx="3141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F1DEBD"/>
                </a:solidFill>
                <a:latin typeface="David Libre"/>
                <a:ea typeface="David Libre"/>
                <a:cs typeface="David Libre"/>
                <a:sym typeface="David Libre"/>
              </a:rPr>
              <a:t>4</a:t>
            </a:r>
            <a:endParaRPr/>
          </a:p>
        </p:txBody>
      </p:sp>
      <p:cxnSp>
        <p:nvCxnSpPr>
          <p:cNvPr id="220" name="Google Shape;220;p16"/>
          <p:cNvCxnSpPr/>
          <p:nvPr/>
        </p:nvCxnSpPr>
        <p:spPr>
          <a:xfrm>
            <a:off x="4375720" y="6677591"/>
            <a:ext cx="2182800" cy="0"/>
          </a:xfrm>
          <a:prstGeom prst="straightConnector1">
            <a:avLst/>
          </a:prstGeom>
          <a:noFill/>
          <a:ln cap="flat" cmpd="sng" w="19050">
            <a:solidFill>
              <a:srgbClr val="F1DE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1" name="Google Shape;221;p16"/>
          <p:cNvSpPr txBox="1"/>
          <p:nvPr/>
        </p:nvSpPr>
        <p:spPr>
          <a:xfrm>
            <a:off x="3861607" y="6559809"/>
            <a:ext cx="3141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F1DEBD"/>
                </a:solidFill>
                <a:latin typeface="David Libre"/>
                <a:ea typeface="David Libre"/>
                <a:cs typeface="David Libre"/>
                <a:sym typeface="David Libre"/>
              </a:rPr>
              <a:t>5</a:t>
            </a:r>
            <a:endParaRPr/>
          </a:p>
        </p:txBody>
      </p:sp>
      <p:sp>
        <p:nvSpPr>
          <p:cNvPr id="222" name="Google Shape;222;p16"/>
          <p:cNvSpPr/>
          <p:nvPr/>
        </p:nvSpPr>
        <p:spPr>
          <a:xfrm>
            <a:off x="745449" y="2482037"/>
            <a:ext cx="6057782" cy="1465286"/>
          </a:xfrm>
          <a:custGeom>
            <a:rect b="b" l="l" r="r" t="t"/>
            <a:pathLst>
              <a:path extrusionOk="0" h="525192" w="2171248">
                <a:moveTo>
                  <a:pt x="0" y="0"/>
                </a:moveTo>
                <a:lnTo>
                  <a:pt x="2171248" y="0"/>
                </a:lnTo>
                <a:lnTo>
                  <a:pt x="2171248" y="525192"/>
                </a:lnTo>
                <a:lnTo>
                  <a:pt x="0" y="525192"/>
                </a:lnTo>
                <a:close/>
              </a:path>
            </a:pathLst>
          </a:custGeom>
          <a:solidFill>
            <a:srgbClr val="F1DEBD"/>
          </a:solidFill>
          <a:ln>
            <a:noFill/>
          </a:ln>
        </p:spPr>
      </p:sp>
      <p:cxnSp>
        <p:nvCxnSpPr>
          <p:cNvPr id="223" name="Google Shape;223;p16"/>
          <p:cNvCxnSpPr/>
          <p:nvPr/>
        </p:nvCxnSpPr>
        <p:spPr>
          <a:xfrm>
            <a:off x="1083725" y="3241759"/>
            <a:ext cx="54747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24" name="Google Shape;224;p16"/>
          <p:cNvCxnSpPr/>
          <p:nvPr/>
        </p:nvCxnSpPr>
        <p:spPr>
          <a:xfrm>
            <a:off x="1083725" y="3543180"/>
            <a:ext cx="54747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25" name="Google Shape;225;p16"/>
          <p:cNvSpPr txBox="1"/>
          <p:nvPr/>
        </p:nvSpPr>
        <p:spPr>
          <a:xfrm>
            <a:off x="1083725" y="2790183"/>
            <a:ext cx="32832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Something I’m proud of:</a:t>
            </a:r>
            <a:endParaRPr/>
          </a:p>
        </p:txBody>
      </p:sp>
      <p:sp>
        <p:nvSpPr>
          <p:cNvPr id="226" name="Google Shape;226;p16"/>
          <p:cNvSpPr txBox="1"/>
          <p:nvPr/>
        </p:nvSpPr>
        <p:spPr>
          <a:xfrm>
            <a:off x="728754" y="313687"/>
            <a:ext cx="36873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99" u="none" cap="none" strike="noStrike">
                <a:solidFill>
                  <a:srgbClr val="C43008"/>
                </a:solidFill>
                <a:latin typeface="Allura"/>
                <a:ea typeface="Allura"/>
                <a:cs typeface="Allura"/>
                <a:sym typeface="Allura"/>
              </a:rPr>
              <a:t>Hayley’s</a:t>
            </a:r>
            <a:endParaRPr/>
          </a:p>
        </p:txBody>
      </p:sp>
      <p:sp>
        <p:nvSpPr>
          <p:cNvPr id="227" name="Google Shape;227;p16"/>
          <p:cNvSpPr txBox="1"/>
          <p:nvPr/>
        </p:nvSpPr>
        <p:spPr>
          <a:xfrm>
            <a:off x="794382" y="1602396"/>
            <a:ext cx="346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CFB746"/>
                </a:solidFill>
                <a:latin typeface="David Libre"/>
                <a:ea typeface="David Libre"/>
                <a:cs typeface="David Libre"/>
                <a:sym typeface="David Libre"/>
              </a:rPr>
              <a:t>JOURNAL</a:t>
            </a:r>
            <a:endParaRPr/>
          </a:p>
        </p:txBody>
      </p:sp>
      <p:sp>
        <p:nvSpPr>
          <p:cNvPr id="228" name="Google Shape;228;p16"/>
          <p:cNvSpPr txBox="1"/>
          <p:nvPr/>
        </p:nvSpPr>
        <p:spPr>
          <a:xfrm>
            <a:off x="794382" y="1107096"/>
            <a:ext cx="398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CFB746"/>
                </a:solidFill>
                <a:latin typeface="David Libre"/>
                <a:ea typeface="David Libre"/>
                <a:cs typeface="David Libre"/>
                <a:sym typeface="David Libre"/>
              </a:rPr>
              <a:t>GRATITUDE</a:t>
            </a:r>
            <a:endParaRPr/>
          </a:p>
        </p:txBody>
      </p:sp>
      <p:sp>
        <p:nvSpPr>
          <p:cNvPr id="229" name="Google Shape;229;p16"/>
          <p:cNvSpPr txBox="1"/>
          <p:nvPr/>
        </p:nvSpPr>
        <p:spPr>
          <a:xfrm>
            <a:off x="4801903" y="1275398"/>
            <a:ext cx="14649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3" u="none" cap="none" strike="noStrike">
                <a:solidFill>
                  <a:srgbClr val="F8E1B1"/>
                </a:solidFill>
                <a:latin typeface="David Libre"/>
                <a:ea typeface="David Libre"/>
                <a:cs typeface="David Libre"/>
                <a:sym typeface="David Libre"/>
              </a:rPr>
              <a:t>Date:</a:t>
            </a:r>
            <a:endParaRPr/>
          </a:p>
        </p:txBody>
      </p:sp>
      <p:sp>
        <p:nvSpPr>
          <p:cNvPr id="230" name="Google Shape;230;p16"/>
          <p:cNvSpPr txBox="1"/>
          <p:nvPr/>
        </p:nvSpPr>
        <p:spPr>
          <a:xfrm>
            <a:off x="4801903" y="1924033"/>
            <a:ext cx="14649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3" u="none" cap="none" strike="noStrike">
                <a:solidFill>
                  <a:srgbClr val="F8E1B1"/>
                </a:solidFill>
                <a:latin typeface="David Libre"/>
                <a:ea typeface="David Libre"/>
                <a:cs typeface="David Libre"/>
                <a:sym typeface="David Libre"/>
              </a:rPr>
              <a:t>Current Mood:</a:t>
            </a:r>
            <a:endParaRPr/>
          </a:p>
        </p:txBody>
      </p:sp>
      <p:sp>
        <p:nvSpPr>
          <p:cNvPr id="231" name="Google Shape;231;p16"/>
          <p:cNvSpPr/>
          <p:nvPr/>
        </p:nvSpPr>
        <p:spPr>
          <a:xfrm>
            <a:off x="756000" y="7246561"/>
            <a:ext cx="6037669" cy="2467105"/>
          </a:xfrm>
          <a:custGeom>
            <a:rect b="b" l="l" r="r" t="t"/>
            <a:pathLst>
              <a:path extrusionOk="0" h="884267" w="2164039">
                <a:moveTo>
                  <a:pt x="0" y="0"/>
                </a:moveTo>
                <a:lnTo>
                  <a:pt x="2164039" y="0"/>
                </a:lnTo>
                <a:lnTo>
                  <a:pt x="2164039" y="884267"/>
                </a:lnTo>
                <a:lnTo>
                  <a:pt x="0" y="884267"/>
                </a:lnTo>
                <a:close/>
              </a:path>
            </a:pathLst>
          </a:custGeom>
          <a:solidFill>
            <a:srgbClr val="F1DEBD"/>
          </a:solidFill>
          <a:ln>
            <a:noFill/>
          </a:ln>
        </p:spPr>
      </p:sp>
      <p:cxnSp>
        <p:nvCxnSpPr>
          <p:cNvPr id="232" name="Google Shape;232;p16"/>
          <p:cNvCxnSpPr/>
          <p:nvPr/>
        </p:nvCxnSpPr>
        <p:spPr>
          <a:xfrm>
            <a:off x="1059762" y="8088184"/>
            <a:ext cx="54309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33" name="Google Shape;233;p16"/>
          <p:cNvCxnSpPr/>
          <p:nvPr/>
        </p:nvCxnSpPr>
        <p:spPr>
          <a:xfrm>
            <a:off x="1059762" y="8389604"/>
            <a:ext cx="54309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34" name="Google Shape;234;p16"/>
          <p:cNvCxnSpPr/>
          <p:nvPr/>
        </p:nvCxnSpPr>
        <p:spPr>
          <a:xfrm>
            <a:off x="1059762" y="8691025"/>
            <a:ext cx="54309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35" name="Google Shape;235;p16"/>
          <p:cNvCxnSpPr/>
          <p:nvPr/>
        </p:nvCxnSpPr>
        <p:spPr>
          <a:xfrm>
            <a:off x="1059762" y="8992445"/>
            <a:ext cx="54309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36" name="Google Shape;236;p16"/>
          <p:cNvCxnSpPr/>
          <p:nvPr/>
        </p:nvCxnSpPr>
        <p:spPr>
          <a:xfrm>
            <a:off x="1059762" y="9293865"/>
            <a:ext cx="54309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37" name="Google Shape;237;p16"/>
          <p:cNvSpPr txBox="1"/>
          <p:nvPr/>
        </p:nvSpPr>
        <p:spPr>
          <a:xfrm>
            <a:off x="1059762" y="7636608"/>
            <a:ext cx="29484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I’m looking forward to:</a:t>
            </a:r>
            <a:endParaRPr/>
          </a:p>
        </p:txBody>
      </p:sp>
      <p:pic>
        <p:nvPicPr>
          <p:cNvPr id="238" name="Google Shape;23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98575" y="2426300"/>
            <a:ext cx="1010851" cy="1239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89775" y="4256338"/>
            <a:ext cx="1230101" cy="3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13556" y="4034536"/>
            <a:ext cx="848250" cy="527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5">
  <p:cSld name="CUSTOM_1_1_1_1_1">
    <p:bg>
      <p:bgPr>
        <a:solidFill>
          <a:schemeClr val="lt2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7"/>
          <p:cNvPicPr preferRelativeResize="0"/>
          <p:nvPr/>
        </p:nvPicPr>
        <p:blipFill rotWithShape="1">
          <a:blip r:embed="rId2">
            <a:alphaModFix/>
          </a:blip>
          <a:srcRect b="6252" l="0" r="18273" t="0"/>
          <a:stretch/>
        </p:blipFill>
        <p:spPr>
          <a:xfrm>
            <a:off x="6863275" y="9779925"/>
            <a:ext cx="693226" cy="92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7"/>
          <p:cNvPicPr preferRelativeResize="0"/>
          <p:nvPr/>
        </p:nvPicPr>
        <p:blipFill rotWithShape="1">
          <a:blip r:embed="rId2">
            <a:alphaModFix/>
          </a:blip>
          <a:srcRect b="8332" l="0" r="0" t="0"/>
          <a:stretch/>
        </p:blipFill>
        <p:spPr>
          <a:xfrm>
            <a:off x="98375" y="9792100"/>
            <a:ext cx="848251" cy="90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7"/>
          <p:cNvPicPr preferRelativeResize="0"/>
          <p:nvPr/>
        </p:nvPicPr>
        <p:blipFill rotWithShape="1">
          <a:blip r:embed="rId3">
            <a:alphaModFix/>
          </a:blip>
          <a:srcRect b="22426" l="0" r="0" t="0"/>
          <a:stretch/>
        </p:blipFill>
        <p:spPr>
          <a:xfrm>
            <a:off x="3849725" y="9807900"/>
            <a:ext cx="1107226" cy="88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7"/>
          <p:cNvPicPr preferRelativeResize="0"/>
          <p:nvPr/>
        </p:nvPicPr>
        <p:blipFill rotWithShape="1">
          <a:blip r:embed="rId4">
            <a:alphaModFix/>
          </a:blip>
          <a:srcRect b="43782" l="0" r="0" t="0"/>
          <a:stretch/>
        </p:blipFill>
        <p:spPr>
          <a:xfrm>
            <a:off x="2485650" y="9779925"/>
            <a:ext cx="1107225" cy="92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/>
          <p:cNvPicPr preferRelativeResize="0"/>
          <p:nvPr/>
        </p:nvPicPr>
        <p:blipFill rotWithShape="1">
          <a:blip r:embed="rId5">
            <a:alphaModFix/>
          </a:blip>
          <a:srcRect b="37996" l="0" r="0" t="0"/>
          <a:stretch/>
        </p:blipFill>
        <p:spPr>
          <a:xfrm>
            <a:off x="652950" y="9800323"/>
            <a:ext cx="1642174" cy="90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7"/>
          <p:cNvSpPr txBox="1"/>
          <p:nvPr/>
        </p:nvSpPr>
        <p:spPr>
          <a:xfrm>
            <a:off x="1961158" y="799948"/>
            <a:ext cx="36873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99" u="none" cap="none" strike="noStrike">
                <a:solidFill>
                  <a:srgbClr val="C43008"/>
                </a:solidFill>
                <a:latin typeface="Allura"/>
                <a:ea typeface="Allura"/>
                <a:cs typeface="Allura"/>
                <a:sym typeface="Allura"/>
              </a:rPr>
              <a:t>Gratitude</a:t>
            </a:r>
            <a:endParaRPr/>
          </a:p>
        </p:txBody>
      </p:sp>
      <p:sp>
        <p:nvSpPr>
          <p:cNvPr id="248" name="Google Shape;248;p17"/>
          <p:cNvSpPr txBox="1"/>
          <p:nvPr/>
        </p:nvSpPr>
        <p:spPr>
          <a:xfrm>
            <a:off x="1785735" y="537693"/>
            <a:ext cx="3988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F8E1B1"/>
                </a:solidFill>
                <a:latin typeface="David Libre"/>
                <a:ea typeface="David Libre"/>
                <a:cs typeface="David Libre"/>
                <a:sym typeface="David Libre"/>
              </a:rPr>
              <a:t>A TIME FOR</a:t>
            </a:r>
            <a:endParaRPr/>
          </a:p>
        </p:txBody>
      </p:sp>
      <p:grpSp>
        <p:nvGrpSpPr>
          <p:cNvPr id="249" name="Google Shape;249;p17"/>
          <p:cNvGrpSpPr/>
          <p:nvPr/>
        </p:nvGrpSpPr>
        <p:grpSpPr>
          <a:xfrm>
            <a:off x="417723" y="1885234"/>
            <a:ext cx="6724755" cy="855797"/>
            <a:chOff x="0" y="-38100"/>
            <a:chExt cx="2614500" cy="332723"/>
          </a:xfrm>
        </p:grpSpPr>
        <p:sp>
          <p:nvSpPr>
            <p:cNvPr id="250" name="Google Shape;250;p17"/>
            <p:cNvSpPr/>
            <p:nvPr/>
          </p:nvSpPr>
          <p:spPr>
            <a:xfrm>
              <a:off x="0" y="0"/>
              <a:ext cx="2614471" cy="294623"/>
            </a:xfrm>
            <a:custGeom>
              <a:rect b="b" l="l" r="r" t="t"/>
              <a:pathLst>
                <a:path extrusionOk="0" h="294623" w="2614471">
                  <a:moveTo>
                    <a:pt x="0" y="0"/>
                  </a:moveTo>
                  <a:lnTo>
                    <a:pt x="2614471" y="0"/>
                  </a:lnTo>
                  <a:lnTo>
                    <a:pt x="2614471" y="294623"/>
                  </a:lnTo>
                  <a:lnTo>
                    <a:pt x="0" y="2946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FB74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1" name="Google Shape;251;p17"/>
            <p:cNvSpPr txBox="1"/>
            <p:nvPr/>
          </p:nvSpPr>
          <p:spPr>
            <a:xfrm>
              <a:off x="0" y="-38100"/>
              <a:ext cx="2614500" cy="33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400" lIns="49400" spcFirstLastPara="1" rIns="49400" wrap="square" tIns="49400">
              <a:noAutofit/>
            </a:bodyPr>
            <a:lstStyle/>
            <a:p>
              <a:pPr indent="0" lvl="0" marL="0" marR="0" rtl="0" algn="l">
                <a:lnSpc>
                  <a:spcPct val="142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17"/>
          <p:cNvSpPr txBox="1"/>
          <p:nvPr/>
        </p:nvSpPr>
        <p:spPr>
          <a:xfrm>
            <a:off x="675398" y="2204414"/>
            <a:ext cx="61878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3" u="none" cap="none" strike="noStrike">
                <a:solidFill>
                  <a:srgbClr val="F1DEBD"/>
                </a:solidFill>
                <a:latin typeface="David Libre"/>
                <a:ea typeface="David Libre"/>
                <a:cs typeface="David Libre"/>
                <a:sym typeface="David Libre"/>
              </a:rPr>
              <a:t>Write in this gratitude journal daily throughout November to reflect on your appreciation for the people and loved ones in your life. Use the sentences below to guide you.</a:t>
            </a:r>
            <a:endParaRPr/>
          </a:p>
        </p:txBody>
      </p:sp>
      <p:sp>
        <p:nvSpPr>
          <p:cNvPr id="253" name="Google Shape;253;p17"/>
          <p:cNvSpPr/>
          <p:nvPr/>
        </p:nvSpPr>
        <p:spPr>
          <a:xfrm>
            <a:off x="417723" y="2962008"/>
            <a:ext cx="6723699" cy="2147510"/>
          </a:xfrm>
          <a:custGeom>
            <a:rect b="b" l="l" r="r" t="t"/>
            <a:pathLst>
              <a:path extrusionOk="0" h="769717" w="2409928">
                <a:moveTo>
                  <a:pt x="0" y="0"/>
                </a:moveTo>
                <a:lnTo>
                  <a:pt x="2409928" y="0"/>
                </a:lnTo>
                <a:lnTo>
                  <a:pt x="2409928" y="769717"/>
                </a:lnTo>
                <a:lnTo>
                  <a:pt x="0" y="769717"/>
                </a:lnTo>
                <a:close/>
              </a:path>
            </a:pathLst>
          </a:custGeom>
          <a:solidFill>
            <a:srgbClr val="F1DEBD"/>
          </a:solidFill>
          <a:ln>
            <a:noFill/>
          </a:ln>
        </p:spPr>
      </p:sp>
      <p:cxnSp>
        <p:nvCxnSpPr>
          <p:cNvPr id="254" name="Google Shape;254;p17"/>
          <p:cNvCxnSpPr/>
          <p:nvPr/>
        </p:nvCxnSpPr>
        <p:spPr>
          <a:xfrm>
            <a:off x="756000" y="3894296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55" name="Google Shape;255;p17"/>
          <p:cNvCxnSpPr/>
          <p:nvPr/>
        </p:nvCxnSpPr>
        <p:spPr>
          <a:xfrm>
            <a:off x="756000" y="4195716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56" name="Google Shape;256;p17"/>
          <p:cNvCxnSpPr/>
          <p:nvPr/>
        </p:nvCxnSpPr>
        <p:spPr>
          <a:xfrm>
            <a:off x="756000" y="4497137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57" name="Google Shape;257;p17"/>
          <p:cNvCxnSpPr/>
          <p:nvPr/>
        </p:nvCxnSpPr>
        <p:spPr>
          <a:xfrm>
            <a:off x="756000" y="4798557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58" name="Google Shape;258;p17"/>
          <p:cNvSpPr txBox="1"/>
          <p:nvPr/>
        </p:nvSpPr>
        <p:spPr>
          <a:xfrm>
            <a:off x="756000" y="3442720"/>
            <a:ext cx="60480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Reflect on a favorite song or piece of music and the memories it evokes.</a:t>
            </a:r>
            <a:endParaRPr/>
          </a:p>
        </p:txBody>
      </p:sp>
      <p:sp>
        <p:nvSpPr>
          <p:cNvPr id="259" name="Google Shape;259;p17"/>
          <p:cNvSpPr txBox="1"/>
          <p:nvPr/>
        </p:nvSpPr>
        <p:spPr>
          <a:xfrm>
            <a:off x="756000" y="3156897"/>
            <a:ext cx="1521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3" u="none" cap="none" strike="noStrike">
                <a:solidFill>
                  <a:srgbClr val="C43008"/>
                </a:solidFill>
                <a:latin typeface="Allura"/>
                <a:ea typeface="Allura"/>
                <a:cs typeface="Allura"/>
                <a:sym typeface="Allura"/>
              </a:rPr>
              <a:t>Day #01</a:t>
            </a: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417723" y="5338391"/>
            <a:ext cx="6723699" cy="2147510"/>
          </a:xfrm>
          <a:custGeom>
            <a:rect b="b" l="l" r="r" t="t"/>
            <a:pathLst>
              <a:path extrusionOk="0" h="769717" w="2409928">
                <a:moveTo>
                  <a:pt x="0" y="0"/>
                </a:moveTo>
                <a:lnTo>
                  <a:pt x="2409928" y="0"/>
                </a:lnTo>
                <a:lnTo>
                  <a:pt x="2409928" y="769717"/>
                </a:lnTo>
                <a:lnTo>
                  <a:pt x="0" y="769717"/>
                </a:lnTo>
                <a:close/>
              </a:path>
            </a:pathLst>
          </a:custGeom>
          <a:solidFill>
            <a:srgbClr val="F1DEBD"/>
          </a:solidFill>
          <a:ln>
            <a:noFill/>
          </a:ln>
        </p:spPr>
      </p:sp>
      <p:cxnSp>
        <p:nvCxnSpPr>
          <p:cNvPr id="261" name="Google Shape;261;p17"/>
          <p:cNvCxnSpPr/>
          <p:nvPr/>
        </p:nvCxnSpPr>
        <p:spPr>
          <a:xfrm>
            <a:off x="756000" y="6270679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62" name="Google Shape;262;p17"/>
          <p:cNvCxnSpPr/>
          <p:nvPr/>
        </p:nvCxnSpPr>
        <p:spPr>
          <a:xfrm>
            <a:off x="756000" y="6572099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63" name="Google Shape;263;p17"/>
          <p:cNvCxnSpPr/>
          <p:nvPr/>
        </p:nvCxnSpPr>
        <p:spPr>
          <a:xfrm>
            <a:off x="756000" y="6873520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64" name="Google Shape;264;p17"/>
          <p:cNvCxnSpPr/>
          <p:nvPr/>
        </p:nvCxnSpPr>
        <p:spPr>
          <a:xfrm>
            <a:off x="756000" y="7174940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65" name="Google Shape;265;p17"/>
          <p:cNvSpPr txBox="1"/>
          <p:nvPr/>
        </p:nvSpPr>
        <p:spPr>
          <a:xfrm>
            <a:off x="756000" y="5819103"/>
            <a:ext cx="60480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Reflect on a compliment you received recently and how it made you feel.</a:t>
            </a:r>
            <a:endParaRPr/>
          </a:p>
          <a:p>
            <a:pPr indent="0" lvl="0" marL="0" marR="0" rtl="0" algn="l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3" u="none" cap="none" strike="noStrike">
              <a:solidFill>
                <a:srgbClr val="C43008"/>
              </a:solidFill>
              <a:latin typeface="David Libre"/>
              <a:ea typeface="David Libre"/>
              <a:cs typeface="David Libre"/>
              <a:sym typeface="David Libre"/>
            </a:endParaRPr>
          </a:p>
        </p:txBody>
      </p:sp>
      <p:sp>
        <p:nvSpPr>
          <p:cNvPr id="266" name="Google Shape;266;p17"/>
          <p:cNvSpPr txBox="1"/>
          <p:nvPr/>
        </p:nvSpPr>
        <p:spPr>
          <a:xfrm>
            <a:off x="756000" y="5533280"/>
            <a:ext cx="1521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3" u="none" cap="none" strike="noStrike">
                <a:solidFill>
                  <a:srgbClr val="C43008"/>
                </a:solidFill>
                <a:latin typeface="Allura"/>
                <a:ea typeface="Allura"/>
                <a:cs typeface="Allura"/>
                <a:sym typeface="Allura"/>
              </a:rPr>
              <a:t>Day #02</a:t>
            </a:r>
            <a:endParaRPr/>
          </a:p>
        </p:txBody>
      </p:sp>
      <p:sp>
        <p:nvSpPr>
          <p:cNvPr id="267" name="Google Shape;267;p17"/>
          <p:cNvSpPr/>
          <p:nvPr/>
        </p:nvSpPr>
        <p:spPr>
          <a:xfrm>
            <a:off x="417723" y="7714773"/>
            <a:ext cx="6723699" cy="2147510"/>
          </a:xfrm>
          <a:custGeom>
            <a:rect b="b" l="l" r="r" t="t"/>
            <a:pathLst>
              <a:path extrusionOk="0" h="769717" w="2409928">
                <a:moveTo>
                  <a:pt x="0" y="0"/>
                </a:moveTo>
                <a:lnTo>
                  <a:pt x="2409928" y="0"/>
                </a:lnTo>
                <a:lnTo>
                  <a:pt x="2409928" y="769717"/>
                </a:lnTo>
                <a:lnTo>
                  <a:pt x="0" y="769717"/>
                </a:lnTo>
                <a:close/>
              </a:path>
            </a:pathLst>
          </a:custGeom>
          <a:solidFill>
            <a:srgbClr val="F1DEBD"/>
          </a:solidFill>
          <a:ln>
            <a:noFill/>
          </a:ln>
        </p:spPr>
      </p:sp>
      <p:cxnSp>
        <p:nvCxnSpPr>
          <p:cNvPr id="268" name="Google Shape;268;p17"/>
          <p:cNvCxnSpPr/>
          <p:nvPr/>
        </p:nvCxnSpPr>
        <p:spPr>
          <a:xfrm>
            <a:off x="756000" y="8647061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69" name="Google Shape;269;p17"/>
          <p:cNvCxnSpPr/>
          <p:nvPr/>
        </p:nvCxnSpPr>
        <p:spPr>
          <a:xfrm>
            <a:off x="756000" y="8948482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70" name="Google Shape;270;p17"/>
          <p:cNvCxnSpPr/>
          <p:nvPr/>
        </p:nvCxnSpPr>
        <p:spPr>
          <a:xfrm>
            <a:off x="756000" y="9249902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71" name="Google Shape;271;p17"/>
          <p:cNvCxnSpPr/>
          <p:nvPr/>
        </p:nvCxnSpPr>
        <p:spPr>
          <a:xfrm>
            <a:off x="756000" y="9551323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72" name="Google Shape;272;p17"/>
          <p:cNvSpPr txBox="1"/>
          <p:nvPr/>
        </p:nvSpPr>
        <p:spPr>
          <a:xfrm>
            <a:off x="756000" y="8195485"/>
            <a:ext cx="60480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Describe a meal you enjoyed recently and what made it special.</a:t>
            </a:r>
            <a:endParaRPr/>
          </a:p>
        </p:txBody>
      </p:sp>
      <p:sp>
        <p:nvSpPr>
          <p:cNvPr id="273" name="Google Shape;273;p17"/>
          <p:cNvSpPr txBox="1"/>
          <p:nvPr/>
        </p:nvSpPr>
        <p:spPr>
          <a:xfrm>
            <a:off x="756000" y="7909663"/>
            <a:ext cx="1521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3" u="none" cap="none" strike="noStrike">
                <a:solidFill>
                  <a:srgbClr val="C43008"/>
                </a:solidFill>
                <a:latin typeface="Allura"/>
                <a:ea typeface="Allura"/>
                <a:cs typeface="Allura"/>
                <a:sym typeface="Allura"/>
              </a:rPr>
              <a:t>Day #03</a:t>
            </a:r>
            <a:endParaRPr/>
          </a:p>
        </p:txBody>
      </p:sp>
      <p:pic>
        <p:nvPicPr>
          <p:cNvPr id="274" name="Google Shape;274;p17"/>
          <p:cNvPicPr preferRelativeResize="0"/>
          <p:nvPr/>
        </p:nvPicPr>
        <p:blipFill rotWithShape="1">
          <a:blip r:embed="rId6">
            <a:alphaModFix/>
          </a:blip>
          <a:srcRect b="47223" l="0" r="0" t="0"/>
          <a:stretch/>
        </p:blipFill>
        <p:spPr>
          <a:xfrm>
            <a:off x="5041150" y="9779925"/>
            <a:ext cx="1607101" cy="92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7775" y="1885224"/>
            <a:ext cx="958874" cy="24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9975" y="424923"/>
            <a:ext cx="1205150" cy="1310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98000" y="521474"/>
            <a:ext cx="1405999" cy="1244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lura"/>
              <a:buNone/>
              <a:defRPr i="0" sz="4400" u="none" cap="none" strike="noStrike">
                <a:solidFill>
                  <a:schemeClr val="dk1"/>
                </a:solidFill>
                <a:latin typeface="Allura"/>
                <a:ea typeface="Allura"/>
                <a:cs typeface="Allura"/>
                <a:sym typeface="Allu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llura"/>
              <a:buNone/>
              <a:defRPr sz="1800">
                <a:latin typeface="Allura"/>
                <a:ea typeface="Allura"/>
                <a:cs typeface="Allura"/>
                <a:sym typeface="Allu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llura"/>
              <a:buNone/>
              <a:defRPr sz="1800">
                <a:latin typeface="Allura"/>
                <a:ea typeface="Allura"/>
                <a:cs typeface="Allura"/>
                <a:sym typeface="Allu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llura"/>
              <a:buNone/>
              <a:defRPr sz="1800">
                <a:latin typeface="Allura"/>
                <a:ea typeface="Allura"/>
                <a:cs typeface="Allura"/>
                <a:sym typeface="Allu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llura"/>
              <a:buNone/>
              <a:defRPr sz="1800">
                <a:latin typeface="Allura"/>
                <a:ea typeface="Allura"/>
                <a:cs typeface="Allura"/>
                <a:sym typeface="Allu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llura"/>
              <a:buNone/>
              <a:defRPr sz="1800">
                <a:latin typeface="Allura"/>
                <a:ea typeface="Allura"/>
                <a:cs typeface="Allura"/>
                <a:sym typeface="Allu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llura"/>
              <a:buNone/>
              <a:defRPr sz="1800">
                <a:latin typeface="Allura"/>
                <a:ea typeface="Allura"/>
                <a:cs typeface="Allura"/>
                <a:sym typeface="Allu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llura"/>
              <a:buNone/>
              <a:defRPr sz="1800">
                <a:latin typeface="Allura"/>
                <a:ea typeface="Allura"/>
                <a:cs typeface="Allura"/>
                <a:sym typeface="Allu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llura"/>
              <a:buNone/>
              <a:defRPr sz="1800">
                <a:latin typeface="Allura"/>
                <a:ea typeface="Allura"/>
                <a:cs typeface="Allura"/>
                <a:sym typeface="Allur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avid Libre"/>
              <a:buChar char="•"/>
              <a:defRPr i="0" sz="32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vid Libre"/>
              <a:buChar char="–"/>
              <a:defRPr i="0" sz="28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vid Libre"/>
              <a:buChar char="•"/>
              <a:defRPr i="0" sz="24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avid Libre"/>
              <a:buChar char="–"/>
              <a:defRPr i="0" sz="20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avid Libre"/>
              <a:buChar char="»"/>
              <a:defRPr i="0" sz="20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avid Libre"/>
              <a:buChar char="•"/>
              <a:defRPr i="0" sz="20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avid Libre"/>
              <a:buChar char="•"/>
              <a:defRPr i="0" sz="20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avid Libre"/>
              <a:buChar char="•"/>
              <a:defRPr i="0" sz="20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avid Libre"/>
              <a:buChar char="•"/>
              <a:defRPr i="0" sz="20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Font typeface="David Libre"/>
              <a:buNone/>
              <a:defRPr i="0" sz="1200" u="none" cap="none" strike="noStrike">
                <a:solidFill>
                  <a:srgbClr val="888888"/>
                </a:solidFill>
                <a:latin typeface="David Libre"/>
                <a:ea typeface="David Libre"/>
                <a:cs typeface="David Libre"/>
                <a:sym typeface="David Libr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Font typeface="David Libre"/>
              <a:buNone/>
              <a:defRPr i="0" sz="18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Font typeface="David Libre"/>
              <a:buNone/>
              <a:defRPr i="0" sz="18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Font typeface="David Libre"/>
              <a:buNone/>
              <a:defRPr i="0" sz="18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Font typeface="David Libre"/>
              <a:buNone/>
              <a:defRPr i="0" sz="18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Font typeface="David Libre"/>
              <a:buNone/>
              <a:defRPr i="0" sz="18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Font typeface="David Libre"/>
              <a:buNone/>
              <a:defRPr i="0" sz="18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Font typeface="David Libre"/>
              <a:buNone/>
              <a:defRPr i="0" sz="18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Font typeface="David Libre"/>
              <a:buNone/>
              <a:defRPr i="0" sz="18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Font typeface="David Libre"/>
              <a:buNone/>
              <a:defRPr i="0" sz="1200" u="none" cap="none" strike="noStrike">
                <a:solidFill>
                  <a:srgbClr val="888888"/>
                </a:solidFill>
                <a:latin typeface="David Libre"/>
                <a:ea typeface="David Libre"/>
                <a:cs typeface="David Libre"/>
                <a:sym typeface="David Libr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Font typeface="David Libre"/>
              <a:buNone/>
              <a:defRPr i="0" sz="18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Font typeface="David Libre"/>
              <a:buNone/>
              <a:defRPr i="0" sz="18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Font typeface="David Libre"/>
              <a:buNone/>
              <a:defRPr i="0" sz="18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Font typeface="David Libre"/>
              <a:buNone/>
              <a:defRPr i="0" sz="18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Font typeface="David Libre"/>
              <a:buNone/>
              <a:defRPr i="0" sz="18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Font typeface="David Libre"/>
              <a:buNone/>
              <a:defRPr i="0" sz="18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Font typeface="David Libre"/>
              <a:buNone/>
              <a:defRPr i="0" sz="18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Font typeface="David Libre"/>
              <a:buNone/>
              <a:defRPr i="0" sz="1800" u="none" cap="none" strike="noStrike">
                <a:solidFill>
                  <a:schemeClr val="dk1"/>
                </a:solidFill>
                <a:latin typeface="David Libre"/>
                <a:ea typeface="David Libre"/>
                <a:cs typeface="David Libre"/>
                <a:sym typeface="David Libre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David Libre"/>
                <a:ea typeface="David Libre"/>
                <a:cs typeface="David Libre"/>
                <a:sym typeface="David Libre"/>
              </a:defRPr>
            </a:lvl1pPr>
            <a:lvl2pPr indent="0" lvl="1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David Libre"/>
                <a:ea typeface="David Libre"/>
                <a:cs typeface="David Libre"/>
                <a:sym typeface="David Libre"/>
              </a:defRPr>
            </a:lvl2pPr>
            <a:lvl3pPr indent="0" lvl="2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David Libre"/>
                <a:ea typeface="David Libre"/>
                <a:cs typeface="David Libre"/>
                <a:sym typeface="David Libre"/>
              </a:defRPr>
            </a:lvl3pPr>
            <a:lvl4pPr indent="0" lvl="3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David Libre"/>
                <a:ea typeface="David Libre"/>
                <a:cs typeface="David Libre"/>
                <a:sym typeface="David Libre"/>
              </a:defRPr>
            </a:lvl4pPr>
            <a:lvl5pPr indent="0" lvl="4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David Libre"/>
                <a:ea typeface="David Libre"/>
                <a:cs typeface="David Libre"/>
                <a:sym typeface="David Libre"/>
              </a:defRPr>
            </a:lvl5pPr>
            <a:lvl6pPr indent="0" lvl="5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David Libre"/>
                <a:ea typeface="David Libre"/>
                <a:cs typeface="David Libre"/>
                <a:sym typeface="David Libre"/>
              </a:defRPr>
            </a:lvl6pPr>
            <a:lvl7pPr indent="0" lvl="6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David Libre"/>
                <a:ea typeface="David Libre"/>
                <a:cs typeface="David Libre"/>
                <a:sym typeface="David Libre"/>
              </a:defRPr>
            </a:lvl7pPr>
            <a:lvl8pPr indent="0" lvl="7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David Libre"/>
                <a:ea typeface="David Libre"/>
                <a:cs typeface="David Libre"/>
                <a:sym typeface="David Libre"/>
              </a:defRPr>
            </a:lvl8pPr>
            <a:lvl9pPr indent="0" lvl="8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David Libre"/>
                <a:ea typeface="David Libre"/>
                <a:cs typeface="David Libre"/>
                <a:sym typeface="David Libr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3.png"/><Relationship Id="rId13" Type="http://schemas.openxmlformats.org/officeDocument/2006/relationships/image" Target="../media/image13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8.png"/><Relationship Id="rId15" Type="http://schemas.openxmlformats.org/officeDocument/2006/relationships/image" Target="../media/image12.png"/><Relationship Id="rId14" Type="http://schemas.openxmlformats.org/officeDocument/2006/relationships/image" Target="../media/image5.png"/><Relationship Id="rId16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15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31.png"/><Relationship Id="rId13" Type="http://schemas.openxmlformats.org/officeDocument/2006/relationships/image" Target="../media/image26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8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21.png"/><Relationship Id="rId8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9" Type="http://schemas.openxmlformats.org/officeDocument/2006/relationships/image" Target="../media/image7.png"/><Relationship Id="rId5" Type="http://schemas.openxmlformats.org/officeDocument/2006/relationships/image" Target="../media/image25.png"/><Relationship Id="rId6" Type="http://schemas.openxmlformats.org/officeDocument/2006/relationships/image" Target="../media/image24.png"/><Relationship Id="rId7" Type="http://schemas.openxmlformats.org/officeDocument/2006/relationships/image" Target="../media/image15.png"/><Relationship Id="rId8" Type="http://schemas.openxmlformats.org/officeDocument/2006/relationships/image" Target="../media/image33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35.png"/><Relationship Id="rId5" Type="http://schemas.openxmlformats.org/officeDocument/2006/relationships/image" Target="../media/image29.png"/><Relationship Id="rId6" Type="http://schemas.openxmlformats.org/officeDocument/2006/relationships/image" Target="../media/image31.png"/><Relationship Id="rId7" Type="http://schemas.openxmlformats.org/officeDocument/2006/relationships/image" Target="../media/image23.png"/><Relationship Id="rId8" Type="http://schemas.openxmlformats.org/officeDocument/2006/relationships/image" Target="../media/image40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14.png"/><Relationship Id="rId1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1C2E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6435" y="9211450"/>
            <a:ext cx="1107225" cy="114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0400" y="8643678"/>
            <a:ext cx="1234251" cy="172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8"/>
          <p:cNvPicPr preferRelativeResize="0"/>
          <p:nvPr/>
        </p:nvPicPr>
        <p:blipFill rotWithShape="1">
          <a:blip r:embed="rId5">
            <a:alphaModFix/>
          </a:blip>
          <a:srcRect b="0" l="0" r="17614" t="0"/>
          <a:stretch/>
        </p:blipFill>
        <p:spPr>
          <a:xfrm>
            <a:off x="6443775" y="8508225"/>
            <a:ext cx="1107226" cy="183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9099" y="2043702"/>
            <a:ext cx="1492126" cy="162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32550" y="1358051"/>
            <a:ext cx="1810944" cy="46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8"/>
          <p:cNvSpPr/>
          <p:nvPr/>
        </p:nvSpPr>
        <p:spPr>
          <a:xfrm>
            <a:off x="417723" y="2734309"/>
            <a:ext cx="6724553" cy="2467417"/>
          </a:xfrm>
          <a:custGeom>
            <a:rect b="b" l="l" r="r" t="t"/>
            <a:pathLst>
              <a:path extrusionOk="0" h="884267" w="2409928">
                <a:moveTo>
                  <a:pt x="0" y="0"/>
                </a:moveTo>
                <a:lnTo>
                  <a:pt x="2409928" y="0"/>
                </a:lnTo>
                <a:lnTo>
                  <a:pt x="2409928" y="884267"/>
                </a:lnTo>
                <a:lnTo>
                  <a:pt x="0" y="884267"/>
                </a:lnTo>
                <a:close/>
              </a:path>
            </a:pathLst>
          </a:custGeom>
          <a:solidFill>
            <a:srgbClr val="F1DEBD"/>
          </a:solidFill>
          <a:ln>
            <a:noFill/>
          </a:ln>
        </p:spPr>
      </p:sp>
      <p:sp>
        <p:nvSpPr>
          <p:cNvPr id="288" name="Google Shape;288;p18"/>
          <p:cNvSpPr txBox="1"/>
          <p:nvPr/>
        </p:nvSpPr>
        <p:spPr>
          <a:xfrm>
            <a:off x="803840" y="313687"/>
            <a:ext cx="36873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99" u="none" cap="none" strike="noStrike">
                <a:solidFill>
                  <a:srgbClr val="F59F1E"/>
                </a:solidFill>
                <a:latin typeface="Allura"/>
                <a:ea typeface="Allura"/>
                <a:cs typeface="Allura"/>
                <a:sym typeface="Allura"/>
              </a:rPr>
              <a:t>Thanksgiving</a:t>
            </a:r>
            <a:endParaRPr/>
          </a:p>
        </p:txBody>
      </p:sp>
      <p:cxnSp>
        <p:nvCxnSpPr>
          <p:cNvPr id="289" name="Google Shape;289;p18"/>
          <p:cNvCxnSpPr/>
          <p:nvPr/>
        </p:nvCxnSpPr>
        <p:spPr>
          <a:xfrm>
            <a:off x="756000" y="3575932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90" name="Google Shape;290;p18"/>
          <p:cNvSpPr/>
          <p:nvPr/>
        </p:nvSpPr>
        <p:spPr>
          <a:xfrm>
            <a:off x="3649697" y="5487476"/>
            <a:ext cx="3492576" cy="4200815"/>
          </a:xfrm>
          <a:custGeom>
            <a:rect b="b" l="l" r="r" t="t"/>
            <a:pathLst>
              <a:path extrusionOk="0" h="1505477" w="1251661">
                <a:moveTo>
                  <a:pt x="0" y="0"/>
                </a:moveTo>
                <a:lnTo>
                  <a:pt x="1251661" y="0"/>
                </a:lnTo>
                <a:lnTo>
                  <a:pt x="1251661" y="1505477"/>
                </a:lnTo>
                <a:lnTo>
                  <a:pt x="0" y="1505477"/>
                </a:lnTo>
                <a:close/>
              </a:path>
            </a:pathLst>
          </a:custGeom>
          <a:solidFill>
            <a:srgbClr val="F1DEBD"/>
          </a:solidFill>
          <a:ln>
            <a:noFill/>
          </a:ln>
        </p:spPr>
      </p:sp>
      <p:cxnSp>
        <p:nvCxnSpPr>
          <p:cNvPr id="291" name="Google Shape;291;p18"/>
          <p:cNvCxnSpPr/>
          <p:nvPr/>
        </p:nvCxnSpPr>
        <p:spPr>
          <a:xfrm>
            <a:off x="756000" y="3877352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92" name="Google Shape;292;p18"/>
          <p:cNvCxnSpPr/>
          <p:nvPr/>
        </p:nvCxnSpPr>
        <p:spPr>
          <a:xfrm>
            <a:off x="756000" y="4178772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93" name="Google Shape;293;p18"/>
          <p:cNvCxnSpPr/>
          <p:nvPr/>
        </p:nvCxnSpPr>
        <p:spPr>
          <a:xfrm>
            <a:off x="756000" y="4480193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94" name="Google Shape;294;p18"/>
          <p:cNvCxnSpPr/>
          <p:nvPr/>
        </p:nvCxnSpPr>
        <p:spPr>
          <a:xfrm>
            <a:off x="756000" y="4781613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95" name="Google Shape;295;p18"/>
          <p:cNvCxnSpPr/>
          <p:nvPr/>
        </p:nvCxnSpPr>
        <p:spPr>
          <a:xfrm>
            <a:off x="3937690" y="6437773"/>
            <a:ext cx="286631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96" name="Google Shape;296;p18"/>
          <p:cNvCxnSpPr/>
          <p:nvPr/>
        </p:nvCxnSpPr>
        <p:spPr>
          <a:xfrm>
            <a:off x="3937690" y="6739193"/>
            <a:ext cx="286631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97" name="Google Shape;297;p18"/>
          <p:cNvCxnSpPr/>
          <p:nvPr/>
        </p:nvCxnSpPr>
        <p:spPr>
          <a:xfrm>
            <a:off x="3937690" y="7040613"/>
            <a:ext cx="286631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98" name="Google Shape;298;p18"/>
          <p:cNvCxnSpPr/>
          <p:nvPr/>
        </p:nvCxnSpPr>
        <p:spPr>
          <a:xfrm>
            <a:off x="3937690" y="7342034"/>
            <a:ext cx="286631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99" name="Google Shape;299;p18"/>
          <p:cNvSpPr/>
          <p:nvPr/>
        </p:nvSpPr>
        <p:spPr>
          <a:xfrm>
            <a:off x="417723" y="7929962"/>
            <a:ext cx="3031929" cy="1758329"/>
          </a:xfrm>
          <a:custGeom>
            <a:rect b="b" l="l" r="r" t="t"/>
            <a:pathLst>
              <a:path extrusionOk="0" h="683629" w="1178798">
                <a:moveTo>
                  <a:pt x="0" y="0"/>
                </a:moveTo>
                <a:lnTo>
                  <a:pt x="1178798" y="0"/>
                </a:lnTo>
                <a:lnTo>
                  <a:pt x="1178798" y="683629"/>
                </a:lnTo>
                <a:lnTo>
                  <a:pt x="0" y="683629"/>
                </a:lnTo>
                <a:close/>
              </a:path>
            </a:pathLst>
          </a:custGeom>
          <a:solidFill>
            <a:srgbClr val="CFB746"/>
          </a:solidFill>
          <a:ln>
            <a:noFill/>
          </a:ln>
        </p:spPr>
      </p:sp>
      <p:cxnSp>
        <p:nvCxnSpPr>
          <p:cNvPr id="300" name="Google Shape;300;p18"/>
          <p:cNvCxnSpPr/>
          <p:nvPr/>
        </p:nvCxnSpPr>
        <p:spPr>
          <a:xfrm>
            <a:off x="899761" y="8674232"/>
            <a:ext cx="2182794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1" name="Google Shape;301;p18"/>
          <p:cNvCxnSpPr/>
          <p:nvPr/>
        </p:nvCxnSpPr>
        <p:spPr>
          <a:xfrm>
            <a:off x="899761" y="9028985"/>
            <a:ext cx="2182794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2" name="Google Shape;302;p18"/>
          <p:cNvCxnSpPr/>
          <p:nvPr/>
        </p:nvCxnSpPr>
        <p:spPr>
          <a:xfrm>
            <a:off x="899761" y="9374244"/>
            <a:ext cx="2182794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3" name="Google Shape;303;p18"/>
          <p:cNvCxnSpPr/>
          <p:nvPr/>
        </p:nvCxnSpPr>
        <p:spPr>
          <a:xfrm>
            <a:off x="3935427" y="7580159"/>
            <a:ext cx="286631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04" name="Google Shape;304;p18"/>
          <p:cNvCxnSpPr/>
          <p:nvPr/>
        </p:nvCxnSpPr>
        <p:spPr>
          <a:xfrm>
            <a:off x="3935427" y="7881579"/>
            <a:ext cx="286631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05" name="Google Shape;305;p18"/>
          <p:cNvCxnSpPr/>
          <p:nvPr/>
        </p:nvCxnSpPr>
        <p:spPr>
          <a:xfrm>
            <a:off x="3935427" y="8182999"/>
            <a:ext cx="286631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06" name="Google Shape;306;p18"/>
          <p:cNvCxnSpPr/>
          <p:nvPr/>
        </p:nvCxnSpPr>
        <p:spPr>
          <a:xfrm>
            <a:off x="3935427" y="8484420"/>
            <a:ext cx="286631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07" name="Google Shape;307;p18"/>
          <p:cNvCxnSpPr/>
          <p:nvPr/>
        </p:nvCxnSpPr>
        <p:spPr>
          <a:xfrm>
            <a:off x="3935427" y="8785840"/>
            <a:ext cx="286631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308" name="Google Shape;308;p18"/>
          <p:cNvSpPr/>
          <p:nvPr/>
        </p:nvSpPr>
        <p:spPr>
          <a:xfrm>
            <a:off x="417721" y="5512676"/>
            <a:ext cx="3031929" cy="2106335"/>
          </a:xfrm>
          <a:custGeom>
            <a:rect b="b" l="l" r="r" t="t"/>
            <a:pathLst>
              <a:path extrusionOk="0" h="818932" w="1178798">
                <a:moveTo>
                  <a:pt x="0" y="0"/>
                </a:moveTo>
                <a:lnTo>
                  <a:pt x="1178798" y="0"/>
                </a:lnTo>
                <a:lnTo>
                  <a:pt x="1178798" y="818932"/>
                </a:lnTo>
                <a:lnTo>
                  <a:pt x="0" y="818932"/>
                </a:lnTo>
                <a:close/>
              </a:path>
            </a:pathLst>
          </a:custGeom>
          <a:solidFill>
            <a:srgbClr val="DD8E3C"/>
          </a:solidFill>
          <a:ln>
            <a:noFill/>
          </a:ln>
        </p:spPr>
      </p:sp>
      <p:cxnSp>
        <p:nvCxnSpPr>
          <p:cNvPr id="309" name="Google Shape;309;p18"/>
          <p:cNvCxnSpPr/>
          <p:nvPr/>
        </p:nvCxnSpPr>
        <p:spPr>
          <a:xfrm>
            <a:off x="1016650" y="6548247"/>
            <a:ext cx="2182794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0" name="Google Shape;310;p18"/>
          <p:cNvCxnSpPr/>
          <p:nvPr/>
        </p:nvCxnSpPr>
        <p:spPr>
          <a:xfrm>
            <a:off x="1016650" y="6912175"/>
            <a:ext cx="2182794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1" name="Google Shape;311;p18"/>
          <p:cNvCxnSpPr/>
          <p:nvPr/>
        </p:nvCxnSpPr>
        <p:spPr>
          <a:xfrm>
            <a:off x="1016650" y="7292098"/>
            <a:ext cx="2182794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2" name="Google Shape;312;p18"/>
          <p:cNvCxnSpPr/>
          <p:nvPr/>
        </p:nvCxnSpPr>
        <p:spPr>
          <a:xfrm>
            <a:off x="3935427" y="9090640"/>
            <a:ext cx="286631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13" name="Google Shape;313;p18"/>
          <p:cNvCxnSpPr/>
          <p:nvPr/>
        </p:nvCxnSpPr>
        <p:spPr>
          <a:xfrm>
            <a:off x="3935427" y="9392061"/>
            <a:ext cx="286631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314" name="Google Shape;314;p18"/>
          <p:cNvSpPr txBox="1"/>
          <p:nvPr/>
        </p:nvSpPr>
        <p:spPr>
          <a:xfrm>
            <a:off x="667930" y="6062436"/>
            <a:ext cx="2453596" cy="154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(big or small)</a:t>
            </a:r>
            <a:endParaRPr/>
          </a:p>
        </p:txBody>
      </p:sp>
      <p:sp>
        <p:nvSpPr>
          <p:cNvPr id="315" name="Google Shape;315;p18"/>
          <p:cNvSpPr txBox="1"/>
          <p:nvPr/>
        </p:nvSpPr>
        <p:spPr>
          <a:xfrm>
            <a:off x="891950" y="1663698"/>
            <a:ext cx="3461465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99" u="none" cap="none" strike="noStrike">
                <a:solidFill>
                  <a:srgbClr val="F8E1B1"/>
                </a:solidFill>
                <a:latin typeface="David Libre"/>
                <a:ea typeface="David Libre"/>
                <a:cs typeface="David Libre"/>
                <a:sym typeface="David Libre"/>
              </a:rPr>
              <a:t>JOURNAL</a:t>
            </a:r>
            <a:endParaRPr/>
          </a:p>
        </p:txBody>
      </p:sp>
      <p:sp>
        <p:nvSpPr>
          <p:cNvPr id="316" name="Google Shape;316;p18"/>
          <p:cNvSpPr txBox="1"/>
          <p:nvPr/>
        </p:nvSpPr>
        <p:spPr>
          <a:xfrm>
            <a:off x="628418" y="1100654"/>
            <a:ext cx="3988529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99" u="none" cap="none" strike="noStrike">
                <a:solidFill>
                  <a:srgbClr val="F8E1B1"/>
                </a:solidFill>
                <a:latin typeface="David Libre"/>
                <a:ea typeface="David Libre"/>
                <a:cs typeface="David Libre"/>
                <a:sym typeface="David Libre"/>
              </a:rPr>
              <a:t>GRATITUDE</a:t>
            </a:r>
            <a:endParaRPr/>
          </a:p>
        </p:txBody>
      </p:sp>
      <p:sp>
        <p:nvSpPr>
          <p:cNvPr id="317" name="Google Shape;317;p18"/>
          <p:cNvSpPr txBox="1"/>
          <p:nvPr/>
        </p:nvSpPr>
        <p:spPr>
          <a:xfrm>
            <a:off x="5085658" y="1495832"/>
            <a:ext cx="1464855" cy="1886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3" u="none" cap="none" strike="noStrike">
                <a:solidFill>
                  <a:srgbClr val="F8E1B1"/>
                </a:solidFill>
                <a:latin typeface="David Libre"/>
                <a:ea typeface="David Libre"/>
                <a:cs typeface="David Libre"/>
                <a:sym typeface="David Libre"/>
              </a:rPr>
              <a:t>Date:</a:t>
            </a:r>
            <a:endParaRPr/>
          </a:p>
        </p:txBody>
      </p:sp>
      <p:sp>
        <p:nvSpPr>
          <p:cNvPr id="318" name="Google Shape;318;p18"/>
          <p:cNvSpPr txBox="1"/>
          <p:nvPr/>
        </p:nvSpPr>
        <p:spPr>
          <a:xfrm>
            <a:off x="756000" y="3124355"/>
            <a:ext cx="3283309" cy="209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Today, I am grateful for:</a:t>
            </a:r>
            <a:endParaRPr/>
          </a:p>
        </p:txBody>
      </p:sp>
      <p:sp>
        <p:nvSpPr>
          <p:cNvPr id="319" name="Google Shape;319;p18"/>
          <p:cNvSpPr txBox="1"/>
          <p:nvPr/>
        </p:nvSpPr>
        <p:spPr>
          <a:xfrm>
            <a:off x="3937690" y="5875725"/>
            <a:ext cx="2948051" cy="209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The best part of today was:</a:t>
            </a:r>
            <a:endParaRPr/>
          </a:p>
        </p:txBody>
      </p:sp>
      <p:sp>
        <p:nvSpPr>
          <p:cNvPr id="320" name="Google Shape;320;p18"/>
          <p:cNvSpPr txBox="1"/>
          <p:nvPr/>
        </p:nvSpPr>
        <p:spPr>
          <a:xfrm>
            <a:off x="667930" y="8182394"/>
            <a:ext cx="2531512" cy="209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Today's affirmation</a:t>
            </a:r>
            <a:endParaRPr/>
          </a:p>
        </p:txBody>
      </p:sp>
      <p:sp>
        <p:nvSpPr>
          <p:cNvPr id="321" name="Google Shape;321;p18"/>
          <p:cNvSpPr txBox="1"/>
          <p:nvPr/>
        </p:nvSpPr>
        <p:spPr>
          <a:xfrm>
            <a:off x="667928" y="5831858"/>
            <a:ext cx="2531512" cy="209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Wins of the Day</a:t>
            </a:r>
            <a:endParaRPr/>
          </a:p>
        </p:txBody>
      </p:sp>
      <p:sp>
        <p:nvSpPr>
          <p:cNvPr id="322" name="Google Shape;322;p18"/>
          <p:cNvSpPr txBox="1"/>
          <p:nvPr/>
        </p:nvSpPr>
        <p:spPr>
          <a:xfrm>
            <a:off x="519232" y="6409146"/>
            <a:ext cx="314086" cy="230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1</a:t>
            </a:r>
            <a:endParaRPr/>
          </a:p>
        </p:txBody>
      </p:sp>
      <p:sp>
        <p:nvSpPr>
          <p:cNvPr id="323" name="Google Shape;323;p18"/>
          <p:cNvSpPr txBox="1"/>
          <p:nvPr/>
        </p:nvSpPr>
        <p:spPr>
          <a:xfrm>
            <a:off x="502537" y="6791338"/>
            <a:ext cx="314086" cy="230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2</a:t>
            </a:r>
            <a:endParaRPr/>
          </a:p>
        </p:txBody>
      </p:sp>
      <p:sp>
        <p:nvSpPr>
          <p:cNvPr id="324" name="Google Shape;324;p18"/>
          <p:cNvSpPr txBox="1"/>
          <p:nvPr/>
        </p:nvSpPr>
        <p:spPr>
          <a:xfrm>
            <a:off x="502537" y="7174316"/>
            <a:ext cx="314086" cy="230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3</a:t>
            </a:r>
            <a:endParaRPr/>
          </a:p>
        </p:txBody>
      </p:sp>
      <p:sp>
        <p:nvSpPr>
          <p:cNvPr id="325" name="Google Shape;325;p18"/>
          <p:cNvSpPr txBox="1"/>
          <p:nvPr/>
        </p:nvSpPr>
        <p:spPr>
          <a:xfrm>
            <a:off x="471375" y="8508222"/>
            <a:ext cx="314086" cy="230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1</a:t>
            </a:r>
            <a:endParaRPr/>
          </a:p>
        </p:txBody>
      </p:sp>
      <p:sp>
        <p:nvSpPr>
          <p:cNvPr id="326" name="Google Shape;326;p18"/>
          <p:cNvSpPr txBox="1"/>
          <p:nvPr/>
        </p:nvSpPr>
        <p:spPr>
          <a:xfrm>
            <a:off x="454681" y="8890807"/>
            <a:ext cx="314086" cy="230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2</a:t>
            </a:r>
            <a:endParaRPr/>
          </a:p>
        </p:txBody>
      </p:sp>
      <p:sp>
        <p:nvSpPr>
          <p:cNvPr id="327" name="Google Shape;327;p18"/>
          <p:cNvSpPr txBox="1"/>
          <p:nvPr/>
        </p:nvSpPr>
        <p:spPr>
          <a:xfrm>
            <a:off x="454681" y="9273393"/>
            <a:ext cx="314086" cy="230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3</a:t>
            </a:r>
            <a:endParaRPr/>
          </a:p>
        </p:txBody>
      </p:sp>
      <p:pic>
        <p:nvPicPr>
          <p:cNvPr id="328" name="Google Shape;328;p18"/>
          <p:cNvPicPr preferRelativeResize="0"/>
          <p:nvPr/>
        </p:nvPicPr>
        <p:blipFill rotWithShape="1">
          <a:blip r:embed="rId8">
            <a:alphaModFix/>
          </a:blip>
          <a:srcRect b="0" l="52324" r="0" t="24590"/>
          <a:stretch/>
        </p:blipFill>
        <p:spPr>
          <a:xfrm>
            <a:off x="0" y="0"/>
            <a:ext cx="673274" cy="9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8"/>
          <p:cNvPicPr preferRelativeResize="0"/>
          <p:nvPr/>
        </p:nvPicPr>
        <p:blipFill rotWithShape="1">
          <a:blip r:embed="rId9">
            <a:alphaModFix/>
          </a:blip>
          <a:srcRect b="-6" l="0" r="0" t="39626"/>
          <a:stretch/>
        </p:blipFill>
        <p:spPr>
          <a:xfrm>
            <a:off x="5206400" y="-4"/>
            <a:ext cx="1107224" cy="68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8"/>
          <p:cNvPicPr preferRelativeResize="0"/>
          <p:nvPr/>
        </p:nvPicPr>
        <p:blipFill rotWithShape="1">
          <a:blip r:embed="rId10">
            <a:alphaModFix/>
          </a:blip>
          <a:srcRect b="0" l="0" r="30196" t="23147"/>
          <a:stretch/>
        </p:blipFill>
        <p:spPr>
          <a:xfrm>
            <a:off x="6495650" y="0"/>
            <a:ext cx="1060850" cy="126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79875" y="1743917"/>
            <a:ext cx="855325" cy="99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319700" y="5366625"/>
            <a:ext cx="1230101" cy="3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8"/>
          <p:cNvPicPr preferRelativeResize="0"/>
          <p:nvPr/>
        </p:nvPicPr>
        <p:blipFill rotWithShape="1">
          <a:blip r:embed="rId13">
            <a:alphaModFix/>
          </a:blip>
          <a:srcRect b="0" l="54877" r="0" t="0"/>
          <a:stretch/>
        </p:blipFill>
        <p:spPr>
          <a:xfrm>
            <a:off x="2800" y="1092850"/>
            <a:ext cx="673275" cy="150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70606" y="7531049"/>
            <a:ext cx="848250" cy="52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8"/>
          <p:cNvPicPr preferRelativeResize="0"/>
          <p:nvPr/>
        </p:nvPicPr>
        <p:blipFill rotWithShape="1">
          <a:blip r:embed="rId15">
            <a:alphaModFix/>
          </a:blip>
          <a:srcRect b="56134" l="0" r="0" t="0"/>
          <a:stretch/>
        </p:blipFill>
        <p:spPr>
          <a:xfrm>
            <a:off x="1998500" y="9999225"/>
            <a:ext cx="1060875" cy="68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8"/>
          <p:cNvPicPr preferRelativeResize="0"/>
          <p:nvPr/>
        </p:nvPicPr>
        <p:blipFill rotWithShape="1">
          <a:blip r:embed="rId16">
            <a:alphaModFix/>
          </a:blip>
          <a:srcRect b="28693" l="5311" r="0" t="0"/>
          <a:stretch/>
        </p:blipFill>
        <p:spPr>
          <a:xfrm>
            <a:off x="2800" y="9656000"/>
            <a:ext cx="1554900" cy="103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DEBD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9"/>
          <p:cNvSpPr/>
          <p:nvPr/>
        </p:nvSpPr>
        <p:spPr>
          <a:xfrm>
            <a:off x="-1075" y="-83150"/>
            <a:ext cx="7559460" cy="3802759"/>
          </a:xfrm>
          <a:custGeom>
            <a:rect b="b" l="l" r="r" t="t"/>
            <a:pathLst>
              <a:path extrusionOk="0" h="1362996" w="3026811">
                <a:moveTo>
                  <a:pt x="0" y="0"/>
                </a:moveTo>
                <a:lnTo>
                  <a:pt x="3026811" y="0"/>
                </a:lnTo>
                <a:lnTo>
                  <a:pt x="3026811" y="1362996"/>
                </a:lnTo>
                <a:lnTo>
                  <a:pt x="0" y="1362996"/>
                </a:lnTo>
                <a:close/>
              </a:path>
            </a:pathLst>
          </a:custGeom>
          <a:solidFill>
            <a:srgbClr val="231C2E"/>
          </a:solidFill>
          <a:ln>
            <a:noFill/>
          </a:ln>
        </p:spPr>
      </p:sp>
      <p:sp>
        <p:nvSpPr>
          <p:cNvPr id="342" name="Google Shape;342;p19"/>
          <p:cNvSpPr txBox="1"/>
          <p:nvPr/>
        </p:nvSpPr>
        <p:spPr>
          <a:xfrm>
            <a:off x="1936341" y="1023635"/>
            <a:ext cx="3687300" cy="13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C43008"/>
                </a:solidFill>
                <a:latin typeface="Allura"/>
                <a:ea typeface="Allura"/>
                <a:cs typeface="Allura"/>
                <a:sym typeface="Allura"/>
              </a:rPr>
              <a:t>Happy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C43008"/>
                </a:solidFill>
                <a:latin typeface="Allura"/>
                <a:ea typeface="Allura"/>
                <a:cs typeface="Allura"/>
                <a:sym typeface="Allura"/>
              </a:rPr>
              <a:t>Thanksgiving</a:t>
            </a:r>
            <a:endParaRPr/>
          </a:p>
        </p:txBody>
      </p:sp>
      <p:grpSp>
        <p:nvGrpSpPr>
          <p:cNvPr id="343" name="Google Shape;343;p19"/>
          <p:cNvGrpSpPr/>
          <p:nvPr/>
        </p:nvGrpSpPr>
        <p:grpSpPr>
          <a:xfrm>
            <a:off x="533089" y="5405331"/>
            <a:ext cx="6493822" cy="1440751"/>
            <a:chOff x="0" y="0"/>
            <a:chExt cx="3100930" cy="687988"/>
          </a:xfrm>
        </p:grpSpPr>
        <p:sp>
          <p:nvSpPr>
            <p:cNvPr id="344" name="Google Shape;344;p19"/>
            <p:cNvSpPr/>
            <p:nvPr/>
          </p:nvSpPr>
          <p:spPr>
            <a:xfrm>
              <a:off x="0" y="0"/>
              <a:ext cx="3100930" cy="687988"/>
            </a:xfrm>
            <a:custGeom>
              <a:rect b="b" l="l" r="r" t="t"/>
              <a:pathLst>
                <a:path extrusionOk="0" h="687988" w="3100930">
                  <a:moveTo>
                    <a:pt x="1550465" y="0"/>
                  </a:moveTo>
                  <a:cubicBezTo>
                    <a:pt x="694167" y="0"/>
                    <a:pt x="0" y="154011"/>
                    <a:pt x="0" y="343994"/>
                  </a:cubicBezTo>
                  <a:cubicBezTo>
                    <a:pt x="0" y="533976"/>
                    <a:pt x="694167" y="687988"/>
                    <a:pt x="1550465" y="687988"/>
                  </a:cubicBezTo>
                  <a:cubicBezTo>
                    <a:pt x="2406763" y="687988"/>
                    <a:pt x="3100930" y="533976"/>
                    <a:pt x="3100930" y="343994"/>
                  </a:cubicBezTo>
                  <a:cubicBezTo>
                    <a:pt x="3100930" y="154011"/>
                    <a:pt x="2406763" y="0"/>
                    <a:pt x="155046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FB74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9"/>
            <p:cNvSpPr txBox="1"/>
            <p:nvPr/>
          </p:nvSpPr>
          <p:spPr>
            <a:xfrm>
              <a:off x="290712" y="26399"/>
              <a:ext cx="2519505" cy="597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400" lIns="49400" spcFirstLastPara="1" rIns="49400" wrap="square" tIns="49400">
              <a:noAutofit/>
            </a:bodyPr>
            <a:lstStyle/>
            <a:p>
              <a:pPr indent="0" lvl="0" marL="0" marR="0" rtl="0" algn="ctr">
                <a:lnSpc>
                  <a:spcPct val="92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19"/>
          <p:cNvSpPr txBox="1"/>
          <p:nvPr/>
        </p:nvSpPr>
        <p:spPr>
          <a:xfrm>
            <a:off x="3193815" y="5550912"/>
            <a:ext cx="1065999" cy="209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MENTAL</a:t>
            </a:r>
            <a:endParaRPr/>
          </a:p>
        </p:txBody>
      </p:sp>
      <p:sp>
        <p:nvSpPr>
          <p:cNvPr id="347" name="Google Shape;347;p19"/>
          <p:cNvSpPr txBox="1"/>
          <p:nvPr/>
        </p:nvSpPr>
        <p:spPr>
          <a:xfrm>
            <a:off x="1023590" y="4808993"/>
            <a:ext cx="55128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Connect with your three realms: Mental, Physical, and Spiritual.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Set an intention for each one and express how you feel about them.</a:t>
            </a:r>
            <a:endParaRPr/>
          </a:p>
        </p:txBody>
      </p:sp>
      <p:sp>
        <p:nvSpPr>
          <p:cNvPr id="348" name="Google Shape;348;p19"/>
          <p:cNvSpPr txBox="1"/>
          <p:nvPr/>
        </p:nvSpPr>
        <p:spPr>
          <a:xfrm>
            <a:off x="2465483" y="4297996"/>
            <a:ext cx="2531512" cy="419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HOW I FEEL</a:t>
            </a:r>
            <a:endParaRPr/>
          </a:p>
        </p:txBody>
      </p:sp>
      <p:grpSp>
        <p:nvGrpSpPr>
          <p:cNvPr id="349" name="Google Shape;349;p19"/>
          <p:cNvGrpSpPr/>
          <p:nvPr/>
        </p:nvGrpSpPr>
        <p:grpSpPr>
          <a:xfrm>
            <a:off x="533089" y="7055633"/>
            <a:ext cx="6493822" cy="1440751"/>
            <a:chOff x="0" y="0"/>
            <a:chExt cx="3100930" cy="687988"/>
          </a:xfrm>
        </p:grpSpPr>
        <p:sp>
          <p:nvSpPr>
            <p:cNvPr id="350" name="Google Shape;350;p19"/>
            <p:cNvSpPr/>
            <p:nvPr/>
          </p:nvSpPr>
          <p:spPr>
            <a:xfrm>
              <a:off x="0" y="0"/>
              <a:ext cx="3100930" cy="687988"/>
            </a:xfrm>
            <a:custGeom>
              <a:rect b="b" l="l" r="r" t="t"/>
              <a:pathLst>
                <a:path extrusionOk="0" h="687988" w="3100930">
                  <a:moveTo>
                    <a:pt x="1550465" y="0"/>
                  </a:moveTo>
                  <a:cubicBezTo>
                    <a:pt x="694167" y="0"/>
                    <a:pt x="0" y="154011"/>
                    <a:pt x="0" y="343994"/>
                  </a:cubicBezTo>
                  <a:cubicBezTo>
                    <a:pt x="0" y="533976"/>
                    <a:pt x="694167" y="687988"/>
                    <a:pt x="1550465" y="687988"/>
                  </a:cubicBezTo>
                  <a:cubicBezTo>
                    <a:pt x="2406763" y="687988"/>
                    <a:pt x="3100930" y="533976"/>
                    <a:pt x="3100930" y="343994"/>
                  </a:cubicBezTo>
                  <a:cubicBezTo>
                    <a:pt x="3100930" y="154011"/>
                    <a:pt x="2406763" y="0"/>
                    <a:pt x="155046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FB74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9"/>
            <p:cNvSpPr txBox="1"/>
            <p:nvPr/>
          </p:nvSpPr>
          <p:spPr>
            <a:xfrm>
              <a:off x="290712" y="26399"/>
              <a:ext cx="2519505" cy="597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400" lIns="49400" spcFirstLastPara="1" rIns="49400" wrap="square" tIns="49400">
              <a:noAutofit/>
            </a:bodyPr>
            <a:lstStyle/>
            <a:p>
              <a:pPr indent="0" lvl="0" marL="0" marR="0" rtl="0" algn="ctr">
                <a:lnSpc>
                  <a:spcPct val="92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19"/>
          <p:cNvSpPr txBox="1"/>
          <p:nvPr/>
        </p:nvSpPr>
        <p:spPr>
          <a:xfrm>
            <a:off x="3193815" y="7201214"/>
            <a:ext cx="1065999" cy="209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PHYSICAL</a:t>
            </a:r>
            <a:endParaRPr/>
          </a:p>
        </p:txBody>
      </p:sp>
      <p:grpSp>
        <p:nvGrpSpPr>
          <p:cNvPr id="353" name="Google Shape;353;p19"/>
          <p:cNvGrpSpPr/>
          <p:nvPr/>
        </p:nvGrpSpPr>
        <p:grpSpPr>
          <a:xfrm>
            <a:off x="533089" y="8705934"/>
            <a:ext cx="6493822" cy="1440751"/>
            <a:chOff x="0" y="0"/>
            <a:chExt cx="3100930" cy="687988"/>
          </a:xfrm>
        </p:grpSpPr>
        <p:sp>
          <p:nvSpPr>
            <p:cNvPr id="354" name="Google Shape;354;p19"/>
            <p:cNvSpPr/>
            <p:nvPr/>
          </p:nvSpPr>
          <p:spPr>
            <a:xfrm>
              <a:off x="0" y="0"/>
              <a:ext cx="3100930" cy="687988"/>
            </a:xfrm>
            <a:custGeom>
              <a:rect b="b" l="l" r="r" t="t"/>
              <a:pathLst>
                <a:path extrusionOk="0" h="687988" w="3100930">
                  <a:moveTo>
                    <a:pt x="1550465" y="0"/>
                  </a:moveTo>
                  <a:cubicBezTo>
                    <a:pt x="694167" y="0"/>
                    <a:pt x="0" y="154011"/>
                    <a:pt x="0" y="343994"/>
                  </a:cubicBezTo>
                  <a:cubicBezTo>
                    <a:pt x="0" y="533976"/>
                    <a:pt x="694167" y="687988"/>
                    <a:pt x="1550465" y="687988"/>
                  </a:cubicBezTo>
                  <a:cubicBezTo>
                    <a:pt x="2406763" y="687988"/>
                    <a:pt x="3100930" y="533976"/>
                    <a:pt x="3100930" y="343994"/>
                  </a:cubicBezTo>
                  <a:cubicBezTo>
                    <a:pt x="3100930" y="154011"/>
                    <a:pt x="2406763" y="0"/>
                    <a:pt x="155046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FB74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9"/>
            <p:cNvSpPr txBox="1"/>
            <p:nvPr/>
          </p:nvSpPr>
          <p:spPr>
            <a:xfrm>
              <a:off x="290712" y="26399"/>
              <a:ext cx="2519505" cy="597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400" lIns="49400" spcFirstLastPara="1" rIns="49400" wrap="square" tIns="49400">
              <a:noAutofit/>
            </a:bodyPr>
            <a:lstStyle/>
            <a:p>
              <a:pPr indent="0" lvl="0" marL="0" marR="0" rtl="0" algn="ctr">
                <a:lnSpc>
                  <a:spcPct val="92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19"/>
          <p:cNvSpPr txBox="1"/>
          <p:nvPr/>
        </p:nvSpPr>
        <p:spPr>
          <a:xfrm>
            <a:off x="3193815" y="8851515"/>
            <a:ext cx="1065999" cy="209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SPIRITUAL</a:t>
            </a:r>
            <a:endParaRPr/>
          </a:p>
        </p:txBody>
      </p:sp>
      <p:pic>
        <p:nvPicPr>
          <p:cNvPr id="357" name="Google Shape;357;p19"/>
          <p:cNvPicPr preferRelativeResize="0"/>
          <p:nvPr/>
        </p:nvPicPr>
        <p:blipFill rotWithShape="1">
          <a:blip r:embed="rId3">
            <a:alphaModFix/>
          </a:blip>
          <a:srcRect b="0" l="61253" r="0" t="0"/>
          <a:stretch/>
        </p:blipFill>
        <p:spPr>
          <a:xfrm>
            <a:off x="3500" y="312650"/>
            <a:ext cx="1155149" cy="312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9"/>
          <p:cNvPicPr preferRelativeResize="0"/>
          <p:nvPr/>
        </p:nvPicPr>
        <p:blipFill rotWithShape="1">
          <a:blip r:embed="rId3">
            <a:alphaModFix/>
          </a:blip>
          <a:srcRect b="0" l="0" r="61253" t="0"/>
          <a:stretch/>
        </p:blipFill>
        <p:spPr>
          <a:xfrm>
            <a:off x="6401349" y="312650"/>
            <a:ext cx="1155149" cy="312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675" y="2993975"/>
            <a:ext cx="626676" cy="72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6175" y="3347662"/>
            <a:ext cx="2732524" cy="69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2225" y="543199"/>
            <a:ext cx="1108226" cy="120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67853" y="936927"/>
            <a:ext cx="1155149" cy="1022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DEBD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1162" y="1234413"/>
            <a:ext cx="1107225" cy="1141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7050" y="756000"/>
            <a:ext cx="1051475" cy="1438587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0"/>
          <p:cNvSpPr/>
          <p:nvPr/>
        </p:nvSpPr>
        <p:spPr>
          <a:xfrm>
            <a:off x="-3700" y="10083550"/>
            <a:ext cx="7559016" cy="609516"/>
          </a:xfrm>
          <a:custGeom>
            <a:rect b="b" l="l" r="r" t="t"/>
            <a:pathLst>
              <a:path extrusionOk="0" h="449827" w="3176057">
                <a:moveTo>
                  <a:pt x="0" y="0"/>
                </a:moveTo>
                <a:lnTo>
                  <a:pt x="3176057" y="0"/>
                </a:lnTo>
                <a:lnTo>
                  <a:pt x="3176057" y="449827"/>
                </a:lnTo>
                <a:lnTo>
                  <a:pt x="0" y="449827"/>
                </a:lnTo>
                <a:close/>
              </a:path>
            </a:pathLst>
          </a:custGeom>
          <a:solidFill>
            <a:srgbClr val="231C2E"/>
          </a:solidFill>
          <a:ln>
            <a:noFill/>
          </a:ln>
        </p:spPr>
      </p:sp>
      <p:sp>
        <p:nvSpPr>
          <p:cNvPr id="370" name="Google Shape;370;p20"/>
          <p:cNvSpPr txBox="1"/>
          <p:nvPr/>
        </p:nvSpPr>
        <p:spPr>
          <a:xfrm>
            <a:off x="1961158" y="332737"/>
            <a:ext cx="36873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99" u="none" cap="none" strike="noStrike">
                <a:solidFill>
                  <a:srgbClr val="C43008"/>
                </a:solidFill>
                <a:latin typeface="Allura"/>
                <a:ea typeface="Allura"/>
                <a:cs typeface="Allura"/>
                <a:sym typeface="Allura"/>
              </a:rPr>
              <a:t>Thanksgiving</a:t>
            </a:r>
            <a:endParaRPr/>
          </a:p>
        </p:txBody>
      </p:sp>
      <p:sp>
        <p:nvSpPr>
          <p:cNvPr id="371" name="Google Shape;371;p20"/>
          <p:cNvSpPr txBox="1"/>
          <p:nvPr/>
        </p:nvSpPr>
        <p:spPr>
          <a:xfrm>
            <a:off x="2049267" y="1479592"/>
            <a:ext cx="3461465" cy="715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00" u="none" cap="none" strike="noStrike">
                <a:solidFill>
                  <a:srgbClr val="231D2D"/>
                </a:solidFill>
                <a:latin typeface="David Libre"/>
                <a:ea typeface="David Libre"/>
                <a:cs typeface="David Libre"/>
                <a:sym typeface="David Libre"/>
              </a:rPr>
              <a:t>JOURNAL</a:t>
            </a:r>
            <a:endParaRPr/>
          </a:p>
        </p:txBody>
      </p:sp>
      <p:sp>
        <p:nvSpPr>
          <p:cNvPr id="372" name="Google Shape;372;p20"/>
          <p:cNvSpPr txBox="1"/>
          <p:nvPr/>
        </p:nvSpPr>
        <p:spPr>
          <a:xfrm>
            <a:off x="1785735" y="981234"/>
            <a:ext cx="39885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00" u="none" cap="none" strike="noStrike">
                <a:solidFill>
                  <a:srgbClr val="231D2D"/>
                </a:solidFill>
                <a:latin typeface="David Libre"/>
                <a:ea typeface="David Libre"/>
                <a:cs typeface="David Libre"/>
                <a:sym typeface="David Libre"/>
              </a:rPr>
              <a:t>GRATITUDE</a:t>
            </a: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417723" y="2480352"/>
            <a:ext cx="6724553" cy="1828230"/>
          </a:xfrm>
          <a:custGeom>
            <a:rect b="b" l="l" r="r" t="t"/>
            <a:pathLst>
              <a:path extrusionOk="0" h="655196" w="2409928">
                <a:moveTo>
                  <a:pt x="0" y="0"/>
                </a:moveTo>
                <a:lnTo>
                  <a:pt x="2409928" y="0"/>
                </a:lnTo>
                <a:lnTo>
                  <a:pt x="2409928" y="655196"/>
                </a:lnTo>
                <a:lnTo>
                  <a:pt x="0" y="655196"/>
                </a:lnTo>
                <a:close/>
              </a:path>
            </a:pathLst>
          </a:custGeom>
          <a:solidFill>
            <a:srgbClr val="CFB746"/>
          </a:solidFill>
          <a:ln>
            <a:noFill/>
          </a:ln>
        </p:spPr>
      </p:sp>
      <p:cxnSp>
        <p:nvCxnSpPr>
          <p:cNvPr id="374" name="Google Shape;374;p20"/>
          <p:cNvCxnSpPr/>
          <p:nvPr/>
        </p:nvCxnSpPr>
        <p:spPr>
          <a:xfrm>
            <a:off x="756000" y="3323597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75" name="Google Shape;375;p20"/>
          <p:cNvCxnSpPr/>
          <p:nvPr/>
        </p:nvCxnSpPr>
        <p:spPr>
          <a:xfrm>
            <a:off x="756000" y="3625018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76" name="Google Shape;376;p20"/>
          <p:cNvCxnSpPr/>
          <p:nvPr/>
        </p:nvCxnSpPr>
        <p:spPr>
          <a:xfrm>
            <a:off x="756000" y="3926438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377" name="Google Shape;377;p20"/>
          <p:cNvGrpSpPr/>
          <p:nvPr/>
        </p:nvGrpSpPr>
        <p:grpSpPr>
          <a:xfrm>
            <a:off x="442539" y="7136346"/>
            <a:ext cx="6724553" cy="2547151"/>
            <a:chOff x="0" y="-28575"/>
            <a:chExt cx="2409928" cy="912842"/>
          </a:xfrm>
        </p:grpSpPr>
        <p:sp>
          <p:nvSpPr>
            <p:cNvPr id="378" name="Google Shape;378;p20"/>
            <p:cNvSpPr/>
            <p:nvPr/>
          </p:nvSpPr>
          <p:spPr>
            <a:xfrm>
              <a:off x="0" y="0"/>
              <a:ext cx="2409928" cy="884267"/>
            </a:xfrm>
            <a:custGeom>
              <a:rect b="b" l="l" r="r" t="t"/>
              <a:pathLst>
                <a:path extrusionOk="0" h="884267" w="2409928">
                  <a:moveTo>
                    <a:pt x="0" y="0"/>
                  </a:moveTo>
                  <a:lnTo>
                    <a:pt x="2409928" y="0"/>
                  </a:lnTo>
                  <a:lnTo>
                    <a:pt x="2409928" y="884267"/>
                  </a:lnTo>
                  <a:lnTo>
                    <a:pt x="0" y="8842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9C463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79" name="Google Shape;379;p20"/>
            <p:cNvSpPr txBox="1"/>
            <p:nvPr/>
          </p:nvSpPr>
          <p:spPr>
            <a:xfrm>
              <a:off x="0" y="-28575"/>
              <a:ext cx="2409928" cy="912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80" name="Google Shape;380;p20"/>
          <p:cNvCxnSpPr/>
          <p:nvPr/>
        </p:nvCxnSpPr>
        <p:spPr>
          <a:xfrm>
            <a:off x="780816" y="8057703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81" name="Google Shape;381;p20"/>
          <p:cNvCxnSpPr/>
          <p:nvPr/>
        </p:nvCxnSpPr>
        <p:spPr>
          <a:xfrm>
            <a:off x="780816" y="8359123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82" name="Google Shape;382;p20"/>
          <p:cNvCxnSpPr/>
          <p:nvPr/>
        </p:nvCxnSpPr>
        <p:spPr>
          <a:xfrm>
            <a:off x="780816" y="8660543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83" name="Google Shape;383;p20"/>
          <p:cNvCxnSpPr/>
          <p:nvPr/>
        </p:nvCxnSpPr>
        <p:spPr>
          <a:xfrm>
            <a:off x="780816" y="8961964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84" name="Google Shape;384;p20"/>
          <p:cNvCxnSpPr/>
          <p:nvPr/>
        </p:nvCxnSpPr>
        <p:spPr>
          <a:xfrm>
            <a:off x="780816" y="9263384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graphicFrame>
        <p:nvGraphicFramePr>
          <p:cNvPr id="385" name="Google Shape;385;p20"/>
          <p:cNvGraphicFramePr/>
          <p:nvPr/>
        </p:nvGraphicFramePr>
        <p:xfrm>
          <a:off x="442539" y="44609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{CB94B7B0-A960-4309-A33B-DDB3F32CFE3B}</a:tableStyleId>
              </a:tblPr>
              <a:tblGrid>
                <a:gridCol w="3349875"/>
                <a:gridCol w="3349875"/>
              </a:tblGrid>
              <a:tr h="644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231C2E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How do I feel?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8E3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231C2E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How do i want to feel?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8E3C"/>
                    </a:solidFill>
                  </a:tcPr>
                </a:tc>
              </a:tr>
              <a:tr h="62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1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1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1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1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1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1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C46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6" name="Google Shape;386;p20"/>
          <p:cNvSpPr txBox="1"/>
          <p:nvPr/>
        </p:nvSpPr>
        <p:spPr>
          <a:xfrm>
            <a:off x="2138345" y="2872021"/>
            <a:ext cx="3283309" cy="209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This week’s intention is:</a:t>
            </a:r>
            <a:endParaRPr/>
          </a:p>
        </p:txBody>
      </p:sp>
      <p:sp>
        <p:nvSpPr>
          <p:cNvPr id="387" name="Google Shape;387;p20"/>
          <p:cNvSpPr txBox="1"/>
          <p:nvPr/>
        </p:nvSpPr>
        <p:spPr>
          <a:xfrm>
            <a:off x="2163161" y="7606126"/>
            <a:ext cx="3283309" cy="209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I want to focus my energy on:</a:t>
            </a:r>
            <a:endParaRPr/>
          </a:p>
        </p:txBody>
      </p:sp>
      <p:pic>
        <p:nvPicPr>
          <p:cNvPr id="388" name="Google Shape;388;p20"/>
          <p:cNvPicPr preferRelativeResize="0"/>
          <p:nvPr/>
        </p:nvPicPr>
        <p:blipFill rotWithShape="1">
          <a:blip r:embed="rId5">
            <a:alphaModFix/>
          </a:blip>
          <a:srcRect b="19076" l="0" r="0" t="46810"/>
          <a:stretch/>
        </p:blipFill>
        <p:spPr>
          <a:xfrm>
            <a:off x="4399900" y="-2"/>
            <a:ext cx="1973124" cy="65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0"/>
          <p:cNvPicPr preferRelativeResize="0"/>
          <p:nvPr/>
        </p:nvPicPr>
        <p:blipFill rotWithShape="1">
          <a:blip r:embed="rId6">
            <a:alphaModFix/>
          </a:blip>
          <a:srcRect b="0" l="0" r="0" t="26948"/>
          <a:stretch/>
        </p:blipFill>
        <p:spPr>
          <a:xfrm>
            <a:off x="944350" y="3"/>
            <a:ext cx="1107200" cy="83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2251" y="1041826"/>
            <a:ext cx="1454500" cy="128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64775" y="2165225"/>
            <a:ext cx="848249" cy="52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0"/>
          <p:cNvPicPr preferRelativeResize="0"/>
          <p:nvPr/>
        </p:nvPicPr>
        <p:blipFill rotWithShape="1">
          <a:blip r:embed="rId9">
            <a:alphaModFix/>
          </a:blip>
          <a:srcRect b="40493" l="0" r="0" t="0"/>
          <a:stretch/>
        </p:blipFill>
        <p:spPr>
          <a:xfrm>
            <a:off x="98375" y="10101875"/>
            <a:ext cx="848251" cy="5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0"/>
          <p:cNvPicPr preferRelativeResize="0"/>
          <p:nvPr/>
        </p:nvPicPr>
        <p:blipFill rotWithShape="1">
          <a:blip r:embed="rId10">
            <a:alphaModFix/>
          </a:blip>
          <a:srcRect b="59748" l="0" r="0" t="0"/>
          <a:stretch/>
        </p:blipFill>
        <p:spPr>
          <a:xfrm>
            <a:off x="652950" y="10108203"/>
            <a:ext cx="1642174" cy="5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0"/>
          <p:cNvPicPr preferRelativeResize="0"/>
          <p:nvPr/>
        </p:nvPicPr>
        <p:blipFill rotWithShape="1">
          <a:blip r:embed="rId11">
            <a:alphaModFix/>
          </a:blip>
          <a:srcRect b="64313" l="0" r="0" t="0"/>
          <a:stretch/>
        </p:blipFill>
        <p:spPr>
          <a:xfrm>
            <a:off x="2485650" y="10108200"/>
            <a:ext cx="1107225" cy="5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0"/>
          <p:cNvPicPr preferRelativeResize="0"/>
          <p:nvPr/>
        </p:nvPicPr>
        <p:blipFill rotWithShape="1">
          <a:blip r:embed="rId12">
            <a:alphaModFix/>
          </a:blip>
          <a:srcRect b="66498" l="0" r="0" t="0"/>
          <a:stretch/>
        </p:blipFill>
        <p:spPr>
          <a:xfrm>
            <a:off x="5073275" y="10108200"/>
            <a:ext cx="1607101" cy="58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0"/>
          <p:cNvPicPr preferRelativeResize="0"/>
          <p:nvPr/>
        </p:nvPicPr>
        <p:blipFill rotWithShape="1">
          <a:blip r:embed="rId9">
            <a:alphaModFix/>
          </a:blip>
          <a:srcRect b="40493" l="0" r="18413" t="0"/>
          <a:stretch/>
        </p:blipFill>
        <p:spPr>
          <a:xfrm>
            <a:off x="6863275" y="10096400"/>
            <a:ext cx="692050" cy="5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0"/>
          <p:cNvPicPr preferRelativeResize="0"/>
          <p:nvPr/>
        </p:nvPicPr>
        <p:blipFill rotWithShape="1">
          <a:blip r:embed="rId13">
            <a:alphaModFix/>
          </a:blip>
          <a:srcRect b="53814" l="0" r="0" t="0"/>
          <a:stretch/>
        </p:blipFill>
        <p:spPr>
          <a:xfrm>
            <a:off x="3604350" y="10167625"/>
            <a:ext cx="1107226" cy="52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1C2E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535" y="6485749"/>
            <a:ext cx="1283639" cy="130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325" y="7194961"/>
            <a:ext cx="1464849" cy="182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1"/>
          <p:cNvPicPr preferRelativeResize="0"/>
          <p:nvPr/>
        </p:nvPicPr>
        <p:blipFill rotWithShape="1">
          <a:blip r:embed="rId5">
            <a:alphaModFix/>
          </a:blip>
          <a:srcRect b="4397" l="4479" r="0" t="0"/>
          <a:stretch/>
        </p:blipFill>
        <p:spPr>
          <a:xfrm>
            <a:off x="0" y="8992450"/>
            <a:ext cx="1893775" cy="167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1"/>
          <p:cNvPicPr preferRelativeResize="0"/>
          <p:nvPr/>
        </p:nvPicPr>
        <p:blipFill rotWithShape="1">
          <a:blip r:embed="rId6">
            <a:alphaModFix/>
          </a:blip>
          <a:srcRect b="0" l="0" r="29323" t="0"/>
          <a:stretch/>
        </p:blipFill>
        <p:spPr>
          <a:xfrm>
            <a:off x="6466050" y="120625"/>
            <a:ext cx="1090450" cy="167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39525" y="1746988"/>
            <a:ext cx="2164577" cy="5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28850" y="1067700"/>
            <a:ext cx="2164577" cy="5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1"/>
          <p:cNvSpPr/>
          <p:nvPr/>
        </p:nvSpPr>
        <p:spPr>
          <a:xfrm>
            <a:off x="748069" y="4390516"/>
            <a:ext cx="2913513" cy="2608395"/>
          </a:xfrm>
          <a:custGeom>
            <a:rect b="b" l="l" r="r" t="t"/>
            <a:pathLst>
              <a:path extrusionOk="0" h="1014130" w="1132759">
                <a:moveTo>
                  <a:pt x="0" y="0"/>
                </a:moveTo>
                <a:lnTo>
                  <a:pt x="1132759" y="0"/>
                </a:lnTo>
                <a:lnTo>
                  <a:pt x="1132759" y="1014130"/>
                </a:lnTo>
                <a:lnTo>
                  <a:pt x="0" y="1014130"/>
                </a:lnTo>
                <a:close/>
              </a:path>
            </a:pathLst>
          </a:custGeom>
          <a:solidFill>
            <a:srgbClr val="DD8E3C"/>
          </a:solidFill>
          <a:ln>
            <a:noFill/>
          </a:ln>
        </p:spPr>
      </p:sp>
      <p:cxnSp>
        <p:nvCxnSpPr>
          <p:cNvPr id="409" name="Google Shape;409;p21"/>
          <p:cNvCxnSpPr/>
          <p:nvPr/>
        </p:nvCxnSpPr>
        <p:spPr>
          <a:xfrm>
            <a:off x="1242867" y="5283988"/>
            <a:ext cx="2182794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0" name="Google Shape;410;p21"/>
          <p:cNvCxnSpPr/>
          <p:nvPr/>
        </p:nvCxnSpPr>
        <p:spPr>
          <a:xfrm>
            <a:off x="1242867" y="5647916"/>
            <a:ext cx="2182794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1" name="Google Shape;411;p21"/>
          <p:cNvCxnSpPr/>
          <p:nvPr/>
        </p:nvCxnSpPr>
        <p:spPr>
          <a:xfrm>
            <a:off x="1242867" y="6027839"/>
            <a:ext cx="2182794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2" name="Google Shape;412;p21"/>
          <p:cNvSpPr txBox="1"/>
          <p:nvPr/>
        </p:nvSpPr>
        <p:spPr>
          <a:xfrm>
            <a:off x="939069" y="4725714"/>
            <a:ext cx="2531512" cy="209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More of this</a:t>
            </a:r>
            <a:endParaRPr/>
          </a:p>
        </p:txBody>
      </p:sp>
      <p:sp>
        <p:nvSpPr>
          <p:cNvPr id="413" name="Google Shape;413;p21"/>
          <p:cNvSpPr txBox="1"/>
          <p:nvPr/>
        </p:nvSpPr>
        <p:spPr>
          <a:xfrm>
            <a:off x="745449" y="5144886"/>
            <a:ext cx="314086" cy="230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1</a:t>
            </a:r>
            <a:endParaRPr/>
          </a:p>
        </p:txBody>
      </p:sp>
      <p:sp>
        <p:nvSpPr>
          <p:cNvPr id="414" name="Google Shape;414;p21"/>
          <p:cNvSpPr txBox="1"/>
          <p:nvPr/>
        </p:nvSpPr>
        <p:spPr>
          <a:xfrm>
            <a:off x="728754" y="5527079"/>
            <a:ext cx="314086" cy="230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2</a:t>
            </a:r>
            <a:endParaRPr/>
          </a:p>
        </p:txBody>
      </p:sp>
      <p:sp>
        <p:nvSpPr>
          <p:cNvPr id="415" name="Google Shape;415;p21"/>
          <p:cNvSpPr txBox="1"/>
          <p:nvPr/>
        </p:nvSpPr>
        <p:spPr>
          <a:xfrm>
            <a:off x="728754" y="5910057"/>
            <a:ext cx="314086" cy="230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3</a:t>
            </a:r>
            <a:endParaRPr/>
          </a:p>
        </p:txBody>
      </p:sp>
      <p:cxnSp>
        <p:nvCxnSpPr>
          <p:cNvPr id="416" name="Google Shape;416;p21"/>
          <p:cNvCxnSpPr/>
          <p:nvPr/>
        </p:nvCxnSpPr>
        <p:spPr>
          <a:xfrm>
            <a:off x="1242867" y="6352715"/>
            <a:ext cx="2182794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7" name="Google Shape;417;p21"/>
          <p:cNvSpPr txBox="1"/>
          <p:nvPr/>
        </p:nvSpPr>
        <p:spPr>
          <a:xfrm>
            <a:off x="728754" y="6234933"/>
            <a:ext cx="314086" cy="230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4</a:t>
            </a:r>
            <a:endParaRPr/>
          </a:p>
        </p:txBody>
      </p:sp>
      <p:cxnSp>
        <p:nvCxnSpPr>
          <p:cNvPr id="418" name="Google Shape;418;p21"/>
          <p:cNvCxnSpPr/>
          <p:nvPr/>
        </p:nvCxnSpPr>
        <p:spPr>
          <a:xfrm>
            <a:off x="1242867" y="6677591"/>
            <a:ext cx="2182794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9" name="Google Shape;419;p21"/>
          <p:cNvSpPr txBox="1"/>
          <p:nvPr/>
        </p:nvSpPr>
        <p:spPr>
          <a:xfrm>
            <a:off x="728754" y="6559809"/>
            <a:ext cx="314086" cy="230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5</a:t>
            </a:r>
            <a:endParaRPr/>
          </a:p>
        </p:txBody>
      </p:sp>
      <p:sp>
        <p:nvSpPr>
          <p:cNvPr id="420" name="Google Shape;420;p21"/>
          <p:cNvSpPr/>
          <p:nvPr/>
        </p:nvSpPr>
        <p:spPr>
          <a:xfrm>
            <a:off x="3880921" y="4390516"/>
            <a:ext cx="2913513" cy="2608395"/>
          </a:xfrm>
          <a:custGeom>
            <a:rect b="b" l="l" r="r" t="t"/>
            <a:pathLst>
              <a:path extrusionOk="0" h="1014130" w="1132759">
                <a:moveTo>
                  <a:pt x="0" y="0"/>
                </a:moveTo>
                <a:lnTo>
                  <a:pt x="1132759" y="0"/>
                </a:lnTo>
                <a:lnTo>
                  <a:pt x="1132759" y="1014130"/>
                </a:lnTo>
                <a:lnTo>
                  <a:pt x="0" y="101413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sq" cmpd="sng" w="19050">
            <a:solidFill>
              <a:srgbClr val="CFB746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421" name="Google Shape;421;p21"/>
          <p:cNvCxnSpPr/>
          <p:nvPr/>
        </p:nvCxnSpPr>
        <p:spPr>
          <a:xfrm>
            <a:off x="4375720" y="5283988"/>
            <a:ext cx="2182794" cy="0"/>
          </a:xfrm>
          <a:prstGeom prst="straightConnector1">
            <a:avLst/>
          </a:prstGeom>
          <a:noFill/>
          <a:ln cap="flat" cmpd="sng" w="19050">
            <a:solidFill>
              <a:srgbClr val="F1DEB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2" name="Google Shape;422;p21"/>
          <p:cNvCxnSpPr/>
          <p:nvPr/>
        </p:nvCxnSpPr>
        <p:spPr>
          <a:xfrm>
            <a:off x="4375720" y="5647916"/>
            <a:ext cx="2182794" cy="0"/>
          </a:xfrm>
          <a:prstGeom prst="straightConnector1">
            <a:avLst/>
          </a:prstGeom>
          <a:noFill/>
          <a:ln cap="flat" cmpd="sng" w="19050">
            <a:solidFill>
              <a:srgbClr val="F1DEB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3" name="Google Shape;423;p21"/>
          <p:cNvCxnSpPr/>
          <p:nvPr/>
        </p:nvCxnSpPr>
        <p:spPr>
          <a:xfrm>
            <a:off x="4375720" y="6027839"/>
            <a:ext cx="2182794" cy="0"/>
          </a:xfrm>
          <a:prstGeom prst="straightConnector1">
            <a:avLst/>
          </a:prstGeom>
          <a:noFill/>
          <a:ln cap="flat" cmpd="sng" w="19050">
            <a:solidFill>
              <a:srgbClr val="F1DE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4" name="Google Shape;424;p21"/>
          <p:cNvSpPr txBox="1"/>
          <p:nvPr/>
        </p:nvSpPr>
        <p:spPr>
          <a:xfrm>
            <a:off x="4071922" y="4725714"/>
            <a:ext cx="2531512" cy="209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Less of this</a:t>
            </a:r>
            <a:endParaRPr/>
          </a:p>
        </p:txBody>
      </p:sp>
      <p:sp>
        <p:nvSpPr>
          <p:cNvPr id="425" name="Google Shape;425;p21"/>
          <p:cNvSpPr txBox="1"/>
          <p:nvPr/>
        </p:nvSpPr>
        <p:spPr>
          <a:xfrm>
            <a:off x="3878301" y="5144886"/>
            <a:ext cx="314086" cy="230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F1DEBD"/>
                </a:solidFill>
                <a:latin typeface="David Libre"/>
                <a:ea typeface="David Libre"/>
                <a:cs typeface="David Libre"/>
                <a:sym typeface="David Libre"/>
              </a:rPr>
              <a:t>1</a:t>
            </a:r>
            <a:endParaRPr/>
          </a:p>
        </p:txBody>
      </p:sp>
      <p:sp>
        <p:nvSpPr>
          <p:cNvPr id="426" name="Google Shape;426;p21"/>
          <p:cNvSpPr txBox="1"/>
          <p:nvPr/>
        </p:nvSpPr>
        <p:spPr>
          <a:xfrm>
            <a:off x="3861607" y="5527079"/>
            <a:ext cx="314086" cy="230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F1DEBD"/>
                </a:solidFill>
                <a:latin typeface="David Libre"/>
                <a:ea typeface="David Libre"/>
                <a:cs typeface="David Libre"/>
                <a:sym typeface="David Libre"/>
              </a:rPr>
              <a:t>2</a:t>
            </a:r>
            <a:endParaRPr/>
          </a:p>
        </p:txBody>
      </p:sp>
      <p:sp>
        <p:nvSpPr>
          <p:cNvPr id="427" name="Google Shape;427;p21"/>
          <p:cNvSpPr txBox="1"/>
          <p:nvPr/>
        </p:nvSpPr>
        <p:spPr>
          <a:xfrm>
            <a:off x="3861607" y="5910057"/>
            <a:ext cx="314086" cy="230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F1DEBD"/>
                </a:solidFill>
                <a:latin typeface="David Libre"/>
                <a:ea typeface="David Libre"/>
                <a:cs typeface="David Libre"/>
                <a:sym typeface="David Libre"/>
              </a:rPr>
              <a:t>3</a:t>
            </a:r>
            <a:endParaRPr/>
          </a:p>
        </p:txBody>
      </p:sp>
      <p:cxnSp>
        <p:nvCxnSpPr>
          <p:cNvPr id="428" name="Google Shape;428;p21"/>
          <p:cNvCxnSpPr/>
          <p:nvPr/>
        </p:nvCxnSpPr>
        <p:spPr>
          <a:xfrm>
            <a:off x="4375720" y="6352715"/>
            <a:ext cx="2182794" cy="0"/>
          </a:xfrm>
          <a:prstGeom prst="straightConnector1">
            <a:avLst/>
          </a:prstGeom>
          <a:noFill/>
          <a:ln cap="flat" cmpd="sng" w="19050">
            <a:solidFill>
              <a:srgbClr val="F1DE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9" name="Google Shape;429;p21"/>
          <p:cNvSpPr txBox="1"/>
          <p:nvPr/>
        </p:nvSpPr>
        <p:spPr>
          <a:xfrm>
            <a:off x="3861607" y="6234933"/>
            <a:ext cx="314086" cy="230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F1DEBD"/>
                </a:solidFill>
                <a:latin typeface="David Libre"/>
                <a:ea typeface="David Libre"/>
                <a:cs typeface="David Libre"/>
                <a:sym typeface="David Libre"/>
              </a:rPr>
              <a:t>4</a:t>
            </a:r>
            <a:endParaRPr/>
          </a:p>
        </p:txBody>
      </p:sp>
      <p:cxnSp>
        <p:nvCxnSpPr>
          <p:cNvPr id="430" name="Google Shape;430;p21"/>
          <p:cNvCxnSpPr/>
          <p:nvPr/>
        </p:nvCxnSpPr>
        <p:spPr>
          <a:xfrm>
            <a:off x="4375720" y="6677591"/>
            <a:ext cx="2182794" cy="0"/>
          </a:xfrm>
          <a:prstGeom prst="straightConnector1">
            <a:avLst/>
          </a:prstGeom>
          <a:noFill/>
          <a:ln cap="flat" cmpd="sng" w="19050">
            <a:solidFill>
              <a:srgbClr val="F1DE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1" name="Google Shape;431;p21"/>
          <p:cNvSpPr txBox="1"/>
          <p:nvPr/>
        </p:nvSpPr>
        <p:spPr>
          <a:xfrm>
            <a:off x="3861607" y="6559809"/>
            <a:ext cx="314086" cy="230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3" u="none" cap="none" strike="noStrike">
                <a:solidFill>
                  <a:srgbClr val="F1DEBD"/>
                </a:solidFill>
                <a:latin typeface="David Libre"/>
                <a:ea typeface="David Libre"/>
                <a:cs typeface="David Libre"/>
                <a:sym typeface="David Libre"/>
              </a:rPr>
              <a:t>5</a:t>
            </a:r>
            <a:endParaRPr/>
          </a:p>
        </p:txBody>
      </p:sp>
      <p:sp>
        <p:nvSpPr>
          <p:cNvPr id="432" name="Google Shape;432;p21"/>
          <p:cNvSpPr/>
          <p:nvPr/>
        </p:nvSpPr>
        <p:spPr>
          <a:xfrm>
            <a:off x="745449" y="2482037"/>
            <a:ext cx="6058551" cy="1465472"/>
          </a:xfrm>
          <a:custGeom>
            <a:rect b="b" l="l" r="r" t="t"/>
            <a:pathLst>
              <a:path extrusionOk="0" h="525192" w="2171248">
                <a:moveTo>
                  <a:pt x="0" y="0"/>
                </a:moveTo>
                <a:lnTo>
                  <a:pt x="2171248" y="0"/>
                </a:lnTo>
                <a:lnTo>
                  <a:pt x="2171248" y="525192"/>
                </a:lnTo>
                <a:lnTo>
                  <a:pt x="0" y="525192"/>
                </a:lnTo>
                <a:close/>
              </a:path>
            </a:pathLst>
          </a:custGeom>
          <a:solidFill>
            <a:srgbClr val="F1DEBD"/>
          </a:solidFill>
          <a:ln>
            <a:noFill/>
          </a:ln>
        </p:spPr>
      </p:sp>
      <p:cxnSp>
        <p:nvCxnSpPr>
          <p:cNvPr id="433" name="Google Shape;433;p21"/>
          <p:cNvCxnSpPr/>
          <p:nvPr/>
        </p:nvCxnSpPr>
        <p:spPr>
          <a:xfrm>
            <a:off x="1083725" y="3241759"/>
            <a:ext cx="5474788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34" name="Google Shape;434;p21"/>
          <p:cNvCxnSpPr/>
          <p:nvPr/>
        </p:nvCxnSpPr>
        <p:spPr>
          <a:xfrm>
            <a:off x="1083725" y="3543180"/>
            <a:ext cx="5474788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435" name="Google Shape;435;p21"/>
          <p:cNvSpPr txBox="1"/>
          <p:nvPr/>
        </p:nvSpPr>
        <p:spPr>
          <a:xfrm>
            <a:off x="1083725" y="2790183"/>
            <a:ext cx="3283309" cy="209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Something I’m proud of:</a:t>
            </a:r>
            <a:endParaRPr/>
          </a:p>
        </p:txBody>
      </p:sp>
      <p:sp>
        <p:nvSpPr>
          <p:cNvPr id="436" name="Google Shape;436;p21"/>
          <p:cNvSpPr txBox="1"/>
          <p:nvPr/>
        </p:nvSpPr>
        <p:spPr>
          <a:xfrm>
            <a:off x="728754" y="313687"/>
            <a:ext cx="3687317" cy="1078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99" u="none" cap="none" strike="noStrike">
                <a:solidFill>
                  <a:srgbClr val="C43008"/>
                </a:solidFill>
                <a:latin typeface="Allura"/>
                <a:ea typeface="Allura"/>
                <a:cs typeface="Allura"/>
                <a:sym typeface="Allura"/>
              </a:rPr>
              <a:t>Hayley’s</a:t>
            </a:r>
            <a:endParaRPr/>
          </a:p>
        </p:txBody>
      </p:sp>
      <p:sp>
        <p:nvSpPr>
          <p:cNvPr id="437" name="Google Shape;437;p21"/>
          <p:cNvSpPr txBox="1"/>
          <p:nvPr/>
        </p:nvSpPr>
        <p:spPr>
          <a:xfrm>
            <a:off x="794382" y="1602396"/>
            <a:ext cx="3461465" cy="721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CFB746"/>
                </a:solidFill>
                <a:latin typeface="David Libre"/>
                <a:ea typeface="David Libre"/>
                <a:cs typeface="David Libre"/>
                <a:sym typeface="David Libre"/>
              </a:rPr>
              <a:t>JOURNAL</a:t>
            </a:r>
            <a:endParaRPr/>
          </a:p>
        </p:txBody>
      </p:sp>
      <p:sp>
        <p:nvSpPr>
          <p:cNvPr id="438" name="Google Shape;438;p21"/>
          <p:cNvSpPr txBox="1"/>
          <p:nvPr/>
        </p:nvSpPr>
        <p:spPr>
          <a:xfrm>
            <a:off x="794382" y="1107096"/>
            <a:ext cx="3988529" cy="721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CFB746"/>
                </a:solidFill>
                <a:latin typeface="David Libre"/>
                <a:ea typeface="David Libre"/>
                <a:cs typeface="David Libre"/>
                <a:sym typeface="David Libre"/>
              </a:rPr>
              <a:t>GRATITUDE</a:t>
            </a:r>
            <a:endParaRPr/>
          </a:p>
        </p:txBody>
      </p:sp>
      <p:sp>
        <p:nvSpPr>
          <p:cNvPr id="439" name="Google Shape;439;p21"/>
          <p:cNvSpPr txBox="1"/>
          <p:nvPr/>
        </p:nvSpPr>
        <p:spPr>
          <a:xfrm>
            <a:off x="4801903" y="1275398"/>
            <a:ext cx="1464855" cy="1886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3" u="none" cap="none" strike="noStrike">
                <a:solidFill>
                  <a:srgbClr val="F8E1B1"/>
                </a:solidFill>
                <a:latin typeface="David Libre"/>
                <a:ea typeface="David Libre"/>
                <a:cs typeface="David Libre"/>
                <a:sym typeface="David Libre"/>
              </a:rPr>
              <a:t>Date:</a:t>
            </a:r>
            <a:endParaRPr/>
          </a:p>
        </p:txBody>
      </p:sp>
      <p:sp>
        <p:nvSpPr>
          <p:cNvPr id="440" name="Google Shape;440;p21"/>
          <p:cNvSpPr txBox="1"/>
          <p:nvPr/>
        </p:nvSpPr>
        <p:spPr>
          <a:xfrm>
            <a:off x="4801903" y="1924033"/>
            <a:ext cx="1464855" cy="1886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3" u="none" cap="none" strike="noStrike">
                <a:solidFill>
                  <a:srgbClr val="F8E1B1"/>
                </a:solidFill>
                <a:latin typeface="David Libre"/>
                <a:ea typeface="David Libre"/>
                <a:cs typeface="David Libre"/>
                <a:sym typeface="David Libre"/>
              </a:rPr>
              <a:t>Current Mood:</a:t>
            </a:r>
            <a:endParaRPr/>
          </a:p>
        </p:txBody>
      </p:sp>
      <p:sp>
        <p:nvSpPr>
          <p:cNvPr id="441" name="Google Shape;441;p21"/>
          <p:cNvSpPr/>
          <p:nvPr/>
        </p:nvSpPr>
        <p:spPr>
          <a:xfrm>
            <a:off x="756000" y="7246561"/>
            <a:ext cx="6038434" cy="2467417"/>
          </a:xfrm>
          <a:custGeom>
            <a:rect b="b" l="l" r="r" t="t"/>
            <a:pathLst>
              <a:path extrusionOk="0" h="884267" w="2164039">
                <a:moveTo>
                  <a:pt x="0" y="0"/>
                </a:moveTo>
                <a:lnTo>
                  <a:pt x="2164039" y="0"/>
                </a:lnTo>
                <a:lnTo>
                  <a:pt x="2164039" y="884267"/>
                </a:lnTo>
                <a:lnTo>
                  <a:pt x="0" y="884267"/>
                </a:lnTo>
                <a:close/>
              </a:path>
            </a:pathLst>
          </a:custGeom>
          <a:solidFill>
            <a:srgbClr val="F1DEBD"/>
          </a:solidFill>
          <a:ln>
            <a:noFill/>
          </a:ln>
        </p:spPr>
      </p:sp>
      <p:cxnSp>
        <p:nvCxnSpPr>
          <p:cNvPr id="442" name="Google Shape;442;p21"/>
          <p:cNvCxnSpPr/>
          <p:nvPr/>
        </p:nvCxnSpPr>
        <p:spPr>
          <a:xfrm>
            <a:off x="1059762" y="8088184"/>
            <a:ext cx="5430911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43" name="Google Shape;443;p21"/>
          <p:cNvCxnSpPr/>
          <p:nvPr/>
        </p:nvCxnSpPr>
        <p:spPr>
          <a:xfrm>
            <a:off x="1059762" y="8389604"/>
            <a:ext cx="5430911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44" name="Google Shape;444;p21"/>
          <p:cNvCxnSpPr/>
          <p:nvPr/>
        </p:nvCxnSpPr>
        <p:spPr>
          <a:xfrm>
            <a:off x="1059762" y="8691025"/>
            <a:ext cx="5430911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45" name="Google Shape;445;p21"/>
          <p:cNvCxnSpPr/>
          <p:nvPr/>
        </p:nvCxnSpPr>
        <p:spPr>
          <a:xfrm>
            <a:off x="1059762" y="8992445"/>
            <a:ext cx="5430911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46" name="Google Shape;446;p21"/>
          <p:cNvCxnSpPr/>
          <p:nvPr/>
        </p:nvCxnSpPr>
        <p:spPr>
          <a:xfrm>
            <a:off x="1059762" y="9293865"/>
            <a:ext cx="5430911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447" name="Google Shape;447;p21"/>
          <p:cNvSpPr txBox="1"/>
          <p:nvPr/>
        </p:nvSpPr>
        <p:spPr>
          <a:xfrm>
            <a:off x="1059762" y="7636608"/>
            <a:ext cx="2948307" cy="209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I’m looking forward to:</a:t>
            </a:r>
            <a:endParaRPr/>
          </a:p>
        </p:txBody>
      </p:sp>
      <p:pic>
        <p:nvPicPr>
          <p:cNvPr id="448" name="Google Shape;448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98575" y="2426300"/>
            <a:ext cx="1010851" cy="1239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89775" y="4256338"/>
            <a:ext cx="1230101" cy="3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13556" y="4034536"/>
            <a:ext cx="848250" cy="527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1C2E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22"/>
          <p:cNvPicPr preferRelativeResize="0"/>
          <p:nvPr/>
        </p:nvPicPr>
        <p:blipFill rotWithShape="1">
          <a:blip r:embed="rId3">
            <a:alphaModFix/>
          </a:blip>
          <a:srcRect b="6252" l="0" r="18273" t="0"/>
          <a:stretch/>
        </p:blipFill>
        <p:spPr>
          <a:xfrm>
            <a:off x="6863275" y="9779925"/>
            <a:ext cx="693226" cy="92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2"/>
          <p:cNvPicPr preferRelativeResize="0"/>
          <p:nvPr/>
        </p:nvPicPr>
        <p:blipFill rotWithShape="1">
          <a:blip r:embed="rId3">
            <a:alphaModFix/>
          </a:blip>
          <a:srcRect b="8332" l="0" r="0" t="0"/>
          <a:stretch/>
        </p:blipFill>
        <p:spPr>
          <a:xfrm>
            <a:off x="98375" y="9792100"/>
            <a:ext cx="848251" cy="90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2"/>
          <p:cNvPicPr preferRelativeResize="0"/>
          <p:nvPr/>
        </p:nvPicPr>
        <p:blipFill rotWithShape="1">
          <a:blip r:embed="rId4">
            <a:alphaModFix/>
          </a:blip>
          <a:srcRect b="22426" l="0" r="0" t="0"/>
          <a:stretch/>
        </p:blipFill>
        <p:spPr>
          <a:xfrm>
            <a:off x="3849725" y="9807900"/>
            <a:ext cx="1107226" cy="88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2"/>
          <p:cNvPicPr preferRelativeResize="0"/>
          <p:nvPr/>
        </p:nvPicPr>
        <p:blipFill rotWithShape="1">
          <a:blip r:embed="rId5">
            <a:alphaModFix/>
          </a:blip>
          <a:srcRect b="43782" l="0" r="0" t="0"/>
          <a:stretch/>
        </p:blipFill>
        <p:spPr>
          <a:xfrm>
            <a:off x="2485650" y="9779925"/>
            <a:ext cx="1107225" cy="92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2"/>
          <p:cNvPicPr preferRelativeResize="0"/>
          <p:nvPr/>
        </p:nvPicPr>
        <p:blipFill rotWithShape="1">
          <a:blip r:embed="rId6">
            <a:alphaModFix/>
          </a:blip>
          <a:srcRect b="37996" l="0" r="0" t="0"/>
          <a:stretch/>
        </p:blipFill>
        <p:spPr>
          <a:xfrm>
            <a:off x="652950" y="9800323"/>
            <a:ext cx="1642174" cy="900976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2"/>
          <p:cNvSpPr txBox="1"/>
          <p:nvPr/>
        </p:nvSpPr>
        <p:spPr>
          <a:xfrm>
            <a:off x="1961158" y="799948"/>
            <a:ext cx="3687317" cy="1078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99" u="none" cap="none" strike="noStrike">
                <a:solidFill>
                  <a:srgbClr val="C43008"/>
                </a:solidFill>
                <a:latin typeface="Allura"/>
                <a:ea typeface="Allura"/>
                <a:cs typeface="Allura"/>
                <a:sym typeface="Allura"/>
              </a:rPr>
              <a:t>Gratitude</a:t>
            </a:r>
            <a:endParaRPr/>
          </a:p>
        </p:txBody>
      </p:sp>
      <p:sp>
        <p:nvSpPr>
          <p:cNvPr id="461" name="Google Shape;461;p22"/>
          <p:cNvSpPr txBox="1"/>
          <p:nvPr/>
        </p:nvSpPr>
        <p:spPr>
          <a:xfrm>
            <a:off x="1785735" y="537693"/>
            <a:ext cx="3988529" cy="589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F8E1B1"/>
                </a:solidFill>
                <a:latin typeface="David Libre"/>
                <a:ea typeface="David Libre"/>
                <a:cs typeface="David Libre"/>
                <a:sym typeface="David Libre"/>
              </a:rPr>
              <a:t>A TIME FOR</a:t>
            </a:r>
            <a:endParaRPr/>
          </a:p>
        </p:txBody>
      </p:sp>
      <p:grpSp>
        <p:nvGrpSpPr>
          <p:cNvPr id="462" name="Google Shape;462;p22"/>
          <p:cNvGrpSpPr/>
          <p:nvPr/>
        </p:nvGrpSpPr>
        <p:grpSpPr>
          <a:xfrm>
            <a:off x="417723" y="1885236"/>
            <a:ext cx="6724553" cy="855781"/>
            <a:chOff x="0" y="-38100"/>
            <a:chExt cx="2614471" cy="332723"/>
          </a:xfrm>
        </p:grpSpPr>
        <p:sp>
          <p:nvSpPr>
            <p:cNvPr id="463" name="Google Shape;463;p22"/>
            <p:cNvSpPr/>
            <p:nvPr/>
          </p:nvSpPr>
          <p:spPr>
            <a:xfrm>
              <a:off x="0" y="0"/>
              <a:ext cx="2614471" cy="294623"/>
            </a:xfrm>
            <a:custGeom>
              <a:rect b="b" l="l" r="r" t="t"/>
              <a:pathLst>
                <a:path extrusionOk="0" h="294623" w="2614471">
                  <a:moveTo>
                    <a:pt x="0" y="0"/>
                  </a:moveTo>
                  <a:lnTo>
                    <a:pt x="2614471" y="0"/>
                  </a:lnTo>
                  <a:lnTo>
                    <a:pt x="2614471" y="294623"/>
                  </a:lnTo>
                  <a:lnTo>
                    <a:pt x="0" y="2946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FB74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64" name="Google Shape;464;p22"/>
            <p:cNvSpPr txBox="1"/>
            <p:nvPr/>
          </p:nvSpPr>
          <p:spPr>
            <a:xfrm>
              <a:off x="0" y="-38100"/>
              <a:ext cx="2614471" cy="332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400" lIns="49400" spcFirstLastPara="1" rIns="49400" wrap="square" tIns="49400">
              <a:noAutofit/>
            </a:bodyPr>
            <a:lstStyle/>
            <a:p>
              <a:pPr indent="0" lvl="0" marL="0" marR="0" rtl="0" algn="l">
                <a:lnSpc>
                  <a:spcPct val="142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5" name="Google Shape;465;p22"/>
          <p:cNvSpPr txBox="1"/>
          <p:nvPr/>
        </p:nvSpPr>
        <p:spPr>
          <a:xfrm>
            <a:off x="675398" y="2204414"/>
            <a:ext cx="61878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3" u="none" cap="none" strike="noStrike">
                <a:solidFill>
                  <a:srgbClr val="F1DEBD"/>
                </a:solidFill>
                <a:latin typeface="David Libre"/>
                <a:ea typeface="David Libre"/>
                <a:cs typeface="David Libre"/>
                <a:sym typeface="David Libre"/>
              </a:rPr>
              <a:t>Write in this gratitude journal daily throughout November to reflect on your appreciation for the people and loved ones in your life. Use the sentences below to guide you.</a:t>
            </a:r>
            <a:endParaRPr/>
          </a:p>
        </p:txBody>
      </p:sp>
      <p:sp>
        <p:nvSpPr>
          <p:cNvPr id="466" name="Google Shape;466;p22"/>
          <p:cNvSpPr/>
          <p:nvPr/>
        </p:nvSpPr>
        <p:spPr>
          <a:xfrm>
            <a:off x="417723" y="2962008"/>
            <a:ext cx="6724553" cy="2147783"/>
          </a:xfrm>
          <a:custGeom>
            <a:rect b="b" l="l" r="r" t="t"/>
            <a:pathLst>
              <a:path extrusionOk="0" h="769717" w="2409928">
                <a:moveTo>
                  <a:pt x="0" y="0"/>
                </a:moveTo>
                <a:lnTo>
                  <a:pt x="2409928" y="0"/>
                </a:lnTo>
                <a:lnTo>
                  <a:pt x="2409928" y="769717"/>
                </a:lnTo>
                <a:lnTo>
                  <a:pt x="0" y="769717"/>
                </a:lnTo>
                <a:close/>
              </a:path>
            </a:pathLst>
          </a:custGeom>
          <a:solidFill>
            <a:srgbClr val="F1DEBD"/>
          </a:solidFill>
          <a:ln>
            <a:noFill/>
          </a:ln>
        </p:spPr>
      </p:sp>
      <p:cxnSp>
        <p:nvCxnSpPr>
          <p:cNvPr id="467" name="Google Shape;467;p22"/>
          <p:cNvCxnSpPr/>
          <p:nvPr/>
        </p:nvCxnSpPr>
        <p:spPr>
          <a:xfrm>
            <a:off x="756000" y="3894296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68" name="Google Shape;468;p22"/>
          <p:cNvCxnSpPr/>
          <p:nvPr/>
        </p:nvCxnSpPr>
        <p:spPr>
          <a:xfrm>
            <a:off x="756000" y="4195716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69" name="Google Shape;469;p22"/>
          <p:cNvCxnSpPr/>
          <p:nvPr/>
        </p:nvCxnSpPr>
        <p:spPr>
          <a:xfrm>
            <a:off x="756000" y="4497137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70" name="Google Shape;470;p22"/>
          <p:cNvCxnSpPr/>
          <p:nvPr/>
        </p:nvCxnSpPr>
        <p:spPr>
          <a:xfrm>
            <a:off x="756000" y="4798557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471" name="Google Shape;471;p22"/>
          <p:cNvSpPr txBox="1"/>
          <p:nvPr/>
        </p:nvSpPr>
        <p:spPr>
          <a:xfrm>
            <a:off x="756000" y="3442720"/>
            <a:ext cx="6048000" cy="209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Reflect on a favorite song or piece of music and the memories it evokes.</a:t>
            </a:r>
            <a:endParaRPr/>
          </a:p>
        </p:txBody>
      </p:sp>
      <p:sp>
        <p:nvSpPr>
          <p:cNvPr id="472" name="Google Shape;472;p22"/>
          <p:cNvSpPr txBox="1"/>
          <p:nvPr/>
        </p:nvSpPr>
        <p:spPr>
          <a:xfrm>
            <a:off x="756000" y="3156897"/>
            <a:ext cx="1521287" cy="266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3" u="none" cap="none" strike="noStrike">
                <a:solidFill>
                  <a:srgbClr val="C43008"/>
                </a:solidFill>
                <a:latin typeface="Allura"/>
                <a:ea typeface="Allura"/>
                <a:cs typeface="Allura"/>
                <a:sym typeface="Allura"/>
              </a:rPr>
              <a:t>Day #01</a:t>
            </a:r>
            <a:endParaRPr/>
          </a:p>
        </p:txBody>
      </p:sp>
      <p:sp>
        <p:nvSpPr>
          <p:cNvPr id="473" name="Google Shape;473;p22"/>
          <p:cNvSpPr/>
          <p:nvPr/>
        </p:nvSpPr>
        <p:spPr>
          <a:xfrm>
            <a:off x="417723" y="5338391"/>
            <a:ext cx="6724553" cy="2147783"/>
          </a:xfrm>
          <a:custGeom>
            <a:rect b="b" l="l" r="r" t="t"/>
            <a:pathLst>
              <a:path extrusionOk="0" h="769717" w="2409928">
                <a:moveTo>
                  <a:pt x="0" y="0"/>
                </a:moveTo>
                <a:lnTo>
                  <a:pt x="2409928" y="0"/>
                </a:lnTo>
                <a:lnTo>
                  <a:pt x="2409928" y="769717"/>
                </a:lnTo>
                <a:lnTo>
                  <a:pt x="0" y="769717"/>
                </a:lnTo>
                <a:close/>
              </a:path>
            </a:pathLst>
          </a:custGeom>
          <a:solidFill>
            <a:srgbClr val="F1DEBD"/>
          </a:solidFill>
          <a:ln>
            <a:noFill/>
          </a:ln>
        </p:spPr>
      </p:sp>
      <p:cxnSp>
        <p:nvCxnSpPr>
          <p:cNvPr id="474" name="Google Shape;474;p22"/>
          <p:cNvCxnSpPr/>
          <p:nvPr/>
        </p:nvCxnSpPr>
        <p:spPr>
          <a:xfrm>
            <a:off x="756000" y="6270679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75" name="Google Shape;475;p22"/>
          <p:cNvCxnSpPr/>
          <p:nvPr/>
        </p:nvCxnSpPr>
        <p:spPr>
          <a:xfrm>
            <a:off x="756000" y="6572099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76" name="Google Shape;476;p22"/>
          <p:cNvCxnSpPr/>
          <p:nvPr/>
        </p:nvCxnSpPr>
        <p:spPr>
          <a:xfrm>
            <a:off x="756000" y="6873520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77" name="Google Shape;477;p22"/>
          <p:cNvCxnSpPr/>
          <p:nvPr/>
        </p:nvCxnSpPr>
        <p:spPr>
          <a:xfrm>
            <a:off x="756000" y="7174940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478" name="Google Shape;478;p22"/>
          <p:cNvSpPr txBox="1"/>
          <p:nvPr/>
        </p:nvSpPr>
        <p:spPr>
          <a:xfrm>
            <a:off x="756000" y="5819103"/>
            <a:ext cx="6048000" cy="409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Reflect on a compliment you received recently and how it made you feel.</a:t>
            </a:r>
            <a:endParaRPr/>
          </a:p>
          <a:p>
            <a:pPr indent="0" lvl="0" marL="0" marR="0" rtl="0" algn="l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3" u="none" cap="none" strike="noStrike">
              <a:solidFill>
                <a:srgbClr val="C43008"/>
              </a:solidFill>
              <a:latin typeface="David Libre"/>
              <a:ea typeface="David Libre"/>
              <a:cs typeface="David Libre"/>
              <a:sym typeface="David Libre"/>
            </a:endParaRPr>
          </a:p>
        </p:txBody>
      </p:sp>
      <p:sp>
        <p:nvSpPr>
          <p:cNvPr id="479" name="Google Shape;479;p22"/>
          <p:cNvSpPr txBox="1"/>
          <p:nvPr/>
        </p:nvSpPr>
        <p:spPr>
          <a:xfrm>
            <a:off x="756000" y="5533280"/>
            <a:ext cx="1521287" cy="266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3" u="none" cap="none" strike="noStrike">
                <a:solidFill>
                  <a:srgbClr val="C43008"/>
                </a:solidFill>
                <a:latin typeface="Allura"/>
                <a:ea typeface="Allura"/>
                <a:cs typeface="Allura"/>
                <a:sym typeface="Allura"/>
              </a:rPr>
              <a:t>Day #02</a:t>
            </a:r>
            <a:endParaRPr/>
          </a:p>
        </p:txBody>
      </p:sp>
      <p:sp>
        <p:nvSpPr>
          <p:cNvPr id="480" name="Google Shape;480;p22"/>
          <p:cNvSpPr/>
          <p:nvPr/>
        </p:nvSpPr>
        <p:spPr>
          <a:xfrm>
            <a:off x="417723" y="7714773"/>
            <a:ext cx="6724553" cy="2147783"/>
          </a:xfrm>
          <a:custGeom>
            <a:rect b="b" l="l" r="r" t="t"/>
            <a:pathLst>
              <a:path extrusionOk="0" h="769717" w="2409928">
                <a:moveTo>
                  <a:pt x="0" y="0"/>
                </a:moveTo>
                <a:lnTo>
                  <a:pt x="2409928" y="0"/>
                </a:lnTo>
                <a:lnTo>
                  <a:pt x="2409928" y="769717"/>
                </a:lnTo>
                <a:lnTo>
                  <a:pt x="0" y="769717"/>
                </a:lnTo>
                <a:close/>
              </a:path>
            </a:pathLst>
          </a:custGeom>
          <a:solidFill>
            <a:srgbClr val="F1DEBD"/>
          </a:solidFill>
          <a:ln>
            <a:noFill/>
          </a:ln>
        </p:spPr>
      </p:sp>
      <p:cxnSp>
        <p:nvCxnSpPr>
          <p:cNvPr id="481" name="Google Shape;481;p22"/>
          <p:cNvCxnSpPr/>
          <p:nvPr/>
        </p:nvCxnSpPr>
        <p:spPr>
          <a:xfrm>
            <a:off x="756000" y="8647061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82" name="Google Shape;482;p22"/>
          <p:cNvCxnSpPr/>
          <p:nvPr/>
        </p:nvCxnSpPr>
        <p:spPr>
          <a:xfrm>
            <a:off x="756000" y="8948482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83" name="Google Shape;483;p22"/>
          <p:cNvCxnSpPr/>
          <p:nvPr/>
        </p:nvCxnSpPr>
        <p:spPr>
          <a:xfrm>
            <a:off x="756000" y="9249902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84" name="Google Shape;484;p22"/>
          <p:cNvCxnSpPr/>
          <p:nvPr/>
        </p:nvCxnSpPr>
        <p:spPr>
          <a:xfrm>
            <a:off x="756000" y="9551323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231C2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485" name="Google Shape;485;p22"/>
          <p:cNvSpPr txBox="1"/>
          <p:nvPr/>
        </p:nvSpPr>
        <p:spPr>
          <a:xfrm>
            <a:off x="756000" y="8195485"/>
            <a:ext cx="6048000" cy="209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" u="none" cap="none" strike="noStrike">
                <a:solidFill>
                  <a:srgbClr val="C43008"/>
                </a:solidFill>
                <a:latin typeface="David Libre"/>
                <a:ea typeface="David Libre"/>
                <a:cs typeface="David Libre"/>
                <a:sym typeface="David Libre"/>
              </a:rPr>
              <a:t>Describe a meal you enjoyed recently and what made it special.</a:t>
            </a:r>
            <a:endParaRPr/>
          </a:p>
        </p:txBody>
      </p:sp>
      <p:sp>
        <p:nvSpPr>
          <p:cNvPr id="486" name="Google Shape;486;p22"/>
          <p:cNvSpPr txBox="1"/>
          <p:nvPr/>
        </p:nvSpPr>
        <p:spPr>
          <a:xfrm>
            <a:off x="756000" y="7909663"/>
            <a:ext cx="1521287" cy="266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3" u="none" cap="none" strike="noStrike">
                <a:solidFill>
                  <a:srgbClr val="C43008"/>
                </a:solidFill>
                <a:latin typeface="Allura"/>
                <a:ea typeface="Allura"/>
                <a:cs typeface="Allura"/>
                <a:sym typeface="Allura"/>
              </a:rPr>
              <a:t>Day #03</a:t>
            </a:r>
            <a:endParaRPr/>
          </a:p>
        </p:txBody>
      </p:sp>
      <p:pic>
        <p:nvPicPr>
          <p:cNvPr id="487" name="Google Shape;487;p22"/>
          <p:cNvPicPr preferRelativeResize="0"/>
          <p:nvPr/>
        </p:nvPicPr>
        <p:blipFill rotWithShape="1">
          <a:blip r:embed="rId7">
            <a:alphaModFix/>
          </a:blip>
          <a:srcRect b="47223" l="0" r="0" t="0"/>
          <a:stretch/>
        </p:blipFill>
        <p:spPr>
          <a:xfrm>
            <a:off x="5041150" y="9779925"/>
            <a:ext cx="1607101" cy="92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7775" y="1885224"/>
            <a:ext cx="958874" cy="24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89975" y="424923"/>
            <a:ext cx="1205150" cy="1310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98000" y="521474"/>
            <a:ext cx="1405999" cy="1244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1C2E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3"/>
          <p:cNvSpPr/>
          <p:nvPr/>
        </p:nvSpPr>
        <p:spPr>
          <a:xfrm>
            <a:off x="756000" y="2447646"/>
            <a:ext cx="6048000" cy="2615353"/>
          </a:xfrm>
          <a:custGeom>
            <a:rect b="b" l="l" r="r" t="t"/>
            <a:pathLst>
              <a:path extrusionOk="0" h="1168706" w="2702632">
                <a:moveTo>
                  <a:pt x="0" y="0"/>
                </a:moveTo>
                <a:lnTo>
                  <a:pt x="2702632" y="0"/>
                </a:lnTo>
                <a:lnTo>
                  <a:pt x="2702632" y="1168706"/>
                </a:lnTo>
                <a:lnTo>
                  <a:pt x="0" y="1168706"/>
                </a:lnTo>
                <a:close/>
              </a:path>
            </a:pathLst>
          </a:custGeom>
          <a:solidFill>
            <a:srgbClr val="F1DEBD"/>
          </a:solidFill>
          <a:ln>
            <a:noFill/>
          </a:ln>
        </p:spPr>
      </p:sp>
      <p:sp>
        <p:nvSpPr>
          <p:cNvPr id="496" name="Google Shape;496;p23"/>
          <p:cNvSpPr/>
          <p:nvPr/>
        </p:nvSpPr>
        <p:spPr>
          <a:xfrm>
            <a:off x="971000" y="2255341"/>
            <a:ext cx="2574470" cy="381471"/>
          </a:xfrm>
          <a:custGeom>
            <a:rect b="b" l="l" r="r" t="t"/>
            <a:pathLst>
              <a:path extrusionOk="0" h="170466" w="1150437">
                <a:moveTo>
                  <a:pt x="0" y="0"/>
                </a:moveTo>
                <a:lnTo>
                  <a:pt x="1150437" y="0"/>
                </a:lnTo>
                <a:lnTo>
                  <a:pt x="1150437" y="170466"/>
                </a:lnTo>
                <a:lnTo>
                  <a:pt x="0" y="170466"/>
                </a:lnTo>
                <a:close/>
              </a:path>
            </a:pathLst>
          </a:custGeom>
          <a:solidFill>
            <a:srgbClr val="CFB746"/>
          </a:solidFill>
          <a:ln>
            <a:noFill/>
          </a:ln>
        </p:spPr>
      </p:sp>
      <p:sp>
        <p:nvSpPr>
          <p:cNvPr id="497" name="Google Shape;497;p23"/>
          <p:cNvSpPr/>
          <p:nvPr/>
        </p:nvSpPr>
        <p:spPr>
          <a:xfrm>
            <a:off x="3821411" y="2255341"/>
            <a:ext cx="2574470" cy="381471"/>
          </a:xfrm>
          <a:custGeom>
            <a:rect b="b" l="l" r="r" t="t"/>
            <a:pathLst>
              <a:path extrusionOk="0" h="170466" w="1150437">
                <a:moveTo>
                  <a:pt x="0" y="0"/>
                </a:moveTo>
                <a:lnTo>
                  <a:pt x="1150437" y="0"/>
                </a:lnTo>
                <a:lnTo>
                  <a:pt x="1150437" y="170466"/>
                </a:lnTo>
                <a:lnTo>
                  <a:pt x="0" y="170466"/>
                </a:lnTo>
                <a:close/>
              </a:path>
            </a:pathLst>
          </a:custGeom>
          <a:solidFill>
            <a:srgbClr val="DD8E3C"/>
          </a:solidFill>
          <a:ln>
            <a:noFill/>
          </a:ln>
        </p:spPr>
      </p:sp>
      <p:sp>
        <p:nvSpPr>
          <p:cNvPr id="498" name="Google Shape;498;p23"/>
          <p:cNvSpPr/>
          <p:nvPr/>
        </p:nvSpPr>
        <p:spPr>
          <a:xfrm>
            <a:off x="756000" y="5720224"/>
            <a:ext cx="6048000" cy="4083778"/>
          </a:xfrm>
          <a:custGeom>
            <a:rect b="b" l="l" r="r" t="t"/>
            <a:pathLst>
              <a:path extrusionOk="0" h="1824892" w="2702632">
                <a:moveTo>
                  <a:pt x="0" y="0"/>
                </a:moveTo>
                <a:lnTo>
                  <a:pt x="2702632" y="0"/>
                </a:lnTo>
                <a:lnTo>
                  <a:pt x="2702632" y="1824892"/>
                </a:lnTo>
                <a:lnTo>
                  <a:pt x="0" y="1824892"/>
                </a:lnTo>
                <a:close/>
              </a:path>
            </a:pathLst>
          </a:custGeom>
          <a:solidFill>
            <a:srgbClr val="F1DEBD"/>
          </a:solidFill>
          <a:ln>
            <a:noFill/>
          </a:ln>
        </p:spPr>
      </p:sp>
      <p:sp>
        <p:nvSpPr>
          <p:cNvPr id="499" name="Google Shape;499;p23"/>
          <p:cNvSpPr/>
          <p:nvPr/>
        </p:nvSpPr>
        <p:spPr>
          <a:xfrm>
            <a:off x="2492765" y="5501149"/>
            <a:ext cx="2574470" cy="381471"/>
          </a:xfrm>
          <a:custGeom>
            <a:rect b="b" l="l" r="r" t="t"/>
            <a:pathLst>
              <a:path extrusionOk="0" h="170466" w="1150437">
                <a:moveTo>
                  <a:pt x="0" y="0"/>
                </a:moveTo>
                <a:lnTo>
                  <a:pt x="1150437" y="0"/>
                </a:lnTo>
                <a:lnTo>
                  <a:pt x="1150437" y="170466"/>
                </a:lnTo>
                <a:lnTo>
                  <a:pt x="0" y="170466"/>
                </a:lnTo>
                <a:close/>
              </a:path>
            </a:pathLst>
          </a:custGeom>
          <a:solidFill>
            <a:srgbClr val="CFB746"/>
          </a:solidFill>
          <a:ln>
            <a:noFill/>
          </a:ln>
        </p:spPr>
      </p:sp>
      <p:sp>
        <p:nvSpPr>
          <p:cNvPr id="500" name="Google Shape;500;p23"/>
          <p:cNvSpPr txBox="1"/>
          <p:nvPr/>
        </p:nvSpPr>
        <p:spPr>
          <a:xfrm>
            <a:off x="3913259" y="3554903"/>
            <a:ext cx="720000" cy="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99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#F1DEBD</a:t>
            </a:r>
            <a:endParaRPr/>
          </a:p>
        </p:txBody>
      </p:sp>
      <p:sp>
        <p:nvSpPr>
          <p:cNvPr id="501" name="Google Shape;501;p23"/>
          <p:cNvSpPr txBox="1"/>
          <p:nvPr/>
        </p:nvSpPr>
        <p:spPr>
          <a:xfrm>
            <a:off x="871981" y="1678126"/>
            <a:ext cx="5816038" cy="234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1DEBD"/>
                </a:solidFill>
                <a:latin typeface="David Libre"/>
                <a:ea typeface="David Libre"/>
                <a:cs typeface="David Libre"/>
                <a:sym typeface="David Libre"/>
              </a:rPr>
              <a:t>Use these design resources in your Canva Presentation.</a:t>
            </a:r>
            <a:endParaRPr/>
          </a:p>
        </p:txBody>
      </p:sp>
      <p:sp>
        <p:nvSpPr>
          <p:cNvPr id="502" name="Google Shape;502;p23"/>
          <p:cNvSpPr txBox="1"/>
          <p:nvPr/>
        </p:nvSpPr>
        <p:spPr>
          <a:xfrm>
            <a:off x="896033" y="811352"/>
            <a:ext cx="5850756" cy="7905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1DEBD"/>
                </a:solidFill>
                <a:latin typeface="David Libre"/>
                <a:ea typeface="David Libre"/>
                <a:cs typeface="David Libre"/>
                <a:sym typeface="David Libre"/>
              </a:rPr>
              <a:t>RESOURCE PAGE</a:t>
            </a:r>
            <a:endParaRPr/>
          </a:p>
        </p:txBody>
      </p:sp>
      <p:sp>
        <p:nvSpPr>
          <p:cNvPr id="503" name="Google Shape;503;p23"/>
          <p:cNvSpPr txBox="1"/>
          <p:nvPr/>
        </p:nvSpPr>
        <p:spPr>
          <a:xfrm>
            <a:off x="1006119" y="2764576"/>
            <a:ext cx="2464384" cy="283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1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1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uses the following free fonts:</a:t>
            </a:r>
            <a:endParaRPr/>
          </a:p>
        </p:txBody>
      </p:sp>
      <p:sp>
        <p:nvSpPr>
          <p:cNvPr id="504" name="Google Shape;504;p23"/>
          <p:cNvSpPr txBox="1"/>
          <p:nvPr/>
        </p:nvSpPr>
        <p:spPr>
          <a:xfrm>
            <a:off x="1254830" y="3203405"/>
            <a:ext cx="1856876" cy="1337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TITLES AND HEADER:</a:t>
            </a:r>
            <a:endParaRPr/>
          </a:p>
        </p:txBody>
      </p:sp>
      <p:sp>
        <p:nvSpPr>
          <p:cNvPr id="505" name="Google Shape;505;p23"/>
          <p:cNvSpPr txBox="1"/>
          <p:nvPr/>
        </p:nvSpPr>
        <p:spPr>
          <a:xfrm>
            <a:off x="1329797" y="2325726"/>
            <a:ext cx="1856876" cy="234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Fonts</a:t>
            </a:r>
            <a:endParaRPr/>
          </a:p>
        </p:txBody>
      </p:sp>
      <p:sp>
        <p:nvSpPr>
          <p:cNvPr id="506" name="Google Shape;506;p23"/>
          <p:cNvSpPr txBox="1"/>
          <p:nvPr/>
        </p:nvSpPr>
        <p:spPr>
          <a:xfrm>
            <a:off x="4180208" y="2325726"/>
            <a:ext cx="1856876" cy="234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Colors</a:t>
            </a:r>
            <a:endParaRPr/>
          </a:p>
        </p:txBody>
      </p:sp>
      <p:sp>
        <p:nvSpPr>
          <p:cNvPr id="507" name="Google Shape;507;p23"/>
          <p:cNvSpPr txBox="1"/>
          <p:nvPr/>
        </p:nvSpPr>
        <p:spPr>
          <a:xfrm>
            <a:off x="2851562" y="5598174"/>
            <a:ext cx="1857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Design Elements</a:t>
            </a:r>
            <a:endParaRPr/>
          </a:p>
        </p:txBody>
      </p:sp>
      <p:sp>
        <p:nvSpPr>
          <p:cNvPr id="508" name="Google Shape;508;p23"/>
          <p:cNvSpPr txBox="1"/>
          <p:nvPr/>
        </p:nvSpPr>
        <p:spPr>
          <a:xfrm>
            <a:off x="1254830" y="3456932"/>
            <a:ext cx="1856876" cy="229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231C2E"/>
                </a:solidFill>
                <a:latin typeface="Allura"/>
                <a:ea typeface="Allura"/>
                <a:cs typeface="Allura"/>
                <a:sym typeface="Allura"/>
              </a:rPr>
              <a:t>Allura</a:t>
            </a:r>
            <a:endParaRPr/>
          </a:p>
        </p:txBody>
      </p:sp>
      <p:sp>
        <p:nvSpPr>
          <p:cNvPr id="509" name="Google Shape;509;p23"/>
          <p:cNvSpPr txBox="1"/>
          <p:nvPr/>
        </p:nvSpPr>
        <p:spPr>
          <a:xfrm>
            <a:off x="1254830" y="3879923"/>
            <a:ext cx="1856876" cy="135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BODY COPY:</a:t>
            </a:r>
            <a:endParaRPr/>
          </a:p>
        </p:txBody>
      </p:sp>
      <p:sp>
        <p:nvSpPr>
          <p:cNvPr id="510" name="Google Shape;510;p23"/>
          <p:cNvSpPr txBox="1"/>
          <p:nvPr/>
        </p:nvSpPr>
        <p:spPr>
          <a:xfrm>
            <a:off x="4708438" y="3554903"/>
            <a:ext cx="720000" cy="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99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#231C2E</a:t>
            </a:r>
            <a:endParaRPr/>
          </a:p>
        </p:txBody>
      </p:sp>
      <p:sp>
        <p:nvSpPr>
          <p:cNvPr id="511" name="Google Shape;511;p23"/>
          <p:cNvSpPr txBox="1"/>
          <p:nvPr/>
        </p:nvSpPr>
        <p:spPr>
          <a:xfrm>
            <a:off x="5171166" y="4500802"/>
            <a:ext cx="720000" cy="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99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#9C4639</a:t>
            </a:r>
            <a:endParaRPr/>
          </a:p>
        </p:txBody>
      </p:sp>
      <p:sp>
        <p:nvSpPr>
          <p:cNvPr id="512" name="Google Shape;512;p23"/>
          <p:cNvSpPr txBox="1"/>
          <p:nvPr/>
        </p:nvSpPr>
        <p:spPr>
          <a:xfrm>
            <a:off x="3569023" y="4500802"/>
            <a:ext cx="720000" cy="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99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#C43008</a:t>
            </a:r>
            <a:endParaRPr/>
          </a:p>
        </p:txBody>
      </p:sp>
      <p:sp>
        <p:nvSpPr>
          <p:cNvPr id="513" name="Google Shape;513;p23"/>
          <p:cNvSpPr txBox="1"/>
          <p:nvPr/>
        </p:nvSpPr>
        <p:spPr>
          <a:xfrm>
            <a:off x="4363070" y="4500802"/>
            <a:ext cx="720000" cy="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99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#CFB746</a:t>
            </a:r>
            <a:endParaRPr/>
          </a:p>
        </p:txBody>
      </p:sp>
      <p:sp>
        <p:nvSpPr>
          <p:cNvPr id="514" name="Google Shape;514;p23"/>
          <p:cNvSpPr txBox="1"/>
          <p:nvPr/>
        </p:nvSpPr>
        <p:spPr>
          <a:xfrm>
            <a:off x="1254830" y="4101538"/>
            <a:ext cx="1856876" cy="203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David Libre</a:t>
            </a:r>
            <a:endParaRPr/>
          </a:p>
        </p:txBody>
      </p:sp>
      <p:sp>
        <p:nvSpPr>
          <p:cNvPr id="515" name="Google Shape;515;p23"/>
          <p:cNvSpPr txBox="1"/>
          <p:nvPr/>
        </p:nvSpPr>
        <p:spPr>
          <a:xfrm>
            <a:off x="5515402" y="3554903"/>
            <a:ext cx="720000" cy="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99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#8E3640</a:t>
            </a:r>
            <a:endParaRPr/>
          </a:p>
        </p:txBody>
      </p:sp>
      <p:sp>
        <p:nvSpPr>
          <p:cNvPr id="516" name="Google Shape;516;p23"/>
          <p:cNvSpPr txBox="1"/>
          <p:nvPr/>
        </p:nvSpPr>
        <p:spPr>
          <a:xfrm>
            <a:off x="5928411" y="4500802"/>
            <a:ext cx="719700" cy="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99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#DD8E3C</a:t>
            </a:r>
            <a:endParaRPr/>
          </a:p>
        </p:txBody>
      </p:sp>
      <p:sp>
        <p:nvSpPr>
          <p:cNvPr id="517" name="Google Shape;517;p23"/>
          <p:cNvSpPr txBox="1"/>
          <p:nvPr/>
        </p:nvSpPr>
        <p:spPr>
          <a:xfrm>
            <a:off x="951076" y="4484423"/>
            <a:ext cx="2464384" cy="150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1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You can find these fonts online too.</a:t>
            </a:r>
            <a:endParaRPr/>
          </a:p>
        </p:txBody>
      </p:sp>
      <p:pic>
        <p:nvPicPr>
          <p:cNvPr id="518" name="Google Shape;5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600" y="6020586"/>
            <a:ext cx="1174875" cy="1040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5175" y="7277175"/>
            <a:ext cx="846250" cy="97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1350" y="6086466"/>
            <a:ext cx="846250" cy="91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6450" y="9026274"/>
            <a:ext cx="1323251" cy="33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23175" y="8536614"/>
            <a:ext cx="1245524" cy="77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11099" y="8465432"/>
            <a:ext cx="774800" cy="106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15451" y="7264507"/>
            <a:ext cx="657625" cy="97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28300" y="8455371"/>
            <a:ext cx="1102200" cy="1156379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3"/>
          <p:cNvSpPr/>
          <p:nvPr/>
        </p:nvSpPr>
        <p:spPr>
          <a:xfrm>
            <a:off x="3981425" y="2845494"/>
            <a:ext cx="583500" cy="583500"/>
          </a:xfrm>
          <a:prstGeom prst="ellipse">
            <a:avLst/>
          </a:prstGeom>
          <a:solidFill>
            <a:srgbClr val="F1DE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3"/>
          <p:cNvSpPr/>
          <p:nvPr/>
        </p:nvSpPr>
        <p:spPr>
          <a:xfrm>
            <a:off x="4782513" y="2845494"/>
            <a:ext cx="583500" cy="583500"/>
          </a:xfrm>
          <a:prstGeom prst="ellipse">
            <a:avLst/>
          </a:prstGeom>
          <a:solidFill>
            <a:srgbClr val="231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3"/>
          <p:cNvSpPr/>
          <p:nvPr/>
        </p:nvSpPr>
        <p:spPr>
          <a:xfrm>
            <a:off x="5583613" y="2845494"/>
            <a:ext cx="583500" cy="583500"/>
          </a:xfrm>
          <a:prstGeom prst="ellipse">
            <a:avLst/>
          </a:prstGeom>
          <a:solidFill>
            <a:srgbClr val="3F23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3"/>
          <p:cNvSpPr/>
          <p:nvPr/>
        </p:nvSpPr>
        <p:spPr>
          <a:xfrm>
            <a:off x="3630150" y="3825725"/>
            <a:ext cx="583500" cy="583500"/>
          </a:xfrm>
          <a:prstGeom prst="ellipse">
            <a:avLst/>
          </a:prstGeom>
          <a:solidFill>
            <a:srgbClr val="C430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3"/>
          <p:cNvSpPr/>
          <p:nvPr/>
        </p:nvSpPr>
        <p:spPr>
          <a:xfrm>
            <a:off x="4431238" y="3825725"/>
            <a:ext cx="583500" cy="583500"/>
          </a:xfrm>
          <a:prstGeom prst="ellipse">
            <a:avLst/>
          </a:prstGeom>
          <a:solidFill>
            <a:srgbClr val="CFB7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23"/>
          <p:cNvSpPr/>
          <p:nvPr/>
        </p:nvSpPr>
        <p:spPr>
          <a:xfrm>
            <a:off x="5232338" y="3825725"/>
            <a:ext cx="583500" cy="583500"/>
          </a:xfrm>
          <a:prstGeom prst="ellipse">
            <a:avLst/>
          </a:prstGeom>
          <a:solidFill>
            <a:srgbClr val="9C46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23"/>
          <p:cNvSpPr/>
          <p:nvPr/>
        </p:nvSpPr>
        <p:spPr>
          <a:xfrm>
            <a:off x="6011900" y="3825725"/>
            <a:ext cx="583500" cy="583500"/>
          </a:xfrm>
          <a:prstGeom prst="ellipse">
            <a:avLst/>
          </a:prstGeom>
          <a:solidFill>
            <a:srgbClr val="DD8E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3" name="Google Shape;533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19024" y="6149974"/>
            <a:ext cx="813876" cy="83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82825" y="7309880"/>
            <a:ext cx="928425" cy="957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1C2E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24"/>
          <p:cNvPicPr preferRelativeResize="0"/>
          <p:nvPr/>
        </p:nvPicPr>
        <p:blipFill rotWithShape="1">
          <a:blip r:embed="rId3">
            <a:alphaModFix/>
          </a:blip>
          <a:srcRect b="0" l="17314" r="0" t="0"/>
          <a:stretch/>
        </p:blipFill>
        <p:spPr>
          <a:xfrm>
            <a:off x="0" y="5882625"/>
            <a:ext cx="1628177" cy="203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4"/>
          <p:cNvPicPr preferRelativeResize="0"/>
          <p:nvPr/>
        </p:nvPicPr>
        <p:blipFill rotWithShape="1">
          <a:blip r:embed="rId3">
            <a:alphaModFix/>
          </a:blip>
          <a:srcRect b="0" l="11606" r="0" t="0"/>
          <a:stretch/>
        </p:blipFill>
        <p:spPr>
          <a:xfrm>
            <a:off x="0" y="7688100"/>
            <a:ext cx="1740526" cy="203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4"/>
          <p:cNvPicPr preferRelativeResize="0"/>
          <p:nvPr/>
        </p:nvPicPr>
        <p:blipFill rotWithShape="1">
          <a:blip r:embed="rId3">
            <a:alphaModFix/>
          </a:blip>
          <a:srcRect b="0" l="0" r="32628" t="0"/>
          <a:stretch/>
        </p:blipFill>
        <p:spPr>
          <a:xfrm>
            <a:off x="6229896" y="2463675"/>
            <a:ext cx="1326601" cy="203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4"/>
          <p:cNvPicPr preferRelativeResize="0"/>
          <p:nvPr/>
        </p:nvPicPr>
        <p:blipFill rotWithShape="1">
          <a:blip r:embed="rId3">
            <a:alphaModFix/>
          </a:blip>
          <a:srcRect b="0" l="0" r="32628" t="0"/>
          <a:stretch/>
        </p:blipFill>
        <p:spPr>
          <a:xfrm>
            <a:off x="6229896" y="4580600"/>
            <a:ext cx="1326601" cy="203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4"/>
          <p:cNvPicPr preferRelativeResize="0"/>
          <p:nvPr/>
        </p:nvPicPr>
        <p:blipFill rotWithShape="1">
          <a:blip r:embed="rId4">
            <a:alphaModFix/>
          </a:blip>
          <a:srcRect b="76686" l="0" r="0" t="0"/>
          <a:stretch/>
        </p:blipFill>
        <p:spPr>
          <a:xfrm>
            <a:off x="773100" y="9223398"/>
            <a:ext cx="6010202" cy="1469998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24"/>
          <p:cNvSpPr/>
          <p:nvPr/>
        </p:nvSpPr>
        <p:spPr>
          <a:xfrm>
            <a:off x="756000" y="2509045"/>
            <a:ext cx="6048000" cy="7164082"/>
          </a:xfrm>
          <a:custGeom>
            <a:rect b="b" l="l" r="r" t="t"/>
            <a:pathLst>
              <a:path extrusionOk="0" h="3201369" w="2702632">
                <a:moveTo>
                  <a:pt x="0" y="0"/>
                </a:moveTo>
                <a:lnTo>
                  <a:pt x="2702632" y="0"/>
                </a:lnTo>
                <a:lnTo>
                  <a:pt x="2702632" y="3201369"/>
                </a:lnTo>
                <a:lnTo>
                  <a:pt x="0" y="3201369"/>
                </a:lnTo>
                <a:close/>
              </a:path>
            </a:pathLst>
          </a:custGeom>
          <a:solidFill>
            <a:srgbClr val="CFB746"/>
          </a:solidFill>
          <a:ln>
            <a:noFill/>
          </a:ln>
        </p:spPr>
      </p:sp>
      <p:sp>
        <p:nvSpPr>
          <p:cNvPr id="545" name="Google Shape;545;p24"/>
          <p:cNvSpPr txBox="1"/>
          <p:nvPr/>
        </p:nvSpPr>
        <p:spPr>
          <a:xfrm>
            <a:off x="1283700" y="3874307"/>
            <a:ext cx="4989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This design template is free for </a:t>
            </a:r>
            <a:endParaRPr/>
          </a:p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everyone to use thanks to the following:</a:t>
            </a:r>
            <a:endParaRPr/>
          </a:p>
        </p:txBody>
      </p:sp>
      <p:sp>
        <p:nvSpPr>
          <p:cNvPr id="546" name="Google Shape;546;p24"/>
          <p:cNvSpPr txBox="1"/>
          <p:nvPr/>
        </p:nvSpPr>
        <p:spPr>
          <a:xfrm>
            <a:off x="1982506" y="7572381"/>
            <a:ext cx="35949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C43008"/>
                </a:solidFill>
                <a:latin typeface="Allura"/>
                <a:ea typeface="Allura"/>
                <a:cs typeface="Allura"/>
                <a:sym typeface="Allura"/>
              </a:rPr>
              <a:t>Happy designing!</a:t>
            </a:r>
            <a:endParaRPr/>
          </a:p>
        </p:txBody>
      </p:sp>
      <p:sp>
        <p:nvSpPr>
          <p:cNvPr id="547" name="Google Shape;547;p24"/>
          <p:cNvSpPr txBox="1"/>
          <p:nvPr/>
        </p:nvSpPr>
        <p:spPr>
          <a:xfrm>
            <a:off x="2350819" y="5763516"/>
            <a:ext cx="2858363" cy="206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for the presentation template</a:t>
            </a:r>
            <a:endParaRPr/>
          </a:p>
        </p:txBody>
      </p:sp>
      <p:sp>
        <p:nvSpPr>
          <p:cNvPr id="548" name="Google Shape;548;p24"/>
          <p:cNvSpPr txBox="1"/>
          <p:nvPr/>
        </p:nvSpPr>
        <p:spPr>
          <a:xfrm>
            <a:off x="2275111" y="6899408"/>
            <a:ext cx="3009779" cy="206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for the photos</a:t>
            </a:r>
            <a:endParaRPr/>
          </a:p>
        </p:txBody>
      </p:sp>
      <p:sp>
        <p:nvSpPr>
          <p:cNvPr id="549" name="Google Shape;549;p24"/>
          <p:cNvSpPr txBox="1"/>
          <p:nvPr/>
        </p:nvSpPr>
        <p:spPr>
          <a:xfrm>
            <a:off x="1537063" y="2941810"/>
            <a:ext cx="4482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231D2D"/>
                </a:solidFill>
                <a:latin typeface="David Libre"/>
                <a:ea typeface="David Libre"/>
                <a:cs typeface="David Libre"/>
                <a:sym typeface="David Libre"/>
              </a:rPr>
              <a:t>CREDITS</a:t>
            </a:r>
            <a:endParaRPr/>
          </a:p>
        </p:txBody>
      </p:sp>
      <p:sp>
        <p:nvSpPr>
          <p:cNvPr id="550" name="Google Shape;550;p24"/>
          <p:cNvSpPr txBox="1"/>
          <p:nvPr/>
        </p:nvSpPr>
        <p:spPr>
          <a:xfrm>
            <a:off x="1929251" y="6442119"/>
            <a:ext cx="3701498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231C2E"/>
                </a:solidFill>
                <a:latin typeface="David Libre"/>
                <a:ea typeface="David Libre"/>
                <a:cs typeface="David Libre"/>
                <a:sym typeface="David Libre"/>
              </a:rPr>
              <a:t>Pexels, Pixabay</a:t>
            </a:r>
            <a:endParaRPr/>
          </a:p>
        </p:txBody>
      </p:sp>
      <p:pic>
        <p:nvPicPr>
          <p:cNvPr id="551" name="Google Shape;551;p24"/>
          <p:cNvPicPr preferRelativeResize="0"/>
          <p:nvPr/>
        </p:nvPicPr>
        <p:blipFill rotWithShape="1">
          <a:blip r:embed="rId4">
            <a:alphaModFix/>
          </a:blip>
          <a:srcRect b="0" l="0" r="0" t="60206"/>
          <a:stretch/>
        </p:blipFill>
        <p:spPr>
          <a:xfrm>
            <a:off x="793750" y="0"/>
            <a:ext cx="6010202" cy="250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7926" y="4870625"/>
            <a:ext cx="2900649" cy="72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anksgiving Gratitude Journals">
  <a:themeElements>
    <a:clrScheme name="Office">
      <a:dk1>
        <a:srgbClr val="231C2E"/>
      </a:dk1>
      <a:lt1>
        <a:srgbClr val="F1DEBD"/>
      </a:lt1>
      <a:dk2>
        <a:srgbClr val="C43008"/>
      </a:dk2>
      <a:lt2>
        <a:srgbClr val="231C2E"/>
      </a:lt2>
      <a:accent1>
        <a:srgbClr val="9C4639"/>
      </a:accent1>
      <a:accent2>
        <a:srgbClr val="DD8E3C"/>
      </a:accent2>
      <a:accent3>
        <a:srgbClr val="F59F1E"/>
      </a:accent3>
      <a:accent4>
        <a:srgbClr val="F8E1B1"/>
      </a:accent4>
      <a:accent5>
        <a:srgbClr val="CFB746"/>
      </a:accent5>
      <a:accent6>
        <a:srgbClr val="231D2D"/>
      </a:accent6>
      <a:hlink>
        <a:srgbClr val="F59F1E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