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7"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Lst>
  <p:sldSz cy="5143500" cx="9144000"/>
  <p:notesSz cx="6858000" cy="9144000"/>
  <p:embeddedFontLst>
    <p:embeddedFont>
      <p:font typeface="Exo 2 Light"/>
      <p:regular r:id="rId25"/>
      <p:bold r:id="rId26"/>
      <p:italic r:id="rId27"/>
      <p:boldItalic r:id="rId28"/>
    </p:embeddedFont>
    <p:embeddedFont>
      <p:font typeface="Caveat"/>
      <p:regular r:id="rId29"/>
      <p:bold r:id="rId30"/>
    </p:embeddedFont>
    <p:embeddedFont>
      <p:font typeface="Caveat Medium"/>
      <p:regular r:id="rId31"/>
      <p:bold r:id="rId32"/>
    </p:embeddedFont>
    <p:embeddedFont>
      <p:font typeface="Exo 2"/>
      <p:regular r:id="rId33"/>
      <p:bold r:id="rId34"/>
      <p:italic r:id="rId35"/>
      <p:boldItalic r:id="rId3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Exo2Light-bold.fntdata"/><Relationship Id="rId25" Type="http://schemas.openxmlformats.org/officeDocument/2006/relationships/font" Target="fonts/Exo2Light-regular.fntdata"/><Relationship Id="rId28" Type="http://schemas.openxmlformats.org/officeDocument/2006/relationships/font" Target="fonts/Exo2Light-boldItalic.fntdata"/><Relationship Id="rId27" Type="http://schemas.openxmlformats.org/officeDocument/2006/relationships/font" Target="fonts/Exo2Light-italic.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Caveat-regular.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CaveatMedium-regular.fntdata"/><Relationship Id="rId30" Type="http://schemas.openxmlformats.org/officeDocument/2006/relationships/font" Target="fonts/Caveat-bold.fntdata"/><Relationship Id="rId11" Type="http://schemas.openxmlformats.org/officeDocument/2006/relationships/slide" Target="slides/slide6.xml"/><Relationship Id="rId33" Type="http://schemas.openxmlformats.org/officeDocument/2006/relationships/font" Target="fonts/Exo2-regular.fntdata"/><Relationship Id="rId10" Type="http://schemas.openxmlformats.org/officeDocument/2006/relationships/slide" Target="slides/slide5.xml"/><Relationship Id="rId32" Type="http://schemas.openxmlformats.org/officeDocument/2006/relationships/font" Target="fonts/CaveatMedium-bold.fntdata"/><Relationship Id="rId13" Type="http://schemas.openxmlformats.org/officeDocument/2006/relationships/slide" Target="slides/slide8.xml"/><Relationship Id="rId35" Type="http://schemas.openxmlformats.org/officeDocument/2006/relationships/font" Target="fonts/Exo2-italic.fntdata"/><Relationship Id="rId12" Type="http://schemas.openxmlformats.org/officeDocument/2006/relationships/slide" Target="slides/slide7.xml"/><Relationship Id="rId34" Type="http://schemas.openxmlformats.org/officeDocument/2006/relationships/font" Target="fonts/Exo2-bold.fntdata"/><Relationship Id="rId15" Type="http://schemas.openxmlformats.org/officeDocument/2006/relationships/slide" Target="slides/slide10.xml"/><Relationship Id="rId14" Type="http://schemas.openxmlformats.org/officeDocument/2006/relationships/slide" Target="slides/slide9.xml"/><Relationship Id="rId36" Type="http://schemas.openxmlformats.org/officeDocument/2006/relationships/font" Target="fonts/Exo2-boldItalic.fntdata"/><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 name="Shape 82"/>
        <p:cNvGrpSpPr/>
        <p:nvPr/>
      </p:nvGrpSpPr>
      <p:grpSpPr>
        <a:xfrm>
          <a:off x="0" y="0"/>
          <a:ext cx="0" cy="0"/>
          <a:chOff x="0" y="0"/>
          <a:chExt cx="0" cy="0"/>
        </a:xfrm>
      </p:grpSpPr>
      <p:sp>
        <p:nvSpPr>
          <p:cNvPr id="83" name="Google Shape;83;g296cdf43ddb_1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g296cdf43ddb_1_7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g296cdf43ddb_1_2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g296cdf43ddb_1_2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 name="Shape 258"/>
        <p:cNvGrpSpPr/>
        <p:nvPr/>
      </p:nvGrpSpPr>
      <p:grpSpPr>
        <a:xfrm>
          <a:off x="0" y="0"/>
          <a:ext cx="0" cy="0"/>
          <a:chOff x="0" y="0"/>
          <a:chExt cx="0" cy="0"/>
        </a:xfrm>
      </p:grpSpPr>
      <p:sp>
        <p:nvSpPr>
          <p:cNvPr id="259" name="Google Shape;259;g296cdf43ddb_1_2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0" name="Google Shape;260;g296cdf43ddb_1_24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 name="Shape 269"/>
        <p:cNvGrpSpPr/>
        <p:nvPr/>
      </p:nvGrpSpPr>
      <p:grpSpPr>
        <a:xfrm>
          <a:off x="0" y="0"/>
          <a:ext cx="0" cy="0"/>
          <a:chOff x="0" y="0"/>
          <a:chExt cx="0" cy="0"/>
        </a:xfrm>
      </p:grpSpPr>
      <p:sp>
        <p:nvSpPr>
          <p:cNvPr id="270" name="Google Shape;270;g296cdf43ddb_1_2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g296cdf43ddb_1_25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 name="Shape 283"/>
        <p:cNvGrpSpPr/>
        <p:nvPr/>
      </p:nvGrpSpPr>
      <p:grpSpPr>
        <a:xfrm>
          <a:off x="0" y="0"/>
          <a:ext cx="0" cy="0"/>
          <a:chOff x="0" y="0"/>
          <a:chExt cx="0" cy="0"/>
        </a:xfrm>
      </p:grpSpPr>
      <p:sp>
        <p:nvSpPr>
          <p:cNvPr id="284" name="Google Shape;284;g296cdf43ddb_1_2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g296cdf43ddb_1_26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g296cdf43ddb_1_2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g296cdf43ddb_1_28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 name="Shape 319"/>
        <p:cNvGrpSpPr/>
        <p:nvPr/>
      </p:nvGrpSpPr>
      <p:grpSpPr>
        <a:xfrm>
          <a:off x="0" y="0"/>
          <a:ext cx="0" cy="0"/>
          <a:chOff x="0" y="0"/>
          <a:chExt cx="0" cy="0"/>
        </a:xfrm>
      </p:grpSpPr>
      <p:sp>
        <p:nvSpPr>
          <p:cNvPr id="320" name="Google Shape;320;g296cdf43ddb_1_2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1" name="Google Shape;321;g296cdf43ddb_1_29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7" name="Shape 337"/>
        <p:cNvGrpSpPr/>
        <p:nvPr/>
      </p:nvGrpSpPr>
      <p:grpSpPr>
        <a:xfrm>
          <a:off x="0" y="0"/>
          <a:ext cx="0" cy="0"/>
          <a:chOff x="0" y="0"/>
          <a:chExt cx="0" cy="0"/>
        </a:xfrm>
      </p:grpSpPr>
      <p:sp>
        <p:nvSpPr>
          <p:cNvPr id="338" name="Google Shape;338;g296cdf43ddb_1_3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g296cdf43ddb_1_3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0" name="Shape 360"/>
        <p:cNvGrpSpPr/>
        <p:nvPr/>
      </p:nvGrpSpPr>
      <p:grpSpPr>
        <a:xfrm>
          <a:off x="0" y="0"/>
          <a:ext cx="0" cy="0"/>
          <a:chOff x="0" y="0"/>
          <a:chExt cx="0" cy="0"/>
        </a:xfrm>
      </p:grpSpPr>
      <p:sp>
        <p:nvSpPr>
          <p:cNvPr id="361" name="Google Shape;361;g296cdf43ddb_1_3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2" name="Google Shape;362;g296cdf43ddb_1_33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2" name="Shape 372"/>
        <p:cNvGrpSpPr/>
        <p:nvPr/>
      </p:nvGrpSpPr>
      <p:grpSpPr>
        <a:xfrm>
          <a:off x="0" y="0"/>
          <a:ext cx="0" cy="0"/>
          <a:chOff x="0" y="0"/>
          <a:chExt cx="0" cy="0"/>
        </a:xfrm>
      </p:grpSpPr>
      <p:sp>
        <p:nvSpPr>
          <p:cNvPr id="373" name="Google Shape;373;g296cdf43ddb_1_3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4" name="Google Shape;374;g296cdf43ddb_1_34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9" name="Shape 399"/>
        <p:cNvGrpSpPr/>
        <p:nvPr/>
      </p:nvGrpSpPr>
      <p:grpSpPr>
        <a:xfrm>
          <a:off x="0" y="0"/>
          <a:ext cx="0" cy="0"/>
          <a:chOff x="0" y="0"/>
          <a:chExt cx="0" cy="0"/>
        </a:xfrm>
      </p:grpSpPr>
      <p:sp>
        <p:nvSpPr>
          <p:cNvPr id="400" name="Google Shape;400;g296cdf43ddb_1_3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1" name="Google Shape;401;g296cdf43ddb_1_37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g296cdf43ddb_1_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8" name="Google Shape;98;g296cdf43ddb_1_8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 name="Shape 116"/>
        <p:cNvGrpSpPr/>
        <p:nvPr/>
      </p:nvGrpSpPr>
      <p:grpSpPr>
        <a:xfrm>
          <a:off x="0" y="0"/>
          <a:ext cx="0" cy="0"/>
          <a:chOff x="0" y="0"/>
          <a:chExt cx="0" cy="0"/>
        </a:xfrm>
      </p:grpSpPr>
      <p:sp>
        <p:nvSpPr>
          <p:cNvPr id="117" name="Google Shape;117;g296cdf43ddb_1_1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g296cdf43ddb_1_10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g296cdf43ddb_1_1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g296cdf43ddb_1_12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g296cdf43ddb_1_1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g296cdf43ddb_1_13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g296cdf43ddb_1_1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5" name="Google Shape;165;g296cdf43ddb_1_15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g296cdf43ddb_1_1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g296cdf43ddb_1_16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g296cdf43ddb_1_1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g296cdf43ddb_1_18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g296cdf43ddb_1_2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3" name="Google Shape;223;g296cdf43ddb_1_20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3.png"/><Relationship Id="rId3" Type="http://schemas.openxmlformats.org/officeDocument/2006/relationships/image" Target="../media/image5.jpg"/><Relationship Id="rId4" Type="http://schemas.openxmlformats.org/officeDocument/2006/relationships/image" Target="../media/image18.jpg"/><Relationship Id="rId5" Type="http://schemas.openxmlformats.org/officeDocument/2006/relationships/image" Target="../media/image7.jpg"/><Relationship Id="rId6" Type="http://schemas.openxmlformats.org/officeDocument/2006/relationships/image" Target="../media/image8.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3.png"/><Relationship Id="rId3" Type="http://schemas.openxmlformats.org/officeDocument/2006/relationships/image" Target="../media/image1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3.png"/><Relationship Id="rId3" Type="http://schemas.openxmlformats.org/officeDocument/2006/relationships/image" Target="../media/image38.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3.png"/><Relationship Id="rId3" Type="http://schemas.openxmlformats.org/officeDocument/2006/relationships/image" Target="../media/image4.jpg"/><Relationship Id="rId4" Type="http://schemas.openxmlformats.org/officeDocument/2006/relationships/image" Target="../media/image2.jp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3.png"/><Relationship Id="rId3"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3.png"/><Relationship Id="rId3" Type="http://schemas.openxmlformats.org/officeDocument/2006/relationships/image" Target="../media/image3.jp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3.png"/><Relationship Id="rId3" Type="http://schemas.openxmlformats.org/officeDocument/2006/relationships/image" Target="../media/image1.jpg"/><Relationship Id="rId4" Type="http://schemas.openxmlformats.org/officeDocument/2006/relationships/image" Target="../media/image13.jp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p:nvPr/>
        </p:nvSpPr>
        <p:spPr>
          <a:xfrm>
            <a:off x="0" y="0"/>
            <a:ext cx="9144000" cy="51435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2">
              <a:alphaModFix amt="28000"/>
            </a:blip>
            <a:stretch>
              <a:fillRect b="-38877" l="0" r="0" t="-38887"/>
            </a:stretch>
          </a:blipFill>
          <a:ln>
            <a:noFill/>
          </a:ln>
        </p:spPr>
      </p:sp>
      <p:grpSp>
        <p:nvGrpSpPr>
          <p:cNvPr id="11" name="Google Shape;11;p2"/>
          <p:cNvGrpSpPr/>
          <p:nvPr/>
        </p:nvGrpSpPr>
        <p:grpSpPr>
          <a:xfrm>
            <a:off x="311700" y="129100"/>
            <a:ext cx="8520601" cy="4686580"/>
            <a:chOff x="0" y="-104775"/>
            <a:chExt cx="4196100" cy="2468700"/>
          </a:xfrm>
        </p:grpSpPr>
        <p:sp>
          <p:nvSpPr>
            <p:cNvPr id="12" name="Google Shape;12;p2"/>
            <p:cNvSpPr/>
            <p:nvPr/>
          </p:nvSpPr>
          <p:spPr>
            <a:xfrm>
              <a:off x="0" y="0"/>
              <a:ext cx="4196031" cy="2363783"/>
            </a:xfrm>
            <a:custGeom>
              <a:rect b="b" l="l" r="r" t="t"/>
              <a:pathLst>
                <a:path extrusionOk="0" h="2363783" w="4196031">
                  <a:moveTo>
                    <a:pt x="24783" y="0"/>
                  </a:moveTo>
                  <a:lnTo>
                    <a:pt x="4171248" y="0"/>
                  </a:lnTo>
                  <a:cubicBezTo>
                    <a:pt x="4184935" y="0"/>
                    <a:pt x="4196031" y="11096"/>
                    <a:pt x="4196031" y="24783"/>
                  </a:cubicBezTo>
                  <a:lnTo>
                    <a:pt x="4196031" y="2339000"/>
                  </a:lnTo>
                  <a:cubicBezTo>
                    <a:pt x="4196031" y="2352688"/>
                    <a:pt x="4184935" y="2363783"/>
                    <a:pt x="4171248" y="2363783"/>
                  </a:cubicBezTo>
                  <a:lnTo>
                    <a:pt x="24783" y="2363783"/>
                  </a:lnTo>
                  <a:cubicBezTo>
                    <a:pt x="11096" y="2363783"/>
                    <a:pt x="0" y="2352688"/>
                    <a:pt x="0" y="2339000"/>
                  </a:cubicBezTo>
                  <a:lnTo>
                    <a:pt x="0" y="24783"/>
                  </a:lnTo>
                  <a:cubicBezTo>
                    <a:pt x="0" y="11096"/>
                    <a:pt x="11096" y="0"/>
                    <a:pt x="24783" y="0"/>
                  </a:cubicBezTo>
                  <a:close/>
                </a:path>
              </a:pathLst>
            </a:custGeom>
            <a:solidFill>
              <a:srgbClr val="FAF2E9"/>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3" name="Google Shape;13;p2"/>
            <p:cNvSpPr txBox="1"/>
            <p:nvPr/>
          </p:nvSpPr>
          <p:spPr>
            <a:xfrm>
              <a:off x="0" y="-104775"/>
              <a:ext cx="4196100" cy="2468700"/>
            </a:xfrm>
            <a:prstGeom prst="rect">
              <a:avLst/>
            </a:prstGeom>
            <a:noFill/>
            <a:ln>
              <a:noFill/>
            </a:ln>
          </p:spPr>
          <p:txBody>
            <a:bodyPr anchorCtr="0" anchor="ctr" bIns="25400" lIns="25400" spcFirstLastPara="1" rIns="25400" wrap="square" tIns="25400">
              <a:noAutofit/>
            </a:bodyPr>
            <a:lstStyle/>
            <a:p>
              <a:pPr indent="0" lvl="0" marL="0" marR="0" rtl="0" algn="ctr">
                <a:lnSpc>
                  <a:spcPct val="213333"/>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4" name="Google Shape;14;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5" name="Google Shape;15;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6" name="Google Shape;16;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17" name="Google Shape;17;p2"/>
          <p:cNvSpPr/>
          <p:nvPr/>
        </p:nvSpPr>
        <p:spPr>
          <a:xfrm>
            <a:off x="890253" y="4127506"/>
            <a:ext cx="1016000" cy="1015996"/>
          </a:xfrm>
          <a:custGeom>
            <a:rect b="b" l="l" r="r" t="t"/>
            <a:pathLst>
              <a:path extrusionOk="0"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rotWithShape="1">
            <a:blip r:embed="rId3">
              <a:alphaModFix/>
            </a:blip>
            <a:stretch>
              <a:fillRect b="-25008" l="-13858" r="-17179" t="-6029"/>
            </a:stretch>
          </a:blip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8" name="Google Shape;18;p2"/>
          <p:cNvSpPr/>
          <p:nvPr/>
        </p:nvSpPr>
        <p:spPr>
          <a:xfrm>
            <a:off x="7237750" y="4062113"/>
            <a:ext cx="1016000" cy="1015996"/>
          </a:xfrm>
          <a:custGeom>
            <a:rect b="b" l="l" r="r" t="t"/>
            <a:pathLst>
              <a:path extrusionOk="0"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rotWithShape="1">
            <a:blip r:embed="rId4">
              <a:alphaModFix/>
            </a:blip>
            <a:stretch>
              <a:fillRect b="-17478" l="-13259" r="-9039" t="-4819"/>
            </a:stretch>
          </a:blip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9" name="Google Shape;19;p2"/>
          <p:cNvSpPr/>
          <p:nvPr/>
        </p:nvSpPr>
        <p:spPr>
          <a:xfrm>
            <a:off x="3000793" y="4052140"/>
            <a:ext cx="1031875" cy="1031871"/>
          </a:xfrm>
          <a:custGeom>
            <a:rect b="b" l="l" r="r" t="t"/>
            <a:pathLst>
              <a:path extrusionOk="0"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rotWithShape="1">
            <a:blip r:embed="rId5">
              <a:alphaModFix/>
            </a:blip>
            <a:stretch>
              <a:fillRect b="-9389" l="-8449" r="-6099" t="-5159"/>
            </a:stretch>
          </a:blip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0" name="Google Shape;20;p2"/>
          <p:cNvSpPr/>
          <p:nvPr/>
        </p:nvSpPr>
        <p:spPr>
          <a:xfrm>
            <a:off x="5127209" y="4062111"/>
            <a:ext cx="1016000" cy="1015996"/>
          </a:xfrm>
          <a:custGeom>
            <a:rect b="b" l="l" r="r" t="t"/>
            <a:pathLst>
              <a:path extrusionOk="0"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rotWithShape="1">
            <a:blip r:embed="rId6">
              <a:alphaModFix/>
            </a:blip>
            <a:stretch>
              <a:fillRect b="-3279" l="-3749" r="-4459" t="-4928"/>
            </a:stretch>
          </a:blip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1" name="Shape 21"/>
        <p:cNvGrpSpPr/>
        <p:nvPr/>
      </p:nvGrpSpPr>
      <p:grpSpPr>
        <a:xfrm>
          <a:off x="0" y="0"/>
          <a:ext cx="0" cy="0"/>
          <a:chOff x="0" y="0"/>
          <a:chExt cx="0" cy="0"/>
        </a:xfrm>
      </p:grpSpPr>
      <p:sp>
        <p:nvSpPr>
          <p:cNvPr id="22" name="Google Shape;22;p3"/>
          <p:cNvSpPr/>
          <p:nvPr/>
        </p:nvSpPr>
        <p:spPr>
          <a:xfrm>
            <a:off x="0" y="0"/>
            <a:ext cx="9144000" cy="51435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2">
              <a:alphaModFix amt="28000"/>
            </a:blip>
            <a:stretch>
              <a:fillRect b="-38877" l="0" r="0" t="-38887"/>
            </a:stretch>
          </a:blipFill>
          <a:ln>
            <a:noFill/>
          </a:ln>
        </p:spPr>
      </p:sp>
      <p:grpSp>
        <p:nvGrpSpPr>
          <p:cNvPr id="23" name="Google Shape;23;p3"/>
          <p:cNvGrpSpPr/>
          <p:nvPr/>
        </p:nvGrpSpPr>
        <p:grpSpPr>
          <a:xfrm>
            <a:off x="311700" y="129100"/>
            <a:ext cx="8520601" cy="4686580"/>
            <a:chOff x="0" y="-104775"/>
            <a:chExt cx="4196100" cy="2468700"/>
          </a:xfrm>
        </p:grpSpPr>
        <p:sp>
          <p:nvSpPr>
            <p:cNvPr id="24" name="Google Shape;24;p3"/>
            <p:cNvSpPr/>
            <p:nvPr/>
          </p:nvSpPr>
          <p:spPr>
            <a:xfrm>
              <a:off x="0" y="0"/>
              <a:ext cx="4196031" cy="2363783"/>
            </a:xfrm>
            <a:custGeom>
              <a:rect b="b" l="l" r="r" t="t"/>
              <a:pathLst>
                <a:path extrusionOk="0" h="2363783" w="4196031">
                  <a:moveTo>
                    <a:pt x="24783" y="0"/>
                  </a:moveTo>
                  <a:lnTo>
                    <a:pt x="4171248" y="0"/>
                  </a:lnTo>
                  <a:cubicBezTo>
                    <a:pt x="4184935" y="0"/>
                    <a:pt x="4196031" y="11096"/>
                    <a:pt x="4196031" y="24783"/>
                  </a:cubicBezTo>
                  <a:lnTo>
                    <a:pt x="4196031" y="2339000"/>
                  </a:lnTo>
                  <a:cubicBezTo>
                    <a:pt x="4196031" y="2352688"/>
                    <a:pt x="4184935" y="2363783"/>
                    <a:pt x="4171248" y="2363783"/>
                  </a:cubicBezTo>
                  <a:lnTo>
                    <a:pt x="24783" y="2363783"/>
                  </a:lnTo>
                  <a:cubicBezTo>
                    <a:pt x="11096" y="2363783"/>
                    <a:pt x="0" y="2352688"/>
                    <a:pt x="0" y="2339000"/>
                  </a:cubicBezTo>
                  <a:lnTo>
                    <a:pt x="0" y="24783"/>
                  </a:lnTo>
                  <a:cubicBezTo>
                    <a:pt x="0" y="11096"/>
                    <a:pt x="11096" y="0"/>
                    <a:pt x="24783" y="0"/>
                  </a:cubicBezTo>
                  <a:close/>
                </a:path>
              </a:pathLst>
            </a:custGeom>
            <a:solidFill>
              <a:srgbClr val="FAF2E9"/>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5" name="Google Shape;25;p3"/>
            <p:cNvSpPr txBox="1"/>
            <p:nvPr/>
          </p:nvSpPr>
          <p:spPr>
            <a:xfrm>
              <a:off x="0" y="-104775"/>
              <a:ext cx="4196100" cy="2468700"/>
            </a:xfrm>
            <a:prstGeom prst="rect">
              <a:avLst/>
            </a:prstGeom>
            <a:noFill/>
            <a:ln>
              <a:noFill/>
            </a:ln>
          </p:spPr>
          <p:txBody>
            <a:bodyPr anchorCtr="0" anchor="ctr" bIns="25400" lIns="25400" spcFirstLastPara="1" rIns="25400" wrap="square" tIns="25400">
              <a:noAutofit/>
            </a:bodyPr>
            <a:lstStyle/>
            <a:p>
              <a:pPr indent="0" lvl="0" marL="0" marR="0" rtl="0" algn="ctr">
                <a:lnSpc>
                  <a:spcPct val="213333"/>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6" name="Google Shape;26;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27" name="Google Shape;27;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28" name="Google Shape;28;p3"/>
          <p:cNvSpPr/>
          <p:nvPr/>
        </p:nvSpPr>
        <p:spPr>
          <a:xfrm flipH="1">
            <a:off x="2821714" y="3092600"/>
            <a:ext cx="3500572" cy="2395128"/>
          </a:xfrm>
          <a:custGeom>
            <a:rect b="b" l="l" r="r" t="t"/>
            <a:pathLst>
              <a:path extrusionOk="0" h="1351271" w="1974935">
                <a:moveTo>
                  <a:pt x="1974935" y="0"/>
                </a:moveTo>
                <a:lnTo>
                  <a:pt x="0" y="0"/>
                </a:lnTo>
                <a:lnTo>
                  <a:pt x="0" y="1351271"/>
                </a:lnTo>
                <a:lnTo>
                  <a:pt x="1974935" y="1351271"/>
                </a:lnTo>
                <a:lnTo>
                  <a:pt x="1974935" y="0"/>
                </a:lnTo>
                <a:close/>
              </a:path>
            </a:pathLst>
          </a:custGeom>
          <a:blipFill rotWithShape="1">
            <a:blip r:embed="rId3">
              <a:alphaModFix amt="80000"/>
            </a:blip>
            <a:stretch>
              <a:fillRect b="0" l="0" r="0" t="0"/>
            </a:stretch>
          </a:blipFill>
          <a:ln>
            <a:no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9" name="Shape 29"/>
        <p:cNvGrpSpPr/>
        <p:nvPr/>
      </p:nvGrpSpPr>
      <p:grpSpPr>
        <a:xfrm>
          <a:off x="0" y="0"/>
          <a:ext cx="0" cy="0"/>
          <a:chOff x="0" y="0"/>
          <a:chExt cx="0" cy="0"/>
        </a:xfrm>
      </p:grpSpPr>
      <p:sp>
        <p:nvSpPr>
          <p:cNvPr id="30" name="Google Shape;30;p4"/>
          <p:cNvSpPr/>
          <p:nvPr/>
        </p:nvSpPr>
        <p:spPr>
          <a:xfrm>
            <a:off x="0" y="0"/>
            <a:ext cx="9144000" cy="51435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2">
              <a:alphaModFix amt="28000"/>
            </a:blip>
            <a:stretch>
              <a:fillRect b="-38877" l="0" r="0" t="-38887"/>
            </a:stretch>
          </a:blipFill>
          <a:ln>
            <a:noFill/>
          </a:ln>
        </p:spPr>
      </p:sp>
      <p:grpSp>
        <p:nvGrpSpPr>
          <p:cNvPr id="31" name="Google Shape;31;p4"/>
          <p:cNvGrpSpPr/>
          <p:nvPr/>
        </p:nvGrpSpPr>
        <p:grpSpPr>
          <a:xfrm>
            <a:off x="311700" y="-249824"/>
            <a:ext cx="4938390" cy="5393122"/>
            <a:chOff x="0" y="-104775"/>
            <a:chExt cx="4196100" cy="2468700"/>
          </a:xfrm>
        </p:grpSpPr>
        <p:sp>
          <p:nvSpPr>
            <p:cNvPr id="32" name="Google Shape;32;p4"/>
            <p:cNvSpPr/>
            <p:nvPr/>
          </p:nvSpPr>
          <p:spPr>
            <a:xfrm>
              <a:off x="0" y="0"/>
              <a:ext cx="4196031" cy="2363783"/>
            </a:xfrm>
            <a:custGeom>
              <a:rect b="b" l="l" r="r" t="t"/>
              <a:pathLst>
                <a:path extrusionOk="0" h="2363783" w="4196031">
                  <a:moveTo>
                    <a:pt x="24783" y="0"/>
                  </a:moveTo>
                  <a:lnTo>
                    <a:pt x="4171248" y="0"/>
                  </a:lnTo>
                  <a:cubicBezTo>
                    <a:pt x="4184935" y="0"/>
                    <a:pt x="4196031" y="11096"/>
                    <a:pt x="4196031" y="24783"/>
                  </a:cubicBezTo>
                  <a:lnTo>
                    <a:pt x="4196031" y="2339000"/>
                  </a:lnTo>
                  <a:cubicBezTo>
                    <a:pt x="4196031" y="2352688"/>
                    <a:pt x="4184935" y="2363783"/>
                    <a:pt x="4171248" y="2363783"/>
                  </a:cubicBezTo>
                  <a:lnTo>
                    <a:pt x="24783" y="2363783"/>
                  </a:lnTo>
                  <a:cubicBezTo>
                    <a:pt x="11096" y="2363783"/>
                    <a:pt x="0" y="2352688"/>
                    <a:pt x="0" y="2339000"/>
                  </a:cubicBezTo>
                  <a:lnTo>
                    <a:pt x="0" y="24783"/>
                  </a:lnTo>
                  <a:cubicBezTo>
                    <a:pt x="0" y="11096"/>
                    <a:pt x="11096" y="0"/>
                    <a:pt x="24783" y="0"/>
                  </a:cubicBezTo>
                  <a:close/>
                </a:path>
              </a:pathLst>
            </a:custGeom>
            <a:solidFill>
              <a:srgbClr val="FAF2E9"/>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3" name="Google Shape;33;p4"/>
            <p:cNvSpPr txBox="1"/>
            <p:nvPr/>
          </p:nvSpPr>
          <p:spPr>
            <a:xfrm>
              <a:off x="0" y="-104775"/>
              <a:ext cx="4196100" cy="2468700"/>
            </a:xfrm>
            <a:prstGeom prst="rect">
              <a:avLst/>
            </a:prstGeom>
            <a:noFill/>
            <a:ln>
              <a:noFill/>
            </a:ln>
          </p:spPr>
          <p:txBody>
            <a:bodyPr anchorCtr="0" anchor="ctr" bIns="25400" lIns="25400" spcFirstLastPara="1" rIns="25400" wrap="square" tIns="25400">
              <a:noAutofit/>
            </a:bodyPr>
            <a:lstStyle/>
            <a:p>
              <a:pPr indent="0" lvl="0" marL="0" marR="0" rtl="0" algn="ctr">
                <a:lnSpc>
                  <a:spcPct val="213333"/>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4" name="Google Shape;34;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5" name="Google Shape;35;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36" name="Google Shape;36;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37" name="Google Shape;37;p4"/>
          <p:cNvSpPr/>
          <p:nvPr/>
        </p:nvSpPr>
        <p:spPr>
          <a:xfrm>
            <a:off x="5544181" y="226713"/>
            <a:ext cx="3208999" cy="4690076"/>
          </a:xfrm>
          <a:custGeom>
            <a:rect b="b" l="l" r="r" t="t"/>
            <a:pathLst>
              <a:path extrusionOk="0" h="3350054" w="2292142">
                <a:moveTo>
                  <a:pt x="0" y="0"/>
                </a:moveTo>
                <a:lnTo>
                  <a:pt x="2292143" y="0"/>
                </a:lnTo>
                <a:lnTo>
                  <a:pt x="2292143" y="3350054"/>
                </a:lnTo>
                <a:lnTo>
                  <a:pt x="0" y="3350054"/>
                </a:lnTo>
                <a:lnTo>
                  <a:pt x="0" y="0"/>
                </a:lnTo>
                <a:close/>
              </a:path>
            </a:pathLst>
          </a:custGeom>
          <a:blipFill rotWithShape="1">
            <a:blip r:embed="rId3">
              <a:alphaModFix/>
            </a:blip>
            <a:stretch>
              <a:fillRect b="0" l="0" r="0" t="0"/>
            </a:stretch>
          </a:blipFill>
          <a:ln>
            <a:no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8" name="Shape 38"/>
        <p:cNvGrpSpPr/>
        <p:nvPr/>
      </p:nvGrpSpPr>
      <p:grpSpPr>
        <a:xfrm>
          <a:off x="0" y="0"/>
          <a:ext cx="0" cy="0"/>
          <a:chOff x="0" y="0"/>
          <a:chExt cx="0" cy="0"/>
        </a:xfrm>
      </p:grpSpPr>
      <p:sp>
        <p:nvSpPr>
          <p:cNvPr id="39" name="Google Shape;39;p5"/>
          <p:cNvSpPr/>
          <p:nvPr/>
        </p:nvSpPr>
        <p:spPr>
          <a:xfrm>
            <a:off x="0" y="0"/>
            <a:ext cx="9144000" cy="51435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2">
              <a:alphaModFix amt="28000"/>
            </a:blip>
            <a:stretch>
              <a:fillRect b="-38877" l="0" r="0" t="-38887"/>
            </a:stretch>
          </a:blipFill>
          <a:ln>
            <a:noFill/>
          </a:ln>
        </p:spPr>
      </p:sp>
      <p:grpSp>
        <p:nvGrpSpPr>
          <p:cNvPr id="40" name="Google Shape;40;p5"/>
          <p:cNvGrpSpPr/>
          <p:nvPr/>
        </p:nvGrpSpPr>
        <p:grpSpPr>
          <a:xfrm>
            <a:off x="311700" y="129100"/>
            <a:ext cx="8520601" cy="4686580"/>
            <a:chOff x="0" y="-104775"/>
            <a:chExt cx="4196100" cy="2468700"/>
          </a:xfrm>
        </p:grpSpPr>
        <p:sp>
          <p:nvSpPr>
            <p:cNvPr id="41" name="Google Shape;41;p5"/>
            <p:cNvSpPr/>
            <p:nvPr/>
          </p:nvSpPr>
          <p:spPr>
            <a:xfrm>
              <a:off x="0" y="0"/>
              <a:ext cx="4196031" cy="2363783"/>
            </a:xfrm>
            <a:custGeom>
              <a:rect b="b" l="l" r="r" t="t"/>
              <a:pathLst>
                <a:path extrusionOk="0" h="2363783" w="4196031">
                  <a:moveTo>
                    <a:pt x="24783" y="0"/>
                  </a:moveTo>
                  <a:lnTo>
                    <a:pt x="4171248" y="0"/>
                  </a:lnTo>
                  <a:cubicBezTo>
                    <a:pt x="4184935" y="0"/>
                    <a:pt x="4196031" y="11096"/>
                    <a:pt x="4196031" y="24783"/>
                  </a:cubicBezTo>
                  <a:lnTo>
                    <a:pt x="4196031" y="2339000"/>
                  </a:lnTo>
                  <a:cubicBezTo>
                    <a:pt x="4196031" y="2352688"/>
                    <a:pt x="4184935" y="2363783"/>
                    <a:pt x="4171248" y="2363783"/>
                  </a:cubicBezTo>
                  <a:lnTo>
                    <a:pt x="24783" y="2363783"/>
                  </a:lnTo>
                  <a:cubicBezTo>
                    <a:pt x="11096" y="2363783"/>
                    <a:pt x="0" y="2352688"/>
                    <a:pt x="0" y="2339000"/>
                  </a:cubicBezTo>
                  <a:lnTo>
                    <a:pt x="0" y="24783"/>
                  </a:lnTo>
                  <a:cubicBezTo>
                    <a:pt x="0" y="11096"/>
                    <a:pt x="11096" y="0"/>
                    <a:pt x="24783" y="0"/>
                  </a:cubicBezTo>
                  <a:close/>
                </a:path>
              </a:pathLst>
            </a:custGeom>
            <a:solidFill>
              <a:srgbClr val="FAF2E9"/>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2" name="Google Shape;42;p5"/>
            <p:cNvSpPr txBox="1"/>
            <p:nvPr/>
          </p:nvSpPr>
          <p:spPr>
            <a:xfrm>
              <a:off x="0" y="-104775"/>
              <a:ext cx="4196100" cy="2468700"/>
            </a:xfrm>
            <a:prstGeom prst="rect">
              <a:avLst/>
            </a:prstGeom>
            <a:noFill/>
            <a:ln>
              <a:noFill/>
            </a:ln>
          </p:spPr>
          <p:txBody>
            <a:bodyPr anchorCtr="0" anchor="ctr" bIns="25400" lIns="25400" spcFirstLastPara="1" rIns="25400" wrap="square" tIns="25400">
              <a:noAutofit/>
            </a:bodyPr>
            <a:lstStyle/>
            <a:p>
              <a:pPr indent="0" lvl="0" marL="0" marR="0" rtl="0" algn="ctr">
                <a:lnSpc>
                  <a:spcPct val="213333"/>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3" name="Google Shape;43;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44" name="Google Shape;44;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45" name="Google Shape;45;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46" name="Google Shape;46;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47" name="Google Shape;47;p5"/>
          <p:cNvSpPr/>
          <p:nvPr/>
        </p:nvSpPr>
        <p:spPr>
          <a:xfrm>
            <a:off x="-11" y="3381377"/>
            <a:ext cx="1762125" cy="1762118"/>
          </a:xfrm>
          <a:custGeom>
            <a:rect b="b" l="l" r="r" t="t"/>
            <a:pathLst>
              <a:path extrusionOk="0"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rotWithShape="1">
            <a:blip r:embed="rId3">
              <a:alphaModFix/>
            </a:blip>
            <a:stretch>
              <a:fillRect b="-2589" l="-4758" r="-4768" t="-2819"/>
            </a:stretch>
          </a:blip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8" name="Google Shape;48;p5"/>
          <p:cNvSpPr/>
          <p:nvPr/>
        </p:nvSpPr>
        <p:spPr>
          <a:xfrm>
            <a:off x="7381869" y="9"/>
            <a:ext cx="1762125" cy="1762118"/>
          </a:xfrm>
          <a:custGeom>
            <a:rect b="b" l="l" r="r" t="t"/>
            <a:pathLst>
              <a:path extrusionOk="0"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rotWithShape="1">
            <a:blip r:embed="rId4">
              <a:alphaModFix/>
            </a:blip>
            <a:stretch>
              <a:fillRect b="-869" l="-5629" r="-3029" t="-4979"/>
            </a:stretch>
          </a:blip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6"/>
          <p:cNvSpPr/>
          <p:nvPr/>
        </p:nvSpPr>
        <p:spPr>
          <a:xfrm>
            <a:off x="0" y="0"/>
            <a:ext cx="9144000" cy="51435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2">
              <a:alphaModFix amt="28000"/>
            </a:blip>
            <a:stretch>
              <a:fillRect b="-38877" l="0" r="0" t="-38887"/>
            </a:stretch>
          </a:blipFill>
          <a:ln>
            <a:noFill/>
          </a:ln>
        </p:spPr>
      </p:sp>
      <p:sp>
        <p:nvSpPr>
          <p:cNvPr id="51" name="Google Shape;51;p6"/>
          <p:cNvSpPr/>
          <p:nvPr/>
        </p:nvSpPr>
        <p:spPr>
          <a:xfrm>
            <a:off x="311700" y="0"/>
            <a:ext cx="4940827" cy="5141228"/>
          </a:xfrm>
          <a:custGeom>
            <a:rect b="b" l="l" r="r" t="t"/>
            <a:pathLst>
              <a:path extrusionOk="0" h="2363783" w="4196031">
                <a:moveTo>
                  <a:pt x="24783" y="0"/>
                </a:moveTo>
                <a:lnTo>
                  <a:pt x="4171248" y="0"/>
                </a:lnTo>
                <a:cubicBezTo>
                  <a:pt x="4184935" y="0"/>
                  <a:pt x="4196031" y="11096"/>
                  <a:pt x="4196031" y="24783"/>
                </a:cubicBezTo>
                <a:lnTo>
                  <a:pt x="4196031" y="2339000"/>
                </a:lnTo>
                <a:cubicBezTo>
                  <a:pt x="4196031" y="2352688"/>
                  <a:pt x="4184935" y="2363783"/>
                  <a:pt x="4171248" y="2363783"/>
                </a:cubicBezTo>
                <a:lnTo>
                  <a:pt x="24783" y="2363783"/>
                </a:lnTo>
                <a:cubicBezTo>
                  <a:pt x="11096" y="2363783"/>
                  <a:pt x="0" y="2352688"/>
                  <a:pt x="0" y="2339000"/>
                </a:cubicBezTo>
                <a:lnTo>
                  <a:pt x="0" y="24783"/>
                </a:lnTo>
                <a:cubicBezTo>
                  <a:pt x="0" y="11096"/>
                  <a:pt x="11096" y="0"/>
                  <a:pt x="24783" y="0"/>
                </a:cubicBezTo>
                <a:close/>
              </a:path>
            </a:pathLst>
          </a:custGeom>
          <a:solidFill>
            <a:srgbClr val="FAF2E9"/>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2" name="Google Shape;52;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53" name="Google Shape;53;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54" name="Google Shape;54;p6"/>
          <p:cNvSpPr/>
          <p:nvPr/>
        </p:nvSpPr>
        <p:spPr>
          <a:xfrm>
            <a:off x="5499724" y="314573"/>
            <a:ext cx="3244692" cy="4742242"/>
          </a:xfrm>
          <a:custGeom>
            <a:rect b="b" l="l" r="r" t="t"/>
            <a:pathLst>
              <a:path extrusionOk="0" h="3215079" w="2199791">
                <a:moveTo>
                  <a:pt x="0" y="0"/>
                </a:moveTo>
                <a:lnTo>
                  <a:pt x="2199790" y="0"/>
                </a:lnTo>
                <a:lnTo>
                  <a:pt x="2199790" y="3215079"/>
                </a:lnTo>
                <a:lnTo>
                  <a:pt x="0" y="3215079"/>
                </a:lnTo>
                <a:lnTo>
                  <a:pt x="0" y="0"/>
                </a:lnTo>
                <a:close/>
              </a:path>
            </a:pathLst>
          </a:custGeom>
          <a:blipFill rotWithShape="1">
            <a:blip r:embed="rId3">
              <a:alphaModFix/>
            </a:blip>
            <a:stretch>
              <a:fillRect b="0" l="0" r="0" t="0"/>
            </a:stretch>
          </a:blipFill>
          <a:ln>
            <a:no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55" name="Shape 55"/>
        <p:cNvGrpSpPr/>
        <p:nvPr/>
      </p:nvGrpSpPr>
      <p:grpSpPr>
        <a:xfrm>
          <a:off x="0" y="0"/>
          <a:ext cx="0" cy="0"/>
          <a:chOff x="0" y="0"/>
          <a:chExt cx="0" cy="0"/>
        </a:xfrm>
      </p:grpSpPr>
      <p:sp>
        <p:nvSpPr>
          <p:cNvPr id="56" name="Google Shape;56;p7"/>
          <p:cNvSpPr/>
          <p:nvPr/>
        </p:nvSpPr>
        <p:spPr>
          <a:xfrm>
            <a:off x="0" y="0"/>
            <a:ext cx="9144000" cy="51435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2">
              <a:alphaModFix amt="28000"/>
            </a:blip>
            <a:stretch>
              <a:fillRect b="-38877" l="0" r="0" t="-38887"/>
            </a:stretch>
          </a:blipFill>
          <a:ln>
            <a:noFill/>
          </a:ln>
        </p:spPr>
      </p:sp>
      <p:grpSp>
        <p:nvGrpSpPr>
          <p:cNvPr id="57" name="Google Shape;57;p7"/>
          <p:cNvGrpSpPr/>
          <p:nvPr/>
        </p:nvGrpSpPr>
        <p:grpSpPr>
          <a:xfrm>
            <a:off x="311700" y="129100"/>
            <a:ext cx="8520601" cy="4686580"/>
            <a:chOff x="0" y="-104775"/>
            <a:chExt cx="4196100" cy="2468700"/>
          </a:xfrm>
        </p:grpSpPr>
        <p:sp>
          <p:nvSpPr>
            <p:cNvPr id="58" name="Google Shape;58;p7"/>
            <p:cNvSpPr/>
            <p:nvPr/>
          </p:nvSpPr>
          <p:spPr>
            <a:xfrm>
              <a:off x="0" y="0"/>
              <a:ext cx="4196031" cy="2363783"/>
            </a:xfrm>
            <a:custGeom>
              <a:rect b="b" l="l" r="r" t="t"/>
              <a:pathLst>
                <a:path extrusionOk="0" h="2363783" w="4196031">
                  <a:moveTo>
                    <a:pt x="24783" y="0"/>
                  </a:moveTo>
                  <a:lnTo>
                    <a:pt x="4171248" y="0"/>
                  </a:lnTo>
                  <a:cubicBezTo>
                    <a:pt x="4184935" y="0"/>
                    <a:pt x="4196031" y="11096"/>
                    <a:pt x="4196031" y="24783"/>
                  </a:cubicBezTo>
                  <a:lnTo>
                    <a:pt x="4196031" y="2339000"/>
                  </a:lnTo>
                  <a:cubicBezTo>
                    <a:pt x="4196031" y="2352688"/>
                    <a:pt x="4184935" y="2363783"/>
                    <a:pt x="4171248" y="2363783"/>
                  </a:cubicBezTo>
                  <a:lnTo>
                    <a:pt x="24783" y="2363783"/>
                  </a:lnTo>
                  <a:cubicBezTo>
                    <a:pt x="11096" y="2363783"/>
                    <a:pt x="0" y="2352688"/>
                    <a:pt x="0" y="2339000"/>
                  </a:cubicBezTo>
                  <a:lnTo>
                    <a:pt x="0" y="24783"/>
                  </a:lnTo>
                  <a:cubicBezTo>
                    <a:pt x="0" y="11096"/>
                    <a:pt x="11096" y="0"/>
                    <a:pt x="24783" y="0"/>
                  </a:cubicBezTo>
                  <a:close/>
                </a:path>
              </a:pathLst>
            </a:custGeom>
            <a:solidFill>
              <a:srgbClr val="FAF2E9"/>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9" name="Google Shape;59;p7"/>
            <p:cNvSpPr txBox="1"/>
            <p:nvPr/>
          </p:nvSpPr>
          <p:spPr>
            <a:xfrm>
              <a:off x="0" y="-104775"/>
              <a:ext cx="4196100" cy="2468700"/>
            </a:xfrm>
            <a:prstGeom prst="rect">
              <a:avLst/>
            </a:prstGeom>
            <a:noFill/>
            <a:ln>
              <a:noFill/>
            </a:ln>
          </p:spPr>
          <p:txBody>
            <a:bodyPr anchorCtr="0" anchor="ctr" bIns="25400" lIns="25400" spcFirstLastPara="1" rIns="25400" wrap="square" tIns="25400">
              <a:noAutofit/>
            </a:bodyPr>
            <a:lstStyle/>
            <a:p>
              <a:pPr indent="0" lvl="0" marL="0" marR="0" rtl="0" algn="ctr">
                <a:lnSpc>
                  <a:spcPct val="213333"/>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60" name="Google Shape;60;p7"/>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61" name="Google Shape;6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62" name="Google Shape;62;p7"/>
          <p:cNvSpPr/>
          <p:nvPr/>
        </p:nvSpPr>
        <p:spPr>
          <a:xfrm>
            <a:off x="6217399" y="2911479"/>
            <a:ext cx="2621115" cy="2841625"/>
          </a:xfrm>
          <a:custGeom>
            <a:rect b="b" l="l" r="r" t="t"/>
            <a:pathLst>
              <a:path extrusionOk="0" h="6350000" w="5857240">
                <a:moveTo>
                  <a:pt x="2928620" y="0"/>
                </a:moveTo>
                <a:lnTo>
                  <a:pt x="2928620" y="0"/>
                </a:lnTo>
                <a:cubicBezTo>
                  <a:pt x="4546600" y="0"/>
                  <a:pt x="5857240" y="1310640"/>
                  <a:pt x="5857240" y="2928620"/>
                </a:cubicBezTo>
                <a:lnTo>
                  <a:pt x="5857240" y="6350000"/>
                </a:lnTo>
                <a:lnTo>
                  <a:pt x="5857240" y="6350000"/>
                </a:lnTo>
                <a:lnTo>
                  <a:pt x="0" y="6350000"/>
                </a:lnTo>
                <a:lnTo>
                  <a:pt x="0" y="6350000"/>
                </a:lnTo>
                <a:lnTo>
                  <a:pt x="0" y="2928620"/>
                </a:lnTo>
                <a:cubicBezTo>
                  <a:pt x="0" y="1310640"/>
                  <a:pt x="1310640" y="0"/>
                  <a:pt x="2928620" y="0"/>
                </a:cubicBezTo>
                <a:close/>
              </a:path>
            </a:pathLst>
          </a:custGeom>
          <a:blipFill rotWithShape="1">
            <a:blip r:embed="rId3">
              <a:alphaModFix/>
            </a:blip>
            <a:stretch>
              <a:fillRect b="-18279" l="-11419" r="-3639" t="-36839"/>
            </a:stretch>
          </a:blip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63" name="Google Shape;63;p7"/>
          <p:cNvSpPr/>
          <p:nvPr/>
        </p:nvSpPr>
        <p:spPr>
          <a:xfrm>
            <a:off x="311699" y="-2232671"/>
            <a:ext cx="2621115" cy="2841625"/>
          </a:xfrm>
          <a:custGeom>
            <a:rect b="b" l="l" r="r" t="t"/>
            <a:pathLst>
              <a:path extrusionOk="0" h="6350000" w="5857240">
                <a:moveTo>
                  <a:pt x="2928620" y="0"/>
                </a:moveTo>
                <a:lnTo>
                  <a:pt x="2928620" y="0"/>
                </a:lnTo>
                <a:cubicBezTo>
                  <a:pt x="4546600" y="0"/>
                  <a:pt x="5857240" y="1310640"/>
                  <a:pt x="5857240" y="2928620"/>
                </a:cubicBezTo>
                <a:lnTo>
                  <a:pt x="5857240" y="6350000"/>
                </a:lnTo>
                <a:lnTo>
                  <a:pt x="5857240" y="6350000"/>
                </a:lnTo>
                <a:lnTo>
                  <a:pt x="0" y="6350000"/>
                </a:lnTo>
                <a:lnTo>
                  <a:pt x="0" y="6350000"/>
                </a:lnTo>
                <a:lnTo>
                  <a:pt x="0" y="2928620"/>
                </a:lnTo>
                <a:cubicBezTo>
                  <a:pt x="0" y="1310640"/>
                  <a:pt x="1310640" y="0"/>
                  <a:pt x="2928620" y="0"/>
                </a:cubicBezTo>
                <a:close/>
              </a:path>
            </a:pathLst>
          </a:custGeom>
          <a:blipFill rotWithShape="1">
            <a:blip r:embed="rId3">
              <a:alphaModFix/>
            </a:blip>
            <a:stretch>
              <a:fillRect b="-18279" l="-11419" r="-3639" t="-36839"/>
            </a:stretch>
          </a:blip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64" name="Shape 64"/>
        <p:cNvGrpSpPr/>
        <p:nvPr/>
      </p:nvGrpSpPr>
      <p:grpSpPr>
        <a:xfrm>
          <a:off x="0" y="0"/>
          <a:ext cx="0" cy="0"/>
          <a:chOff x="0" y="0"/>
          <a:chExt cx="0" cy="0"/>
        </a:xfrm>
      </p:grpSpPr>
      <p:sp>
        <p:nvSpPr>
          <p:cNvPr id="65" name="Google Shape;65;p8"/>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6" name="Google Shape;66;p8"/>
          <p:cNvGrpSpPr/>
          <p:nvPr/>
        </p:nvGrpSpPr>
        <p:grpSpPr>
          <a:xfrm>
            <a:off x="4717574" y="228463"/>
            <a:ext cx="4280861" cy="4686580"/>
            <a:chOff x="0" y="-104775"/>
            <a:chExt cx="4196100" cy="2468700"/>
          </a:xfrm>
        </p:grpSpPr>
        <p:sp>
          <p:nvSpPr>
            <p:cNvPr id="67" name="Google Shape;67;p8"/>
            <p:cNvSpPr/>
            <p:nvPr/>
          </p:nvSpPr>
          <p:spPr>
            <a:xfrm>
              <a:off x="0" y="0"/>
              <a:ext cx="4196031" cy="2363783"/>
            </a:xfrm>
            <a:custGeom>
              <a:rect b="b" l="l" r="r" t="t"/>
              <a:pathLst>
                <a:path extrusionOk="0" h="2363783" w="4196031">
                  <a:moveTo>
                    <a:pt x="24783" y="0"/>
                  </a:moveTo>
                  <a:lnTo>
                    <a:pt x="4171248" y="0"/>
                  </a:lnTo>
                  <a:cubicBezTo>
                    <a:pt x="4184935" y="0"/>
                    <a:pt x="4196031" y="11096"/>
                    <a:pt x="4196031" y="24783"/>
                  </a:cubicBezTo>
                  <a:lnTo>
                    <a:pt x="4196031" y="2339000"/>
                  </a:lnTo>
                  <a:cubicBezTo>
                    <a:pt x="4196031" y="2352688"/>
                    <a:pt x="4184935" y="2363783"/>
                    <a:pt x="4171248" y="2363783"/>
                  </a:cubicBezTo>
                  <a:lnTo>
                    <a:pt x="24783" y="2363783"/>
                  </a:lnTo>
                  <a:cubicBezTo>
                    <a:pt x="11096" y="2363783"/>
                    <a:pt x="0" y="2352688"/>
                    <a:pt x="0" y="2339000"/>
                  </a:cubicBezTo>
                  <a:lnTo>
                    <a:pt x="0" y="24783"/>
                  </a:lnTo>
                  <a:cubicBezTo>
                    <a:pt x="0" y="11096"/>
                    <a:pt x="11096" y="0"/>
                    <a:pt x="24783" y="0"/>
                  </a:cubicBezTo>
                  <a:close/>
                </a:path>
              </a:pathLst>
            </a:custGeom>
            <a:solidFill>
              <a:srgbClr val="FAF2E9"/>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68" name="Google Shape;68;p8"/>
            <p:cNvSpPr txBox="1"/>
            <p:nvPr/>
          </p:nvSpPr>
          <p:spPr>
            <a:xfrm>
              <a:off x="0" y="-104775"/>
              <a:ext cx="4196100" cy="2468700"/>
            </a:xfrm>
            <a:prstGeom prst="rect">
              <a:avLst/>
            </a:prstGeom>
            <a:noFill/>
            <a:ln>
              <a:noFill/>
            </a:ln>
          </p:spPr>
          <p:txBody>
            <a:bodyPr anchorCtr="0" anchor="ctr" bIns="25400" lIns="25400" spcFirstLastPara="1" rIns="25400" wrap="square" tIns="25400">
              <a:noAutofit/>
            </a:bodyPr>
            <a:lstStyle/>
            <a:p>
              <a:pPr indent="0" lvl="0" marL="0" marR="0" rtl="0" algn="ctr">
                <a:lnSpc>
                  <a:spcPct val="213333"/>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69" name="Google Shape;69;p8"/>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70" name="Google Shape;70;p8"/>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71" name="Google Shape;71;p8"/>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72" name="Google Shape;72;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73" name="Google Shape;73;p8"/>
          <p:cNvSpPr/>
          <p:nvPr/>
        </p:nvSpPr>
        <p:spPr>
          <a:xfrm>
            <a:off x="1971982" y="3639801"/>
            <a:ext cx="2651937" cy="1814484"/>
          </a:xfrm>
          <a:custGeom>
            <a:rect b="b" l="l" r="r" t="t"/>
            <a:pathLst>
              <a:path extrusionOk="0" h="1895022" w="2769647">
                <a:moveTo>
                  <a:pt x="0" y="0"/>
                </a:moveTo>
                <a:lnTo>
                  <a:pt x="2769648" y="0"/>
                </a:lnTo>
                <a:lnTo>
                  <a:pt x="2769648" y="1895021"/>
                </a:lnTo>
                <a:lnTo>
                  <a:pt x="0" y="1895021"/>
                </a:lnTo>
                <a:lnTo>
                  <a:pt x="0" y="0"/>
                </a:lnTo>
                <a:close/>
              </a:path>
            </a:pathLst>
          </a:custGeom>
          <a:blipFill rotWithShape="1">
            <a:blip r:embed="rId2">
              <a:alphaModFix/>
            </a:blip>
            <a:stretch>
              <a:fillRect b="0" l="0" r="0" t="0"/>
            </a:stretch>
          </a:blipFill>
          <a:ln>
            <a:no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74" name="Shape 74"/>
        <p:cNvGrpSpPr/>
        <p:nvPr/>
      </p:nvGrpSpPr>
      <p:grpSpPr>
        <a:xfrm>
          <a:off x="0" y="0"/>
          <a:ext cx="0" cy="0"/>
          <a:chOff x="0" y="0"/>
          <a:chExt cx="0" cy="0"/>
        </a:xfrm>
      </p:grpSpPr>
      <p:sp>
        <p:nvSpPr>
          <p:cNvPr id="75" name="Google Shape;75;p9"/>
          <p:cNvSpPr/>
          <p:nvPr/>
        </p:nvSpPr>
        <p:spPr>
          <a:xfrm>
            <a:off x="0" y="0"/>
            <a:ext cx="9144000" cy="51435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2">
              <a:alphaModFix amt="28000"/>
            </a:blip>
            <a:stretch>
              <a:fillRect b="-38877" l="0" r="0" t="-38887"/>
            </a:stretch>
          </a:blipFill>
          <a:ln>
            <a:noFill/>
          </a:ln>
        </p:spPr>
      </p:sp>
      <p:sp>
        <p:nvSpPr>
          <p:cNvPr id="76" name="Google Shape;76;p9"/>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77" name="Google Shape;77;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78" name="Google Shape;78;p9"/>
          <p:cNvSpPr/>
          <p:nvPr/>
        </p:nvSpPr>
        <p:spPr>
          <a:xfrm>
            <a:off x="311702" y="-784250"/>
            <a:ext cx="2284324" cy="2476500"/>
          </a:xfrm>
          <a:custGeom>
            <a:rect b="b" l="l" r="r" t="t"/>
            <a:pathLst>
              <a:path extrusionOk="0" h="6350000" w="5857240">
                <a:moveTo>
                  <a:pt x="2928620" y="0"/>
                </a:moveTo>
                <a:lnTo>
                  <a:pt x="2928620" y="0"/>
                </a:lnTo>
                <a:cubicBezTo>
                  <a:pt x="4546600" y="0"/>
                  <a:pt x="5857240" y="1310640"/>
                  <a:pt x="5857240" y="2928620"/>
                </a:cubicBezTo>
                <a:lnTo>
                  <a:pt x="5857240" y="6350000"/>
                </a:lnTo>
                <a:lnTo>
                  <a:pt x="5857240" y="6350000"/>
                </a:lnTo>
                <a:lnTo>
                  <a:pt x="0" y="6350000"/>
                </a:lnTo>
                <a:lnTo>
                  <a:pt x="0" y="6350000"/>
                </a:lnTo>
                <a:lnTo>
                  <a:pt x="0" y="2928620"/>
                </a:lnTo>
                <a:cubicBezTo>
                  <a:pt x="0" y="1310640"/>
                  <a:pt x="1310640" y="0"/>
                  <a:pt x="2928620" y="0"/>
                </a:cubicBezTo>
                <a:close/>
              </a:path>
            </a:pathLst>
          </a:custGeom>
          <a:blipFill rotWithShape="1">
            <a:blip r:embed="rId3">
              <a:alphaModFix/>
            </a:blip>
            <a:stretch>
              <a:fillRect b="-9979" l="-10109" r="-12558" t="-3169"/>
            </a:stretch>
          </a:blip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79" name="Google Shape;79;p9"/>
          <p:cNvSpPr/>
          <p:nvPr/>
        </p:nvSpPr>
        <p:spPr>
          <a:xfrm>
            <a:off x="6547984" y="2667001"/>
            <a:ext cx="2284324" cy="2476500"/>
          </a:xfrm>
          <a:custGeom>
            <a:rect b="b" l="l" r="r" t="t"/>
            <a:pathLst>
              <a:path extrusionOk="0" h="6350000" w="5857240">
                <a:moveTo>
                  <a:pt x="2928620" y="0"/>
                </a:moveTo>
                <a:lnTo>
                  <a:pt x="2928620" y="0"/>
                </a:lnTo>
                <a:cubicBezTo>
                  <a:pt x="4546600" y="0"/>
                  <a:pt x="5857240" y="1310640"/>
                  <a:pt x="5857240" y="2928620"/>
                </a:cubicBezTo>
                <a:lnTo>
                  <a:pt x="5857240" y="6350000"/>
                </a:lnTo>
                <a:lnTo>
                  <a:pt x="5857240" y="6350000"/>
                </a:lnTo>
                <a:lnTo>
                  <a:pt x="0" y="6350000"/>
                </a:lnTo>
                <a:lnTo>
                  <a:pt x="0" y="6350000"/>
                </a:lnTo>
                <a:lnTo>
                  <a:pt x="0" y="2928620"/>
                </a:lnTo>
                <a:cubicBezTo>
                  <a:pt x="0" y="1310640"/>
                  <a:pt x="1310640" y="0"/>
                  <a:pt x="2928620" y="0"/>
                </a:cubicBezTo>
                <a:close/>
              </a:path>
            </a:pathLst>
          </a:custGeom>
          <a:blipFill rotWithShape="1">
            <a:blip r:embed="rId4">
              <a:alphaModFix/>
            </a:blip>
            <a:stretch>
              <a:fillRect b="-25779" l="0" r="0" t="-9029"/>
            </a:stretch>
          </a:blip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0" name="Shape 80"/>
        <p:cNvGrpSpPr/>
        <p:nvPr/>
      </p:nvGrpSpPr>
      <p:grpSpPr>
        <a:xfrm>
          <a:off x="0" y="0"/>
          <a:ext cx="0" cy="0"/>
          <a:chOff x="0" y="0"/>
          <a:chExt cx="0" cy="0"/>
        </a:xfrm>
      </p:grpSpPr>
      <p:sp>
        <p:nvSpPr>
          <p:cNvPr id="81" name="Google Shape;81;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0"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Font typeface="Caveat Medium"/>
              <a:buNone/>
              <a:defRPr sz="2800">
                <a:solidFill>
                  <a:schemeClr val="dk1"/>
                </a:solidFill>
                <a:latin typeface="Caveat Medium"/>
                <a:ea typeface="Caveat Medium"/>
                <a:cs typeface="Caveat Medium"/>
                <a:sym typeface="Caveat Medium"/>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Font typeface="Caveat Medium"/>
              <a:buChar char="●"/>
              <a:defRPr sz="1800">
                <a:solidFill>
                  <a:schemeClr val="dk2"/>
                </a:solidFill>
                <a:latin typeface="Caveat Medium"/>
                <a:ea typeface="Caveat Medium"/>
                <a:cs typeface="Caveat Medium"/>
                <a:sym typeface="Caveat Medium"/>
              </a:defRPr>
            </a:lvl1pPr>
            <a:lvl2pPr indent="-317500" lvl="1" marL="914400">
              <a:lnSpc>
                <a:spcPct val="115000"/>
              </a:lnSpc>
              <a:spcBef>
                <a:spcPts val="0"/>
              </a:spcBef>
              <a:spcAft>
                <a:spcPts val="0"/>
              </a:spcAft>
              <a:buClr>
                <a:schemeClr val="dk2"/>
              </a:buClr>
              <a:buSzPts val="1400"/>
              <a:buFont typeface="Exo 2"/>
              <a:buChar char="○"/>
              <a:defRPr>
                <a:solidFill>
                  <a:schemeClr val="dk2"/>
                </a:solidFill>
                <a:latin typeface="Exo 2"/>
                <a:ea typeface="Exo 2"/>
                <a:cs typeface="Exo 2"/>
                <a:sym typeface="Exo 2"/>
              </a:defRPr>
            </a:lvl2pPr>
            <a:lvl3pPr indent="-317500" lvl="2" marL="1371600">
              <a:lnSpc>
                <a:spcPct val="115000"/>
              </a:lnSpc>
              <a:spcBef>
                <a:spcPts val="0"/>
              </a:spcBef>
              <a:spcAft>
                <a:spcPts val="0"/>
              </a:spcAft>
              <a:buClr>
                <a:schemeClr val="dk2"/>
              </a:buClr>
              <a:buSzPts val="1400"/>
              <a:buFont typeface="Exo 2"/>
              <a:buChar char="■"/>
              <a:defRPr>
                <a:solidFill>
                  <a:schemeClr val="dk2"/>
                </a:solidFill>
                <a:latin typeface="Exo 2"/>
                <a:ea typeface="Exo 2"/>
                <a:cs typeface="Exo 2"/>
                <a:sym typeface="Exo 2"/>
              </a:defRPr>
            </a:lvl3pPr>
            <a:lvl4pPr indent="-317500" lvl="3" marL="1828800">
              <a:lnSpc>
                <a:spcPct val="115000"/>
              </a:lnSpc>
              <a:spcBef>
                <a:spcPts val="0"/>
              </a:spcBef>
              <a:spcAft>
                <a:spcPts val="0"/>
              </a:spcAft>
              <a:buClr>
                <a:schemeClr val="dk2"/>
              </a:buClr>
              <a:buSzPts val="1400"/>
              <a:buFont typeface="Exo 2"/>
              <a:buChar char="●"/>
              <a:defRPr>
                <a:solidFill>
                  <a:schemeClr val="dk2"/>
                </a:solidFill>
                <a:latin typeface="Exo 2"/>
                <a:ea typeface="Exo 2"/>
                <a:cs typeface="Exo 2"/>
                <a:sym typeface="Exo 2"/>
              </a:defRPr>
            </a:lvl4pPr>
            <a:lvl5pPr indent="-317500" lvl="4" marL="2286000">
              <a:lnSpc>
                <a:spcPct val="115000"/>
              </a:lnSpc>
              <a:spcBef>
                <a:spcPts val="0"/>
              </a:spcBef>
              <a:spcAft>
                <a:spcPts val="0"/>
              </a:spcAft>
              <a:buClr>
                <a:schemeClr val="dk2"/>
              </a:buClr>
              <a:buSzPts val="1400"/>
              <a:buFont typeface="Exo 2"/>
              <a:buChar char="○"/>
              <a:defRPr>
                <a:solidFill>
                  <a:schemeClr val="dk2"/>
                </a:solidFill>
                <a:latin typeface="Exo 2"/>
                <a:ea typeface="Exo 2"/>
                <a:cs typeface="Exo 2"/>
                <a:sym typeface="Exo 2"/>
              </a:defRPr>
            </a:lvl5pPr>
            <a:lvl6pPr indent="-317500" lvl="5" marL="2743200">
              <a:lnSpc>
                <a:spcPct val="115000"/>
              </a:lnSpc>
              <a:spcBef>
                <a:spcPts val="0"/>
              </a:spcBef>
              <a:spcAft>
                <a:spcPts val="0"/>
              </a:spcAft>
              <a:buClr>
                <a:schemeClr val="dk2"/>
              </a:buClr>
              <a:buSzPts val="1400"/>
              <a:buFont typeface="Exo 2"/>
              <a:buChar char="■"/>
              <a:defRPr>
                <a:solidFill>
                  <a:schemeClr val="dk2"/>
                </a:solidFill>
                <a:latin typeface="Exo 2"/>
                <a:ea typeface="Exo 2"/>
                <a:cs typeface="Exo 2"/>
                <a:sym typeface="Exo 2"/>
              </a:defRPr>
            </a:lvl6pPr>
            <a:lvl7pPr indent="-317500" lvl="6" marL="3200400">
              <a:lnSpc>
                <a:spcPct val="115000"/>
              </a:lnSpc>
              <a:spcBef>
                <a:spcPts val="0"/>
              </a:spcBef>
              <a:spcAft>
                <a:spcPts val="0"/>
              </a:spcAft>
              <a:buClr>
                <a:schemeClr val="dk2"/>
              </a:buClr>
              <a:buSzPts val="1400"/>
              <a:buFont typeface="Exo 2"/>
              <a:buChar char="●"/>
              <a:defRPr>
                <a:solidFill>
                  <a:schemeClr val="dk2"/>
                </a:solidFill>
                <a:latin typeface="Exo 2"/>
                <a:ea typeface="Exo 2"/>
                <a:cs typeface="Exo 2"/>
                <a:sym typeface="Exo 2"/>
              </a:defRPr>
            </a:lvl7pPr>
            <a:lvl8pPr indent="-317500" lvl="7" marL="3657600">
              <a:lnSpc>
                <a:spcPct val="115000"/>
              </a:lnSpc>
              <a:spcBef>
                <a:spcPts val="0"/>
              </a:spcBef>
              <a:spcAft>
                <a:spcPts val="0"/>
              </a:spcAft>
              <a:buClr>
                <a:schemeClr val="dk2"/>
              </a:buClr>
              <a:buSzPts val="1400"/>
              <a:buFont typeface="Exo 2"/>
              <a:buChar char="○"/>
              <a:defRPr>
                <a:solidFill>
                  <a:schemeClr val="dk2"/>
                </a:solidFill>
                <a:latin typeface="Exo 2"/>
                <a:ea typeface="Exo 2"/>
                <a:cs typeface="Exo 2"/>
                <a:sym typeface="Exo 2"/>
              </a:defRPr>
            </a:lvl8pPr>
            <a:lvl9pPr indent="-317500" lvl="8" marL="4114800">
              <a:lnSpc>
                <a:spcPct val="115000"/>
              </a:lnSpc>
              <a:spcBef>
                <a:spcPts val="0"/>
              </a:spcBef>
              <a:spcAft>
                <a:spcPts val="0"/>
              </a:spcAft>
              <a:buClr>
                <a:schemeClr val="dk2"/>
              </a:buClr>
              <a:buSzPts val="1400"/>
              <a:buFont typeface="Exo 2"/>
              <a:buChar char="■"/>
              <a:defRPr>
                <a:solidFill>
                  <a:schemeClr val="dk2"/>
                </a:solidFill>
                <a:latin typeface="Exo 2"/>
                <a:ea typeface="Exo 2"/>
                <a:cs typeface="Exo 2"/>
                <a:sym typeface="Exo 2"/>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xml"/><Relationship Id="rId3" Type="http://schemas.openxmlformats.org/officeDocument/2006/relationships/image" Target="../media/image23.png"/><Relationship Id="rId4" Type="http://schemas.openxmlformats.org/officeDocument/2006/relationships/image" Target="../media/image1.jpg"/><Relationship Id="rId5" Type="http://schemas.openxmlformats.org/officeDocument/2006/relationships/image" Target="../media/image12.png"/><Relationship Id="rId6" Type="http://schemas.openxmlformats.org/officeDocument/2006/relationships/image" Target="../media/image1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0.xml"/><Relationship Id="rId3" Type="http://schemas.openxmlformats.org/officeDocument/2006/relationships/image" Target="../media/image23.png"/><Relationship Id="rId4" Type="http://schemas.openxmlformats.org/officeDocument/2006/relationships/image" Target="../media/image31.png"/><Relationship Id="rId5" Type="http://schemas.openxmlformats.org/officeDocument/2006/relationships/image" Target="../media/image38.png"/><Relationship Id="rId6" Type="http://schemas.openxmlformats.org/officeDocument/2006/relationships/image" Target="../media/image1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1.xml"/><Relationship Id="rId3" Type="http://schemas.openxmlformats.org/officeDocument/2006/relationships/image" Target="../media/image23.png"/><Relationship Id="rId4" Type="http://schemas.openxmlformats.org/officeDocument/2006/relationships/image" Target="../media/image42.jpg"/><Relationship Id="rId5" Type="http://schemas.openxmlformats.org/officeDocument/2006/relationships/image" Target="../media/image12.png"/><Relationship Id="rId6" Type="http://schemas.openxmlformats.org/officeDocument/2006/relationships/image" Target="../media/image2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2.xml"/><Relationship Id="rId3" Type="http://schemas.openxmlformats.org/officeDocument/2006/relationships/image" Target="../media/image23.png"/><Relationship Id="rId4" Type="http://schemas.openxmlformats.org/officeDocument/2006/relationships/image" Target="../media/image59.png"/><Relationship Id="rId5" Type="http://schemas.openxmlformats.org/officeDocument/2006/relationships/image" Target="../media/image47.png"/><Relationship Id="rId6" Type="http://schemas.openxmlformats.org/officeDocument/2006/relationships/image" Target="../media/image65.png"/><Relationship Id="rId7" Type="http://schemas.openxmlformats.org/officeDocument/2006/relationships/image" Target="../media/image1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3.xml"/><Relationship Id="rId3" Type="http://schemas.openxmlformats.org/officeDocument/2006/relationships/image" Target="../media/image23.png"/><Relationship Id="rId4" Type="http://schemas.openxmlformats.org/officeDocument/2006/relationships/image" Target="../media/image12.png"/><Relationship Id="rId5" Type="http://schemas.openxmlformats.org/officeDocument/2006/relationships/image" Target="../media/image57.png"/><Relationship Id="rId6" Type="http://schemas.openxmlformats.org/officeDocument/2006/relationships/image" Target="../media/image56.png"/><Relationship Id="rId7" Type="http://schemas.openxmlformats.org/officeDocument/2006/relationships/image" Target="../media/image1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4.xml"/><Relationship Id="rId3" Type="http://schemas.openxmlformats.org/officeDocument/2006/relationships/image" Target="../media/image23.png"/><Relationship Id="rId4" Type="http://schemas.openxmlformats.org/officeDocument/2006/relationships/image" Target="../media/image12.png"/><Relationship Id="rId5" Type="http://schemas.openxmlformats.org/officeDocument/2006/relationships/image" Target="../media/image52.jpg"/><Relationship Id="rId6" Type="http://schemas.openxmlformats.org/officeDocument/2006/relationships/image" Target="../media/image63.jpg"/><Relationship Id="rId7" Type="http://schemas.openxmlformats.org/officeDocument/2006/relationships/image" Target="../media/image48.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5.xml"/><Relationship Id="rId3" Type="http://schemas.openxmlformats.org/officeDocument/2006/relationships/image" Target="../media/image23.png"/><Relationship Id="rId4" Type="http://schemas.openxmlformats.org/officeDocument/2006/relationships/image" Target="../media/image6.png"/><Relationship Id="rId11" Type="http://schemas.openxmlformats.org/officeDocument/2006/relationships/image" Target="../media/image53.png"/><Relationship Id="rId10" Type="http://schemas.openxmlformats.org/officeDocument/2006/relationships/image" Target="../media/image62.png"/><Relationship Id="rId12" Type="http://schemas.openxmlformats.org/officeDocument/2006/relationships/image" Target="../media/image50.png"/><Relationship Id="rId9" Type="http://schemas.openxmlformats.org/officeDocument/2006/relationships/image" Target="../media/image60.png"/><Relationship Id="rId5" Type="http://schemas.openxmlformats.org/officeDocument/2006/relationships/image" Target="../media/image46.png"/><Relationship Id="rId6" Type="http://schemas.openxmlformats.org/officeDocument/2006/relationships/image" Target="../media/image51.png"/><Relationship Id="rId7" Type="http://schemas.openxmlformats.org/officeDocument/2006/relationships/image" Target="../media/image64.png"/><Relationship Id="rId8" Type="http://schemas.openxmlformats.org/officeDocument/2006/relationships/image" Target="../media/image5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6.xml"/><Relationship Id="rId3" Type="http://schemas.openxmlformats.org/officeDocument/2006/relationships/image" Target="../media/image23.png"/><Relationship Id="rId4" Type="http://schemas.openxmlformats.org/officeDocument/2006/relationships/image" Target="../media/image12.png"/><Relationship Id="rId5" Type="http://schemas.openxmlformats.org/officeDocument/2006/relationships/image" Target="../media/image54.png"/><Relationship Id="rId6" Type="http://schemas.openxmlformats.org/officeDocument/2006/relationships/image" Target="../media/image66.png"/><Relationship Id="rId7" Type="http://schemas.openxmlformats.org/officeDocument/2006/relationships/image" Target="../media/image58.png"/><Relationship Id="rId8" Type="http://schemas.openxmlformats.org/officeDocument/2006/relationships/image" Target="../media/image1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7.xml"/><Relationship Id="rId3" Type="http://schemas.openxmlformats.org/officeDocument/2006/relationships/image" Target="../media/image61.jpg"/><Relationship Id="rId4" Type="http://schemas.openxmlformats.org/officeDocument/2006/relationships/image" Target="../media/image21.png"/><Relationship Id="rId5" Type="http://schemas.openxmlformats.org/officeDocument/2006/relationships/image" Target="../media/image68.png"/></Relationships>
</file>

<file path=ppt/slides/_rels/slide18.xml.rels><?xml version="1.0" encoding="UTF-8" standalone="yes"?><Relationships xmlns="http://schemas.openxmlformats.org/package/2006/relationships"><Relationship Id="rId11" Type="http://schemas.openxmlformats.org/officeDocument/2006/relationships/image" Target="../media/image3.jpg"/><Relationship Id="rId10" Type="http://schemas.openxmlformats.org/officeDocument/2006/relationships/image" Target="../media/image13.jpg"/><Relationship Id="rId13" Type="http://schemas.openxmlformats.org/officeDocument/2006/relationships/image" Target="../media/image18.jpg"/><Relationship Id="rId12" Type="http://schemas.openxmlformats.org/officeDocument/2006/relationships/image" Target="../media/image5.jpg"/><Relationship Id="rId1" Type="http://schemas.openxmlformats.org/officeDocument/2006/relationships/slideLayout" Target="../slideLayouts/slideLayout9.xml"/><Relationship Id="rId2" Type="http://schemas.openxmlformats.org/officeDocument/2006/relationships/notesSlide" Target="../notesSlides/notesSlide18.xml"/><Relationship Id="rId3" Type="http://schemas.openxmlformats.org/officeDocument/2006/relationships/image" Target="../media/image23.png"/><Relationship Id="rId4" Type="http://schemas.openxmlformats.org/officeDocument/2006/relationships/image" Target="../media/image1.jpg"/><Relationship Id="rId9" Type="http://schemas.openxmlformats.org/officeDocument/2006/relationships/image" Target="../media/image10.png"/><Relationship Id="rId15" Type="http://schemas.openxmlformats.org/officeDocument/2006/relationships/image" Target="../media/image8.jpg"/><Relationship Id="rId14" Type="http://schemas.openxmlformats.org/officeDocument/2006/relationships/image" Target="../media/image7.jpg"/><Relationship Id="rId17" Type="http://schemas.openxmlformats.org/officeDocument/2006/relationships/image" Target="../media/image11.png"/><Relationship Id="rId16" Type="http://schemas.openxmlformats.org/officeDocument/2006/relationships/image" Target="../media/image36.jpg"/><Relationship Id="rId5" Type="http://schemas.openxmlformats.org/officeDocument/2006/relationships/image" Target="../media/image26.png"/><Relationship Id="rId19" Type="http://schemas.openxmlformats.org/officeDocument/2006/relationships/image" Target="../media/image6.png"/><Relationship Id="rId6" Type="http://schemas.openxmlformats.org/officeDocument/2006/relationships/image" Target="../media/image4.jpg"/><Relationship Id="rId18" Type="http://schemas.openxmlformats.org/officeDocument/2006/relationships/image" Target="../media/image38.png"/><Relationship Id="rId7" Type="http://schemas.openxmlformats.org/officeDocument/2006/relationships/image" Target="../media/image2.jpg"/><Relationship Id="rId8" Type="http://schemas.openxmlformats.org/officeDocument/2006/relationships/image" Target="../media/image25.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9.xml"/><Relationship Id="rId3" Type="http://schemas.openxmlformats.org/officeDocument/2006/relationships/image" Target="../media/image71.jpg"/><Relationship Id="rId4" Type="http://schemas.openxmlformats.org/officeDocument/2006/relationships/image" Target="../media/image67.png"/><Relationship Id="rId5" Type="http://schemas.openxmlformats.org/officeDocument/2006/relationships/image" Target="../media/image2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xml"/><Relationship Id="rId3" Type="http://schemas.openxmlformats.org/officeDocument/2006/relationships/image" Target="../media/image23.png"/><Relationship Id="rId4" Type="http://schemas.openxmlformats.org/officeDocument/2006/relationships/image" Target="../media/image12.png"/><Relationship Id="rId5" Type="http://schemas.openxmlformats.org/officeDocument/2006/relationships/image" Target="../media/image26.png"/><Relationship Id="rId6" Type="http://schemas.openxmlformats.org/officeDocument/2006/relationships/image" Target="../media/image1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xml"/><Relationship Id="rId3" Type="http://schemas.openxmlformats.org/officeDocument/2006/relationships/image" Target="../media/image23.png"/><Relationship Id="rId4" Type="http://schemas.openxmlformats.org/officeDocument/2006/relationships/image" Target="../media/image12.png"/><Relationship Id="rId5" Type="http://schemas.openxmlformats.org/officeDocument/2006/relationships/image" Target="../media/image4.jpg"/><Relationship Id="rId6" Type="http://schemas.openxmlformats.org/officeDocument/2006/relationships/image" Target="../media/image2.jpg"/><Relationship Id="rId7" Type="http://schemas.openxmlformats.org/officeDocument/2006/relationships/image" Target="../media/image2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xml"/><Relationship Id="rId3" Type="http://schemas.openxmlformats.org/officeDocument/2006/relationships/image" Target="../media/image23.png"/><Relationship Id="rId4" Type="http://schemas.openxmlformats.org/officeDocument/2006/relationships/image" Target="../media/image25.jpg"/><Relationship Id="rId5" Type="http://schemas.openxmlformats.org/officeDocument/2006/relationships/image" Target="../media/image12.png"/><Relationship Id="rId6" Type="http://schemas.openxmlformats.org/officeDocument/2006/relationships/image" Target="../media/image2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xml"/><Relationship Id="rId3" Type="http://schemas.openxmlformats.org/officeDocument/2006/relationships/image" Target="../media/image12.png"/><Relationship Id="rId4" Type="http://schemas.openxmlformats.org/officeDocument/2006/relationships/image" Target="../media/image23.png"/><Relationship Id="rId5" Type="http://schemas.openxmlformats.org/officeDocument/2006/relationships/image" Target="../media/image44.png"/><Relationship Id="rId6" Type="http://schemas.openxmlformats.org/officeDocument/2006/relationships/image" Target="../media/image10.png"/><Relationship Id="rId7" Type="http://schemas.openxmlformats.org/officeDocument/2006/relationships/image" Target="../media/image1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6.xml"/><Relationship Id="rId3" Type="http://schemas.openxmlformats.org/officeDocument/2006/relationships/image" Target="../media/image23.png"/><Relationship Id="rId4" Type="http://schemas.openxmlformats.org/officeDocument/2006/relationships/image" Target="../media/image31.png"/><Relationship Id="rId5" Type="http://schemas.openxmlformats.org/officeDocument/2006/relationships/image" Target="../media/image13.jpg"/><Relationship Id="rId6" Type="http://schemas.openxmlformats.org/officeDocument/2006/relationships/image" Target="../media/image1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7.xml"/><Relationship Id="rId3" Type="http://schemas.openxmlformats.org/officeDocument/2006/relationships/image" Target="../media/image23.png"/><Relationship Id="rId4" Type="http://schemas.openxmlformats.org/officeDocument/2006/relationships/image" Target="../media/image3.jpg"/><Relationship Id="rId5" Type="http://schemas.openxmlformats.org/officeDocument/2006/relationships/image" Target="../media/image12.png"/><Relationship Id="rId6" Type="http://schemas.openxmlformats.org/officeDocument/2006/relationships/image" Target="../media/image2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8.xml"/><Relationship Id="rId3" Type="http://schemas.openxmlformats.org/officeDocument/2006/relationships/image" Target="../media/image23.png"/><Relationship Id="rId4" Type="http://schemas.openxmlformats.org/officeDocument/2006/relationships/image" Target="../media/image12.png"/><Relationship Id="rId5" Type="http://schemas.openxmlformats.org/officeDocument/2006/relationships/image" Target="../media/image5.jpg"/><Relationship Id="rId6" Type="http://schemas.openxmlformats.org/officeDocument/2006/relationships/image" Target="../media/image18.jpg"/><Relationship Id="rId7" Type="http://schemas.openxmlformats.org/officeDocument/2006/relationships/image" Target="../media/image7.jpg"/><Relationship Id="rId8" Type="http://schemas.openxmlformats.org/officeDocument/2006/relationships/image" Target="../media/image8.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9.xml"/><Relationship Id="rId3" Type="http://schemas.openxmlformats.org/officeDocument/2006/relationships/image" Target="../media/image23.png"/><Relationship Id="rId4" Type="http://schemas.openxmlformats.org/officeDocument/2006/relationships/image" Target="../media/image12.png"/><Relationship Id="rId5" Type="http://schemas.openxmlformats.org/officeDocument/2006/relationships/image" Target="../media/image36.jpg"/><Relationship Id="rId6"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BDB"/>
        </a:solidFill>
      </p:bgPr>
    </p:bg>
    <p:spTree>
      <p:nvGrpSpPr>
        <p:cNvPr id="85" name="Shape 85"/>
        <p:cNvGrpSpPr/>
        <p:nvPr/>
      </p:nvGrpSpPr>
      <p:grpSpPr>
        <a:xfrm>
          <a:off x="0" y="0"/>
          <a:ext cx="0" cy="0"/>
          <a:chOff x="0" y="0"/>
          <a:chExt cx="0" cy="0"/>
        </a:xfrm>
      </p:grpSpPr>
      <p:sp>
        <p:nvSpPr>
          <p:cNvPr id="86" name="Google Shape;86;p11"/>
          <p:cNvSpPr/>
          <p:nvPr/>
        </p:nvSpPr>
        <p:spPr>
          <a:xfrm>
            <a:off x="0" y="0"/>
            <a:ext cx="9144000" cy="51435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mt="28000"/>
            </a:blip>
            <a:stretch>
              <a:fillRect b="-38883" l="0" r="0" t="-38885"/>
            </a:stretch>
          </a:blipFill>
          <a:ln>
            <a:noFill/>
          </a:ln>
        </p:spPr>
      </p:sp>
      <p:grpSp>
        <p:nvGrpSpPr>
          <p:cNvPr id="87" name="Google Shape;87;p11"/>
          <p:cNvGrpSpPr/>
          <p:nvPr/>
        </p:nvGrpSpPr>
        <p:grpSpPr>
          <a:xfrm>
            <a:off x="565236" y="129094"/>
            <a:ext cx="7965902" cy="4686404"/>
            <a:chOff x="0" y="-104775"/>
            <a:chExt cx="4196031" cy="2468558"/>
          </a:xfrm>
        </p:grpSpPr>
        <p:sp>
          <p:nvSpPr>
            <p:cNvPr id="88" name="Google Shape;88;p11"/>
            <p:cNvSpPr/>
            <p:nvPr/>
          </p:nvSpPr>
          <p:spPr>
            <a:xfrm>
              <a:off x="0" y="0"/>
              <a:ext cx="4196031" cy="2363783"/>
            </a:xfrm>
            <a:custGeom>
              <a:rect b="b" l="l" r="r" t="t"/>
              <a:pathLst>
                <a:path extrusionOk="0" h="2363783" w="4196031">
                  <a:moveTo>
                    <a:pt x="24783" y="0"/>
                  </a:moveTo>
                  <a:lnTo>
                    <a:pt x="4171248" y="0"/>
                  </a:lnTo>
                  <a:cubicBezTo>
                    <a:pt x="4184935" y="0"/>
                    <a:pt x="4196031" y="11096"/>
                    <a:pt x="4196031" y="24783"/>
                  </a:cubicBezTo>
                  <a:lnTo>
                    <a:pt x="4196031" y="2339000"/>
                  </a:lnTo>
                  <a:cubicBezTo>
                    <a:pt x="4196031" y="2352688"/>
                    <a:pt x="4184935" y="2363783"/>
                    <a:pt x="4171248" y="2363783"/>
                  </a:cubicBezTo>
                  <a:lnTo>
                    <a:pt x="24783" y="2363783"/>
                  </a:lnTo>
                  <a:cubicBezTo>
                    <a:pt x="11096" y="2363783"/>
                    <a:pt x="0" y="2352688"/>
                    <a:pt x="0" y="2339000"/>
                  </a:cubicBezTo>
                  <a:lnTo>
                    <a:pt x="0" y="24783"/>
                  </a:lnTo>
                  <a:cubicBezTo>
                    <a:pt x="0" y="11096"/>
                    <a:pt x="11096" y="0"/>
                    <a:pt x="24783" y="0"/>
                  </a:cubicBezTo>
                  <a:close/>
                </a:path>
              </a:pathLst>
            </a:custGeom>
            <a:solidFill>
              <a:srgbClr val="FAF2E9"/>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89" name="Google Shape;89;p11"/>
            <p:cNvSpPr txBox="1"/>
            <p:nvPr/>
          </p:nvSpPr>
          <p:spPr>
            <a:xfrm>
              <a:off x="0" y="-104775"/>
              <a:ext cx="4196031" cy="2468558"/>
            </a:xfrm>
            <a:prstGeom prst="rect">
              <a:avLst/>
            </a:prstGeom>
            <a:noFill/>
            <a:ln>
              <a:noFill/>
            </a:ln>
          </p:spPr>
          <p:txBody>
            <a:bodyPr anchorCtr="0" anchor="ctr" bIns="25400" lIns="25400" spcFirstLastPara="1" rIns="25400" wrap="square" tIns="25400">
              <a:noAutofit/>
            </a:bodyPr>
            <a:lstStyle/>
            <a:p>
              <a:pPr indent="0" lvl="0" marL="0" marR="0" rtl="0" algn="ctr">
                <a:lnSpc>
                  <a:spcPct val="213333"/>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90" name="Google Shape;90;p11"/>
          <p:cNvSpPr/>
          <p:nvPr/>
        </p:nvSpPr>
        <p:spPr>
          <a:xfrm>
            <a:off x="4621748" y="869568"/>
            <a:ext cx="3140184" cy="3404363"/>
          </a:xfrm>
          <a:custGeom>
            <a:rect b="b" l="l" r="r" t="t"/>
            <a:pathLst>
              <a:path extrusionOk="0" h="6350000" w="5857240">
                <a:moveTo>
                  <a:pt x="2928620" y="0"/>
                </a:moveTo>
                <a:lnTo>
                  <a:pt x="2928620" y="0"/>
                </a:lnTo>
                <a:cubicBezTo>
                  <a:pt x="4546600" y="0"/>
                  <a:pt x="5857240" y="1310640"/>
                  <a:pt x="5857240" y="2928620"/>
                </a:cubicBezTo>
                <a:lnTo>
                  <a:pt x="5857240" y="6350000"/>
                </a:lnTo>
                <a:lnTo>
                  <a:pt x="5857240" y="6350000"/>
                </a:lnTo>
                <a:lnTo>
                  <a:pt x="0" y="6350000"/>
                </a:lnTo>
                <a:lnTo>
                  <a:pt x="0" y="6350000"/>
                </a:lnTo>
                <a:lnTo>
                  <a:pt x="0" y="2928620"/>
                </a:lnTo>
                <a:cubicBezTo>
                  <a:pt x="0" y="1310640"/>
                  <a:pt x="1310640" y="0"/>
                  <a:pt x="2928620" y="0"/>
                </a:cubicBezTo>
                <a:close/>
              </a:path>
            </a:pathLst>
          </a:custGeom>
          <a:blipFill rotWithShape="1">
            <a:blip r:embed="rId4">
              <a:alphaModFix/>
            </a:blip>
            <a:stretch>
              <a:fillRect b="-9980" l="-10106" r="-12565" t="-3173"/>
            </a:stretch>
          </a:blip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91" name="Google Shape;91;p11"/>
          <p:cNvSpPr/>
          <p:nvPr/>
        </p:nvSpPr>
        <p:spPr>
          <a:xfrm>
            <a:off x="4230848" y="-3052415"/>
            <a:ext cx="3921984" cy="3921984"/>
          </a:xfrm>
          <a:custGeom>
            <a:rect b="b" l="l" r="r" t="t"/>
            <a:pathLst>
              <a:path extrusionOk="0" h="7843968" w="7843968">
                <a:moveTo>
                  <a:pt x="0" y="0"/>
                </a:moveTo>
                <a:lnTo>
                  <a:pt x="7843968" y="0"/>
                </a:lnTo>
                <a:lnTo>
                  <a:pt x="7843968" y="7843968"/>
                </a:lnTo>
                <a:lnTo>
                  <a:pt x="0" y="7843968"/>
                </a:lnTo>
                <a:lnTo>
                  <a:pt x="0" y="0"/>
                </a:lnTo>
                <a:close/>
              </a:path>
            </a:pathLst>
          </a:custGeom>
          <a:blipFill rotWithShape="1">
            <a:blip r:embed="rId5">
              <a:alphaModFix/>
            </a:blip>
            <a:stretch>
              <a:fillRect b="0" l="0" r="0" t="0"/>
            </a:stretch>
          </a:blipFill>
          <a:ln>
            <a:noFill/>
          </a:ln>
        </p:spPr>
      </p:sp>
      <p:sp>
        <p:nvSpPr>
          <p:cNvPr id="92" name="Google Shape;92;p11"/>
          <p:cNvSpPr/>
          <p:nvPr/>
        </p:nvSpPr>
        <p:spPr>
          <a:xfrm>
            <a:off x="4230848" y="4273932"/>
            <a:ext cx="3921984" cy="3921984"/>
          </a:xfrm>
          <a:custGeom>
            <a:rect b="b" l="l" r="r" t="t"/>
            <a:pathLst>
              <a:path extrusionOk="0" h="7843968" w="7843968">
                <a:moveTo>
                  <a:pt x="0" y="0"/>
                </a:moveTo>
                <a:lnTo>
                  <a:pt x="7843968" y="0"/>
                </a:lnTo>
                <a:lnTo>
                  <a:pt x="7843968" y="7843968"/>
                </a:lnTo>
                <a:lnTo>
                  <a:pt x="0" y="7843968"/>
                </a:lnTo>
                <a:lnTo>
                  <a:pt x="0" y="0"/>
                </a:lnTo>
                <a:close/>
              </a:path>
            </a:pathLst>
          </a:custGeom>
          <a:blipFill rotWithShape="1">
            <a:blip r:embed="rId5">
              <a:alphaModFix/>
            </a:blip>
            <a:stretch>
              <a:fillRect b="0" l="0" r="0" t="0"/>
            </a:stretch>
          </a:blipFill>
          <a:ln>
            <a:noFill/>
          </a:ln>
        </p:spPr>
      </p:sp>
      <p:sp>
        <p:nvSpPr>
          <p:cNvPr id="93" name="Google Shape;93;p11"/>
          <p:cNvSpPr/>
          <p:nvPr/>
        </p:nvSpPr>
        <p:spPr>
          <a:xfrm>
            <a:off x="1253069" y="-305026"/>
            <a:ext cx="1008233" cy="1075449"/>
          </a:xfrm>
          <a:custGeom>
            <a:rect b="b" l="l" r="r" t="t"/>
            <a:pathLst>
              <a:path extrusionOk="0" h="2150898" w="2016467">
                <a:moveTo>
                  <a:pt x="0" y="0"/>
                </a:moveTo>
                <a:lnTo>
                  <a:pt x="2016466" y="0"/>
                </a:lnTo>
                <a:lnTo>
                  <a:pt x="2016466" y="2150898"/>
                </a:lnTo>
                <a:lnTo>
                  <a:pt x="0" y="2150898"/>
                </a:lnTo>
                <a:lnTo>
                  <a:pt x="0" y="0"/>
                </a:lnTo>
                <a:close/>
              </a:path>
            </a:pathLst>
          </a:custGeom>
          <a:blipFill rotWithShape="1">
            <a:blip r:embed="rId6">
              <a:alphaModFix/>
            </a:blip>
            <a:stretch>
              <a:fillRect b="0" l="0" r="0" t="0"/>
            </a:stretch>
          </a:blipFill>
          <a:ln>
            <a:noFill/>
          </a:ln>
        </p:spPr>
      </p:sp>
      <p:sp>
        <p:nvSpPr>
          <p:cNvPr id="94" name="Google Shape;94;p11"/>
          <p:cNvSpPr txBox="1"/>
          <p:nvPr/>
        </p:nvSpPr>
        <p:spPr>
          <a:xfrm>
            <a:off x="1253068" y="1231036"/>
            <a:ext cx="2891700" cy="21180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 sz="4300" u="none" cap="none" strike="noStrike">
                <a:solidFill>
                  <a:srgbClr val="402206"/>
                </a:solidFill>
                <a:latin typeface="Caveat"/>
                <a:ea typeface="Caveat"/>
                <a:cs typeface="Caveat"/>
                <a:sym typeface="Caveat"/>
              </a:rPr>
              <a:t>Thanksgiving Historical Context </a:t>
            </a:r>
            <a:endParaRPr sz="700"/>
          </a:p>
          <a:p>
            <a:pPr indent="0" lvl="0" marL="0" marR="0" rtl="0" algn="l">
              <a:lnSpc>
                <a:spcPct val="80000"/>
              </a:lnSpc>
              <a:spcBef>
                <a:spcPts val="0"/>
              </a:spcBef>
              <a:spcAft>
                <a:spcPts val="0"/>
              </a:spcAft>
              <a:buNone/>
            </a:pPr>
            <a:r>
              <a:rPr b="0" i="0" lang="en" sz="4300" u="none" cap="none" strike="noStrike">
                <a:solidFill>
                  <a:srgbClr val="402206"/>
                </a:solidFill>
                <a:latin typeface="Caveat"/>
                <a:ea typeface="Caveat"/>
                <a:cs typeface="Caveat"/>
                <a:sym typeface="Caveat"/>
              </a:rPr>
              <a:t>Thesis</a:t>
            </a:r>
            <a:endParaRPr sz="700"/>
          </a:p>
        </p:txBody>
      </p:sp>
      <p:sp>
        <p:nvSpPr>
          <p:cNvPr id="95" name="Google Shape;95;p11"/>
          <p:cNvSpPr txBox="1"/>
          <p:nvPr/>
        </p:nvSpPr>
        <p:spPr>
          <a:xfrm>
            <a:off x="1303828" y="3605952"/>
            <a:ext cx="2583000" cy="4572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900" u="none" cap="none" strike="noStrike">
                <a:solidFill>
                  <a:srgbClr val="402206"/>
                </a:solidFill>
                <a:latin typeface="Exo 2 Light"/>
                <a:ea typeface="Exo 2 Light"/>
                <a:cs typeface="Exo 2 Light"/>
                <a:sym typeface="Exo 2 Light"/>
              </a:rPr>
              <a:t>Lorem ipsum dolor sit amet, consectetur adipiscing elit, sed do eiusmod tempor incididunt ut labore et dolore magna aliqua.</a:t>
            </a:r>
            <a:endParaRPr sz="7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BDB"/>
        </a:solidFill>
      </p:bgPr>
    </p:bg>
    <p:spTree>
      <p:nvGrpSpPr>
        <p:cNvPr id="238" name="Shape 238"/>
        <p:cNvGrpSpPr/>
        <p:nvPr/>
      </p:nvGrpSpPr>
      <p:grpSpPr>
        <a:xfrm>
          <a:off x="0" y="0"/>
          <a:ext cx="0" cy="0"/>
          <a:chOff x="0" y="0"/>
          <a:chExt cx="0" cy="0"/>
        </a:xfrm>
      </p:grpSpPr>
      <p:sp>
        <p:nvSpPr>
          <p:cNvPr id="239" name="Google Shape;239;p20"/>
          <p:cNvSpPr/>
          <p:nvPr/>
        </p:nvSpPr>
        <p:spPr>
          <a:xfrm>
            <a:off x="0" y="0"/>
            <a:ext cx="9144000" cy="51435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mt="28000"/>
            </a:blip>
            <a:stretch>
              <a:fillRect b="-38883" l="0" r="0" t="-38885"/>
            </a:stretch>
          </a:blipFill>
          <a:ln>
            <a:noFill/>
          </a:ln>
        </p:spPr>
      </p:sp>
      <p:grpSp>
        <p:nvGrpSpPr>
          <p:cNvPr id="240" name="Google Shape;240;p20"/>
          <p:cNvGrpSpPr/>
          <p:nvPr/>
        </p:nvGrpSpPr>
        <p:grpSpPr>
          <a:xfrm>
            <a:off x="565236" y="129094"/>
            <a:ext cx="7965902" cy="4686404"/>
            <a:chOff x="0" y="-104775"/>
            <a:chExt cx="4196031" cy="2468558"/>
          </a:xfrm>
        </p:grpSpPr>
        <p:sp>
          <p:nvSpPr>
            <p:cNvPr id="241" name="Google Shape;241;p20"/>
            <p:cNvSpPr/>
            <p:nvPr/>
          </p:nvSpPr>
          <p:spPr>
            <a:xfrm>
              <a:off x="0" y="0"/>
              <a:ext cx="4196031" cy="2363783"/>
            </a:xfrm>
            <a:custGeom>
              <a:rect b="b" l="l" r="r" t="t"/>
              <a:pathLst>
                <a:path extrusionOk="0" h="2363783" w="4196031">
                  <a:moveTo>
                    <a:pt x="24783" y="0"/>
                  </a:moveTo>
                  <a:lnTo>
                    <a:pt x="4171248" y="0"/>
                  </a:lnTo>
                  <a:cubicBezTo>
                    <a:pt x="4184935" y="0"/>
                    <a:pt x="4196031" y="11096"/>
                    <a:pt x="4196031" y="24783"/>
                  </a:cubicBezTo>
                  <a:lnTo>
                    <a:pt x="4196031" y="2339000"/>
                  </a:lnTo>
                  <a:cubicBezTo>
                    <a:pt x="4196031" y="2352688"/>
                    <a:pt x="4184935" y="2363783"/>
                    <a:pt x="4171248" y="2363783"/>
                  </a:cubicBezTo>
                  <a:lnTo>
                    <a:pt x="24783" y="2363783"/>
                  </a:lnTo>
                  <a:cubicBezTo>
                    <a:pt x="11096" y="2363783"/>
                    <a:pt x="0" y="2352688"/>
                    <a:pt x="0" y="2339000"/>
                  </a:cubicBezTo>
                  <a:lnTo>
                    <a:pt x="0" y="24783"/>
                  </a:lnTo>
                  <a:cubicBezTo>
                    <a:pt x="0" y="11096"/>
                    <a:pt x="11096" y="0"/>
                    <a:pt x="24783" y="0"/>
                  </a:cubicBezTo>
                  <a:close/>
                </a:path>
              </a:pathLst>
            </a:custGeom>
            <a:solidFill>
              <a:srgbClr val="FAF2E9"/>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42" name="Google Shape;242;p20"/>
            <p:cNvSpPr txBox="1"/>
            <p:nvPr/>
          </p:nvSpPr>
          <p:spPr>
            <a:xfrm>
              <a:off x="0" y="-104775"/>
              <a:ext cx="4196031" cy="2468558"/>
            </a:xfrm>
            <a:prstGeom prst="rect">
              <a:avLst/>
            </a:prstGeom>
            <a:noFill/>
            <a:ln>
              <a:noFill/>
            </a:ln>
          </p:spPr>
          <p:txBody>
            <a:bodyPr anchorCtr="0" anchor="ctr" bIns="25400" lIns="25400" spcFirstLastPara="1" rIns="25400" wrap="square" tIns="25400">
              <a:noAutofit/>
            </a:bodyPr>
            <a:lstStyle/>
            <a:p>
              <a:pPr indent="0" lvl="0" marL="0" marR="0" rtl="0" algn="ctr">
                <a:lnSpc>
                  <a:spcPct val="213333"/>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43" name="Google Shape;243;p20"/>
          <p:cNvSpPr txBox="1"/>
          <p:nvPr/>
        </p:nvSpPr>
        <p:spPr>
          <a:xfrm>
            <a:off x="1429308" y="3960913"/>
            <a:ext cx="6237900" cy="10590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0" i="0" lang="en" sz="4300" u="none" cap="none" strike="noStrike">
                <a:solidFill>
                  <a:srgbClr val="402206"/>
                </a:solidFill>
                <a:latin typeface="Caveat"/>
                <a:ea typeface="Caveat"/>
                <a:cs typeface="Caveat"/>
                <a:sym typeface="Caveat"/>
              </a:rPr>
              <a:t>Thanksgiving Becomes a Tradition</a:t>
            </a:r>
            <a:endParaRPr sz="700"/>
          </a:p>
        </p:txBody>
      </p:sp>
      <p:sp>
        <p:nvSpPr>
          <p:cNvPr id="244" name="Google Shape;244;p20"/>
          <p:cNvSpPr/>
          <p:nvPr/>
        </p:nvSpPr>
        <p:spPr>
          <a:xfrm>
            <a:off x="5543550" y="2582392"/>
            <a:ext cx="1400175" cy="210105"/>
          </a:xfrm>
          <a:custGeom>
            <a:rect b="b" l="l" r="r" t="t"/>
            <a:pathLst>
              <a:path extrusionOk="0" h="420210" w="2800350">
                <a:moveTo>
                  <a:pt x="0" y="0"/>
                </a:moveTo>
                <a:lnTo>
                  <a:pt x="2800350" y="0"/>
                </a:lnTo>
                <a:lnTo>
                  <a:pt x="2800350" y="420211"/>
                </a:lnTo>
                <a:lnTo>
                  <a:pt x="0" y="420211"/>
                </a:lnTo>
                <a:lnTo>
                  <a:pt x="0" y="0"/>
                </a:lnTo>
                <a:close/>
              </a:path>
            </a:pathLst>
          </a:custGeom>
          <a:blipFill rotWithShape="1">
            <a:blip r:embed="rId4">
              <a:alphaModFix/>
            </a:blip>
            <a:stretch>
              <a:fillRect b="0" l="-20323" r="-145896" t="0"/>
            </a:stretch>
          </a:blipFill>
          <a:ln>
            <a:noFill/>
          </a:ln>
        </p:spPr>
      </p:sp>
      <p:sp>
        <p:nvSpPr>
          <p:cNvPr id="245" name="Google Shape;245;p20"/>
          <p:cNvSpPr/>
          <p:nvPr/>
        </p:nvSpPr>
        <p:spPr>
          <a:xfrm>
            <a:off x="2077605" y="2582392"/>
            <a:ext cx="1807440" cy="210105"/>
          </a:xfrm>
          <a:custGeom>
            <a:rect b="b" l="l" r="r" t="t"/>
            <a:pathLst>
              <a:path extrusionOk="0" h="420210" w="3614881">
                <a:moveTo>
                  <a:pt x="0" y="0"/>
                </a:moveTo>
                <a:lnTo>
                  <a:pt x="3614882" y="0"/>
                </a:lnTo>
                <a:lnTo>
                  <a:pt x="3614882" y="420211"/>
                </a:lnTo>
                <a:lnTo>
                  <a:pt x="0" y="420211"/>
                </a:lnTo>
                <a:lnTo>
                  <a:pt x="0" y="0"/>
                </a:lnTo>
                <a:close/>
              </a:path>
            </a:pathLst>
          </a:custGeom>
          <a:blipFill rotWithShape="1">
            <a:blip r:embed="rId4">
              <a:alphaModFix/>
            </a:blip>
            <a:stretch>
              <a:fillRect b="0" l="0" r="-106236" t="0"/>
            </a:stretch>
          </a:blipFill>
          <a:ln>
            <a:noFill/>
          </a:ln>
        </p:spPr>
      </p:sp>
      <p:sp>
        <p:nvSpPr>
          <p:cNvPr id="246" name="Google Shape;246;p20"/>
          <p:cNvSpPr/>
          <p:nvPr/>
        </p:nvSpPr>
        <p:spPr>
          <a:xfrm>
            <a:off x="5258955" y="1125067"/>
            <a:ext cx="1684771" cy="210105"/>
          </a:xfrm>
          <a:custGeom>
            <a:rect b="b" l="l" r="r" t="t"/>
            <a:pathLst>
              <a:path extrusionOk="0" h="420210" w="3369541">
                <a:moveTo>
                  <a:pt x="0" y="0"/>
                </a:moveTo>
                <a:lnTo>
                  <a:pt x="3369541" y="0"/>
                </a:lnTo>
                <a:lnTo>
                  <a:pt x="3369541" y="420211"/>
                </a:lnTo>
                <a:lnTo>
                  <a:pt x="0" y="420211"/>
                </a:lnTo>
                <a:lnTo>
                  <a:pt x="0" y="0"/>
                </a:lnTo>
                <a:close/>
              </a:path>
            </a:pathLst>
          </a:custGeom>
          <a:blipFill rotWithShape="1">
            <a:blip r:embed="rId4">
              <a:alphaModFix/>
            </a:blip>
            <a:stretch>
              <a:fillRect b="0" l="0" r="-121253" t="0"/>
            </a:stretch>
          </a:blipFill>
          <a:ln>
            <a:noFill/>
          </a:ln>
        </p:spPr>
      </p:sp>
      <p:sp>
        <p:nvSpPr>
          <p:cNvPr id="247" name="Google Shape;247;p20"/>
          <p:cNvSpPr/>
          <p:nvPr/>
        </p:nvSpPr>
        <p:spPr>
          <a:xfrm>
            <a:off x="2077605" y="1125067"/>
            <a:ext cx="1720346" cy="210105"/>
          </a:xfrm>
          <a:custGeom>
            <a:rect b="b" l="l" r="r" t="t"/>
            <a:pathLst>
              <a:path extrusionOk="0" h="420210" w="3440693">
                <a:moveTo>
                  <a:pt x="0" y="0"/>
                </a:moveTo>
                <a:lnTo>
                  <a:pt x="3440693" y="0"/>
                </a:lnTo>
                <a:lnTo>
                  <a:pt x="3440693" y="420211"/>
                </a:lnTo>
                <a:lnTo>
                  <a:pt x="0" y="420211"/>
                </a:lnTo>
                <a:lnTo>
                  <a:pt x="0" y="0"/>
                </a:lnTo>
                <a:close/>
              </a:path>
            </a:pathLst>
          </a:custGeom>
          <a:blipFill rotWithShape="1">
            <a:blip r:embed="rId4">
              <a:alphaModFix/>
            </a:blip>
            <a:stretch>
              <a:fillRect b="0" l="0" r="-116680" t="0"/>
            </a:stretch>
          </a:blipFill>
          <a:ln>
            <a:noFill/>
          </a:ln>
        </p:spPr>
      </p:sp>
      <p:sp>
        <p:nvSpPr>
          <p:cNvPr id="248" name="Google Shape;248;p20"/>
          <p:cNvSpPr/>
          <p:nvPr/>
        </p:nvSpPr>
        <p:spPr>
          <a:xfrm>
            <a:off x="3547831" y="628650"/>
            <a:ext cx="2048338" cy="2993724"/>
          </a:xfrm>
          <a:custGeom>
            <a:rect b="b" l="l" r="r" t="t"/>
            <a:pathLst>
              <a:path extrusionOk="0" h="5987449" w="4096676">
                <a:moveTo>
                  <a:pt x="0" y="0"/>
                </a:moveTo>
                <a:lnTo>
                  <a:pt x="4096676" y="0"/>
                </a:lnTo>
                <a:lnTo>
                  <a:pt x="4096676" y="5987449"/>
                </a:lnTo>
                <a:lnTo>
                  <a:pt x="0" y="5987449"/>
                </a:lnTo>
                <a:lnTo>
                  <a:pt x="0" y="0"/>
                </a:lnTo>
                <a:close/>
              </a:path>
            </a:pathLst>
          </a:custGeom>
          <a:blipFill rotWithShape="1">
            <a:blip r:embed="rId5">
              <a:alphaModFix/>
            </a:blip>
            <a:stretch>
              <a:fillRect b="0" l="0" r="0" t="0"/>
            </a:stretch>
          </a:blipFill>
          <a:ln>
            <a:noFill/>
          </a:ln>
        </p:spPr>
      </p:sp>
      <p:sp>
        <p:nvSpPr>
          <p:cNvPr id="249" name="Google Shape;249;p20"/>
          <p:cNvSpPr txBox="1"/>
          <p:nvPr/>
        </p:nvSpPr>
        <p:spPr>
          <a:xfrm>
            <a:off x="950717" y="914492"/>
            <a:ext cx="1325160" cy="303213"/>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1800" u="none" cap="none" strike="noStrike">
                <a:solidFill>
                  <a:srgbClr val="402206"/>
                </a:solidFill>
                <a:latin typeface="Exo 2 Light"/>
                <a:ea typeface="Exo 2 Light"/>
                <a:cs typeface="Exo 2 Light"/>
                <a:sym typeface="Exo 2 Light"/>
              </a:rPr>
              <a:t>Fact One</a:t>
            </a:r>
            <a:endParaRPr sz="700"/>
          </a:p>
        </p:txBody>
      </p:sp>
      <p:sp>
        <p:nvSpPr>
          <p:cNvPr id="250" name="Google Shape;250;p20"/>
          <p:cNvSpPr txBox="1"/>
          <p:nvPr/>
        </p:nvSpPr>
        <p:spPr>
          <a:xfrm>
            <a:off x="6868123" y="914492"/>
            <a:ext cx="1325160" cy="303213"/>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 sz="1800" u="none" cap="none" strike="noStrike">
                <a:solidFill>
                  <a:srgbClr val="402206"/>
                </a:solidFill>
                <a:latin typeface="Exo 2 Light"/>
                <a:ea typeface="Exo 2 Light"/>
                <a:cs typeface="Exo 2 Light"/>
                <a:sym typeface="Exo 2 Light"/>
              </a:rPr>
              <a:t>Fact Three</a:t>
            </a:r>
            <a:endParaRPr sz="700"/>
          </a:p>
        </p:txBody>
      </p:sp>
      <p:sp>
        <p:nvSpPr>
          <p:cNvPr id="251" name="Google Shape;251;p20"/>
          <p:cNvSpPr txBox="1"/>
          <p:nvPr/>
        </p:nvSpPr>
        <p:spPr>
          <a:xfrm>
            <a:off x="950717" y="2373409"/>
            <a:ext cx="1325160" cy="303213"/>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1800" u="none" cap="none" strike="noStrike">
                <a:solidFill>
                  <a:srgbClr val="402206"/>
                </a:solidFill>
                <a:latin typeface="Exo 2 Light"/>
                <a:ea typeface="Exo 2 Light"/>
                <a:cs typeface="Exo 2 Light"/>
                <a:sym typeface="Exo 2 Light"/>
              </a:rPr>
              <a:t>Fact Two</a:t>
            </a:r>
            <a:endParaRPr sz="700"/>
          </a:p>
        </p:txBody>
      </p:sp>
      <p:sp>
        <p:nvSpPr>
          <p:cNvPr id="252" name="Google Shape;252;p20"/>
          <p:cNvSpPr txBox="1"/>
          <p:nvPr/>
        </p:nvSpPr>
        <p:spPr>
          <a:xfrm>
            <a:off x="6868123" y="2373409"/>
            <a:ext cx="1325160" cy="303213"/>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 sz="1800" u="none" cap="none" strike="noStrike">
                <a:solidFill>
                  <a:srgbClr val="402206"/>
                </a:solidFill>
                <a:latin typeface="Exo 2 Light"/>
                <a:ea typeface="Exo 2 Light"/>
                <a:cs typeface="Exo 2 Light"/>
                <a:sym typeface="Exo 2 Light"/>
              </a:rPr>
              <a:t>Fact Four</a:t>
            </a:r>
            <a:endParaRPr sz="700"/>
          </a:p>
        </p:txBody>
      </p:sp>
      <p:sp>
        <p:nvSpPr>
          <p:cNvPr id="253" name="Google Shape;253;p20"/>
          <p:cNvSpPr txBox="1"/>
          <p:nvPr/>
        </p:nvSpPr>
        <p:spPr>
          <a:xfrm>
            <a:off x="950717" y="1411405"/>
            <a:ext cx="1923900" cy="2979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900" u="none" cap="none" strike="noStrike">
                <a:solidFill>
                  <a:srgbClr val="402206"/>
                </a:solidFill>
                <a:latin typeface="Exo 2 Light"/>
                <a:ea typeface="Exo 2 Light"/>
                <a:cs typeface="Exo 2 Light"/>
                <a:sym typeface="Exo 2 Light"/>
              </a:rPr>
              <a:t>Briefly elaborate on</a:t>
            </a:r>
            <a:endParaRPr sz="700"/>
          </a:p>
          <a:p>
            <a:pPr indent="0" lvl="0" marL="0" marR="0" rtl="0" algn="l">
              <a:lnSpc>
                <a:spcPct val="115000"/>
              </a:lnSpc>
              <a:spcBef>
                <a:spcPts val="0"/>
              </a:spcBef>
              <a:spcAft>
                <a:spcPts val="0"/>
              </a:spcAft>
              <a:buNone/>
            </a:pPr>
            <a:r>
              <a:rPr b="0" i="0" lang="en" sz="900" u="none" cap="none" strike="noStrike">
                <a:solidFill>
                  <a:srgbClr val="402206"/>
                </a:solidFill>
                <a:latin typeface="Exo 2 Light"/>
                <a:ea typeface="Exo 2 Light"/>
                <a:cs typeface="Exo 2 Light"/>
                <a:sym typeface="Exo 2 Light"/>
              </a:rPr>
              <a:t>what you want to discuss.</a:t>
            </a:r>
            <a:endParaRPr sz="700"/>
          </a:p>
        </p:txBody>
      </p:sp>
      <p:sp>
        <p:nvSpPr>
          <p:cNvPr id="254" name="Google Shape;254;p20"/>
          <p:cNvSpPr txBox="1"/>
          <p:nvPr/>
        </p:nvSpPr>
        <p:spPr>
          <a:xfrm>
            <a:off x="6269254" y="1411405"/>
            <a:ext cx="1923900" cy="297900"/>
          </a:xfrm>
          <a:prstGeom prst="rect">
            <a:avLst/>
          </a:prstGeom>
          <a:noFill/>
          <a:ln>
            <a:noFill/>
          </a:ln>
        </p:spPr>
        <p:txBody>
          <a:bodyPr anchorCtr="0" anchor="t" bIns="0" lIns="0" spcFirstLastPara="1" rIns="0" wrap="square" tIns="0">
            <a:spAutoFit/>
          </a:bodyPr>
          <a:lstStyle/>
          <a:p>
            <a:pPr indent="0" lvl="0" marL="0" marR="0" rtl="0" algn="r">
              <a:lnSpc>
                <a:spcPct val="115000"/>
              </a:lnSpc>
              <a:spcBef>
                <a:spcPts val="0"/>
              </a:spcBef>
              <a:spcAft>
                <a:spcPts val="0"/>
              </a:spcAft>
              <a:buNone/>
            </a:pPr>
            <a:r>
              <a:rPr b="0" i="0" lang="en" sz="900" u="none" cap="none" strike="noStrike">
                <a:solidFill>
                  <a:srgbClr val="402206"/>
                </a:solidFill>
                <a:latin typeface="Exo 2 Light"/>
                <a:ea typeface="Exo 2 Light"/>
                <a:cs typeface="Exo 2 Light"/>
                <a:sym typeface="Exo 2 Light"/>
              </a:rPr>
              <a:t>Briefly elaborate on</a:t>
            </a:r>
            <a:endParaRPr sz="700"/>
          </a:p>
          <a:p>
            <a:pPr indent="0" lvl="0" marL="0" marR="0" rtl="0" algn="r">
              <a:lnSpc>
                <a:spcPct val="115000"/>
              </a:lnSpc>
              <a:spcBef>
                <a:spcPts val="0"/>
              </a:spcBef>
              <a:spcAft>
                <a:spcPts val="0"/>
              </a:spcAft>
              <a:buNone/>
            </a:pPr>
            <a:r>
              <a:rPr b="0" i="0" lang="en" sz="900" u="none" cap="none" strike="noStrike">
                <a:solidFill>
                  <a:srgbClr val="402206"/>
                </a:solidFill>
                <a:latin typeface="Exo 2 Light"/>
                <a:ea typeface="Exo 2 Light"/>
                <a:cs typeface="Exo 2 Light"/>
                <a:sym typeface="Exo 2 Light"/>
              </a:rPr>
              <a:t>what you want to discuss.</a:t>
            </a:r>
            <a:endParaRPr sz="700"/>
          </a:p>
        </p:txBody>
      </p:sp>
      <p:sp>
        <p:nvSpPr>
          <p:cNvPr id="255" name="Google Shape;255;p20"/>
          <p:cNvSpPr txBox="1"/>
          <p:nvPr/>
        </p:nvSpPr>
        <p:spPr>
          <a:xfrm>
            <a:off x="950717" y="2870322"/>
            <a:ext cx="1923900" cy="2979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900" u="none" cap="none" strike="noStrike">
                <a:solidFill>
                  <a:srgbClr val="402206"/>
                </a:solidFill>
                <a:latin typeface="Exo 2 Light"/>
                <a:ea typeface="Exo 2 Light"/>
                <a:cs typeface="Exo 2 Light"/>
                <a:sym typeface="Exo 2 Light"/>
              </a:rPr>
              <a:t>Briefly elaborate on</a:t>
            </a:r>
            <a:endParaRPr sz="700"/>
          </a:p>
          <a:p>
            <a:pPr indent="0" lvl="0" marL="0" marR="0" rtl="0" algn="l">
              <a:lnSpc>
                <a:spcPct val="115000"/>
              </a:lnSpc>
              <a:spcBef>
                <a:spcPts val="0"/>
              </a:spcBef>
              <a:spcAft>
                <a:spcPts val="0"/>
              </a:spcAft>
              <a:buNone/>
            </a:pPr>
            <a:r>
              <a:rPr b="0" i="0" lang="en" sz="900" u="none" cap="none" strike="noStrike">
                <a:solidFill>
                  <a:srgbClr val="402206"/>
                </a:solidFill>
                <a:latin typeface="Exo 2 Light"/>
                <a:ea typeface="Exo 2 Light"/>
                <a:cs typeface="Exo 2 Light"/>
                <a:sym typeface="Exo 2 Light"/>
              </a:rPr>
              <a:t>what you want to discuss.</a:t>
            </a:r>
            <a:endParaRPr sz="700"/>
          </a:p>
        </p:txBody>
      </p:sp>
      <p:sp>
        <p:nvSpPr>
          <p:cNvPr id="256" name="Google Shape;256;p20"/>
          <p:cNvSpPr txBox="1"/>
          <p:nvPr/>
        </p:nvSpPr>
        <p:spPr>
          <a:xfrm>
            <a:off x="6269254" y="2870322"/>
            <a:ext cx="1923900" cy="297900"/>
          </a:xfrm>
          <a:prstGeom prst="rect">
            <a:avLst/>
          </a:prstGeom>
          <a:noFill/>
          <a:ln>
            <a:noFill/>
          </a:ln>
        </p:spPr>
        <p:txBody>
          <a:bodyPr anchorCtr="0" anchor="t" bIns="0" lIns="0" spcFirstLastPara="1" rIns="0" wrap="square" tIns="0">
            <a:spAutoFit/>
          </a:bodyPr>
          <a:lstStyle/>
          <a:p>
            <a:pPr indent="0" lvl="0" marL="0" marR="0" rtl="0" algn="r">
              <a:lnSpc>
                <a:spcPct val="115000"/>
              </a:lnSpc>
              <a:spcBef>
                <a:spcPts val="0"/>
              </a:spcBef>
              <a:spcAft>
                <a:spcPts val="0"/>
              </a:spcAft>
              <a:buNone/>
            </a:pPr>
            <a:r>
              <a:rPr b="0" i="0" lang="en" sz="900" u="none" cap="none" strike="noStrike">
                <a:solidFill>
                  <a:srgbClr val="402206"/>
                </a:solidFill>
                <a:latin typeface="Exo 2 Light"/>
                <a:ea typeface="Exo 2 Light"/>
                <a:cs typeface="Exo 2 Light"/>
                <a:sym typeface="Exo 2 Light"/>
              </a:rPr>
              <a:t>Briefly elaborate on</a:t>
            </a:r>
            <a:endParaRPr sz="700"/>
          </a:p>
          <a:p>
            <a:pPr indent="0" lvl="0" marL="0" marR="0" rtl="0" algn="r">
              <a:lnSpc>
                <a:spcPct val="115000"/>
              </a:lnSpc>
              <a:spcBef>
                <a:spcPts val="0"/>
              </a:spcBef>
              <a:spcAft>
                <a:spcPts val="0"/>
              </a:spcAft>
              <a:buNone/>
            </a:pPr>
            <a:r>
              <a:rPr b="0" i="0" lang="en" sz="900" u="none" cap="none" strike="noStrike">
                <a:solidFill>
                  <a:srgbClr val="402206"/>
                </a:solidFill>
                <a:latin typeface="Exo 2 Light"/>
                <a:ea typeface="Exo 2 Light"/>
                <a:cs typeface="Exo 2 Light"/>
                <a:sym typeface="Exo 2 Light"/>
              </a:rPr>
              <a:t>what you want to discuss.</a:t>
            </a:r>
            <a:endParaRPr sz="700"/>
          </a:p>
        </p:txBody>
      </p:sp>
      <p:sp>
        <p:nvSpPr>
          <p:cNvPr id="257" name="Google Shape;257;p20"/>
          <p:cNvSpPr/>
          <p:nvPr/>
        </p:nvSpPr>
        <p:spPr>
          <a:xfrm>
            <a:off x="904498" y="-337169"/>
            <a:ext cx="1008234" cy="1075449"/>
          </a:xfrm>
          <a:custGeom>
            <a:rect b="b" l="l" r="r" t="t"/>
            <a:pathLst>
              <a:path extrusionOk="0" h="2150898" w="2016467">
                <a:moveTo>
                  <a:pt x="0" y="0"/>
                </a:moveTo>
                <a:lnTo>
                  <a:pt x="2016467" y="0"/>
                </a:lnTo>
                <a:lnTo>
                  <a:pt x="2016467" y="2150898"/>
                </a:lnTo>
                <a:lnTo>
                  <a:pt x="0" y="2150898"/>
                </a:lnTo>
                <a:lnTo>
                  <a:pt x="0" y="0"/>
                </a:lnTo>
                <a:close/>
              </a:path>
            </a:pathLst>
          </a:custGeom>
          <a:blipFill rotWithShape="1">
            <a:blip r:embed="rId6">
              <a:alphaModFix/>
            </a:blip>
            <a:stretch>
              <a:fillRect b="0" l="0" r="0" t="0"/>
            </a:stretch>
          </a:blipFill>
          <a:ln>
            <a:noFill/>
          </a:ln>
        </p:spPr>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3CBBF"/>
        </a:solidFill>
      </p:bgPr>
    </p:bg>
    <p:spTree>
      <p:nvGrpSpPr>
        <p:cNvPr id="261" name="Shape 261"/>
        <p:cNvGrpSpPr/>
        <p:nvPr/>
      </p:nvGrpSpPr>
      <p:grpSpPr>
        <a:xfrm>
          <a:off x="0" y="0"/>
          <a:ext cx="0" cy="0"/>
          <a:chOff x="0" y="0"/>
          <a:chExt cx="0" cy="0"/>
        </a:xfrm>
      </p:grpSpPr>
      <p:sp>
        <p:nvSpPr>
          <p:cNvPr id="262" name="Google Shape;262;p21"/>
          <p:cNvSpPr/>
          <p:nvPr/>
        </p:nvSpPr>
        <p:spPr>
          <a:xfrm>
            <a:off x="0" y="0"/>
            <a:ext cx="9144000" cy="51435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mt="28000"/>
            </a:blip>
            <a:stretch>
              <a:fillRect b="-38883" l="0" r="0" t="-38885"/>
            </a:stretch>
          </a:blipFill>
          <a:ln>
            <a:noFill/>
          </a:ln>
        </p:spPr>
      </p:sp>
      <p:sp>
        <p:nvSpPr>
          <p:cNvPr id="263" name="Google Shape;263;p21"/>
          <p:cNvSpPr/>
          <p:nvPr/>
        </p:nvSpPr>
        <p:spPr>
          <a:xfrm>
            <a:off x="551556" y="344769"/>
            <a:ext cx="8040888" cy="4453963"/>
          </a:xfrm>
          <a:custGeom>
            <a:rect b="b" l="l" r="r" t="t"/>
            <a:pathLst>
              <a:path extrusionOk="0" h="4762500" w="8597900">
                <a:moveTo>
                  <a:pt x="254000" y="0"/>
                </a:moveTo>
                <a:lnTo>
                  <a:pt x="8343900" y="0"/>
                </a:lnTo>
                <a:cubicBezTo>
                  <a:pt x="8484235" y="0"/>
                  <a:pt x="8597900" y="113665"/>
                  <a:pt x="8597900" y="254000"/>
                </a:cubicBezTo>
                <a:lnTo>
                  <a:pt x="8597900" y="4508500"/>
                </a:lnTo>
                <a:cubicBezTo>
                  <a:pt x="8597900" y="4648835"/>
                  <a:pt x="8484235" y="4762500"/>
                  <a:pt x="8343900" y="4762500"/>
                </a:cubicBezTo>
                <a:lnTo>
                  <a:pt x="254000" y="4762500"/>
                </a:lnTo>
                <a:cubicBezTo>
                  <a:pt x="113665" y="4762500"/>
                  <a:pt x="0" y="4648835"/>
                  <a:pt x="0" y="4508500"/>
                </a:cubicBezTo>
                <a:lnTo>
                  <a:pt x="0" y="254000"/>
                </a:lnTo>
                <a:cubicBezTo>
                  <a:pt x="0" y="113665"/>
                  <a:pt x="113665" y="0"/>
                  <a:pt x="254000" y="0"/>
                </a:cubicBezTo>
                <a:close/>
              </a:path>
            </a:pathLst>
          </a:custGeom>
          <a:blipFill rotWithShape="1">
            <a:blip r:embed="rId4">
              <a:alphaModFix/>
            </a:blip>
            <a:stretch>
              <a:fillRect b="-11760" l="0" r="0" t="-11760"/>
            </a:stretch>
          </a:blip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64" name="Google Shape;264;p21"/>
          <p:cNvSpPr/>
          <p:nvPr/>
        </p:nvSpPr>
        <p:spPr>
          <a:xfrm rot="5400000">
            <a:off x="2611008" y="2837740"/>
            <a:ext cx="3921984" cy="3921984"/>
          </a:xfrm>
          <a:custGeom>
            <a:rect b="b" l="l" r="r" t="t"/>
            <a:pathLst>
              <a:path extrusionOk="0" h="7843968" w="7843968">
                <a:moveTo>
                  <a:pt x="0" y="0"/>
                </a:moveTo>
                <a:lnTo>
                  <a:pt x="7843968" y="0"/>
                </a:lnTo>
                <a:lnTo>
                  <a:pt x="7843968" y="7843968"/>
                </a:lnTo>
                <a:lnTo>
                  <a:pt x="0" y="7843968"/>
                </a:lnTo>
                <a:lnTo>
                  <a:pt x="0" y="0"/>
                </a:lnTo>
                <a:close/>
              </a:path>
            </a:pathLst>
          </a:custGeom>
          <a:blipFill rotWithShape="1">
            <a:blip r:embed="rId5">
              <a:alphaModFix/>
            </a:blip>
            <a:stretch>
              <a:fillRect b="0" l="0" r="0" t="0"/>
            </a:stretch>
          </a:blipFill>
          <a:ln>
            <a:noFill/>
          </a:ln>
        </p:spPr>
      </p:sp>
      <p:sp>
        <p:nvSpPr>
          <p:cNvPr id="265" name="Google Shape;265;p21"/>
          <p:cNvSpPr/>
          <p:nvPr/>
        </p:nvSpPr>
        <p:spPr>
          <a:xfrm>
            <a:off x="2789299" y="3016038"/>
            <a:ext cx="3565401" cy="3565386"/>
          </a:xfrm>
          <a:custGeom>
            <a:rect b="b" l="l" r="r" t="t"/>
            <a:pathLst>
              <a:path extrusionOk="0"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solidFill>
            <a:srgbClr val="FBF2E9">
              <a:alpha val="82352"/>
            </a:srgbClr>
          </a:solidFill>
          <a:ln cap="flat" cmpd="sng" w="12700">
            <a:solidFill>
              <a:srgbClr val="000000"/>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66" name="Google Shape;266;p21"/>
          <p:cNvSpPr/>
          <p:nvPr/>
        </p:nvSpPr>
        <p:spPr>
          <a:xfrm rot="-612845">
            <a:off x="8268034" y="-30185"/>
            <a:ext cx="723233" cy="906875"/>
          </a:xfrm>
          <a:custGeom>
            <a:rect b="b" l="l" r="r" t="t"/>
            <a:pathLst>
              <a:path extrusionOk="0" h="1813751" w="1446466">
                <a:moveTo>
                  <a:pt x="0" y="0"/>
                </a:moveTo>
                <a:lnTo>
                  <a:pt x="1446466" y="0"/>
                </a:lnTo>
                <a:lnTo>
                  <a:pt x="1446466" y="1813750"/>
                </a:lnTo>
                <a:lnTo>
                  <a:pt x="0" y="1813750"/>
                </a:lnTo>
                <a:lnTo>
                  <a:pt x="0" y="0"/>
                </a:lnTo>
                <a:close/>
              </a:path>
            </a:pathLst>
          </a:custGeom>
          <a:blipFill rotWithShape="1">
            <a:blip r:embed="rId6">
              <a:alphaModFix/>
            </a:blip>
            <a:stretch>
              <a:fillRect b="0" l="0" r="0" t="0"/>
            </a:stretch>
          </a:blipFill>
          <a:ln>
            <a:noFill/>
          </a:ln>
        </p:spPr>
      </p:sp>
      <p:sp>
        <p:nvSpPr>
          <p:cNvPr id="267" name="Google Shape;267;p21"/>
          <p:cNvSpPr/>
          <p:nvPr/>
        </p:nvSpPr>
        <p:spPr>
          <a:xfrm rot="-612845">
            <a:off x="74676" y="4345294"/>
            <a:ext cx="723233" cy="906875"/>
          </a:xfrm>
          <a:custGeom>
            <a:rect b="b" l="l" r="r" t="t"/>
            <a:pathLst>
              <a:path extrusionOk="0" h="1813751" w="1446466">
                <a:moveTo>
                  <a:pt x="0" y="0"/>
                </a:moveTo>
                <a:lnTo>
                  <a:pt x="1446466" y="0"/>
                </a:lnTo>
                <a:lnTo>
                  <a:pt x="1446466" y="1813750"/>
                </a:lnTo>
                <a:lnTo>
                  <a:pt x="0" y="1813750"/>
                </a:lnTo>
                <a:lnTo>
                  <a:pt x="0" y="0"/>
                </a:lnTo>
                <a:close/>
              </a:path>
            </a:pathLst>
          </a:custGeom>
          <a:blipFill rotWithShape="1">
            <a:blip r:embed="rId6">
              <a:alphaModFix/>
            </a:blip>
            <a:stretch>
              <a:fillRect b="0" l="0" r="0" t="0"/>
            </a:stretch>
          </a:blipFill>
          <a:ln>
            <a:noFill/>
          </a:ln>
        </p:spPr>
      </p:sp>
      <p:sp>
        <p:nvSpPr>
          <p:cNvPr id="268" name="Google Shape;268;p21"/>
          <p:cNvSpPr txBox="1"/>
          <p:nvPr/>
        </p:nvSpPr>
        <p:spPr>
          <a:xfrm>
            <a:off x="3164366" y="3792428"/>
            <a:ext cx="2815200" cy="10590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0" i="0" lang="en" sz="4300" u="none" cap="none" strike="noStrike">
                <a:solidFill>
                  <a:srgbClr val="402206"/>
                </a:solidFill>
                <a:latin typeface="Caveat"/>
                <a:ea typeface="Caveat"/>
                <a:cs typeface="Caveat"/>
                <a:sym typeface="Caveat"/>
              </a:rPr>
              <a:t>Thanksgiving Today</a:t>
            </a:r>
            <a:endParaRPr sz="700"/>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BDB"/>
        </a:solidFill>
      </p:bgPr>
    </p:bg>
    <p:spTree>
      <p:nvGrpSpPr>
        <p:cNvPr id="272" name="Shape 272"/>
        <p:cNvGrpSpPr/>
        <p:nvPr/>
      </p:nvGrpSpPr>
      <p:grpSpPr>
        <a:xfrm>
          <a:off x="0" y="0"/>
          <a:ext cx="0" cy="0"/>
          <a:chOff x="0" y="0"/>
          <a:chExt cx="0" cy="0"/>
        </a:xfrm>
      </p:grpSpPr>
      <p:sp>
        <p:nvSpPr>
          <p:cNvPr id="273" name="Google Shape;273;p22"/>
          <p:cNvSpPr/>
          <p:nvPr/>
        </p:nvSpPr>
        <p:spPr>
          <a:xfrm>
            <a:off x="0" y="0"/>
            <a:ext cx="9144000" cy="51435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mt="28000"/>
            </a:blip>
            <a:stretch>
              <a:fillRect b="-38883" l="0" r="0" t="-38885"/>
            </a:stretch>
          </a:blipFill>
          <a:ln>
            <a:noFill/>
          </a:ln>
        </p:spPr>
      </p:sp>
      <p:grpSp>
        <p:nvGrpSpPr>
          <p:cNvPr id="274" name="Google Shape;274;p22"/>
          <p:cNvGrpSpPr/>
          <p:nvPr/>
        </p:nvGrpSpPr>
        <p:grpSpPr>
          <a:xfrm>
            <a:off x="565236" y="129094"/>
            <a:ext cx="7965902" cy="4686404"/>
            <a:chOff x="0" y="-104775"/>
            <a:chExt cx="4196031" cy="2468558"/>
          </a:xfrm>
        </p:grpSpPr>
        <p:sp>
          <p:nvSpPr>
            <p:cNvPr id="275" name="Google Shape;275;p22"/>
            <p:cNvSpPr/>
            <p:nvPr/>
          </p:nvSpPr>
          <p:spPr>
            <a:xfrm>
              <a:off x="0" y="0"/>
              <a:ext cx="4196031" cy="2363783"/>
            </a:xfrm>
            <a:custGeom>
              <a:rect b="b" l="l" r="r" t="t"/>
              <a:pathLst>
                <a:path extrusionOk="0" h="2363783" w="4196031">
                  <a:moveTo>
                    <a:pt x="24783" y="0"/>
                  </a:moveTo>
                  <a:lnTo>
                    <a:pt x="4171248" y="0"/>
                  </a:lnTo>
                  <a:cubicBezTo>
                    <a:pt x="4184935" y="0"/>
                    <a:pt x="4196031" y="11096"/>
                    <a:pt x="4196031" y="24783"/>
                  </a:cubicBezTo>
                  <a:lnTo>
                    <a:pt x="4196031" y="2339000"/>
                  </a:lnTo>
                  <a:cubicBezTo>
                    <a:pt x="4196031" y="2352688"/>
                    <a:pt x="4184935" y="2363783"/>
                    <a:pt x="4171248" y="2363783"/>
                  </a:cubicBezTo>
                  <a:lnTo>
                    <a:pt x="24783" y="2363783"/>
                  </a:lnTo>
                  <a:cubicBezTo>
                    <a:pt x="11096" y="2363783"/>
                    <a:pt x="0" y="2352688"/>
                    <a:pt x="0" y="2339000"/>
                  </a:cubicBezTo>
                  <a:lnTo>
                    <a:pt x="0" y="24783"/>
                  </a:lnTo>
                  <a:cubicBezTo>
                    <a:pt x="0" y="11096"/>
                    <a:pt x="11096" y="0"/>
                    <a:pt x="24783" y="0"/>
                  </a:cubicBezTo>
                  <a:close/>
                </a:path>
              </a:pathLst>
            </a:custGeom>
            <a:solidFill>
              <a:srgbClr val="FAF2E9"/>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76" name="Google Shape;276;p22"/>
            <p:cNvSpPr txBox="1"/>
            <p:nvPr/>
          </p:nvSpPr>
          <p:spPr>
            <a:xfrm>
              <a:off x="0" y="-104775"/>
              <a:ext cx="4196031" cy="2468558"/>
            </a:xfrm>
            <a:prstGeom prst="rect">
              <a:avLst/>
            </a:prstGeom>
            <a:noFill/>
            <a:ln>
              <a:noFill/>
            </a:ln>
          </p:spPr>
          <p:txBody>
            <a:bodyPr anchorCtr="0" anchor="ctr" bIns="25400" lIns="25400" spcFirstLastPara="1" rIns="25400" wrap="square" tIns="25400">
              <a:noAutofit/>
            </a:bodyPr>
            <a:lstStyle/>
            <a:p>
              <a:pPr indent="0" lvl="0" marL="0" marR="0" rtl="0" algn="ctr">
                <a:lnSpc>
                  <a:spcPct val="213333"/>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277" name="Google Shape;277;p22"/>
          <p:cNvPicPr preferRelativeResize="0"/>
          <p:nvPr/>
        </p:nvPicPr>
        <p:blipFill>
          <a:blip r:embed="rId4">
            <a:alphaModFix/>
          </a:blip>
          <a:stretch>
            <a:fillRect/>
          </a:stretch>
        </p:blipFill>
        <p:spPr>
          <a:xfrm>
            <a:off x="3332075" y="514350"/>
            <a:ext cx="2431474" cy="3647211"/>
          </a:xfrm>
          <a:prstGeom prst="rect">
            <a:avLst/>
          </a:prstGeom>
          <a:noFill/>
          <a:ln>
            <a:noFill/>
          </a:ln>
        </p:spPr>
      </p:pic>
      <p:pic>
        <p:nvPicPr>
          <p:cNvPr id="278" name="Google Shape;278;p22"/>
          <p:cNvPicPr preferRelativeResize="0"/>
          <p:nvPr/>
        </p:nvPicPr>
        <p:blipFill>
          <a:blip r:embed="rId5">
            <a:alphaModFix/>
          </a:blip>
          <a:stretch>
            <a:fillRect/>
          </a:stretch>
        </p:blipFill>
        <p:spPr>
          <a:xfrm>
            <a:off x="5890275" y="514350"/>
            <a:ext cx="2431450" cy="3651754"/>
          </a:xfrm>
          <a:prstGeom prst="rect">
            <a:avLst/>
          </a:prstGeom>
          <a:noFill/>
          <a:ln>
            <a:noFill/>
          </a:ln>
        </p:spPr>
      </p:pic>
      <p:pic>
        <p:nvPicPr>
          <p:cNvPr id="279" name="Google Shape;279;p22"/>
          <p:cNvPicPr preferRelativeResize="0"/>
          <p:nvPr/>
        </p:nvPicPr>
        <p:blipFill>
          <a:blip r:embed="rId6">
            <a:alphaModFix/>
          </a:blip>
          <a:stretch>
            <a:fillRect/>
          </a:stretch>
        </p:blipFill>
        <p:spPr>
          <a:xfrm>
            <a:off x="773875" y="514350"/>
            <a:ext cx="2431474" cy="3647211"/>
          </a:xfrm>
          <a:prstGeom prst="rect">
            <a:avLst/>
          </a:prstGeom>
          <a:noFill/>
          <a:ln>
            <a:noFill/>
          </a:ln>
        </p:spPr>
      </p:pic>
      <p:sp>
        <p:nvSpPr>
          <p:cNvPr id="280" name="Google Shape;280;p22"/>
          <p:cNvSpPr/>
          <p:nvPr/>
        </p:nvSpPr>
        <p:spPr>
          <a:xfrm rot="3098798">
            <a:off x="7620806" y="687442"/>
            <a:ext cx="1361878" cy="233620"/>
          </a:xfrm>
          <a:custGeom>
            <a:rect b="b" l="l" r="r" t="t"/>
            <a:pathLst>
              <a:path extrusionOk="0" h="467241" w="2723756">
                <a:moveTo>
                  <a:pt x="0" y="0"/>
                </a:moveTo>
                <a:lnTo>
                  <a:pt x="2723757" y="0"/>
                </a:lnTo>
                <a:lnTo>
                  <a:pt x="2723757" y="467241"/>
                </a:lnTo>
                <a:lnTo>
                  <a:pt x="0" y="467241"/>
                </a:lnTo>
                <a:lnTo>
                  <a:pt x="0" y="0"/>
                </a:lnTo>
                <a:close/>
              </a:path>
            </a:pathLst>
          </a:custGeom>
          <a:blipFill rotWithShape="1">
            <a:blip r:embed="rId7">
              <a:alphaModFix/>
            </a:blip>
            <a:stretch>
              <a:fillRect b="0" l="-70404" r="0" t="0"/>
            </a:stretch>
          </a:blipFill>
          <a:ln>
            <a:noFill/>
          </a:ln>
        </p:spPr>
      </p:sp>
      <p:sp>
        <p:nvSpPr>
          <p:cNvPr id="281" name="Google Shape;281;p22"/>
          <p:cNvSpPr/>
          <p:nvPr/>
        </p:nvSpPr>
        <p:spPr>
          <a:xfrm rot="-3096000">
            <a:off x="54866" y="687442"/>
            <a:ext cx="1435031" cy="233621"/>
          </a:xfrm>
          <a:custGeom>
            <a:rect b="b" l="l" r="r" t="t"/>
            <a:pathLst>
              <a:path extrusionOk="0" h="467241" w="2870063">
                <a:moveTo>
                  <a:pt x="0" y="0"/>
                </a:moveTo>
                <a:lnTo>
                  <a:pt x="2870063" y="0"/>
                </a:lnTo>
                <a:lnTo>
                  <a:pt x="2870063" y="467241"/>
                </a:lnTo>
                <a:lnTo>
                  <a:pt x="0" y="467241"/>
                </a:lnTo>
                <a:lnTo>
                  <a:pt x="0" y="0"/>
                </a:lnTo>
                <a:close/>
              </a:path>
            </a:pathLst>
          </a:custGeom>
          <a:blipFill rotWithShape="1">
            <a:blip r:embed="rId7">
              <a:alphaModFix/>
            </a:blip>
            <a:stretch>
              <a:fillRect b="0" l="0" r="-61718" t="0"/>
            </a:stretch>
          </a:blipFill>
          <a:ln>
            <a:noFill/>
          </a:ln>
        </p:spPr>
      </p:sp>
      <p:sp>
        <p:nvSpPr>
          <p:cNvPr id="282" name="Google Shape;282;p22"/>
          <p:cNvSpPr txBox="1"/>
          <p:nvPr/>
        </p:nvSpPr>
        <p:spPr>
          <a:xfrm>
            <a:off x="2998302" y="4254316"/>
            <a:ext cx="3147395" cy="561526"/>
          </a:xfrm>
          <a:prstGeom prst="rect">
            <a:avLst/>
          </a:prstGeom>
          <a:noFill/>
          <a:ln>
            <a:noFill/>
          </a:ln>
        </p:spPr>
        <p:txBody>
          <a:bodyPr anchorCtr="0" anchor="t" bIns="0" lIns="0" spcFirstLastPara="1" rIns="0" wrap="square" tIns="0">
            <a:spAutoFit/>
          </a:bodyPr>
          <a:lstStyle/>
          <a:p>
            <a:pPr indent="0" lvl="0" marL="0" marR="0" rtl="0" algn="ctr">
              <a:lnSpc>
                <a:spcPct val="96999"/>
              </a:lnSpc>
              <a:spcBef>
                <a:spcPts val="0"/>
              </a:spcBef>
              <a:spcAft>
                <a:spcPts val="0"/>
              </a:spcAft>
              <a:buNone/>
            </a:pPr>
            <a:r>
              <a:rPr b="0" i="0" lang="en" sz="4300" u="none" cap="none" strike="noStrike">
                <a:solidFill>
                  <a:srgbClr val="402206"/>
                </a:solidFill>
                <a:latin typeface="Caveat"/>
                <a:ea typeface="Caveat"/>
                <a:cs typeface="Caveat"/>
                <a:sym typeface="Caveat"/>
              </a:rPr>
              <a:t>Image Gallery</a:t>
            </a:r>
            <a:endParaRPr sz="700"/>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BDB"/>
        </a:solidFill>
      </p:bgPr>
    </p:bg>
    <p:spTree>
      <p:nvGrpSpPr>
        <p:cNvPr id="286" name="Shape 286"/>
        <p:cNvGrpSpPr/>
        <p:nvPr/>
      </p:nvGrpSpPr>
      <p:grpSpPr>
        <a:xfrm>
          <a:off x="0" y="0"/>
          <a:ext cx="0" cy="0"/>
          <a:chOff x="0" y="0"/>
          <a:chExt cx="0" cy="0"/>
        </a:xfrm>
      </p:grpSpPr>
      <p:sp>
        <p:nvSpPr>
          <p:cNvPr id="287" name="Google Shape;287;p23"/>
          <p:cNvSpPr/>
          <p:nvPr/>
        </p:nvSpPr>
        <p:spPr>
          <a:xfrm>
            <a:off x="0" y="0"/>
            <a:ext cx="9144000" cy="51435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mt="28000"/>
            </a:blip>
            <a:stretch>
              <a:fillRect b="-38883" l="0" r="0" t="-38885"/>
            </a:stretch>
          </a:blipFill>
          <a:ln>
            <a:noFill/>
          </a:ln>
        </p:spPr>
      </p:sp>
      <p:grpSp>
        <p:nvGrpSpPr>
          <p:cNvPr id="288" name="Google Shape;288;p23"/>
          <p:cNvGrpSpPr/>
          <p:nvPr/>
        </p:nvGrpSpPr>
        <p:grpSpPr>
          <a:xfrm>
            <a:off x="565236" y="129094"/>
            <a:ext cx="7965902" cy="4686404"/>
            <a:chOff x="0" y="-104775"/>
            <a:chExt cx="4196031" cy="2468558"/>
          </a:xfrm>
        </p:grpSpPr>
        <p:sp>
          <p:nvSpPr>
            <p:cNvPr id="289" name="Google Shape;289;p23"/>
            <p:cNvSpPr/>
            <p:nvPr/>
          </p:nvSpPr>
          <p:spPr>
            <a:xfrm>
              <a:off x="0" y="0"/>
              <a:ext cx="4196031" cy="2363783"/>
            </a:xfrm>
            <a:custGeom>
              <a:rect b="b" l="l" r="r" t="t"/>
              <a:pathLst>
                <a:path extrusionOk="0" h="2363783" w="4196031">
                  <a:moveTo>
                    <a:pt x="24783" y="0"/>
                  </a:moveTo>
                  <a:lnTo>
                    <a:pt x="4171248" y="0"/>
                  </a:lnTo>
                  <a:cubicBezTo>
                    <a:pt x="4184935" y="0"/>
                    <a:pt x="4196031" y="11096"/>
                    <a:pt x="4196031" y="24783"/>
                  </a:cubicBezTo>
                  <a:lnTo>
                    <a:pt x="4196031" y="2339000"/>
                  </a:lnTo>
                  <a:cubicBezTo>
                    <a:pt x="4196031" y="2352688"/>
                    <a:pt x="4184935" y="2363783"/>
                    <a:pt x="4171248" y="2363783"/>
                  </a:cubicBezTo>
                  <a:lnTo>
                    <a:pt x="24783" y="2363783"/>
                  </a:lnTo>
                  <a:cubicBezTo>
                    <a:pt x="11096" y="2363783"/>
                    <a:pt x="0" y="2352688"/>
                    <a:pt x="0" y="2339000"/>
                  </a:cubicBezTo>
                  <a:lnTo>
                    <a:pt x="0" y="24783"/>
                  </a:lnTo>
                  <a:cubicBezTo>
                    <a:pt x="0" y="11096"/>
                    <a:pt x="11096" y="0"/>
                    <a:pt x="24783" y="0"/>
                  </a:cubicBezTo>
                  <a:close/>
                </a:path>
              </a:pathLst>
            </a:custGeom>
            <a:solidFill>
              <a:srgbClr val="FAF2E9"/>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90" name="Google Shape;290;p23"/>
            <p:cNvSpPr txBox="1"/>
            <p:nvPr/>
          </p:nvSpPr>
          <p:spPr>
            <a:xfrm>
              <a:off x="0" y="-104775"/>
              <a:ext cx="4196031" cy="2468558"/>
            </a:xfrm>
            <a:prstGeom prst="rect">
              <a:avLst/>
            </a:prstGeom>
            <a:noFill/>
            <a:ln>
              <a:noFill/>
            </a:ln>
          </p:spPr>
          <p:txBody>
            <a:bodyPr anchorCtr="0" anchor="ctr" bIns="25400" lIns="25400" spcFirstLastPara="1" rIns="25400" wrap="square" tIns="25400">
              <a:noAutofit/>
            </a:bodyPr>
            <a:lstStyle/>
            <a:p>
              <a:pPr indent="0" lvl="0" marL="0" marR="0" rtl="0" algn="ctr">
                <a:lnSpc>
                  <a:spcPct val="213333"/>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91" name="Google Shape;291;p23"/>
          <p:cNvSpPr/>
          <p:nvPr/>
        </p:nvSpPr>
        <p:spPr>
          <a:xfrm rot="5400000">
            <a:off x="5042050" y="4214813"/>
            <a:ext cx="3286125" cy="3286125"/>
          </a:xfrm>
          <a:custGeom>
            <a:rect b="b" l="l" r="r" t="t"/>
            <a:pathLst>
              <a:path extrusionOk="0" h="6572250" w="6572250">
                <a:moveTo>
                  <a:pt x="0" y="0"/>
                </a:moveTo>
                <a:lnTo>
                  <a:pt x="6572250" y="0"/>
                </a:lnTo>
                <a:lnTo>
                  <a:pt x="6572250" y="6572250"/>
                </a:lnTo>
                <a:lnTo>
                  <a:pt x="0" y="6572250"/>
                </a:lnTo>
                <a:lnTo>
                  <a:pt x="0" y="0"/>
                </a:lnTo>
                <a:close/>
              </a:path>
            </a:pathLst>
          </a:custGeom>
          <a:blipFill rotWithShape="1">
            <a:blip r:embed="rId4">
              <a:alphaModFix/>
            </a:blip>
            <a:stretch>
              <a:fillRect b="0" l="0" r="0" t="0"/>
            </a:stretch>
          </a:blipFill>
          <a:ln>
            <a:noFill/>
          </a:ln>
        </p:spPr>
      </p:sp>
      <p:sp>
        <p:nvSpPr>
          <p:cNvPr id="292" name="Google Shape;292;p23"/>
          <p:cNvSpPr/>
          <p:nvPr/>
        </p:nvSpPr>
        <p:spPr>
          <a:xfrm rot="5400000">
            <a:off x="5042050" y="-2357437"/>
            <a:ext cx="3286125" cy="3286125"/>
          </a:xfrm>
          <a:custGeom>
            <a:rect b="b" l="l" r="r" t="t"/>
            <a:pathLst>
              <a:path extrusionOk="0" h="6572250" w="6572250">
                <a:moveTo>
                  <a:pt x="0" y="0"/>
                </a:moveTo>
                <a:lnTo>
                  <a:pt x="6572250" y="0"/>
                </a:lnTo>
                <a:lnTo>
                  <a:pt x="6572250" y="6572250"/>
                </a:lnTo>
                <a:lnTo>
                  <a:pt x="0" y="6572250"/>
                </a:lnTo>
                <a:lnTo>
                  <a:pt x="0" y="0"/>
                </a:lnTo>
                <a:close/>
              </a:path>
            </a:pathLst>
          </a:custGeom>
          <a:blipFill rotWithShape="1">
            <a:blip r:embed="rId4">
              <a:alphaModFix/>
            </a:blip>
            <a:stretch>
              <a:fillRect b="0" l="0" r="0" t="0"/>
            </a:stretch>
          </a:blipFill>
          <a:ln>
            <a:noFill/>
          </a:ln>
        </p:spPr>
      </p:sp>
      <p:sp>
        <p:nvSpPr>
          <p:cNvPr id="293" name="Google Shape;293;p23"/>
          <p:cNvSpPr/>
          <p:nvPr/>
        </p:nvSpPr>
        <p:spPr>
          <a:xfrm>
            <a:off x="4740576" y="627213"/>
            <a:ext cx="3889075" cy="3889075"/>
          </a:xfrm>
          <a:custGeom>
            <a:rect b="b" l="l" r="r" t="t"/>
            <a:pathLst>
              <a:path extrusionOk="0" h="7778149" w="7778149">
                <a:moveTo>
                  <a:pt x="0" y="0"/>
                </a:moveTo>
                <a:lnTo>
                  <a:pt x="7778149" y="0"/>
                </a:lnTo>
                <a:lnTo>
                  <a:pt x="7778149" y="7778150"/>
                </a:lnTo>
                <a:lnTo>
                  <a:pt x="0" y="7778150"/>
                </a:lnTo>
                <a:lnTo>
                  <a:pt x="0" y="0"/>
                </a:lnTo>
                <a:close/>
              </a:path>
            </a:pathLst>
          </a:custGeom>
          <a:blipFill rotWithShape="1">
            <a:blip r:embed="rId5">
              <a:alphaModFix/>
            </a:blip>
            <a:stretch>
              <a:fillRect b="0" l="0" r="0" t="0"/>
            </a:stretch>
          </a:blipFill>
          <a:ln>
            <a:noFill/>
          </a:ln>
        </p:spPr>
      </p:sp>
      <p:sp>
        <p:nvSpPr>
          <p:cNvPr id="294" name="Google Shape;294;p23"/>
          <p:cNvSpPr/>
          <p:nvPr/>
        </p:nvSpPr>
        <p:spPr>
          <a:xfrm>
            <a:off x="7095662" y="2571750"/>
            <a:ext cx="2048338" cy="2993724"/>
          </a:xfrm>
          <a:custGeom>
            <a:rect b="b" l="l" r="r" t="t"/>
            <a:pathLst>
              <a:path extrusionOk="0" h="5987449" w="4096676">
                <a:moveTo>
                  <a:pt x="0" y="0"/>
                </a:moveTo>
                <a:lnTo>
                  <a:pt x="4096676" y="0"/>
                </a:lnTo>
                <a:lnTo>
                  <a:pt x="4096676" y="5987449"/>
                </a:lnTo>
                <a:lnTo>
                  <a:pt x="0" y="5987449"/>
                </a:lnTo>
                <a:lnTo>
                  <a:pt x="0" y="0"/>
                </a:lnTo>
                <a:close/>
              </a:path>
            </a:pathLst>
          </a:custGeom>
          <a:blipFill rotWithShape="1">
            <a:blip r:embed="rId6">
              <a:alphaModFix/>
            </a:blip>
            <a:stretch>
              <a:fillRect b="0" l="0" r="0" t="0"/>
            </a:stretch>
          </a:blipFill>
          <a:ln>
            <a:noFill/>
          </a:ln>
        </p:spPr>
      </p:sp>
      <p:sp>
        <p:nvSpPr>
          <p:cNvPr id="295" name="Google Shape;295;p23"/>
          <p:cNvSpPr txBox="1"/>
          <p:nvPr/>
        </p:nvSpPr>
        <p:spPr>
          <a:xfrm>
            <a:off x="1167199" y="1467372"/>
            <a:ext cx="3390900" cy="15885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 sz="4300" u="none" cap="none" strike="noStrike">
                <a:solidFill>
                  <a:srgbClr val="402206"/>
                </a:solidFill>
                <a:latin typeface="Caveat"/>
                <a:ea typeface="Caveat"/>
                <a:cs typeface="Caveat"/>
                <a:sym typeface="Caveat"/>
              </a:rPr>
              <a:t>A Time for Gratitude and Family Gatherings</a:t>
            </a:r>
            <a:endParaRPr sz="700"/>
          </a:p>
        </p:txBody>
      </p:sp>
      <p:grpSp>
        <p:nvGrpSpPr>
          <p:cNvPr id="296" name="Google Shape;296;p23"/>
          <p:cNvGrpSpPr/>
          <p:nvPr/>
        </p:nvGrpSpPr>
        <p:grpSpPr>
          <a:xfrm>
            <a:off x="1167200" y="3448875"/>
            <a:ext cx="3476659" cy="775810"/>
            <a:chOff x="4" y="-38127"/>
            <a:chExt cx="9271090" cy="2068827"/>
          </a:xfrm>
        </p:grpSpPr>
        <p:sp>
          <p:nvSpPr>
            <p:cNvPr id="297" name="Google Shape;297;p23"/>
            <p:cNvSpPr txBox="1"/>
            <p:nvPr/>
          </p:nvSpPr>
          <p:spPr>
            <a:xfrm>
              <a:off x="4" y="-38127"/>
              <a:ext cx="4130100" cy="20688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900" u="none" cap="none" strike="noStrike">
                  <a:solidFill>
                    <a:srgbClr val="402206"/>
                  </a:solidFill>
                  <a:latin typeface="Exo 2 Light"/>
                  <a:ea typeface="Exo 2 Light"/>
                  <a:cs typeface="Exo 2 Light"/>
                  <a:sym typeface="Exo 2 Light"/>
                </a:rPr>
                <a:t>Today, Thanksgiving remains a cherished holiday, a time when families come together to express gratitude for </a:t>
              </a:r>
              <a:endParaRPr b="0" i="0" sz="900" u="none" cap="none" strike="noStrike">
                <a:solidFill>
                  <a:srgbClr val="402206"/>
                </a:solidFill>
                <a:latin typeface="Exo 2 Light"/>
                <a:ea typeface="Exo 2 Light"/>
                <a:cs typeface="Exo 2 Light"/>
                <a:sym typeface="Exo 2 Light"/>
              </a:endParaRPr>
            </a:p>
            <a:p>
              <a:pPr indent="0" lvl="0" marL="0" marR="0" rtl="0" algn="l">
                <a:lnSpc>
                  <a:spcPct val="115000"/>
                </a:lnSpc>
                <a:spcBef>
                  <a:spcPts val="0"/>
                </a:spcBef>
                <a:spcAft>
                  <a:spcPts val="0"/>
                </a:spcAft>
                <a:buNone/>
              </a:pPr>
              <a:r>
                <a:rPr b="0" i="0" lang="en" sz="900" u="none" cap="none" strike="noStrike">
                  <a:solidFill>
                    <a:srgbClr val="402206"/>
                  </a:solidFill>
                  <a:latin typeface="Exo 2 Light"/>
                  <a:ea typeface="Exo 2 Light"/>
                  <a:cs typeface="Exo 2 Light"/>
                  <a:sym typeface="Exo 2 Light"/>
                </a:rPr>
                <a:t>their blessings.</a:t>
              </a:r>
              <a:endParaRPr sz="700"/>
            </a:p>
          </p:txBody>
        </p:sp>
        <p:sp>
          <p:nvSpPr>
            <p:cNvPr id="298" name="Google Shape;298;p23"/>
            <p:cNvSpPr txBox="1"/>
            <p:nvPr/>
          </p:nvSpPr>
          <p:spPr>
            <a:xfrm>
              <a:off x="4953194" y="-38100"/>
              <a:ext cx="4317900" cy="20688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900" u="none" cap="none" strike="noStrike">
                  <a:solidFill>
                    <a:srgbClr val="402206"/>
                  </a:solidFill>
                  <a:latin typeface="Exo 2 Light"/>
                  <a:ea typeface="Exo 2 Light"/>
                  <a:cs typeface="Exo 2 Light"/>
                  <a:sym typeface="Exo 2 Light"/>
                </a:rPr>
                <a:t>It's a day of feasting, camaraderie, and reflection on the values of thankfulness and togetherness that have transcended time</a:t>
              </a:r>
              <a:endParaRPr sz="700"/>
            </a:p>
          </p:txBody>
        </p:sp>
      </p:grpSp>
      <p:sp>
        <p:nvSpPr>
          <p:cNvPr id="299" name="Google Shape;299;p23"/>
          <p:cNvSpPr txBox="1"/>
          <p:nvPr/>
        </p:nvSpPr>
        <p:spPr>
          <a:xfrm>
            <a:off x="1167199" y="724066"/>
            <a:ext cx="3147395" cy="263075"/>
          </a:xfrm>
          <a:prstGeom prst="rect">
            <a:avLst/>
          </a:prstGeom>
          <a:noFill/>
          <a:ln>
            <a:noFill/>
          </a:ln>
        </p:spPr>
        <p:txBody>
          <a:bodyPr anchorCtr="0" anchor="t" bIns="0" lIns="0" spcFirstLastPara="1" rIns="0" wrap="square" tIns="0">
            <a:spAutoFit/>
          </a:bodyPr>
          <a:lstStyle/>
          <a:p>
            <a:pPr indent="0" lvl="0" marL="0" marR="0" rtl="0" algn="l">
              <a:lnSpc>
                <a:spcPct val="140038"/>
              </a:lnSpc>
              <a:spcBef>
                <a:spcPts val="0"/>
              </a:spcBef>
              <a:spcAft>
                <a:spcPts val="0"/>
              </a:spcAft>
              <a:buNone/>
            </a:pPr>
            <a:r>
              <a:rPr b="0" i="0" lang="en" sz="1500" u="none" cap="none" strike="noStrike">
                <a:solidFill>
                  <a:srgbClr val="402206"/>
                </a:solidFill>
                <a:latin typeface="Exo 2 Light"/>
                <a:ea typeface="Exo 2 Light"/>
                <a:cs typeface="Exo 2 Light"/>
                <a:sym typeface="Exo 2 Light"/>
              </a:rPr>
              <a:t>Modern-Day Thanksgiving:</a:t>
            </a:r>
            <a:endParaRPr sz="700"/>
          </a:p>
        </p:txBody>
      </p:sp>
      <p:sp>
        <p:nvSpPr>
          <p:cNvPr id="300" name="Google Shape;300;p23"/>
          <p:cNvSpPr/>
          <p:nvPr/>
        </p:nvSpPr>
        <p:spPr>
          <a:xfrm>
            <a:off x="1167199" y="211192"/>
            <a:ext cx="2320734" cy="233621"/>
          </a:xfrm>
          <a:custGeom>
            <a:rect b="b" l="l" r="r" t="t"/>
            <a:pathLst>
              <a:path extrusionOk="0" h="467241" w="4641467">
                <a:moveTo>
                  <a:pt x="0" y="0"/>
                </a:moveTo>
                <a:lnTo>
                  <a:pt x="4641467" y="0"/>
                </a:lnTo>
                <a:lnTo>
                  <a:pt x="4641467" y="467241"/>
                </a:lnTo>
                <a:lnTo>
                  <a:pt x="0" y="467241"/>
                </a:lnTo>
                <a:lnTo>
                  <a:pt x="0" y="0"/>
                </a:lnTo>
                <a:close/>
              </a:path>
            </a:pathLst>
          </a:custGeom>
          <a:blipFill rotWithShape="1">
            <a:blip r:embed="rId7">
              <a:alphaModFix/>
            </a:blip>
            <a:stretch>
              <a:fillRect b="0" l="0" r="0" t="0"/>
            </a:stretch>
          </a:blipFill>
          <a:ln>
            <a:noFill/>
          </a:ln>
        </p:spPr>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BDB"/>
        </a:solidFill>
      </p:bgPr>
    </p:bg>
    <p:spTree>
      <p:nvGrpSpPr>
        <p:cNvPr id="304" name="Shape 304"/>
        <p:cNvGrpSpPr/>
        <p:nvPr/>
      </p:nvGrpSpPr>
      <p:grpSpPr>
        <a:xfrm>
          <a:off x="0" y="0"/>
          <a:ext cx="0" cy="0"/>
          <a:chOff x="0" y="0"/>
          <a:chExt cx="0" cy="0"/>
        </a:xfrm>
      </p:grpSpPr>
      <p:sp>
        <p:nvSpPr>
          <p:cNvPr id="305" name="Google Shape;305;p24"/>
          <p:cNvSpPr/>
          <p:nvPr/>
        </p:nvSpPr>
        <p:spPr>
          <a:xfrm>
            <a:off x="0" y="0"/>
            <a:ext cx="9144000" cy="51435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mt="28000"/>
            </a:blip>
            <a:stretch>
              <a:fillRect b="-38883" l="0" r="0" t="-38885"/>
            </a:stretch>
          </a:blipFill>
          <a:ln>
            <a:noFill/>
          </a:ln>
        </p:spPr>
      </p:sp>
      <p:grpSp>
        <p:nvGrpSpPr>
          <p:cNvPr id="306" name="Google Shape;306;p24"/>
          <p:cNvGrpSpPr/>
          <p:nvPr/>
        </p:nvGrpSpPr>
        <p:grpSpPr>
          <a:xfrm>
            <a:off x="565236" y="129094"/>
            <a:ext cx="7965902" cy="4686404"/>
            <a:chOff x="0" y="-104775"/>
            <a:chExt cx="4196031" cy="2468558"/>
          </a:xfrm>
        </p:grpSpPr>
        <p:sp>
          <p:nvSpPr>
            <p:cNvPr id="307" name="Google Shape;307;p24"/>
            <p:cNvSpPr/>
            <p:nvPr/>
          </p:nvSpPr>
          <p:spPr>
            <a:xfrm>
              <a:off x="0" y="0"/>
              <a:ext cx="4196031" cy="2363783"/>
            </a:xfrm>
            <a:custGeom>
              <a:rect b="b" l="l" r="r" t="t"/>
              <a:pathLst>
                <a:path extrusionOk="0" h="2363783" w="4196031">
                  <a:moveTo>
                    <a:pt x="24783" y="0"/>
                  </a:moveTo>
                  <a:lnTo>
                    <a:pt x="4171248" y="0"/>
                  </a:lnTo>
                  <a:cubicBezTo>
                    <a:pt x="4184935" y="0"/>
                    <a:pt x="4196031" y="11096"/>
                    <a:pt x="4196031" y="24783"/>
                  </a:cubicBezTo>
                  <a:lnTo>
                    <a:pt x="4196031" y="2339000"/>
                  </a:lnTo>
                  <a:cubicBezTo>
                    <a:pt x="4196031" y="2352688"/>
                    <a:pt x="4184935" y="2363783"/>
                    <a:pt x="4171248" y="2363783"/>
                  </a:cubicBezTo>
                  <a:lnTo>
                    <a:pt x="24783" y="2363783"/>
                  </a:lnTo>
                  <a:cubicBezTo>
                    <a:pt x="11096" y="2363783"/>
                    <a:pt x="0" y="2352688"/>
                    <a:pt x="0" y="2339000"/>
                  </a:cubicBezTo>
                  <a:lnTo>
                    <a:pt x="0" y="24783"/>
                  </a:lnTo>
                  <a:cubicBezTo>
                    <a:pt x="0" y="11096"/>
                    <a:pt x="11096" y="0"/>
                    <a:pt x="24783" y="0"/>
                  </a:cubicBezTo>
                  <a:close/>
                </a:path>
              </a:pathLst>
            </a:custGeom>
            <a:solidFill>
              <a:srgbClr val="FAF2E9"/>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08" name="Google Shape;308;p24"/>
            <p:cNvSpPr txBox="1"/>
            <p:nvPr/>
          </p:nvSpPr>
          <p:spPr>
            <a:xfrm>
              <a:off x="0" y="-104775"/>
              <a:ext cx="4196031" cy="2468558"/>
            </a:xfrm>
            <a:prstGeom prst="rect">
              <a:avLst/>
            </a:prstGeom>
            <a:noFill/>
            <a:ln>
              <a:noFill/>
            </a:ln>
          </p:spPr>
          <p:txBody>
            <a:bodyPr anchorCtr="0" anchor="ctr" bIns="25400" lIns="25400" spcFirstLastPara="1" rIns="25400" wrap="square" tIns="25400">
              <a:noAutofit/>
            </a:bodyPr>
            <a:lstStyle/>
            <a:p>
              <a:pPr indent="0" lvl="0" marL="0" marR="0" rtl="0" algn="ctr">
                <a:lnSpc>
                  <a:spcPct val="213333"/>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09" name="Google Shape;309;p24"/>
          <p:cNvSpPr txBox="1"/>
          <p:nvPr/>
        </p:nvSpPr>
        <p:spPr>
          <a:xfrm>
            <a:off x="2938849" y="810433"/>
            <a:ext cx="3266400" cy="10590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0" i="0" lang="en" sz="4300" u="none" cap="none" strike="noStrike">
                <a:solidFill>
                  <a:srgbClr val="402206"/>
                </a:solidFill>
                <a:latin typeface="Caveat"/>
                <a:ea typeface="Caveat"/>
                <a:cs typeface="Caveat"/>
                <a:sym typeface="Caveat"/>
              </a:rPr>
              <a:t>The Core Values of Thanksgiving</a:t>
            </a:r>
            <a:endParaRPr sz="700"/>
          </a:p>
        </p:txBody>
      </p:sp>
      <p:sp>
        <p:nvSpPr>
          <p:cNvPr id="310" name="Google Shape;310;p24"/>
          <p:cNvSpPr/>
          <p:nvPr/>
        </p:nvSpPr>
        <p:spPr>
          <a:xfrm rot="5400000">
            <a:off x="-97560" y="803835"/>
            <a:ext cx="3032545" cy="3032545"/>
          </a:xfrm>
          <a:custGeom>
            <a:rect b="b" l="l" r="r" t="t"/>
            <a:pathLst>
              <a:path extrusionOk="0" h="6065090" w="6065090">
                <a:moveTo>
                  <a:pt x="0" y="0"/>
                </a:moveTo>
                <a:lnTo>
                  <a:pt x="6065090" y="0"/>
                </a:lnTo>
                <a:lnTo>
                  <a:pt x="6065090" y="6065091"/>
                </a:lnTo>
                <a:lnTo>
                  <a:pt x="0" y="6065091"/>
                </a:lnTo>
                <a:lnTo>
                  <a:pt x="0" y="0"/>
                </a:lnTo>
                <a:close/>
              </a:path>
            </a:pathLst>
          </a:custGeom>
          <a:blipFill rotWithShape="1">
            <a:blip r:embed="rId4">
              <a:alphaModFix/>
            </a:blip>
            <a:stretch>
              <a:fillRect b="0" l="0" r="0" t="0"/>
            </a:stretch>
          </a:blipFill>
          <a:ln>
            <a:noFill/>
          </a:ln>
        </p:spPr>
      </p:sp>
      <p:sp>
        <p:nvSpPr>
          <p:cNvPr id="311" name="Google Shape;311;p24"/>
          <p:cNvSpPr/>
          <p:nvPr/>
        </p:nvSpPr>
        <p:spPr>
          <a:xfrm rot="5400000">
            <a:off x="6209015" y="803835"/>
            <a:ext cx="3032545" cy="3032545"/>
          </a:xfrm>
          <a:custGeom>
            <a:rect b="b" l="l" r="r" t="t"/>
            <a:pathLst>
              <a:path extrusionOk="0" h="6065090" w="6065090">
                <a:moveTo>
                  <a:pt x="0" y="0"/>
                </a:moveTo>
                <a:lnTo>
                  <a:pt x="6065090" y="0"/>
                </a:lnTo>
                <a:lnTo>
                  <a:pt x="6065090" y="6065091"/>
                </a:lnTo>
                <a:lnTo>
                  <a:pt x="0" y="6065091"/>
                </a:lnTo>
                <a:lnTo>
                  <a:pt x="0" y="0"/>
                </a:lnTo>
                <a:close/>
              </a:path>
            </a:pathLst>
          </a:custGeom>
          <a:blipFill rotWithShape="1">
            <a:blip r:embed="rId4">
              <a:alphaModFix/>
            </a:blip>
            <a:stretch>
              <a:fillRect b="0" l="0" r="0" t="0"/>
            </a:stretch>
          </a:blipFill>
          <a:ln>
            <a:noFill/>
          </a:ln>
        </p:spPr>
      </p:sp>
      <p:sp>
        <p:nvSpPr>
          <p:cNvPr id="312" name="Google Shape;312;p24"/>
          <p:cNvSpPr/>
          <p:nvPr/>
        </p:nvSpPr>
        <p:spPr>
          <a:xfrm>
            <a:off x="40298" y="941699"/>
            <a:ext cx="2756829" cy="2756817"/>
          </a:xfrm>
          <a:custGeom>
            <a:rect b="b" l="l" r="r" t="t"/>
            <a:pathLst>
              <a:path extrusionOk="0"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rotWithShape="1">
            <a:blip r:embed="rId5">
              <a:alphaModFix/>
            </a:blip>
            <a:stretch>
              <a:fillRect b="0" l="-2072" r="-8117" t="-10191"/>
            </a:stretch>
          </a:blip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13" name="Google Shape;313;p24"/>
          <p:cNvSpPr/>
          <p:nvPr/>
        </p:nvSpPr>
        <p:spPr>
          <a:xfrm>
            <a:off x="6346873" y="941699"/>
            <a:ext cx="2756829" cy="2756817"/>
          </a:xfrm>
          <a:custGeom>
            <a:rect b="b" l="l" r="r" t="t"/>
            <a:pathLst>
              <a:path extrusionOk="0"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rotWithShape="1">
            <a:blip r:embed="rId6">
              <a:alphaModFix/>
            </a:blip>
            <a:stretch>
              <a:fillRect b="0" l="0" r="0" t="0"/>
            </a:stretch>
          </a:blip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14" name="Google Shape;314;p24"/>
          <p:cNvSpPr/>
          <p:nvPr/>
        </p:nvSpPr>
        <p:spPr>
          <a:xfrm rot="5400000">
            <a:off x="3055728" y="2571750"/>
            <a:ext cx="3032545" cy="3032545"/>
          </a:xfrm>
          <a:custGeom>
            <a:rect b="b" l="l" r="r" t="t"/>
            <a:pathLst>
              <a:path extrusionOk="0" h="6065090" w="6065090">
                <a:moveTo>
                  <a:pt x="0" y="0"/>
                </a:moveTo>
                <a:lnTo>
                  <a:pt x="6065090" y="0"/>
                </a:lnTo>
                <a:lnTo>
                  <a:pt x="6065090" y="6065090"/>
                </a:lnTo>
                <a:lnTo>
                  <a:pt x="0" y="6065090"/>
                </a:lnTo>
                <a:lnTo>
                  <a:pt x="0" y="0"/>
                </a:lnTo>
                <a:close/>
              </a:path>
            </a:pathLst>
          </a:custGeom>
          <a:blipFill rotWithShape="1">
            <a:blip r:embed="rId4">
              <a:alphaModFix/>
            </a:blip>
            <a:stretch>
              <a:fillRect b="0" l="0" r="0" t="0"/>
            </a:stretch>
          </a:blipFill>
          <a:ln>
            <a:noFill/>
          </a:ln>
        </p:spPr>
      </p:sp>
      <p:sp>
        <p:nvSpPr>
          <p:cNvPr id="315" name="Google Shape;315;p24"/>
          <p:cNvSpPr/>
          <p:nvPr/>
        </p:nvSpPr>
        <p:spPr>
          <a:xfrm rot="-10689831">
            <a:off x="3169902" y="2685930"/>
            <a:ext cx="2804197" cy="2804186"/>
          </a:xfrm>
          <a:custGeom>
            <a:rect b="b" l="l" r="r" t="t"/>
            <a:pathLst>
              <a:path extrusionOk="0" h="6459083" w="6459106">
                <a:moveTo>
                  <a:pt x="56182" y="3331234"/>
                </a:moveTo>
                <a:cubicBezTo>
                  <a:pt x="0" y="1578708"/>
                  <a:pt x="1375247" y="112368"/>
                  <a:pt x="3127823" y="56184"/>
                </a:cubicBezTo>
                <a:cubicBezTo>
                  <a:pt x="4880424" y="0"/>
                  <a:pt x="6346740" y="1375247"/>
                  <a:pt x="6402922" y="3127772"/>
                </a:cubicBezTo>
                <a:cubicBezTo>
                  <a:pt x="6459106" y="4880386"/>
                  <a:pt x="5083885" y="6346714"/>
                  <a:pt x="3331283" y="6402898"/>
                </a:cubicBezTo>
                <a:cubicBezTo>
                  <a:pt x="1578682" y="6459082"/>
                  <a:pt x="112367" y="5083848"/>
                  <a:pt x="56182" y="3331234"/>
                </a:cubicBezTo>
                <a:close/>
              </a:path>
            </a:pathLst>
          </a:custGeom>
          <a:blipFill rotWithShape="1">
            <a:blip r:embed="rId7">
              <a:alphaModFix/>
            </a:blip>
            <a:stretch>
              <a:fillRect b="0" l="0" r="0" t="0"/>
            </a:stretch>
          </a:blip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16" name="Google Shape;316;p24"/>
          <p:cNvSpPr txBox="1"/>
          <p:nvPr/>
        </p:nvSpPr>
        <p:spPr>
          <a:xfrm>
            <a:off x="684083" y="3917367"/>
            <a:ext cx="1469259" cy="303213"/>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800" u="none" cap="none" strike="noStrike">
                <a:solidFill>
                  <a:srgbClr val="402206"/>
                </a:solidFill>
                <a:latin typeface="Exo 2 Light"/>
                <a:ea typeface="Exo 2 Light"/>
                <a:cs typeface="Exo 2 Light"/>
                <a:sym typeface="Exo 2 Light"/>
              </a:rPr>
              <a:t>Gratitude</a:t>
            </a:r>
            <a:endParaRPr sz="700"/>
          </a:p>
        </p:txBody>
      </p:sp>
      <p:sp>
        <p:nvSpPr>
          <p:cNvPr id="317" name="Google Shape;317;p24"/>
          <p:cNvSpPr txBox="1"/>
          <p:nvPr/>
        </p:nvSpPr>
        <p:spPr>
          <a:xfrm>
            <a:off x="6990658" y="3917367"/>
            <a:ext cx="1469260" cy="61277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800" u="none" cap="none" strike="noStrike">
                <a:solidFill>
                  <a:srgbClr val="402206"/>
                </a:solidFill>
                <a:latin typeface="Exo 2 Light"/>
                <a:ea typeface="Exo 2 Light"/>
                <a:cs typeface="Exo 2 Light"/>
                <a:sym typeface="Exo 2 Light"/>
              </a:rPr>
              <a:t>Spirit of</a:t>
            </a:r>
            <a:endParaRPr sz="700"/>
          </a:p>
          <a:p>
            <a:pPr indent="0" lvl="0" marL="0" marR="0" rtl="0" algn="ctr">
              <a:lnSpc>
                <a:spcPct val="140000"/>
              </a:lnSpc>
              <a:spcBef>
                <a:spcPts val="0"/>
              </a:spcBef>
              <a:spcAft>
                <a:spcPts val="0"/>
              </a:spcAft>
              <a:buNone/>
            </a:pPr>
            <a:r>
              <a:rPr b="0" i="0" lang="en" sz="1800" u="none" cap="none" strike="noStrike">
                <a:solidFill>
                  <a:srgbClr val="402206"/>
                </a:solidFill>
                <a:latin typeface="Exo 2 Light"/>
                <a:ea typeface="Exo 2 Light"/>
                <a:cs typeface="Exo 2 Light"/>
                <a:sym typeface="Exo 2 Light"/>
              </a:rPr>
              <a:t>Giving</a:t>
            </a:r>
            <a:endParaRPr sz="700"/>
          </a:p>
        </p:txBody>
      </p:sp>
      <p:sp>
        <p:nvSpPr>
          <p:cNvPr id="318" name="Google Shape;318;p24"/>
          <p:cNvSpPr txBox="1"/>
          <p:nvPr/>
        </p:nvSpPr>
        <p:spPr>
          <a:xfrm>
            <a:off x="3813558" y="2149452"/>
            <a:ext cx="1469260" cy="303213"/>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800" u="none" cap="none" strike="noStrike">
                <a:solidFill>
                  <a:srgbClr val="402206"/>
                </a:solidFill>
                <a:latin typeface="Exo 2 Light"/>
                <a:ea typeface="Exo 2 Light"/>
                <a:cs typeface="Exo 2 Light"/>
                <a:sym typeface="Exo 2 Light"/>
              </a:rPr>
              <a:t>Unity</a:t>
            </a:r>
            <a:endParaRPr sz="700"/>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BDB"/>
        </a:solidFill>
      </p:bgPr>
    </p:bg>
    <p:spTree>
      <p:nvGrpSpPr>
        <p:cNvPr id="322" name="Shape 322"/>
        <p:cNvGrpSpPr/>
        <p:nvPr/>
      </p:nvGrpSpPr>
      <p:grpSpPr>
        <a:xfrm>
          <a:off x="0" y="0"/>
          <a:ext cx="0" cy="0"/>
          <a:chOff x="0" y="0"/>
          <a:chExt cx="0" cy="0"/>
        </a:xfrm>
      </p:grpSpPr>
      <p:sp>
        <p:nvSpPr>
          <p:cNvPr id="323" name="Google Shape;323;p25"/>
          <p:cNvSpPr/>
          <p:nvPr/>
        </p:nvSpPr>
        <p:spPr>
          <a:xfrm>
            <a:off x="0" y="0"/>
            <a:ext cx="9144000" cy="51435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mt="28000"/>
            </a:blip>
            <a:stretch>
              <a:fillRect b="-38883" l="0" r="0" t="-38885"/>
            </a:stretch>
          </a:blipFill>
          <a:ln>
            <a:noFill/>
          </a:ln>
        </p:spPr>
      </p:sp>
      <p:grpSp>
        <p:nvGrpSpPr>
          <p:cNvPr id="324" name="Google Shape;324;p25"/>
          <p:cNvGrpSpPr/>
          <p:nvPr/>
        </p:nvGrpSpPr>
        <p:grpSpPr>
          <a:xfrm>
            <a:off x="565236" y="129094"/>
            <a:ext cx="7965902" cy="4686404"/>
            <a:chOff x="0" y="-104775"/>
            <a:chExt cx="4196031" cy="2468558"/>
          </a:xfrm>
        </p:grpSpPr>
        <p:sp>
          <p:nvSpPr>
            <p:cNvPr id="325" name="Google Shape;325;p25"/>
            <p:cNvSpPr/>
            <p:nvPr/>
          </p:nvSpPr>
          <p:spPr>
            <a:xfrm>
              <a:off x="0" y="0"/>
              <a:ext cx="4196031" cy="2363783"/>
            </a:xfrm>
            <a:custGeom>
              <a:rect b="b" l="l" r="r" t="t"/>
              <a:pathLst>
                <a:path extrusionOk="0" h="2363783" w="4196031">
                  <a:moveTo>
                    <a:pt x="24783" y="0"/>
                  </a:moveTo>
                  <a:lnTo>
                    <a:pt x="4171248" y="0"/>
                  </a:lnTo>
                  <a:cubicBezTo>
                    <a:pt x="4184935" y="0"/>
                    <a:pt x="4196031" y="11096"/>
                    <a:pt x="4196031" y="24783"/>
                  </a:cubicBezTo>
                  <a:lnTo>
                    <a:pt x="4196031" y="2339000"/>
                  </a:lnTo>
                  <a:cubicBezTo>
                    <a:pt x="4196031" y="2352688"/>
                    <a:pt x="4184935" y="2363783"/>
                    <a:pt x="4171248" y="2363783"/>
                  </a:cubicBezTo>
                  <a:lnTo>
                    <a:pt x="24783" y="2363783"/>
                  </a:lnTo>
                  <a:cubicBezTo>
                    <a:pt x="11096" y="2363783"/>
                    <a:pt x="0" y="2352688"/>
                    <a:pt x="0" y="2339000"/>
                  </a:cubicBezTo>
                  <a:lnTo>
                    <a:pt x="0" y="24783"/>
                  </a:lnTo>
                  <a:cubicBezTo>
                    <a:pt x="0" y="11096"/>
                    <a:pt x="11096" y="0"/>
                    <a:pt x="24783" y="0"/>
                  </a:cubicBezTo>
                  <a:close/>
                </a:path>
              </a:pathLst>
            </a:custGeom>
            <a:solidFill>
              <a:srgbClr val="FAF2E9"/>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26" name="Google Shape;326;p25"/>
            <p:cNvSpPr txBox="1"/>
            <p:nvPr/>
          </p:nvSpPr>
          <p:spPr>
            <a:xfrm>
              <a:off x="0" y="-104775"/>
              <a:ext cx="4196031" cy="2468558"/>
            </a:xfrm>
            <a:prstGeom prst="rect">
              <a:avLst/>
            </a:prstGeom>
            <a:noFill/>
            <a:ln>
              <a:noFill/>
            </a:ln>
          </p:spPr>
          <p:txBody>
            <a:bodyPr anchorCtr="0" anchor="ctr" bIns="25400" lIns="25400" spcFirstLastPara="1" rIns="25400" wrap="square" tIns="25400">
              <a:noAutofit/>
            </a:bodyPr>
            <a:lstStyle/>
            <a:p>
              <a:pPr indent="0" lvl="0" marL="0" marR="0" rtl="0" algn="ctr">
                <a:lnSpc>
                  <a:spcPct val="213333"/>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27" name="Google Shape;327;p25"/>
          <p:cNvSpPr/>
          <p:nvPr/>
        </p:nvSpPr>
        <p:spPr>
          <a:xfrm>
            <a:off x="1061806" y="98414"/>
            <a:ext cx="2093515" cy="3059752"/>
          </a:xfrm>
          <a:custGeom>
            <a:rect b="b" l="l" r="r" t="t"/>
            <a:pathLst>
              <a:path extrusionOk="0" h="6119503" w="4187029">
                <a:moveTo>
                  <a:pt x="0" y="0"/>
                </a:moveTo>
                <a:lnTo>
                  <a:pt x="4187029" y="0"/>
                </a:lnTo>
                <a:lnTo>
                  <a:pt x="4187029" y="6119503"/>
                </a:lnTo>
                <a:lnTo>
                  <a:pt x="0" y="6119503"/>
                </a:lnTo>
                <a:lnTo>
                  <a:pt x="0" y="0"/>
                </a:lnTo>
                <a:close/>
              </a:path>
            </a:pathLst>
          </a:custGeom>
          <a:blipFill rotWithShape="1">
            <a:blip r:embed="rId4">
              <a:alphaModFix/>
            </a:blip>
            <a:stretch>
              <a:fillRect b="0" l="0" r="0" t="0"/>
            </a:stretch>
          </a:blipFill>
          <a:ln>
            <a:noFill/>
          </a:ln>
        </p:spPr>
      </p:sp>
      <p:sp>
        <p:nvSpPr>
          <p:cNvPr id="328" name="Google Shape;328;p25"/>
          <p:cNvSpPr/>
          <p:nvPr/>
        </p:nvSpPr>
        <p:spPr>
          <a:xfrm flipH="1">
            <a:off x="4715466" y="2620003"/>
            <a:ext cx="2125768" cy="2259044"/>
          </a:xfrm>
          <a:custGeom>
            <a:rect b="b" l="l" r="r" t="t"/>
            <a:pathLst>
              <a:path extrusionOk="0" h="4518088" w="4251536">
                <a:moveTo>
                  <a:pt x="4251536" y="0"/>
                </a:moveTo>
                <a:lnTo>
                  <a:pt x="0" y="0"/>
                </a:lnTo>
                <a:lnTo>
                  <a:pt x="0" y="4518087"/>
                </a:lnTo>
                <a:lnTo>
                  <a:pt x="4251536" y="4518087"/>
                </a:lnTo>
                <a:lnTo>
                  <a:pt x="4251536" y="0"/>
                </a:lnTo>
                <a:close/>
              </a:path>
            </a:pathLst>
          </a:custGeom>
          <a:blipFill rotWithShape="1">
            <a:blip r:embed="rId5">
              <a:alphaModFix/>
            </a:blip>
            <a:stretch>
              <a:fillRect b="-2134" l="-5402" r="-5401" t="-2133"/>
            </a:stretch>
          </a:blipFill>
          <a:ln>
            <a:noFill/>
          </a:ln>
        </p:spPr>
      </p:sp>
      <p:sp>
        <p:nvSpPr>
          <p:cNvPr id="329" name="Google Shape;329;p25"/>
          <p:cNvSpPr/>
          <p:nvPr/>
        </p:nvSpPr>
        <p:spPr>
          <a:xfrm>
            <a:off x="3155321" y="278294"/>
            <a:ext cx="1707040" cy="1707040"/>
          </a:xfrm>
          <a:custGeom>
            <a:rect b="b" l="l" r="r" t="t"/>
            <a:pathLst>
              <a:path extrusionOk="0" h="3414081" w="3414081">
                <a:moveTo>
                  <a:pt x="0" y="0"/>
                </a:moveTo>
                <a:lnTo>
                  <a:pt x="3414080" y="0"/>
                </a:lnTo>
                <a:lnTo>
                  <a:pt x="3414080" y="3414080"/>
                </a:lnTo>
                <a:lnTo>
                  <a:pt x="0" y="3414080"/>
                </a:lnTo>
                <a:lnTo>
                  <a:pt x="0" y="0"/>
                </a:lnTo>
                <a:close/>
              </a:path>
            </a:pathLst>
          </a:custGeom>
          <a:blipFill rotWithShape="1">
            <a:blip r:embed="rId6">
              <a:alphaModFix/>
            </a:blip>
            <a:stretch>
              <a:fillRect b="0" l="0" r="0" t="0"/>
            </a:stretch>
          </a:blipFill>
          <a:ln>
            <a:noFill/>
          </a:ln>
        </p:spPr>
      </p:sp>
      <p:sp>
        <p:nvSpPr>
          <p:cNvPr id="330" name="Google Shape;330;p25"/>
          <p:cNvSpPr/>
          <p:nvPr/>
        </p:nvSpPr>
        <p:spPr>
          <a:xfrm>
            <a:off x="4959650" y="514350"/>
            <a:ext cx="1436387" cy="1436387"/>
          </a:xfrm>
          <a:custGeom>
            <a:rect b="b" l="l" r="r" t="t"/>
            <a:pathLst>
              <a:path extrusionOk="0" h="2872774" w="2872774">
                <a:moveTo>
                  <a:pt x="0" y="0"/>
                </a:moveTo>
                <a:lnTo>
                  <a:pt x="2872774" y="0"/>
                </a:lnTo>
                <a:lnTo>
                  <a:pt x="2872774" y="2872774"/>
                </a:lnTo>
                <a:lnTo>
                  <a:pt x="0" y="2872774"/>
                </a:lnTo>
                <a:lnTo>
                  <a:pt x="0" y="0"/>
                </a:lnTo>
                <a:close/>
              </a:path>
            </a:pathLst>
          </a:custGeom>
          <a:blipFill rotWithShape="1">
            <a:blip r:embed="rId7">
              <a:alphaModFix/>
            </a:blip>
            <a:stretch>
              <a:fillRect b="0" l="0" r="0" t="0"/>
            </a:stretch>
          </a:blipFill>
          <a:ln>
            <a:noFill/>
          </a:ln>
        </p:spPr>
      </p:sp>
      <p:sp>
        <p:nvSpPr>
          <p:cNvPr id="331" name="Google Shape;331;p25"/>
          <p:cNvSpPr/>
          <p:nvPr/>
        </p:nvSpPr>
        <p:spPr>
          <a:xfrm>
            <a:off x="679536" y="2909196"/>
            <a:ext cx="1969851" cy="1969851"/>
          </a:xfrm>
          <a:custGeom>
            <a:rect b="b" l="l" r="r" t="t"/>
            <a:pathLst>
              <a:path extrusionOk="0" h="3939702" w="3939702">
                <a:moveTo>
                  <a:pt x="0" y="0"/>
                </a:moveTo>
                <a:lnTo>
                  <a:pt x="3939702" y="0"/>
                </a:lnTo>
                <a:lnTo>
                  <a:pt x="3939702" y="3939701"/>
                </a:lnTo>
                <a:lnTo>
                  <a:pt x="0" y="3939701"/>
                </a:lnTo>
                <a:lnTo>
                  <a:pt x="0" y="0"/>
                </a:lnTo>
                <a:close/>
              </a:path>
            </a:pathLst>
          </a:custGeom>
          <a:blipFill rotWithShape="1">
            <a:blip r:embed="rId8">
              <a:alphaModFix/>
            </a:blip>
            <a:stretch>
              <a:fillRect b="0" l="0" r="0" t="0"/>
            </a:stretch>
          </a:blipFill>
          <a:ln>
            <a:noFill/>
          </a:ln>
        </p:spPr>
      </p:sp>
      <p:sp>
        <p:nvSpPr>
          <p:cNvPr id="332" name="Google Shape;332;p25"/>
          <p:cNvSpPr/>
          <p:nvPr/>
        </p:nvSpPr>
        <p:spPr>
          <a:xfrm>
            <a:off x="2869600" y="3177216"/>
            <a:ext cx="1888889" cy="1888888"/>
          </a:xfrm>
          <a:custGeom>
            <a:rect b="b" l="l" r="r" t="t"/>
            <a:pathLst>
              <a:path extrusionOk="0" h="3777777" w="3777777">
                <a:moveTo>
                  <a:pt x="0" y="0"/>
                </a:moveTo>
                <a:lnTo>
                  <a:pt x="3777777" y="0"/>
                </a:lnTo>
                <a:lnTo>
                  <a:pt x="3777777" y="3777777"/>
                </a:lnTo>
                <a:lnTo>
                  <a:pt x="0" y="3777777"/>
                </a:lnTo>
                <a:lnTo>
                  <a:pt x="0" y="0"/>
                </a:lnTo>
                <a:close/>
              </a:path>
            </a:pathLst>
          </a:custGeom>
          <a:blipFill rotWithShape="1">
            <a:blip r:embed="rId9">
              <a:alphaModFix/>
            </a:blip>
            <a:stretch>
              <a:fillRect b="0" l="0" r="0" t="0"/>
            </a:stretch>
          </a:blipFill>
          <a:ln>
            <a:noFill/>
          </a:ln>
        </p:spPr>
      </p:sp>
      <p:sp>
        <p:nvSpPr>
          <p:cNvPr id="333" name="Google Shape;333;p25"/>
          <p:cNvSpPr/>
          <p:nvPr/>
        </p:nvSpPr>
        <p:spPr>
          <a:xfrm>
            <a:off x="6302676" y="436228"/>
            <a:ext cx="2055512" cy="2055512"/>
          </a:xfrm>
          <a:custGeom>
            <a:rect b="b" l="l" r="r" t="t"/>
            <a:pathLst>
              <a:path extrusionOk="0" h="4111024" w="4111024">
                <a:moveTo>
                  <a:pt x="0" y="0"/>
                </a:moveTo>
                <a:lnTo>
                  <a:pt x="4111024" y="0"/>
                </a:lnTo>
                <a:lnTo>
                  <a:pt x="4111024" y="4111024"/>
                </a:lnTo>
                <a:lnTo>
                  <a:pt x="0" y="4111024"/>
                </a:lnTo>
                <a:lnTo>
                  <a:pt x="0" y="0"/>
                </a:lnTo>
                <a:close/>
              </a:path>
            </a:pathLst>
          </a:custGeom>
          <a:blipFill rotWithShape="1">
            <a:blip r:embed="rId10">
              <a:alphaModFix/>
            </a:blip>
            <a:stretch>
              <a:fillRect b="0" l="0" r="0" t="0"/>
            </a:stretch>
          </a:blipFill>
          <a:ln>
            <a:noFill/>
          </a:ln>
        </p:spPr>
      </p:sp>
      <p:sp>
        <p:nvSpPr>
          <p:cNvPr id="334" name="Google Shape;334;p25"/>
          <p:cNvSpPr/>
          <p:nvPr/>
        </p:nvSpPr>
        <p:spPr>
          <a:xfrm>
            <a:off x="6518361" y="2848047"/>
            <a:ext cx="2111289" cy="2092148"/>
          </a:xfrm>
          <a:custGeom>
            <a:rect b="b" l="l" r="r" t="t"/>
            <a:pathLst>
              <a:path extrusionOk="0" h="4184296" w="4222577">
                <a:moveTo>
                  <a:pt x="0" y="0"/>
                </a:moveTo>
                <a:lnTo>
                  <a:pt x="4222577" y="0"/>
                </a:lnTo>
                <a:lnTo>
                  <a:pt x="4222577" y="4184295"/>
                </a:lnTo>
                <a:lnTo>
                  <a:pt x="0" y="4184295"/>
                </a:lnTo>
                <a:lnTo>
                  <a:pt x="0" y="0"/>
                </a:lnTo>
                <a:close/>
              </a:path>
            </a:pathLst>
          </a:custGeom>
          <a:blipFill rotWithShape="1">
            <a:blip r:embed="rId11">
              <a:alphaModFix/>
            </a:blip>
            <a:stretch>
              <a:fillRect b="-6514" l="-5548" r="0" t="0"/>
            </a:stretch>
          </a:blipFill>
          <a:ln>
            <a:noFill/>
          </a:ln>
        </p:spPr>
      </p:sp>
      <p:sp>
        <p:nvSpPr>
          <p:cNvPr id="335" name="Google Shape;335;p25"/>
          <p:cNvSpPr/>
          <p:nvPr/>
        </p:nvSpPr>
        <p:spPr>
          <a:xfrm rot="380075">
            <a:off x="5896541" y="1962383"/>
            <a:ext cx="1362866" cy="1362866"/>
          </a:xfrm>
          <a:custGeom>
            <a:rect b="b" l="l" r="r" t="t"/>
            <a:pathLst>
              <a:path extrusionOk="0" h="2725732" w="2725732">
                <a:moveTo>
                  <a:pt x="0" y="0"/>
                </a:moveTo>
                <a:lnTo>
                  <a:pt x="2725732" y="0"/>
                </a:lnTo>
                <a:lnTo>
                  <a:pt x="2725732" y="2725732"/>
                </a:lnTo>
                <a:lnTo>
                  <a:pt x="0" y="2725732"/>
                </a:lnTo>
                <a:lnTo>
                  <a:pt x="0" y="0"/>
                </a:lnTo>
                <a:close/>
              </a:path>
            </a:pathLst>
          </a:custGeom>
          <a:blipFill rotWithShape="1">
            <a:blip r:embed="rId12">
              <a:alphaModFix/>
            </a:blip>
            <a:stretch>
              <a:fillRect b="0" l="0" r="0" t="0"/>
            </a:stretch>
          </a:blipFill>
          <a:ln>
            <a:noFill/>
          </a:ln>
        </p:spPr>
      </p:sp>
      <p:sp>
        <p:nvSpPr>
          <p:cNvPr id="336" name="Google Shape;336;p25"/>
          <p:cNvSpPr txBox="1"/>
          <p:nvPr/>
        </p:nvSpPr>
        <p:spPr>
          <a:xfrm>
            <a:off x="3253174" y="2075822"/>
            <a:ext cx="2637600" cy="10590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0" i="0" lang="en" sz="4300" u="none" cap="none" strike="noStrike">
                <a:solidFill>
                  <a:srgbClr val="402206"/>
                </a:solidFill>
                <a:latin typeface="Caveat"/>
                <a:ea typeface="Caveat"/>
                <a:cs typeface="Caveat"/>
                <a:sym typeface="Caveat"/>
              </a:rPr>
              <a:t>Thanksgiving</a:t>
            </a:r>
            <a:endParaRPr sz="700"/>
          </a:p>
          <a:p>
            <a:pPr indent="0" lvl="0" marL="0" marR="0" rtl="0" algn="ctr">
              <a:lnSpc>
                <a:spcPct val="80000"/>
              </a:lnSpc>
              <a:spcBef>
                <a:spcPts val="0"/>
              </a:spcBef>
              <a:spcAft>
                <a:spcPts val="0"/>
              </a:spcAft>
              <a:buNone/>
            </a:pPr>
            <a:r>
              <a:rPr b="0" i="0" lang="en" sz="4300" u="none" cap="none" strike="noStrike">
                <a:solidFill>
                  <a:srgbClr val="402206"/>
                </a:solidFill>
                <a:latin typeface="Caveat"/>
                <a:ea typeface="Caveat"/>
                <a:cs typeface="Caveat"/>
                <a:sym typeface="Caveat"/>
              </a:rPr>
              <a:t>Symbols</a:t>
            </a:r>
            <a:endParaRPr sz="700"/>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BDB"/>
        </a:solidFill>
      </p:bgPr>
    </p:bg>
    <p:spTree>
      <p:nvGrpSpPr>
        <p:cNvPr id="340" name="Shape 340"/>
        <p:cNvGrpSpPr/>
        <p:nvPr/>
      </p:nvGrpSpPr>
      <p:grpSpPr>
        <a:xfrm>
          <a:off x="0" y="0"/>
          <a:ext cx="0" cy="0"/>
          <a:chOff x="0" y="0"/>
          <a:chExt cx="0" cy="0"/>
        </a:xfrm>
      </p:grpSpPr>
      <p:sp>
        <p:nvSpPr>
          <p:cNvPr id="341" name="Google Shape;341;p26"/>
          <p:cNvSpPr/>
          <p:nvPr/>
        </p:nvSpPr>
        <p:spPr>
          <a:xfrm>
            <a:off x="0" y="0"/>
            <a:ext cx="9144000" cy="51435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mt="28000"/>
            </a:blip>
            <a:stretch>
              <a:fillRect b="-38883" l="0" r="0" t="-38885"/>
            </a:stretch>
          </a:blipFill>
          <a:ln>
            <a:noFill/>
          </a:ln>
        </p:spPr>
      </p:sp>
      <p:grpSp>
        <p:nvGrpSpPr>
          <p:cNvPr id="342" name="Google Shape;342;p26"/>
          <p:cNvGrpSpPr/>
          <p:nvPr/>
        </p:nvGrpSpPr>
        <p:grpSpPr>
          <a:xfrm>
            <a:off x="565236" y="129094"/>
            <a:ext cx="7965902" cy="4686404"/>
            <a:chOff x="0" y="-104775"/>
            <a:chExt cx="4196031" cy="2468558"/>
          </a:xfrm>
        </p:grpSpPr>
        <p:sp>
          <p:nvSpPr>
            <p:cNvPr id="343" name="Google Shape;343;p26"/>
            <p:cNvSpPr/>
            <p:nvPr/>
          </p:nvSpPr>
          <p:spPr>
            <a:xfrm>
              <a:off x="0" y="0"/>
              <a:ext cx="4196031" cy="2363783"/>
            </a:xfrm>
            <a:custGeom>
              <a:rect b="b" l="l" r="r" t="t"/>
              <a:pathLst>
                <a:path extrusionOk="0" h="2363783" w="4196031">
                  <a:moveTo>
                    <a:pt x="24783" y="0"/>
                  </a:moveTo>
                  <a:lnTo>
                    <a:pt x="4171248" y="0"/>
                  </a:lnTo>
                  <a:cubicBezTo>
                    <a:pt x="4184935" y="0"/>
                    <a:pt x="4196031" y="11096"/>
                    <a:pt x="4196031" y="24783"/>
                  </a:cubicBezTo>
                  <a:lnTo>
                    <a:pt x="4196031" y="2339000"/>
                  </a:lnTo>
                  <a:cubicBezTo>
                    <a:pt x="4196031" y="2352688"/>
                    <a:pt x="4184935" y="2363783"/>
                    <a:pt x="4171248" y="2363783"/>
                  </a:cubicBezTo>
                  <a:lnTo>
                    <a:pt x="24783" y="2363783"/>
                  </a:lnTo>
                  <a:cubicBezTo>
                    <a:pt x="11096" y="2363783"/>
                    <a:pt x="0" y="2352688"/>
                    <a:pt x="0" y="2339000"/>
                  </a:cubicBezTo>
                  <a:lnTo>
                    <a:pt x="0" y="24783"/>
                  </a:lnTo>
                  <a:cubicBezTo>
                    <a:pt x="0" y="11096"/>
                    <a:pt x="11096" y="0"/>
                    <a:pt x="24783" y="0"/>
                  </a:cubicBezTo>
                  <a:close/>
                </a:path>
              </a:pathLst>
            </a:custGeom>
            <a:solidFill>
              <a:srgbClr val="FAF2E9"/>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44" name="Google Shape;344;p26"/>
            <p:cNvSpPr txBox="1"/>
            <p:nvPr/>
          </p:nvSpPr>
          <p:spPr>
            <a:xfrm>
              <a:off x="0" y="-104775"/>
              <a:ext cx="4196031" cy="2468558"/>
            </a:xfrm>
            <a:prstGeom prst="rect">
              <a:avLst/>
            </a:prstGeom>
            <a:noFill/>
            <a:ln>
              <a:noFill/>
            </a:ln>
          </p:spPr>
          <p:txBody>
            <a:bodyPr anchorCtr="0" anchor="ctr" bIns="25400" lIns="25400" spcFirstLastPara="1" rIns="25400" wrap="square" tIns="25400">
              <a:noAutofit/>
            </a:bodyPr>
            <a:lstStyle/>
            <a:p>
              <a:pPr indent="0" lvl="0" marL="0" marR="0" rtl="0" algn="ctr">
                <a:lnSpc>
                  <a:spcPct val="213333"/>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45" name="Google Shape;345;p26"/>
          <p:cNvSpPr/>
          <p:nvPr/>
        </p:nvSpPr>
        <p:spPr>
          <a:xfrm rot="5400000">
            <a:off x="840653" y="2804431"/>
            <a:ext cx="2184820" cy="2184820"/>
          </a:xfrm>
          <a:custGeom>
            <a:rect b="b" l="l" r="r" t="t"/>
            <a:pathLst>
              <a:path extrusionOk="0" h="4369640" w="4369640">
                <a:moveTo>
                  <a:pt x="0" y="0"/>
                </a:moveTo>
                <a:lnTo>
                  <a:pt x="4369640" y="0"/>
                </a:lnTo>
                <a:lnTo>
                  <a:pt x="4369640" y="4369641"/>
                </a:lnTo>
                <a:lnTo>
                  <a:pt x="0" y="4369641"/>
                </a:lnTo>
                <a:lnTo>
                  <a:pt x="0" y="0"/>
                </a:lnTo>
                <a:close/>
              </a:path>
            </a:pathLst>
          </a:custGeom>
          <a:blipFill rotWithShape="1">
            <a:blip r:embed="rId4">
              <a:alphaModFix/>
            </a:blip>
            <a:stretch>
              <a:fillRect b="0" l="0" r="0" t="0"/>
            </a:stretch>
          </a:blipFill>
          <a:ln>
            <a:noFill/>
          </a:ln>
        </p:spPr>
      </p:sp>
      <p:sp>
        <p:nvSpPr>
          <p:cNvPr id="346" name="Google Shape;346;p26"/>
          <p:cNvSpPr/>
          <p:nvPr/>
        </p:nvSpPr>
        <p:spPr>
          <a:xfrm rot="5400000">
            <a:off x="3479590" y="2804431"/>
            <a:ext cx="2184820" cy="2184820"/>
          </a:xfrm>
          <a:custGeom>
            <a:rect b="b" l="l" r="r" t="t"/>
            <a:pathLst>
              <a:path extrusionOk="0" h="4369640" w="4369640">
                <a:moveTo>
                  <a:pt x="0" y="0"/>
                </a:moveTo>
                <a:lnTo>
                  <a:pt x="4369640" y="0"/>
                </a:lnTo>
                <a:lnTo>
                  <a:pt x="4369640" y="4369641"/>
                </a:lnTo>
                <a:lnTo>
                  <a:pt x="0" y="4369641"/>
                </a:lnTo>
                <a:lnTo>
                  <a:pt x="0" y="0"/>
                </a:lnTo>
                <a:close/>
              </a:path>
            </a:pathLst>
          </a:custGeom>
          <a:blipFill rotWithShape="1">
            <a:blip r:embed="rId4">
              <a:alphaModFix/>
            </a:blip>
            <a:stretch>
              <a:fillRect b="0" l="0" r="0" t="0"/>
            </a:stretch>
          </a:blipFill>
          <a:ln>
            <a:noFill/>
          </a:ln>
        </p:spPr>
      </p:sp>
      <p:sp>
        <p:nvSpPr>
          <p:cNvPr id="347" name="Google Shape;347;p26"/>
          <p:cNvSpPr/>
          <p:nvPr/>
        </p:nvSpPr>
        <p:spPr>
          <a:xfrm rot="5400000">
            <a:off x="6116848" y="2804431"/>
            <a:ext cx="2184820" cy="2184820"/>
          </a:xfrm>
          <a:custGeom>
            <a:rect b="b" l="l" r="r" t="t"/>
            <a:pathLst>
              <a:path extrusionOk="0" h="4369640" w="4369640">
                <a:moveTo>
                  <a:pt x="0" y="0"/>
                </a:moveTo>
                <a:lnTo>
                  <a:pt x="4369641" y="0"/>
                </a:lnTo>
                <a:lnTo>
                  <a:pt x="4369641" y="4369641"/>
                </a:lnTo>
                <a:lnTo>
                  <a:pt x="0" y="4369641"/>
                </a:lnTo>
                <a:lnTo>
                  <a:pt x="0" y="0"/>
                </a:lnTo>
                <a:close/>
              </a:path>
            </a:pathLst>
          </a:custGeom>
          <a:blipFill rotWithShape="1">
            <a:blip r:embed="rId4">
              <a:alphaModFix/>
            </a:blip>
            <a:stretch>
              <a:fillRect b="0" l="0" r="0" t="0"/>
            </a:stretch>
          </a:blipFill>
          <a:ln>
            <a:noFill/>
          </a:ln>
        </p:spPr>
      </p:sp>
      <p:pic>
        <p:nvPicPr>
          <p:cNvPr id="348" name="Google Shape;348;p26"/>
          <p:cNvPicPr preferRelativeResize="0"/>
          <p:nvPr/>
        </p:nvPicPr>
        <p:blipFill>
          <a:blip r:embed="rId5">
            <a:alphaModFix/>
          </a:blip>
          <a:stretch>
            <a:fillRect/>
          </a:stretch>
        </p:blipFill>
        <p:spPr>
          <a:xfrm>
            <a:off x="842326" y="1913850"/>
            <a:ext cx="2184824" cy="2181768"/>
          </a:xfrm>
          <a:prstGeom prst="rect">
            <a:avLst/>
          </a:prstGeom>
          <a:noFill/>
          <a:ln>
            <a:noFill/>
          </a:ln>
        </p:spPr>
      </p:pic>
      <p:pic>
        <p:nvPicPr>
          <p:cNvPr id="349" name="Google Shape;349;p26"/>
          <p:cNvPicPr preferRelativeResize="0"/>
          <p:nvPr/>
        </p:nvPicPr>
        <p:blipFill>
          <a:blip r:embed="rId6">
            <a:alphaModFix/>
          </a:blip>
          <a:stretch>
            <a:fillRect/>
          </a:stretch>
        </p:blipFill>
        <p:spPr>
          <a:xfrm>
            <a:off x="3479588" y="1913850"/>
            <a:ext cx="2184825" cy="2184825"/>
          </a:xfrm>
          <a:prstGeom prst="rect">
            <a:avLst/>
          </a:prstGeom>
          <a:noFill/>
          <a:ln>
            <a:noFill/>
          </a:ln>
        </p:spPr>
      </p:pic>
      <p:pic>
        <p:nvPicPr>
          <p:cNvPr id="350" name="Google Shape;350;p26"/>
          <p:cNvPicPr preferRelativeResize="0"/>
          <p:nvPr/>
        </p:nvPicPr>
        <p:blipFill>
          <a:blip r:embed="rId7">
            <a:alphaModFix/>
          </a:blip>
          <a:stretch>
            <a:fillRect/>
          </a:stretch>
        </p:blipFill>
        <p:spPr>
          <a:xfrm>
            <a:off x="6116878" y="1913850"/>
            <a:ext cx="2214021" cy="2210926"/>
          </a:xfrm>
          <a:prstGeom prst="rect">
            <a:avLst/>
          </a:prstGeom>
          <a:noFill/>
          <a:ln>
            <a:noFill/>
          </a:ln>
        </p:spPr>
      </p:pic>
      <p:sp>
        <p:nvSpPr>
          <p:cNvPr id="351" name="Google Shape;351;p26"/>
          <p:cNvSpPr txBox="1"/>
          <p:nvPr/>
        </p:nvSpPr>
        <p:spPr>
          <a:xfrm>
            <a:off x="1138624" y="604838"/>
            <a:ext cx="6866700" cy="10590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0" i="0" lang="en" sz="4300" u="none" cap="none" strike="noStrike">
                <a:solidFill>
                  <a:srgbClr val="402206"/>
                </a:solidFill>
                <a:latin typeface="Caveat"/>
                <a:ea typeface="Caveat"/>
                <a:cs typeface="Caveat"/>
                <a:sym typeface="Caveat"/>
              </a:rPr>
              <a:t>Who will you be sharing</a:t>
            </a:r>
            <a:endParaRPr sz="700"/>
          </a:p>
          <a:p>
            <a:pPr indent="0" lvl="0" marL="0" marR="0" rtl="0" algn="ctr">
              <a:lnSpc>
                <a:spcPct val="80000"/>
              </a:lnSpc>
              <a:spcBef>
                <a:spcPts val="0"/>
              </a:spcBef>
              <a:spcAft>
                <a:spcPts val="0"/>
              </a:spcAft>
              <a:buNone/>
            </a:pPr>
            <a:r>
              <a:rPr b="0" i="0" lang="en" sz="4300" u="none" cap="none" strike="noStrike">
                <a:solidFill>
                  <a:srgbClr val="402206"/>
                </a:solidFill>
                <a:latin typeface="Caveat"/>
                <a:ea typeface="Caveat"/>
                <a:cs typeface="Caveat"/>
                <a:sym typeface="Caveat"/>
              </a:rPr>
              <a:t>Thanksgiving dinner with?</a:t>
            </a:r>
            <a:endParaRPr sz="700"/>
          </a:p>
        </p:txBody>
      </p:sp>
      <p:sp>
        <p:nvSpPr>
          <p:cNvPr id="352" name="Google Shape;352;p26"/>
          <p:cNvSpPr txBox="1"/>
          <p:nvPr/>
        </p:nvSpPr>
        <p:spPr>
          <a:xfrm>
            <a:off x="1198433" y="4124774"/>
            <a:ext cx="1469259" cy="303213"/>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800" u="none" cap="none" strike="noStrike">
                <a:solidFill>
                  <a:srgbClr val="402206"/>
                </a:solidFill>
                <a:latin typeface="Exo 2 Light"/>
                <a:ea typeface="Exo 2 Light"/>
                <a:cs typeface="Exo 2 Light"/>
                <a:sym typeface="Exo 2 Light"/>
              </a:rPr>
              <a:t>Name</a:t>
            </a:r>
            <a:endParaRPr sz="700"/>
          </a:p>
        </p:txBody>
      </p:sp>
      <p:sp>
        <p:nvSpPr>
          <p:cNvPr id="353" name="Google Shape;353;p26"/>
          <p:cNvSpPr txBox="1"/>
          <p:nvPr/>
        </p:nvSpPr>
        <p:spPr>
          <a:xfrm>
            <a:off x="3813558" y="4124774"/>
            <a:ext cx="1469260" cy="303213"/>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800" u="none" cap="none" strike="noStrike">
                <a:solidFill>
                  <a:srgbClr val="402206"/>
                </a:solidFill>
                <a:latin typeface="Exo 2 Light"/>
                <a:ea typeface="Exo 2 Light"/>
                <a:cs typeface="Exo 2 Light"/>
                <a:sym typeface="Exo 2 Light"/>
              </a:rPr>
              <a:t>Name</a:t>
            </a:r>
            <a:endParaRPr sz="700"/>
          </a:p>
        </p:txBody>
      </p:sp>
      <p:sp>
        <p:nvSpPr>
          <p:cNvPr id="354" name="Google Shape;354;p26"/>
          <p:cNvSpPr txBox="1"/>
          <p:nvPr/>
        </p:nvSpPr>
        <p:spPr>
          <a:xfrm>
            <a:off x="6474628" y="4124774"/>
            <a:ext cx="1469260" cy="303213"/>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800" u="none" cap="none" strike="noStrike">
                <a:solidFill>
                  <a:srgbClr val="402206"/>
                </a:solidFill>
                <a:latin typeface="Exo 2 Light"/>
                <a:ea typeface="Exo 2 Light"/>
                <a:cs typeface="Exo 2 Light"/>
                <a:sym typeface="Exo 2 Light"/>
              </a:rPr>
              <a:t>Name</a:t>
            </a:r>
            <a:endParaRPr sz="700"/>
          </a:p>
        </p:txBody>
      </p:sp>
      <p:sp>
        <p:nvSpPr>
          <p:cNvPr id="355" name="Google Shape;355;p26"/>
          <p:cNvSpPr txBox="1"/>
          <p:nvPr/>
        </p:nvSpPr>
        <p:spPr>
          <a:xfrm>
            <a:off x="1064020" y="4481985"/>
            <a:ext cx="1738086" cy="149184"/>
          </a:xfrm>
          <a:prstGeom prst="rect">
            <a:avLst/>
          </a:prstGeom>
          <a:noFill/>
          <a:ln>
            <a:noFill/>
          </a:ln>
        </p:spPr>
        <p:txBody>
          <a:bodyPr anchorCtr="0" anchor="t" bIns="0" lIns="0" spcFirstLastPara="1" rIns="0" wrap="square" tIns="0">
            <a:spAutoFit/>
          </a:bodyPr>
          <a:lstStyle/>
          <a:p>
            <a:pPr indent="0" lvl="0" marL="0" marR="0" rtl="0" algn="ctr">
              <a:lnSpc>
                <a:spcPct val="139988"/>
              </a:lnSpc>
              <a:spcBef>
                <a:spcPts val="0"/>
              </a:spcBef>
              <a:spcAft>
                <a:spcPts val="0"/>
              </a:spcAft>
              <a:buNone/>
            </a:pPr>
            <a:r>
              <a:rPr b="0" i="0" lang="en" sz="900" u="none" cap="none" strike="noStrike">
                <a:solidFill>
                  <a:srgbClr val="402206"/>
                </a:solidFill>
                <a:latin typeface="Exo 2"/>
                <a:ea typeface="Exo 2"/>
                <a:cs typeface="Exo 2"/>
                <a:sym typeface="Exo 2"/>
              </a:rPr>
              <a:t>Title or Position</a:t>
            </a:r>
            <a:endParaRPr sz="700"/>
          </a:p>
        </p:txBody>
      </p:sp>
      <p:sp>
        <p:nvSpPr>
          <p:cNvPr id="356" name="Google Shape;356;p26"/>
          <p:cNvSpPr txBox="1"/>
          <p:nvPr/>
        </p:nvSpPr>
        <p:spPr>
          <a:xfrm>
            <a:off x="3679145" y="4481985"/>
            <a:ext cx="1738085" cy="149184"/>
          </a:xfrm>
          <a:prstGeom prst="rect">
            <a:avLst/>
          </a:prstGeom>
          <a:noFill/>
          <a:ln>
            <a:noFill/>
          </a:ln>
        </p:spPr>
        <p:txBody>
          <a:bodyPr anchorCtr="0" anchor="t" bIns="0" lIns="0" spcFirstLastPara="1" rIns="0" wrap="square" tIns="0">
            <a:spAutoFit/>
          </a:bodyPr>
          <a:lstStyle/>
          <a:p>
            <a:pPr indent="0" lvl="0" marL="0" marR="0" rtl="0" algn="ctr">
              <a:lnSpc>
                <a:spcPct val="139988"/>
              </a:lnSpc>
              <a:spcBef>
                <a:spcPts val="0"/>
              </a:spcBef>
              <a:spcAft>
                <a:spcPts val="0"/>
              </a:spcAft>
              <a:buNone/>
            </a:pPr>
            <a:r>
              <a:rPr b="0" i="0" lang="en" sz="900" u="none" cap="none" strike="noStrike">
                <a:solidFill>
                  <a:srgbClr val="402206"/>
                </a:solidFill>
                <a:latin typeface="Exo 2"/>
                <a:ea typeface="Exo 2"/>
                <a:cs typeface="Exo 2"/>
                <a:sym typeface="Exo 2"/>
              </a:rPr>
              <a:t>Title or Position</a:t>
            </a:r>
            <a:endParaRPr sz="700"/>
          </a:p>
        </p:txBody>
      </p:sp>
      <p:sp>
        <p:nvSpPr>
          <p:cNvPr id="357" name="Google Shape;357;p26"/>
          <p:cNvSpPr txBox="1"/>
          <p:nvPr/>
        </p:nvSpPr>
        <p:spPr>
          <a:xfrm>
            <a:off x="6340215" y="4481985"/>
            <a:ext cx="1738086" cy="149184"/>
          </a:xfrm>
          <a:prstGeom prst="rect">
            <a:avLst/>
          </a:prstGeom>
          <a:noFill/>
          <a:ln>
            <a:noFill/>
          </a:ln>
        </p:spPr>
        <p:txBody>
          <a:bodyPr anchorCtr="0" anchor="t" bIns="0" lIns="0" spcFirstLastPara="1" rIns="0" wrap="square" tIns="0">
            <a:spAutoFit/>
          </a:bodyPr>
          <a:lstStyle/>
          <a:p>
            <a:pPr indent="0" lvl="0" marL="0" marR="0" rtl="0" algn="ctr">
              <a:lnSpc>
                <a:spcPct val="139988"/>
              </a:lnSpc>
              <a:spcBef>
                <a:spcPts val="0"/>
              </a:spcBef>
              <a:spcAft>
                <a:spcPts val="0"/>
              </a:spcAft>
              <a:buNone/>
            </a:pPr>
            <a:r>
              <a:rPr b="0" i="0" lang="en" sz="900" u="none" cap="none" strike="noStrike">
                <a:solidFill>
                  <a:srgbClr val="402206"/>
                </a:solidFill>
                <a:latin typeface="Exo 2"/>
                <a:ea typeface="Exo 2"/>
                <a:cs typeface="Exo 2"/>
                <a:sym typeface="Exo 2"/>
              </a:rPr>
              <a:t>Title or Position</a:t>
            </a:r>
            <a:endParaRPr sz="700"/>
          </a:p>
        </p:txBody>
      </p:sp>
      <p:sp>
        <p:nvSpPr>
          <p:cNvPr id="358" name="Google Shape;358;p26"/>
          <p:cNvSpPr/>
          <p:nvPr/>
        </p:nvSpPr>
        <p:spPr>
          <a:xfrm>
            <a:off x="-161216" y="831176"/>
            <a:ext cx="1008234" cy="1075449"/>
          </a:xfrm>
          <a:custGeom>
            <a:rect b="b" l="l" r="r" t="t"/>
            <a:pathLst>
              <a:path extrusionOk="0" h="2150898" w="2016467">
                <a:moveTo>
                  <a:pt x="0" y="0"/>
                </a:moveTo>
                <a:lnTo>
                  <a:pt x="2016466" y="0"/>
                </a:lnTo>
                <a:lnTo>
                  <a:pt x="2016466" y="2150897"/>
                </a:lnTo>
                <a:lnTo>
                  <a:pt x="0" y="2150897"/>
                </a:lnTo>
                <a:lnTo>
                  <a:pt x="0" y="0"/>
                </a:lnTo>
                <a:close/>
              </a:path>
            </a:pathLst>
          </a:custGeom>
          <a:blipFill rotWithShape="1">
            <a:blip r:embed="rId8">
              <a:alphaModFix/>
            </a:blip>
            <a:stretch>
              <a:fillRect b="0" l="0" r="0" t="0"/>
            </a:stretch>
          </a:blipFill>
          <a:ln>
            <a:noFill/>
          </a:ln>
        </p:spPr>
      </p:sp>
      <p:sp>
        <p:nvSpPr>
          <p:cNvPr id="359" name="Google Shape;359;p26"/>
          <p:cNvSpPr/>
          <p:nvPr/>
        </p:nvSpPr>
        <p:spPr>
          <a:xfrm>
            <a:off x="8224045" y="831176"/>
            <a:ext cx="1008234" cy="1075449"/>
          </a:xfrm>
          <a:custGeom>
            <a:rect b="b" l="l" r="r" t="t"/>
            <a:pathLst>
              <a:path extrusionOk="0" h="2150898" w="2016467">
                <a:moveTo>
                  <a:pt x="0" y="0"/>
                </a:moveTo>
                <a:lnTo>
                  <a:pt x="2016466" y="0"/>
                </a:lnTo>
                <a:lnTo>
                  <a:pt x="2016466" y="2150897"/>
                </a:lnTo>
                <a:lnTo>
                  <a:pt x="0" y="2150897"/>
                </a:lnTo>
                <a:lnTo>
                  <a:pt x="0" y="0"/>
                </a:lnTo>
                <a:close/>
              </a:path>
            </a:pathLst>
          </a:custGeom>
          <a:blipFill rotWithShape="1">
            <a:blip r:embed="rId8">
              <a:alphaModFix/>
            </a:blip>
            <a:stretch>
              <a:fillRect b="0" l="0" r="0" t="0"/>
            </a:stretch>
          </a:blipFill>
          <a:ln>
            <a:noFill/>
          </a:ln>
        </p:spPr>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3CBBF"/>
        </a:solidFill>
      </p:bgPr>
    </p:bg>
    <p:spTree>
      <p:nvGrpSpPr>
        <p:cNvPr id="363" name="Shape 363"/>
        <p:cNvGrpSpPr/>
        <p:nvPr/>
      </p:nvGrpSpPr>
      <p:grpSpPr>
        <a:xfrm>
          <a:off x="0" y="0"/>
          <a:ext cx="0" cy="0"/>
          <a:chOff x="0" y="0"/>
          <a:chExt cx="0" cy="0"/>
        </a:xfrm>
      </p:grpSpPr>
      <p:sp>
        <p:nvSpPr>
          <p:cNvPr id="364" name="Google Shape;364;p27"/>
          <p:cNvSpPr/>
          <p:nvPr/>
        </p:nvSpPr>
        <p:spPr>
          <a:xfrm>
            <a:off x="-148250" y="-657895"/>
            <a:ext cx="9440501" cy="6459290"/>
          </a:xfrm>
          <a:custGeom>
            <a:rect b="b" l="l" r="r" t="t"/>
            <a:pathLst>
              <a:path extrusionOk="0" h="12918580" w="18881002">
                <a:moveTo>
                  <a:pt x="0" y="0"/>
                </a:moveTo>
                <a:lnTo>
                  <a:pt x="18881002" y="0"/>
                </a:lnTo>
                <a:lnTo>
                  <a:pt x="18881002" y="12918580"/>
                </a:lnTo>
                <a:lnTo>
                  <a:pt x="0" y="12918580"/>
                </a:lnTo>
                <a:lnTo>
                  <a:pt x="0" y="0"/>
                </a:lnTo>
                <a:close/>
              </a:path>
            </a:pathLst>
          </a:custGeom>
          <a:blipFill rotWithShape="1">
            <a:blip r:embed="rId3">
              <a:alphaModFix/>
            </a:blip>
            <a:stretch>
              <a:fillRect b="0" l="0" r="0" t="0"/>
            </a:stretch>
          </a:blipFill>
          <a:ln>
            <a:noFill/>
          </a:ln>
        </p:spPr>
      </p:sp>
      <p:grpSp>
        <p:nvGrpSpPr>
          <p:cNvPr id="365" name="Google Shape;365;p27"/>
          <p:cNvGrpSpPr/>
          <p:nvPr/>
        </p:nvGrpSpPr>
        <p:grpSpPr>
          <a:xfrm>
            <a:off x="2592430" y="129094"/>
            <a:ext cx="3959139" cy="4686404"/>
            <a:chOff x="0" y="-104775"/>
            <a:chExt cx="2085472" cy="2468558"/>
          </a:xfrm>
        </p:grpSpPr>
        <p:sp>
          <p:nvSpPr>
            <p:cNvPr id="366" name="Google Shape;366;p27"/>
            <p:cNvSpPr/>
            <p:nvPr/>
          </p:nvSpPr>
          <p:spPr>
            <a:xfrm>
              <a:off x="0" y="0"/>
              <a:ext cx="2085472" cy="2363783"/>
            </a:xfrm>
            <a:custGeom>
              <a:rect b="b" l="l" r="r" t="t"/>
              <a:pathLst>
                <a:path extrusionOk="0" h="2363783" w="2085472">
                  <a:moveTo>
                    <a:pt x="49864" y="0"/>
                  </a:moveTo>
                  <a:lnTo>
                    <a:pt x="2035608" y="0"/>
                  </a:lnTo>
                  <a:cubicBezTo>
                    <a:pt x="2063147" y="0"/>
                    <a:pt x="2085472" y="22325"/>
                    <a:pt x="2085472" y="49864"/>
                  </a:cubicBezTo>
                  <a:lnTo>
                    <a:pt x="2085472" y="2313919"/>
                  </a:lnTo>
                  <a:cubicBezTo>
                    <a:pt x="2085472" y="2327144"/>
                    <a:pt x="2080219" y="2339827"/>
                    <a:pt x="2070867" y="2349179"/>
                  </a:cubicBezTo>
                  <a:cubicBezTo>
                    <a:pt x="2061516" y="2358530"/>
                    <a:pt x="2048833" y="2363783"/>
                    <a:pt x="2035608" y="2363783"/>
                  </a:cubicBezTo>
                  <a:lnTo>
                    <a:pt x="49864" y="2363783"/>
                  </a:lnTo>
                  <a:cubicBezTo>
                    <a:pt x="22325" y="2363783"/>
                    <a:pt x="0" y="2341458"/>
                    <a:pt x="0" y="2313919"/>
                  </a:cubicBezTo>
                  <a:lnTo>
                    <a:pt x="0" y="49864"/>
                  </a:lnTo>
                  <a:cubicBezTo>
                    <a:pt x="0" y="36639"/>
                    <a:pt x="5254" y="23956"/>
                    <a:pt x="14605" y="14605"/>
                  </a:cubicBezTo>
                  <a:cubicBezTo>
                    <a:pt x="23956" y="5254"/>
                    <a:pt x="36639" y="0"/>
                    <a:pt x="49864" y="0"/>
                  </a:cubicBezTo>
                  <a:close/>
                </a:path>
              </a:pathLst>
            </a:custGeom>
            <a:solidFill>
              <a:srgbClr val="FAF2E9"/>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67" name="Google Shape;367;p27"/>
            <p:cNvSpPr txBox="1"/>
            <p:nvPr/>
          </p:nvSpPr>
          <p:spPr>
            <a:xfrm>
              <a:off x="0" y="-104775"/>
              <a:ext cx="2085472" cy="2468558"/>
            </a:xfrm>
            <a:prstGeom prst="rect">
              <a:avLst/>
            </a:prstGeom>
            <a:noFill/>
            <a:ln>
              <a:noFill/>
            </a:ln>
          </p:spPr>
          <p:txBody>
            <a:bodyPr anchorCtr="0" anchor="ctr" bIns="25400" lIns="25400" spcFirstLastPara="1" rIns="25400" wrap="square" tIns="25400">
              <a:noAutofit/>
            </a:bodyPr>
            <a:lstStyle/>
            <a:p>
              <a:pPr indent="0" lvl="0" marL="0" marR="0" rtl="0" algn="ctr">
                <a:lnSpc>
                  <a:spcPct val="213333"/>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68" name="Google Shape;368;p27"/>
          <p:cNvSpPr/>
          <p:nvPr/>
        </p:nvSpPr>
        <p:spPr>
          <a:xfrm rot="-612845">
            <a:off x="4024646" y="-281969"/>
            <a:ext cx="723233" cy="906875"/>
          </a:xfrm>
          <a:custGeom>
            <a:rect b="b" l="l" r="r" t="t"/>
            <a:pathLst>
              <a:path extrusionOk="0" h="1813751" w="1446466">
                <a:moveTo>
                  <a:pt x="0" y="0"/>
                </a:moveTo>
                <a:lnTo>
                  <a:pt x="1446466" y="0"/>
                </a:lnTo>
                <a:lnTo>
                  <a:pt x="1446466" y="1813750"/>
                </a:lnTo>
                <a:lnTo>
                  <a:pt x="0" y="1813750"/>
                </a:lnTo>
                <a:lnTo>
                  <a:pt x="0" y="0"/>
                </a:lnTo>
                <a:close/>
              </a:path>
            </a:pathLst>
          </a:custGeom>
          <a:blipFill rotWithShape="1">
            <a:blip r:embed="rId4">
              <a:alphaModFix/>
            </a:blip>
            <a:stretch>
              <a:fillRect b="0" l="0" r="0" t="0"/>
            </a:stretch>
          </a:blipFill>
          <a:ln>
            <a:noFill/>
          </a:ln>
        </p:spPr>
      </p:sp>
      <p:sp>
        <p:nvSpPr>
          <p:cNvPr id="369" name="Google Shape;369;p27"/>
          <p:cNvSpPr/>
          <p:nvPr/>
        </p:nvSpPr>
        <p:spPr>
          <a:xfrm>
            <a:off x="3000375" y="3300075"/>
            <a:ext cx="2994035" cy="2048550"/>
          </a:xfrm>
          <a:custGeom>
            <a:rect b="b" l="l" r="r" t="t"/>
            <a:pathLst>
              <a:path extrusionOk="0" h="4097100" w="5988070">
                <a:moveTo>
                  <a:pt x="0" y="0"/>
                </a:moveTo>
                <a:lnTo>
                  <a:pt x="5988070" y="0"/>
                </a:lnTo>
                <a:lnTo>
                  <a:pt x="5988070" y="4097100"/>
                </a:lnTo>
                <a:lnTo>
                  <a:pt x="0" y="4097100"/>
                </a:lnTo>
                <a:lnTo>
                  <a:pt x="0" y="0"/>
                </a:lnTo>
                <a:close/>
              </a:path>
            </a:pathLst>
          </a:custGeom>
          <a:blipFill rotWithShape="1">
            <a:blip r:embed="rId5">
              <a:alphaModFix/>
            </a:blip>
            <a:stretch>
              <a:fillRect b="0" l="0" r="0" t="0"/>
            </a:stretch>
          </a:blipFill>
          <a:ln>
            <a:noFill/>
          </a:ln>
        </p:spPr>
      </p:sp>
      <p:sp>
        <p:nvSpPr>
          <p:cNvPr id="370" name="Google Shape;370;p27"/>
          <p:cNvSpPr txBox="1"/>
          <p:nvPr/>
        </p:nvSpPr>
        <p:spPr>
          <a:xfrm>
            <a:off x="3319849" y="934625"/>
            <a:ext cx="2504303" cy="558469"/>
          </a:xfrm>
          <a:prstGeom prst="rect">
            <a:avLst/>
          </a:prstGeom>
          <a:noFill/>
          <a:ln>
            <a:noFill/>
          </a:ln>
        </p:spPr>
        <p:txBody>
          <a:bodyPr anchorCtr="0" anchor="t" bIns="0" lIns="0" spcFirstLastPara="1" rIns="0" wrap="square" tIns="0">
            <a:spAutoFit/>
          </a:bodyPr>
          <a:lstStyle/>
          <a:p>
            <a:pPr indent="0" lvl="0" marL="0" marR="0" rtl="0" algn="ctr">
              <a:lnSpc>
                <a:spcPct val="96999"/>
              </a:lnSpc>
              <a:spcBef>
                <a:spcPts val="0"/>
              </a:spcBef>
              <a:spcAft>
                <a:spcPts val="0"/>
              </a:spcAft>
              <a:buNone/>
            </a:pPr>
            <a:r>
              <a:rPr b="0" i="0" lang="en" sz="4300" u="none" cap="none" strike="noStrike">
                <a:solidFill>
                  <a:srgbClr val="402206"/>
                </a:solidFill>
                <a:latin typeface="Caveat"/>
                <a:ea typeface="Caveat"/>
                <a:cs typeface="Caveat"/>
                <a:sym typeface="Caveat"/>
              </a:rPr>
              <a:t>Thank you!</a:t>
            </a:r>
            <a:endParaRPr sz="700"/>
          </a:p>
        </p:txBody>
      </p:sp>
      <p:sp>
        <p:nvSpPr>
          <p:cNvPr id="371" name="Google Shape;371;p27"/>
          <p:cNvSpPr txBox="1"/>
          <p:nvPr/>
        </p:nvSpPr>
        <p:spPr>
          <a:xfrm>
            <a:off x="3000375" y="1713727"/>
            <a:ext cx="3143400" cy="17316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900" u="none" cap="none" strike="noStrike">
                <a:solidFill>
                  <a:srgbClr val="402206"/>
                </a:solidFill>
                <a:latin typeface="Exo 2 Light"/>
                <a:ea typeface="Exo 2 Light"/>
                <a:cs typeface="Exo 2 Light"/>
                <a:sym typeface="Exo 2 Light"/>
              </a:rPr>
              <a:t>In conclusion, as we reflect on the historical context of Thanksgiving, we find a story that transcends time. From the early hardships faced by the Pilgrims to the unity forged with the Wampanoag people, and the enduring spirit of gratitude and togetherness that continues to define this holiday, we are reminded of the profound significance of Thanksgiving.</a:t>
            </a:r>
            <a:endParaRPr sz="700"/>
          </a:p>
          <a:p>
            <a:pPr indent="0" lvl="0" marL="0" marR="0" rtl="0" algn="ctr">
              <a:lnSpc>
                <a:spcPct val="115000"/>
              </a:lnSpc>
              <a:spcBef>
                <a:spcPts val="0"/>
              </a:spcBef>
              <a:spcAft>
                <a:spcPts val="0"/>
              </a:spcAft>
              <a:buNone/>
            </a:pPr>
            <a:r>
              <a:t/>
            </a:r>
            <a:endParaRPr b="0" i="0" sz="900" u="none" cap="none" strike="noStrike">
              <a:solidFill>
                <a:srgbClr val="402206"/>
              </a:solidFill>
              <a:latin typeface="Exo 2 Light"/>
              <a:ea typeface="Exo 2 Light"/>
              <a:cs typeface="Exo 2 Light"/>
              <a:sym typeface="Exo 2 Light"/>
            </a:endParaRPr>
          </a:p>
          <a:p>
            <a:pPr indent="0" lvl="0" marL="0" marR="0" rtl="0" algn="ctr">
              <a:lnSpc>
                <a:spcPct val="115000"/>
              </a:lnSpc>
              <a:spcBef>
                <a:spcPts val="0"/>
              </a:spcBef>
              <a:spcAft>
                <a:spcPts val="0"/>
              </a:spcAft>
              <a:buNone/>
            </a:pPr>
            <a:r>
              <a:rPr b="0" i="0" lang="en" sz="900" u="none" cap="none" strike="noStrike">
                <a:solidFill>
                  <a:srgbClr val="402206"/>
                </a:solidFill>
                <a:latin typeface="Exo 2 Light"/>
                <a:ea typeface="Exo 2 Light"/>
                <a:cs typeface="Exo 2 Light"/>
                <a:sym typeface="Exo 2 Light"/>
              </a:rPr>
              <a:t>. As we gather with loved ones and break bread this Thanksgiving, may we continue to honor and uphold these timeless values. Thank you for joining me on this historical journey. Happy Thanksgiving to all.</a:t>
            </a:r>
            <a:endParaRPr sz="700"/>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BDB"/>
        </a:solidFill>
      </p:bgPr>
    </p:bg>
    <p:spTree>
      <p:nvGrpSpPr>
        <p:cNvPr id="375" name="Shape 375"/>
        <p:cNvGrpSpPr/>
        <p:nvPr/>
      </p:nvGrpSpPr>
      <p:grpSpPr>
        <a:xfrm>
          <a:off x="0" y="0"/>
          <a:ext cx="0" cy="0"/>
          <a:chOff x="0" y="0"/>
          <a:chExt cx="0" cy="0"/>
        </a:xfrm>
      </p:grpSpPr>
      <p:sp>
        <p:nvSpPr>
          <p:cNvPr id="376" name="Google Shape;376;p28"/>
          <p:cNvSpPr/>
          <p:nvPr/>
        </p:nvSpPr>
        <p:spPr>
          <a:xfrm>
            <a:off x="0" y="0"/>
            <a:ext cx="9144000" cy="51435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mt="28000"/>
            </a:blip>
            <a:stretch>
              <a:fillRect b="-38883" l="0" r="0" t="-38885"/>
            </a:stretch>
          </a:blipFill>
          <a:ln>
            <a:noFill/>
          </a:ln>
        </p:spPr>
      </p:sp>
      <p:grpSp>
        <p:nvGrpSpPr>
          <p:cNvPr id="377" name="Google Shape;377;p28"/>
          <p:cNvGrpSpPr/>
          <p:nvPr/>
        </p:nvGrpSpPr>
        <p:grpSpPr>
          <a:xfrm>
            <a:off x="565236" y="129094"/>
            <a:ext cx="7965902" cy="4686404"/>
            <a:chOff x="0" y="-104775"/>
            <a:chExt cx="4196031" cy="2468558"/>
          </a:xfrm>
        </p:grpSpPr>
        <p:sp>
          <p:nvSpPr>
            <p:cNvPr id="378" name="Google Shape;378;p28"/>
            <p:cNvSpPr/>
            <p:nvPr/>
          </p:nvSpPr>
          <p:spPr>
            <a:xfrm>
              <a:off x="0" y="0"/>
              <a:ext cx="4196031" cy="2363783"/>
            </a:xfrm>
            <a:custGeom>
              <a:rect b="b" l="l" r="r" t="t"/>
              <a:pathLst>
                <a:path extrusionOk="0" h="2363783" w="4196031">
                  <a:moveTo>
                    <a:pt x="24783" y="0"/>
                  </a:moveTo>
                  <a:lnTo>
                    <a:pt x="4171248" y="0"/>
                  </a:lnTo>
                  <a:cubicBezTo>
                    <a:pt x="4184935" y="0"/>
                    <a:pt x="4196031" y="11096"/>
                    <a:pt x="4196031" y="24783"/>
                  </a:cubicBezTo>
                  <a:lnTo>
                    <a:pt x="4196031" y="2339000"/>
                  </a:lnTo>
                  <a:cubicBezTo>
                    <a:pt x="4196031" y="2352688"/>
                    <a:pt x="4184935" y="2363783"/>
                    <a:pt x="4171248" y="2363783"/>
                  </a:cubicBezTo>
                  <a:lnTo>
                    <a:pt x="24783" y="2363783"/>
                  </a:lnTo>
                  <a:cubicBezTo>
                    <a:pt x="11096" y="2363783"/>
                    <a:pt x="0" y="2352688"/>
                    <a:pt x="0" y="2339000"/>
                  </a:cubicBezTo>
                  <a:lnTo>
                    <a:pt x="0" y="24783"/>
                  </a:lnTo>
                  <a:cubicBezTo>
                    <a:pt x="0" y="11096"/>
                    <a:pt x="11096" y="0"/>
                    <a:pt x="24783" y="0"/>
                  </a:cubicBezTo>
                  <a:close/>
                </a:path>
              </a:pathLst>
            </a:custGeom>
            <a:solidFill>
              <a:srgbClr val="FAF2E9"/>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79" name="Google Shape;379;p28"/>
            <p:cNvSpPr txBox="1"/>
            <p:nvPr/>
          </p:nvSpPr>
          <p:spPr>
            <a:xfrm>
              <a:off x="0" y="-104775"/>
              <a:ext cx="4196031" cy="2468558"/>
            </a:xfrm>
            <a:prstGeom prst="rect">
              <a:avLst/>
            </a:prstGeom>
            <a:noFill/>
            <a:ln>
              <a:noFill/>
            </a:ln>
          </p:spPr>
          <p:txBody>
            <a:bodyPr anchorCtr="0" anchor="ctr" bIns="25400" lIns="25400" spcFirstLastPara="1" rIns="25400" wrap="square" tIns="25400">
              <a:noAutofit/>
            </a:bodyPr>
            <a:lstStyle/>
            <a:p>
              <a:pPr indent="0" lvl="0" marL="0" marR="0" rtl="0" algn="ctr">
                <a:lnSpc>
                  <a:spcPct val="213333"/>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80" name="Google Shape;380;p28"/>
          <p:cNvSpPr txBox="1"/>
          <p:nvPr/>
        </p:nvSpPr>
        <p:spPr>
          <a:xfrm>
            <a:off x="790575" y="731992"/>
            <a:ext cx="2322900" cy="1059000"/>
          </a:xfrm>
          <a:prstGeom prst="rect">
            <a:avLst/>
          </a:prstGeom>
          <a:noFill/>
          <a:ln>
            <a:noFill/>
          </a:ln>
        </p:spPr>
        <p:txBody>
          <a:bodyPr anchorCtr="0" anchor="t" bIns="0" lIns="0" spcFirstLastPara="1" rIns="0" wrap="square" tIns="0">
            <a:spAutoFit/>
          </a:bodyPr>
          <a:lstStyle/>
          <a:p>
            <a:pPr indent="0" lvl="0" marL="0" marR="0" rtl="0" algn="just">
              <a:lnSpc>
                <a:spcPct val="80000"/>
              </a:lnSpc>
              <a:spcBef>
                <a:spcPts val="0"/>
              </a:spcBef>
              <a:spcAft>
                <a:spcPts val="0"/>
              </a:spcAft>
              <a:buNone/>
            </a:pPr>
            <a:r>
              <a:rPr b="0" i="0" lang="en" sz="4300" u="none" cap="none" strike="noStrike">
                <a:solidFill>
                  <a:srgbClr val="402206"/>
                </a:solidFill>
                <a:latin typeface="Caveat"/>
                <a:ea typeface="Caveat"/>
                <a:cs typeface="Caveat"/>
                <a:sym typeface="Caveat"/>
              </a:rPr>
              <a:t>Resource </a:t>
            </a:r>
            <a:endParaRPr sz="700"/>
          </a:p>
          <a:p>
            <a:pPr indent="0" lvl="0" marL="0" marR="0" rtl="0" algn="just">
              <a:lnSpc>
                <a:spcPct val="80000"/>
              </a:lnSpc>
              <a:spcBef>
                <a:spcPts val="0"/>
              </a:spcBef>
              <a:spcAft>
                <a:spcPts val="0"/>
              </a:spcAft>
              <a:buNone/>
            </a:pPr>
            <a:r>
              <a:rPr b="0" i="0" lang="en" sz="4300" u="none" cap="none" strike="noStrike">
                <a:solidFill>
                  <a:srgbClr val="402206"/>
                </a:solidFill>
                <a:latin typeface="Caveat"/>
                <a:ea typeface="Caveat"/>
                <a:cs typeface="Caveat"/>
                <a:sym typeface="Caveat"/>
              </a:rPr>
              <a:t>Page</a:t>
            </a:r>
            <a:endParaRPr sz="700"/>
          </a:p>
        </p:txBody>
      </p:sp>
      <p:sp>
        <p:nvSpPr>
          <p:cNvPr id="381" name="Google Shape;381;p28"/>
          <p:cNvSpPr txBox="1"/>
          <p:nvPr/>
        </p:nvSpPr>
        <p:spPr>
          <a:xfrm>
            <a:off x="790575" y="2626950"/>
            <a:ext cx="2098500" cy="18909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900" u="none" cap="none" strike="noStrike">
                <a:solidFill>
                  <a:srgbClr val="402206"/>
                </a:solidFill>
                <a:latin typeface="Exo 2 Light"/>
                <a:ea typeface="Exo 2 Light"/>
                <a:cs typeface="Exo 2 Light"/>
                <a:sym typeface="Exo 2 Light"/>
              </a:rPr>
              <a:t>This presentation template</a:t>
            </a:r>
            <a:endParaRPr sz="700"/>
          </a:p>
          <a:p>
            <a:pPr indent="0" lvl="0" marL="0" marR="0" rtl="0" algn="l">
              <a:lnSpc>
                <a:spcPct val="115000"/>
              </a:lnSpc>
              <a:spcBef>
                <a:spcPts val="0"/>
              </a:spcBef>
              <a:spcAft>
                <a:spcPts val="0"/>
              </a:spcAft>
              <a:buNone/>
            </a:pPr>
            <a:r>
              <a:rPr b="0" i="0" lang="en" sz="900" u="none" cap="none" strike="noStrike">
                <a:solidFill>
                  <a:srgbClr val="402206"/>
                </a:solidFill>
                <a:latin typeface="Exo 2 Light"/>
                <a:ea typeface="Exo 2 Light"/>
                <a:cs typeface="Exo 2 Light"/>
                <a:sym typeface="Exo 2 Light"/>
              </a:rPr>
              <a:t>uses the following free fonts:</a:t>
            </a:r>
            <a:endParaRPr sz="700"/>
          </a:p>
          <a:p>
            <a:pPr indent="0" lvl="0" marL="0" marR="0" rtl="0" algn="l">
              <a:lnSpc>
                <a:spcPct val="115000"/>
              </a:lnSpc>
              <a:spcBef>
                <a:spcPts val="0"/>
              </a:spcBef>
              <a:spcAft>
                <a:spcPts val="0"/>
              </a:spcAft>
              <a:buNone/>
            </a:pPr>
            <a:r>
              <a:t/>
            </a:r>
            <a:endParaRPr b="0" i="0" sz="900" u="none" cap="none" strike="noStrike">
              <a:solidFill>
                <a:srgbClr val="402206"/>
              </a:solidFill>
              <a:latin typeface="Exo 2 Light"/>
              <a:ea typeface="Exo 2 Light"/>
              <a:cs typeface="Exo 2 Light"/>
              <a:sym typeface="Exo 2 Light"/>
            </a:endParaRPr>
          </a:p>
          <a:p>
            <a:pPr indent="0" lvl="0" marL="0" marR="0" rtl="0" algn="l">
              <a:lnSpc>
                <a:spcPct val="115000"/>
              </a:lnSpc>
              <a:spcBef>
                <a:spcPts val="0"/>
              </a:spcBef>
              <a:spcAft>
                <a:spcPts val="0"/>
              </a:spcAft>
              <a:buNone/>
            </a:pPr>
            <a:r>
              <a:rPr b="0" i="0" lang="en" sz="900" u="none" cap="none" strike="noStrike">
                <a:solidFill>
                  <a:srgbClr val="402206"/>
                </a:solidFill>
                <a:latin typeface="Exo 2 Light"/>
                <a:ea typeface="Exo 2 Light"/>
                <a:cs typeface="Exo 2 Light"/>
                <a:sym typeface="Exo 2 Light"/>
              </a:rPr>
              <a:t>Titles: Caveat</a:t>
            </a:r>
            <a:endParaRPr sz="700"/>
          </a:p>
          <a:p>
            <a:pPr indent="0" lvl="0" marL="0" marR="0" rtl="0" algn="l">
              <a:lnSpc>
                <a:spcPct val="115000"/>
              </a:lnSpc>
              <a:spcBef>
                <a:spcPts val="0"/>
              </a:spcBef>
              <a:spcAft>
                <a:spcPts val="0"/>
              </a:spcAft>
              <a:buNone/>
            </a:pPr>
            <a:r>
              <a:rPr b="0" i="0" lang="en" sz="900" u="none" cap="none" strike="noStrike">
                <a:solidFill>
                  <a:srgbClr val="402206"/>
                </a:solidFill>
                <a:latin typeface="Exo 2 Light"/>
                <a:ea typeface="Exo 2 Light"/>
                <a:cs typeface="Exo 2 Light"/>
                <a:sym typeface="Exo 2 Light"/>
              </a:rPr>
              <a:t>Headers: Exo 2</a:t>
            </a:r>
            <a:endParaRPr sz="700"/>
          </a:p>
          <a:p>
            <a:pPr indent="0" lvl="0" marL="0" marR="0" rtl="0" algn="l">
              <a:lnSpc>
                <a:spcPct val="115000"/>
              </a:lnSpc>
              <a:spcBef>
                <a:spcPts val="0"/>
              </a:spcBef>
              <a:spcAft>
                <a:spcPts val="0"/>
              </a:spcAft>
              <a:buNone/>
            </a:pPr>
            <a:r>
              <a:rPr b="0" i="0" lang="en" sz="900" u="none" cap="none" strike="noStrike">
                <a:solidFill>
                  <a:srgbClr val="402206"/>
                </a:solidFill>
                <a:latin typeface="Exo 2 Light"/>
                <a:ea typeface="Exo 2 Light"/>
                <a:cs typeface="Exo 2 Light"/>
                <a:sym typeface="Exo 2 Light"/>
              </a:rPr>
              <a:t>Body Copy: Exo 2</a:t>
            </a:r>
            <a:endParaRPr sz="700"/>
          </a:p>
          <a:p>
            <a:pPr indent="0" lvl="0" marL="0" marR="0" rtl="0" algn="l">
              <a:lnSpc>
                <a:spcPct val="115000"/>
              </a:lnSpc>
              <a:spcBef>
                <a:spcPts val="0"/>
              </a:spcBef>
              <a:spcAft>
                <a:spcPts val="0"/>
              </a:spcAft>
              <a:buNone/>
            </a:pPr>
            <a:r>
              <a:t/>
            </a:r>
            <a:endParaRPr b="0" i="0" sz="900" u="none" cap="none" strike="noStrike">
              <a:solidFill>
                <a:srgbClr val="402206"/>
              </a:solidFill>
              <a:latin typeface="Exo 2 Light"/>
              <a:ea typeface="Exo 2 Light"/>
              <a:cs typeface="Exo 2 Light"/>
              <a:sym typeface="Exo 2 Light"/>
            </a:endParaRPr>
          </a:p>
          <a:p>
            <a:pPr indent="0" lvl="0" marL="0" marR="0" rtl="0" algn="l">
              <a:lnSpc>
                <a:spcPct val="115000"/>
              </a:lnSpc>
              <a:spcBef>
                <a:spcPts val="0"/>
              </a:spcBef>
              <a:spcAft>
                <a:spcPts val="0"/>
              </a:spcAft>
              <a:buNone/>
            </a:pPr>
            <a:r>
              <a:rPr b="0" i="0" lang="en" sz="900" u="none" cap="none" strike="noStrike">
                <a:solidFill>
                  <a:srgbClr val="402206"/>
                </a:solidFill>
                <a:latin typeface="Exo 2 Light"/>
                <a:ea typeface="Exo 2 Light"/>
                <a:cs typeface="Exo 2 Light"/>
                <a:sym typeface="Exo 2 Light"/>
              </a:rPr>
              <a:t>You can find these fonts</a:t>
            </a:r>
            <a:endParaRPr sz="700"/>
          </a:p>
          <a:p>
            <a:pPr indent="0" lvl="0" marL="0" marR="0" rtl="0" algn="l">
              <a:lnSpc>
                <a:spcPct val="115000"/>
              </a:lnSpc>
              <a:spcBef>
                <a:spcPts val="0"/>
              </a:spcBef>
              <a:spcAft>
                <a:spcPts val="0"/>
              </a:spcAft>
              <a:buNone/>
            </a:pPr>
            <a:r>
              <a:rPr b="0" i="0" lang="en" sz="900" u="none" cap="none" strike="noStrike">
                <a:solidFill>
                  <a:srgbClr val="402206"/>
                </a:solidFill>
                <a:latin typeface="Exo 2 Light"/>
                <a:ea typeface="Exo 2 Light"/>
                <a:cs typeface="Exo 2 Light"/>
                <a:sym typeface="Exo 2 Light"/>
              </a:rPr>
              <a:t>online too. Happy designing! </a:t>
            </a:r>
            <a:endParaRPr sz="700"/>
          </a:p>
          <a:p>
            <a:pPr indent="0" lvl="0" marL="0" marR="0" rtl="0" algn="l">
              <a:lnSpc>
                <a:spcPct val="115000"/>
              </a:lnSpc>
              <a:spcBef>
                <a:spcPts val="0"/>
              </a:spcBef>
              <a:spcAft>
                <a:spcPts val="0"/>
              </a:spcAft>
              <a:buNone/>
            </a:pPr>
            <a:r>
              <a:t/>
            </a:r>
            <a:endParaRPr b="0" i="0" sz="900" u="none" cap="none" strike="noStrike">
              <a:solidFill>
                <a:srgbClr val="402206"/>
              </a:solidFill>
              <a:latin typeface="Exo 2 Light"/>
              <a:ea typeface="Exo 2 Light"/>
              <a:cs typeface="Exo 2 Light"/>
              <a:sym typeface="Exo 2 Light"/>
            </a:endParaRPr>
          </a:p>
          <a:p>
            <a:pPr indent="0" lvl="0" marL="0" marR="0" rtl="0" algn="l">
              <a:lnSpc>
                <a:spcPct val="115000"/>
              </a:lnSpc>
              <a:spcBef>
                <a:spcPts val="0"/>
              </a:spcBef>
              <a:spcAft>
                <a:spcPts val="0"/>
              </a:spcAft>
              <a:buNone/>
            </a:pPr>
            <a:r>
              <a:rPr b="0" i="0" lang="en" sz="900" u="none" cap="none" strike="noStrike">
                <a:solidFill>
                  <a:srgbClr val="402206"/>
                </a:solidFill>
                <a:latin typeface="Exo 2 Light"/>
                <a:ea typeface="Exo 2 Light"/>
                <a:cs typeface="Exo 2 Light"/>
                <a:sym typeface="Exo 2 Light"/>
              </a:rPr>
              <a:t>Don't forget to delete this</a:t>
            </a:r>
            <a:endParaRPr sz="700"/>
          </a:p>
          <a:p>
            <a:pPr indent="0" lvl="0" marL="0" marR="0" rtl="0" algn="l">
              <a:lnSpc>
                <a:spcPct val="115000"/>
              </a:lnSpc>
              <a:spcBef>
                <a:spcPts val="0"/>
              </a:spcBef>
              <a:spcAft>
                <a:spcPts val="0"/>
              </a:spcAft>
              <a:buNone/>
            </a:pPr>
            <a:r>
              <a:rPr b="0" i="0" lang="en" sz="900" u="none" cap="none" strike="noStrike">
                <a:solidFill>
                  <a:srgbClr val="402206"/>
                </a:solidFill>
                <a:latin typeface="Exo 2 Light"/>
                <a:ea typeface="Exo 2 Light"/>
                <a:cs typeface="Exo 2 Light"/>
                <a:sym typeface="Exo 2 Light"/>
              </a:rPr>
              <a:t>page before presenting. </a:t>
            </a:r>
            <a:endParaRPr sz="700"/>
          </a:p>
        </p:txBody>
      </p:sp>
      <p:sp>
        <p:nvSpPr>
          <p:cNvPr id="382" name="Google Shape;382;p28"/>
          <p:cNvSpPr txBox="1"/>
          <p:nvPr/>
        </p:nvSpPr>
        <p:spPr>
          <a:xfrm>
            <a:off x="790575" y="2163441"/>
            <a:ext cx="2005800" cy="2979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900" u="none" cap="none" strike="noStrike">
                <a:solidFill>
                  <a:srgbClr val="402206"/>
                </a:solidFill>
                <a:latin typeface="Exo 2 Light"/>
                <a:ea typeface="Exo 2 Light"/>
                <a:cs typeface="Exo 2 Light"/>
                <a:sym typeface="Exo 2 Light"/>
              </a:rPr>
              <a:t>Use these design resources</a:t>
            </a:r>
            <a:endParaRPr sz="700"/>
          </a:p>
          <a:p>
            <a:pPr indent="0" lvl="0" marL="0" marR="0" rtl="0" algn="l">
              <a:lnSpc>
                <a:spcPct val="115000"/>
              </a:lnSpc>
              <a:spcBef>
                <a:spcPts val="0"/>
              </a:spcBef>
              <a:spcAft>
                <a:spcPts val="0"/>
              </a:spcAft>
              <a:buNone/>
            </a:pPr>
            <a:r>
              <a:rPr b="0" i="0" lang="en" sz="900" u="none" cap="none" strike="noStrike">
                <a:solidFill>
                  <a:srgbClr val="402206"/>
                </a:solidFill>
                <a:latin typeface="Exo 2 Light"/>
                <a:ea typeface="Exo 2 Light"/>
                <a:cs typeface="Exo 2 Light"/>
                <a:sym typeface="Exo 2 Light"/>
              </a:rPr>
              <a:t>in your Canva Presentation.</a:t>
            </a:r>
            <a:endParaRPr sz="700"/>
          </a:p>
        </p:txBody>
      </p:sp>
      <p:sp>
        <p:nvSpPr>
          <p:cNvPr id="383" name="Google Shape;383;p28"/>
          <p:cNvSpPr/>
          <p:nvPr/>
        </p:nvSpPr>
        <p:spPr>
          <a:xfrm>
            <a:off x="3012023" y="514350"/>
            <a:ext cx="1053769" cy="1142421"/>
          </a:xfrm>
          <a:custGeom>
            <a:rect b="b" l="l" r="r" t="t"/>
            <a:pathLst>
              <a:path extrusionOk="0" h="6350000" w="5857240">
                <a:moveTo>
                  <a:pt x="2928620" y="0"/>
                </a:moveTo>
                <a:lnTo>
                  <a:pt x="2928620" y="0"/>
                </a:lnTo>
                <a:cubicBezTo>
                  <a:pt x="4546600" y="0"/>
                  <a:pt x="5857240" y="1310640"/>
                  <a:pt x="5857240" y="2928620"/>
                </a:cubicBezTo>
                <a:lnTo>
                  <a:pt x="5857240" y="6350000"/>
                </a:lnTo>
                <a:lnTo>
                  <a:pt x="5857240" y="6350000"/>
                </a:lnTo>
                <a:lnTo>
                  <a:pt x="0" y="6350000"/>
                </a:lnTo>
                <a:lnTo>
                  <a:pt x="0" y="6350000"/>
                </a:lnTo>
                <a:lnTo>
                  <a:pt x="0" y="2928620"/>
                </a:lnTo>
                <a:cubicBezTo>
                  <a:pt x="0" y="1310640"/>
                  <a:pt x="1310640" y="0"/>
                  <a:pt x="2928620" y="0"/>
                </a:cubicBezTo>
                <a:close/>
              </a:path>
            </a:pathLst>
          </a:custGeom>
          <a:blipFill rotWithShape="1">
            <a:blip r:embed="rId4">
              <a:alphaModFix/>
            </a:blip>
            <a:stretch>
              <a:fillRect b="-9980" l="-10106" r="-12565" t="-3173"/>
            </a:stretch>
          </a:blip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84" name="Google Shape;384;p28"/>
          <p:cNvSpPr/>
          <p:nvPr/>
        </p:nvSpPr>
        <p:spPr>
          <a:xfrm>
            <a:off x="4291954" y="514350"/>
            <a:ext cx="1053769" cy="1142421"/>
          </a:xfrm>
          <a:custGeom>
            <a:rect b="b" l="l" r="r" t="t"/>
            <a:pathLst>
              <a:path extrusionOk="0" h="6350000" w="5857240">
                <a:moveTo>
                  <a:pt x="2928620" y="0"/>
                </a:moveTo>
                <a:lnTo>
                  <a:pt x="2928620" y="0"/>
                </a:lnTo>
                <a:cubicBezTo>
                  <a:pt x="4546600" y="0"/>
                  <a:pt x="5857240" y="1310640"/>
                  <a:pt x="5857240" y="2928620"/>
                </a:cubicBezTo>
                <a:lnTo>
                  <a:pt x="5857240" y="6350000"/>
                </a:lnTo>
                <a:lnTo>
                  <a:pt x="5857240" y="6350000"/>
                </a:lnTo>
                <a:lnTo>
                  <a:pt x="0" y="6350000"/>
                </a:lnTo>
                <a:lnTo>
                  <a:pt x="0" y="6350000"/>
                </a:lnTo>
                <a:lnTo>
                  <a:pt x="0" y="2928620"/>
                </a:lnTo>
                <a:cubicBezTo>
                  <a:pt x="0" y="1310640"/>
                  <a:pt x="1310640" y="0"/>
                  <a:pt x="2928620" y="0"/>
                </a:cubicBezTo>
                <a:close/>
              </a:path>
            </a:pathLst>
          </a:custGeom>
          <a:blipFill rotWithShape="1">
            <a:blip r:embed="rId5">
              <a:alphaModFix/>
            </a:blip>
            <a:stretch>
              <a:fillRect b="0" l="-4205" r="-4204" t="0"/>
            </a:stretch>
          </a:blip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85" name="Google Shape;385;p28"/>
          <p:cNvSpPr/>
          <p:nvPr/>
        </p:nvSpPr>
        <p:spPr>
          <a:xfrm>
            <a:off x="6941723" y="486705"/>
            <a:ext cx="1148324" cy="1148320"/>
          </a:xfrm>
          <a:custGeom>
            <a:rect b="b" l="l" r="r" t="t"/>
            <a:pathLst>
              <a:path extrusionOk="0"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rotWithShape="1">
            <a:blip r:embed="rId6">
              <a:alphaModFix/>
            </a:blip>
            <a:stretch>
              <a:fillRect b="-2597" l="-4764" r="-4764" t="-2815"/>
            </a:stretch>
          </a:blip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86" name="Google Shape;386;p28"/>
          <p:cNvSpPr/>
          <p:nvPr/>
        </p:nvSpPr>
        <p:spPr>
          <a:xfrm>
            <a:off x="5569561" y="508451"/>
            <a:ext cx="1148325" cy="1148320"/>
          </a:xfrm>
          <a:custGeom>
            <a:rect b="b" l="l" r="r" t="t"/>
            <a:pathLst>
              <a:path extrusionOk="0"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rotWithShape="1">
            <a:blip r:embed="rId7">
              <a:alphaModFix/>
            </a:blip>
            <a:stretch>
              <a:fillRect b="-865" l="-5630" r="-3030" t="-4981"/>
            </a:stretch>
          </a:blip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87" name="Google Shape;387;p28"/>
          <p:cNvSpPr/>
          <p:nvPr/>
        </p:nvSpPr>
        <p:spPr>
          <a:xfrm>
            <a:off x="2810003" y="1873795"/>
            <a:ext cx="1633266" cy="904690"/>
          </a:xfrm>
          <a:custGeom>
            <a:rect b="b" l="l" r="r" t="t"/>
            <a:pathLst>
              <a:path extrusionOk="0" h="4762500" w="8597900">
                <a:moveTo>
                  <a:pt x="254000" y="0"/>
                </a:moveTo>
                <a:lnTo>
                  <a:pt x="8343900" y="0"/>
                </a:lnTo>
                <a:cubicBezTo>
                  <a:pt x="8484235" y="0"/>
                  <a:pt x="8597900" y="113665"/>
                  <a:pt x="8597900" y="254000"/>
                </a:cubicBezTo>
                <a:lnTo>
                  <a:pt x="8597900" y="4508500"/>
                </a:lnTo>
                <a:cubicBezTo>
                  <a:pt x="8597900" y="4648835"/>
                  <a:pt x="8484235" y="4762500"/>
                  <a:pt x="8343900" y="4762500"/>
                </a:cubicBezTo>
                <a:lnTo>
                  <a:pt x="254000" y="4762500"/>
                </a:lnTo>
                <a:cubicBezTo>
                  <a:pt x="113665" y="4762500"/>
                  <a:pt x="0" y="4648835"/>
                  <a:pt x="0" y="4508500"/>
                </a:cubicBezTo>
                <a:lnTo>
                  <a:pt x="0" y="254000"/>
                </a:lnTo>
                <a:cubicBezTo>
                  <a:pt x="0" y="113665"/>
                  <a:pt x="113665" y="0"/>
                  <a:pt x="254000" y="0"/>
                </a:cubicBezTo>
                <a:close/>
              </a:path>
            </a:pathLst>
          </a:custGeom>
          <a:blipFill rotWithShape="1">
            <a:blip r:embed="rId8">
              <a:alphaModFix/>
            </a:blip>
            <a:stretch>
              <a:fillRect b="-4059" l="-2221" r="-1657" t="-24252"/>
            </a:stretch>
          </a:blip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88" name="Google Shape;388;p28"/>
          <p:cNvSpPr/>
          <p:nvPr/>
        </p:nvSpPr>
        <p:spPr>
          <a:xfrm>
            <a:off x="4567094" y="1830974"/>
            <a:ext cx="1384824" cy="947511"/>
          </a:xfrm>
          <a:custGeom>
            <a:rect b="b" l="l" r="r" t="t"/>
            <a:pathLst>
              <a:path extrusionOk="0" h="1895022" w="2769647">
                <a:moveTo>
                  <a:pt x="0" y="0"/>
                </a:moveTo>
                <a:lnTo>
                  <a:pt x="2769648" y="0"/>
                </a:lnTo>
                <a:lnTo>
                  <a:pt x="2769648" y="1895021"/>
                </a:lnTo>
                <a:lnTo>
                  <a:pt x="0" y="1895021"/>
                </a:lnTo>
                <a:lnTo>
                  <a:pt x="0" y="0"/>
                </a:lnTo>
                <a:close/>
              </a:path>
            </a:pathLst>
          </a:custGeom>
          <a:blipFill rotWithShape="1">
            <a:blip r:embed="rId9">
              <a:alphaModFix/>
            </a:blip>
            <a:stretch>
              <a:fillRect b="0" l="0" r="0" t="0"/>
            </a:stretch>
          </a:blipFill>
          <a:ln>
            <a:noFill/>
          </a:ln>
        </p:spPr>
      </p:sp>
      <p:sp>
        <p:nvSpPr>
          <p:cNvPr id="389" name="Google Shape;389;p28"/>
          <p:cNvSpPr/>
          <p:nvPr/>
        </p:nvSpPr>
        <p:spPr>
          <a:xfrm>
            <a:off x="6075742" y="1662206"/>
            <a:ext cx="1029656" cy="1116279"/>
          </a:xfrm>
          <a:custGeom>
            <a:rect b="b" l="l" r="r" t="t"/>
            <a:pathLst>
              <a:path extrusionOk="0" h="6350000" w="5857240">
                <a:moveTo>
                  <a:pt x="2928620" y="0"/>
                </a:moveTo>
                <a:lnTo>
                  <a:pt x="2928620" y="0"/>
                </a:lnTo>
                <a:cubicBezTo>
                  <a:pt x="4546600" y="0"/>
                  <a:pt x="5857240" y="1310640"/>
                  <a:pt x="5857240" y="2928620"/>
                </a:cubicBezTo>
                <a:lnTo>
                  <a:pt x="5857240" y="6350000"/>
                </a:lnTo>
                <a:lnTo>
                  <a:pt x="5857240" y="6350000"/>
                </a:lnTo>
                <a:lnTo>
                  <a:pt x="0" y="6350000"/>
                </a:lnTo>
                <a:lnTo>
                  <a:pt x="0" y="6350000"/>
                </a:lnTo>
                <a:lnTo>
                  <a:pt x="0" y="2928620"/>
                </a:lnTo>
                <a:cubicBezTo>
                  <a:pt x="0" y="1310640"/>
                  <a:pt x="1310640" y="0"/>
                  <a:pt x="2928620" y="0"/>
                </a:cubicBezTo>
                <a:close/>
              </a:path>
            </a:pathLst>
          </a:custGeom>
          <a:blipFill rotWithShape="1">
            <a:blip r:embed="rId10">
              <a:alphaModFix/>
            </a:blip>
            <a:stretch>
              <a:fillRect b="-25777" l="0" r="0" t="-9029"/>
            </a:stretch>
          </a:blip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90" name="Google Shape;390;p28"/>
          <p:cNvSpPr/>
          <p:nvPr/>
        </p:nvSpPr>
        <p:spPr>
          <a:xfrm>
            <a:off x="7274391" y="1635025"/>
            <a:ext cx="1054727" cy="1143459"/>
          </a:xfrm>
          <a:custGeom>
            <a:rect b="b" l="l" r="r" t="t"/>
            <a:pathLst>
              <a:path extrusionOk="0" h="6350000" w="5857240">
                <a:moveTo>
                  <a:pt x="2928620" y="0"/>
                </a:moveTo>
                <a:lnTo>
                  <a:pt x="2928620" y="0"/>
                </a:lnTo>
                <a:cubicBezTo>
                  <a:pt x="4546600" y="0"/>
                  <a:pt x="5857240" y="1310640"/>
                  <a:pt x="5857240" y="2928620"/>
                </a:cubicBezTo>
                <a:lnTo>
                  <a:pt x="5857240" y="6350000"/>
                </a:lnTo>
                <a:lnTo>
                  <a:pt x="5857240" y="6350000"/>
                </a:lnTo>
                <a:lnTo>
                  <a:pt x="0" y="6350000"/>
                </a:lnTo>
                <a:lnTo>
                  <a:pt x="0" y="6350000"/>
                </a:lnTo>
                <a:lnTo>
                  <a:pt x="0" y="2928620"/>
                </a:lnTo>
                <a:cubicBezTo>
                  <a:pt x="0" y="1310640"/>
                  <a:pt x="1310640" y="0"/>
                  <a:pt x="2928620" y="0"/>
                </a:cubicBezTo>
                <a:close/>
              </a:path>
            </a:pathLst>
          </a:custGeom>
          <a:blipFill rotWithShape="1">
            <a:blip r:embed="rId11">
              <a:alphaModFix/>
            </a:blip>
            <a:stretch>
              <a:fillRect b="-18277" l="-11419" r="-3640" t="-36838"/>
            </a:stretch>
          </a:blip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91" name="Google Shape;391;p28"/>
          <p:cNvSpPr/>
          <p:nvPr/>
        </p:nvSpPr>
        <p:spPr>
          <a:xfrm>
            <a:off x="2806769" y="3877804"/>
            <a:ext cx="809480" cy="809477"/>
          </a:xfrm>
          <a:custGeom>
            <a:rect b="b" l="l" r="r" t="t"/>
            <a:pathLst>
              <a:path extrusionOk="0"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rotWithShape="1">
            <a:blip r:embed="rId12">
              <a:alphaModFix/>
            </a:blip>
            <a:stretch>
              <a:fillRect b="-25014" l="-13863" r="-17179" t="-6026"/>
            </a:stretch>
          </a:blip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92" name="Google Shape;392;p28"/>
          <p:cNvSpPr/>
          <p:nvPr/>
        </p:nvSpPr>
        <p:spPr>
          <a:xfrm>
            <a:off x="3757613" y="2975469"/>
            <a:ext cx="809481" cy="809477"/>
          </a:xfrm>
          <a:custGeom>
            <a:rect b="b" l="l" r="r" t="t"/>
            <a:pathLst>
              <a:path extrusionOk="0"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rotWithShape="1">
            <a:blip r:embed="rId13">
              <a:alphaModFix/>
            </a:blip>
            <a:stretch>
              <a:fillRect b="-17480" l="-13261" r="-9041" t="-4819"/>
            </a:stretch>
          </a:blip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93" name="Google Shape;393;p28"/>
          <p:cNvSpPr/>
          <p:nvPr/>
        </p:nvSpPr>
        <p:spPr>
          <a:xfrm>
            <a:off x="2796383" y="2954696"/>
            <a:ext cx="830253" cy="830249"/>
          </a:xfrm>
          <a:custGeom>
            <a:rect b="b" l="l" r="r" t="t"/>
            <a:pathLst>
              <a:path extrusionOk="0"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rotWithShape="1">
            <a:blip r:embed="rId14">
              <a:alphaModFix/>
            </a:blip>
            <a:stretch>
              <a:fillRect b="-9383" l="-8447" r="-6099" t="-5161"/>
            </a:stretch>
          </a:blip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94" name="Google Shape;394;p28"/>
          <p:cNvSpPr/>
          <p:nvPr/>
        </p:nvSpPr>
        <p:spPr>
          <a:xfrm>
            <a:off x="3757613" y="3877804"/>
            <a:ext cx="809481" cy="809477"/>
          </a:xfrm>
          <a:custGeom>
            <a:rect b="b" l="l" r="r" t="t"/>
            <a:pathLst>
              <a:path extrusionOk="0"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rotWithShape="1">
            <a:blip r:embed="rId15">
              <a:alphaModFix/>
            </a:blip>
            <a:stretch>
              <a:fillRect b="-3284" l="-3753" r="-4457" t="-4926"/>
            </a:stretch>
          </a:blip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95" name="Google Shape;395;p28"/>
          <p:cNvSpPr/>
          <p:nvPr/>
        </p:nvSpPr>
        <p:spPr>
          <a:xfrm>
            <a:off x="4793307" y="2954696"/>
            <a:ext cx="998822" cy="998817"/>
          </a:xfrm>
          <a:custGeom>
            <a:rect b="b" l="l" r="r" t="t"/>
            <a:pathLst>
              <a:path extrusionOk="0"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rotWithShape="1">
            <a:blip r:embed="rId16">
              <a:alphaModFix/>
            </a:blip>
            <a:stretch>
              <a:fillRect b="-6517" l="-10692" r="0" t="-4174"/>
            </a:stretch>
          </a:blip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96" name="Google Shape;396;p28"/>
          <p:cNvSpPr/>
          <p:nvPr/>
        </p:nvSpPr>
        <p:spPr>
          <a:xfrm flipH="1">
            <a:off x="4798983" y="3953514"/>
            <a:ext cx="987468" cy="675636"/>
          </a:xfrm>
          <a:custGeom>
            <a:rect b="b" l="l" r="r" t="t"/>
            <a:pathLst>
              <a:path extrusionOk="0" h="1351271" w="1974935">
                <a:moveTo>
                  <a:pt x="1974935" y="0"/>
                </a:moveTo>
                <a:lnTo>
                  <a:pt x="0" y="0"/>
                </a:lnTo>
                <a:lnTo>
                  <a:pt x="0" y="1351271"/>
                </a:lnTo>
                <a:lnTo>
                  <a:pt x="1974935" y="1351271"/>
                </a:lnTo>
                <a:lnTo>
                  <a:pt x="1974935" y="0"/>
                </a:lnTo>
                <a:close/>
              </a:path>
            </a:pathLst>
          </a:custGeom>
          <a:blipFill rotWithShape="1">
            <a:blip r:embed="rId17">
              <a:alphaModFix amt="80000"/>
            </a:blip>
            <a:stretch>
              <a:fillRect b="0" l="0" r="0" t="0"/>
            </a:stretch>
          </a:blipFill>
          <a:ln>
            <a:noFill/>
          </a:ln>
        </p:spPr>
      </p:sp>
      <p:sp>
        <p:nvSpPr>
          <p:cNvPr id="397" name="Google Shape;397;p28"/>
          <p:cNvSpPr/>
          <p:nvPr/>
        </p:nvSpPr>
        <p:spPr>
          <a:xfrm>
            <a:off x="5925478" y="2975468"/>
            <a:ext cx="1146071" cy="1675027"/>
          </a:xfrm>
          <a:custGeom>
            <a:rect b="b" l="l" r="r" t="t"/>
            <a:pathLst>
              <a:path extrusionOk="0" h="3350054" w="2292142">
                <a:moveTo>
                  <a:pt x="0" y="0"/>
                </a:moveTo>
                <a:lnTo>
                  <a:pt x="2292143" y="0"/>
                </a:lnTo>
                <a:lnTo>
                  <a:pt x="2292143" y="3350054"/>
                </a:lnTo>
                <a:lnTo>
                  <a:pt x="0" y="3350054"/>
                </a:lnTo>
                <a:lnTo>
                  <a:pt x="0" y="0"/>
                </a:lnTo>
                <a:close/>
              </a:path>
            </a:pathLst>
          </a:custGeom>
          <a:blipFill rotWithShape="1">
            <a:blip r:embed="rId18">
              <a:alphaModFix/>
            </a:blip>
            <a:stretch>
              <a:fillRect b="0" l="0" r="0" t="0"/>
            </a:stretch>
          </a:blipFill>
          <a:ln>
            <a:noFill/>
          </a:ln>
        </p:spPr>
      </p:sp>
      <p:sp>
        <p:nvSpPr>
          <p:cNvPr id="398" name="Google Shape;398;p28"/>
          <p:cNvSpPr/>
          <p:nvPr/>
        </p:nvSpPr>
        <p:spPr>
          <a:xfrm>
            <a:off x="7229223" y="2975468"/>
            <a:ext cx="1099896" cy="1607540"/>
          </a:xfrm>
          <a:custGeom>
            <a:rect b="b" l="l" r="r" t="t"/>
            <a:pathLst>
              <a:path extrusionOk="0" h="3215079" w="2199791">
                <a:moveTo>
                  <a:pt x="0" y="0"/>
                </a:moveTo>
                <a:lnTo>
                  <a:pt x="2199790" y="0"/>
                </a:lnTo>
                <a:lnTo>
                  <a:pt x="2199790" y="3215079"/>
                </a:lnTo>
                <a:lnTo>
                  <a:pt x="0" y="3215079"/>
                </a:lnTo>
                <a:lnTo>
                  <a:pt x="0" y="0"/>
                </a:lnTo>
                <a:close/>
              </a:path>
            </a:pathLst>
          </a:custGeom>
          <a:blipFill rotWithShape="1">
            <a:blip r:embed="rId19">
              <a:alphaModFix/>
            </a:blip>
            <a:stretch>
              <a:fillRect b="0" l="0" r="0" t="0"/>
            </a:stretch>
          </a:blipFill>
          <a:ln>
            <a:noFill/>
          </a:ln>
        </p:spPr>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BDB"/>
        </a:solidFill>
      </p:bgPr>
    </p:bg>
    <p:spTree>
      <p:nvGrpSpPr>
        <p:cNvPr id="402" name="Shape 402"/>
        <p:cNvGrpSpPr/>
        <p:nvPr/>
      </p:nvGrpSpPr>
      <p:grpSpPr>
        <a:xfrm>
          <a:off x="0" y="0"/>
          <a:ext cx="0" cy="0"/>
          <a:chOff x="0" y="0"/>
          <a:chExt cx="0" cy="0"/>
        </a:xfrm>
      </p:grpSpPr>
      <p:sp>
        <p:nvSpPr>
          <p:cNvPr id="403" name="Google Shape;403;p29"/>
          <p:cNvSpPr/>
          <p:nvPr/>
        </p:nvSpPr>
        <p:spPr>
          <a:xfrm>
            <a:off x="-559696" y="-939410"/>
            <a:ext cx="10263391" cy="7022320"/>
          </a:xfrm>
          <a:custGeom>
            <a:rect b="b" l="l" r="r" t="t"/>
            <a:pathLst>
              <a:path extrusionOk="0" h="14044640" w="20526782">
                <a:moveTo>
                  <a:pt x="0" y="0"/>
                </a:moveTo>
                <a:lnTo>
                  <a:pt x="20526782" y="0"/>
                </a:lnTo>
                <a:lnTo>
                  <a:pt x="20526782" y="14044640"/>
                </a:lnTo>
                <a:lnTo>
                  <a:pt x="0" y="14044640"/>
                </a:lnTo>
                <a:lnTo>
                  <a:pt x="0" y="0"/>
                </a:lnTo>
                <a:close/>
              </a:path>
            </a:pathLst>
          </a:custGeom>
          <a:blipFill rotWithShape="1">
            <a:blip r:embed="rId3">
              <a:alphaModFix/>
            </a:blip>
            <a:stretch>
              <a:fillRect b="0" l="0" r="0" t="0"/>
            </a:stretch>
          </a:blipFill>
          <a:ln>
            <a:noFill/>
          </a:ln>
        </p:spPr>
      </p:sp>
      <p:grpSp>
        <p:nvGrpSpPr>
          <p:cNvPr id="404" name="Google Shape;404;p29"/>
          <p:cNvGrpSpPr/>
          <p:nvPr/>
        </p:nvGrpSpPr>
        <p:grpSpPr>
          <a:xfrm>
            <a:off x="2592430" y="129094"/>
            <a:ext cx="3959139" cy="4686404"/>
            <a:chOff x="0" y="-104775"/>
            <a:chExt cx="2085472" cy="2468558"/>
          </a:xfrm>
        </p:grpSpPr>
        <p:sp>
          <p:nvSpPr>
            <p:cNvPr id="405" name="Google Shape;405;p29"/>
            <p:cNvSpPr/>
            <p:nvPr/>
          </p:nvSpPr>
          <p:spPr>
            <a:xfrm>
              <a:off x="0" y="0"/>
              <a:ext cx="2085472" cy="2363783"/>
            </a:xfrm>
            <a:custGeom>
              <a:rect b="b" l="l" r="r" t="t"/>
              <a:pathLst>
                <a:path extrusionOk="0" h="2363783" w="2085472">
                  <a:moveTo>
                    <a:pt x="49864" y="0"/>
                  </a:moveTo>
                  <a:lnTo>
                    <a:pt x="2035608" y="0"/>
                  </a:lnTo>
                  <a:cubicBezTo>
                    <a:pt x="2063147" y="0"/>
                    <a:pt x="2085472" y="22325"/>
                    <a:pt x="2085472" y="49864"/>
                  </a:cubicBezTo>
                  <a:lnTo>
                    <a:pt x="2085472" y="2313919"/>
                  </a:lnTo>
                  <a:cubicBezTo>
                    <a:pt x="2085472" y="2327144"/>
                    <a:pt x="2080219" y="2339827"/>
                    <a:pt x="2070867" y="2349179"/>
                  </a:cubicBezTo>
                  <a:cubicBezTo>
                    <a:pt x="2061516" y="2358530"/>
                    <a:pt x="2048833" y="2363783"/>
                    <a:pt x="2035608" y="2363783"/>
                  </a:cubicBezTo>
                  <a:lnTo>
                    <a:pt x="49864" y="2363783"/>
                  </a:lnTo>
                  <a:cubicBezTo>
                    <a:pt x="22325" y="2363783"/>
                    <a:pt x="0" y="2341458"/>
                    <a:pt x="0" y="2313919"/>
                  </a:cubicBezTo>
                  <a:lnTo>
                    <a:pt x="0" y="49864"/>
                  </a:lnTo>
                  <a:cubicBezTo>
                    <a:pt x="0" y="36639"/>
                    <a:pt x="5254" y="23956"/>
                    <a:pt x="14605" y="14605"/>
                  </a:cubicBezTo>
                  <a:cubicBezTo>
                    <a:pt x="23956" y="5254"/>
                    <a:pt x="36639" y="0"/>
                    <a:pt x="49864" y="0"/>
                  </a:cubicBezTo>
                  <a:close/>
                </a:path>
              </a:pathLst>
            </a:custGeom>
            <a:solidFill>
              <a:srgbClr val="FAF2E9"/>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06" name="Google Shape;406;p29"/>
            <p:cNvSpPr txBox="1"/>
            <p:nvPr/>
          </p:nvSpPr>
          <p:spPr>
            <a:xfrm>
              <a:off x="0" y="-104775"/>
              <a:ext cx="2085472" cy="2468558"/>
            </a:xfrm>
            <a:prstGeom prst="rect">
              <a:avLst/>
            </a:prstGeom>
            <a:noFill/>
            <a:ln>
              <a:noFill/>
            </a:ln>
          </p:spPr>
          <p:txBody>
            <a:bodyPr anchorCtr="0" anchor="ctr" bIns="25400" lIns="25400" spcFirstLastPara="1" rIns="25400" wrap="square" tIns="25400">
              <a:noAutofit/>
            </a:bodyPr>
            <a:lstStyle/>
            <a:p>
              <a:pPr indent="0" lvl="0" marL="0" marR="0" rtl="0" algn="ctr">
                <a:lnSpc>
                  <a:spcPct val="213333"/>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07" name="Google Shape;407;p29"/>
          <p:cNvSpPr/>
          <p:nvPr/>
        </p:nvSpPr>
        <p:spPr>
          <a:xfrm>
            <a:off x="3427157" y="957376"/>
            <a:ext cx="2289685" cy="572421"/>
          </a:xfrm>
          <a:custGeom>
            <a:rect b="b" l="l" r="r" t="t"/>
            <a:pathLst>
              <a:path extrusionOk="0" h="1506372" w="6025487">
                <a:moveTo>
                  <a:pt x="0" y="0"/>
                </a:moveTo>
                <a:lnTo>
                  <a:pt x="6025488" y="0"/>
                </a:lnTo>
                <a:lnTo>
                  <a:pt x="6025488" y="1506372"/>
                </a:lnTo>
                <a:lnTo>
                  <a:pt x="0" y="1506372"/>
                </a:lnTo>
                <a:lnTo>
                  <a:pt x="0" y="0"/>
                </a:lnTo>
                <a:close/>
              </a:path>
            </a:pathLst>
          </a:custGeom>
          <a:blipFill rotWithShape="1">
            <a:blip r:embed="rId4">
              <a:alphaModFix/>
            </a:blip>
            <a:stretch>
              <a:fillRect b="0" l="0" r="0" t="0"/>
            </a:stretch>
          </a:blipFill>
          <a:ln>
            <a:noFill/>
          </a:ln>
        </p:spPr>
      </p:sp>
      <p:sp>
        <p:nvSpPr>
          <p:cNvPr id="408" name="Google Shape;408;p29"/>
          <p:cNvSpPr/>
          <p:nvPr/>
        </p:nvSpPr>
        <p:spPr>
          <a:xfrm rot="-612845">
            <a:off x="4024646" y="-281969"/>
            <a:ext cx="723233" cy="906875"/>
          </a:xfrm>
          <a:custGeom>
            <a:rect b="b" l="l" r="r" t="t"/>
            <a:pathLst>
              <a:path extrusionOk="0" h="1813751" w="1446466">
                <a:moveTo>
                  <a:pt x="0" y="0"/>
                </a:moveTo>
                <a:lnTo>
                  <a:pt x="1446466" y="0"/>
                </a:lnTo>
                <a:lnTo>
                  <a:pt x="1446466" y="1813750"/>
                </a:lnTo>
                <a:lnTo>
                  <a:pt x="0" y="1813750"/>
                </a:lnTo>
                <a:lnTo>
                  <a:pt x="0" y="0"/>
                </a:lnTo>
                <a:close/>
              </a:path>
            </a:pathLst>
          </a:custGeom>
          <a:blipFill rotWithShape="1">
            <a:blip r:embed="rId5">
              <a:alphaModFix/>
            </a:blip>
            <a:stretch>
              <a:fillRect b="0" l="0" r="0" t="0"/>
            </a:stretch>
          </a:blipFill>
          <a:ln>
            <a:noFill/>
          </a:ln>
        </p:spPr>
      </p:sp>
      <p:sp>
        <p:nvSpPr>
          <p:cNvPr id="409" name="Google Shape;409;p29"/>
          <p:cNvSpPr txBox="1"/>
          <p:nvPr/>
        </p:nvSpPr>
        <p:spPr>
          <a:xfrm>
            <a:off x="2979392" y="1976846"/>
            <a:ext cx="3185100" cy="9975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0" i="0" lang="en" sz="2700" u="none" cap="none" strike="noStrike">
                <a:solidFill>
                  <a:srgbClr val="402206"/>
                </a:solidFill>
                <a:latin typeface="Caveat"/>
                <a:ea typeface="Caveat"/>
                <a:cs typeface="Caveat"/>
                <a:sym typeface="Caveat"/>
              </a:rPr>
              <a:t>This presentation template is free for everyone to use thanks to the following:</a:t>
            </a:r>
            <a:endParaRPr sz="700"/>
          </a:p>
        </p:txBody>
      </p:sp>
      <p:sp>
        <p:nvSpPr>
          <p:cNvPr id="410" name="Google Shape;410;p29"/>
          <p:cNvSpPr txBox="1"/>
          <p:nvPr/>
        </p:nvSpPr>
        <p:spPr>
          <a:xfrm>
            <a:off x="3026948" y="3370420"/>
            <a:ext cx="3090000" cy="2979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900" u="none" cap="none" strike="noStrike">
                <a:solidFill>
                  <a:srgbClr val="402206"/>
                </a:solidFill>
                <a:latin typeface="Exo 2 Light"/>
                <a:ea typeface="Exo 2 Light"/>
                <a:cs typeface="Exo 2 Light"/>
                <a:sym typeface="Exo 2 Light"/>
              </a:rPr>
              <a:t>SlidesCarnival for the presentation template</a:t>
            </a:r>
            <a:endParaRPr sz="700"/>
          </a:p>
          <a:p>
            <a:pPr indent="0" lvl="0" marL="0" marR="0" rtl="0" algn="ctr">
              <a:lnSpc>
                <a:spcPct val="115000"/>
              </a:lnSpc>
              <a:spcBef>
                <a:spcPts val="0"/>
              </a:spcBef>
              <a:spcAft>
                <a:spcPts val="0"/>
              </a:spcAft>
              <a:buNone/>
            </a:pPr>
            <a:r>
              <a:rPr b="0" i="0" lang="en" sz="900" u="none" cap="none" strike="noStrike">
                <a:solidFill>
                  <a:srgbClr val="402206"/>
                </a:solidFill>
                <a:latin typeface="Exo 2 Light"/>
                <a:ea typeface="Exo 2 Light"/>
                <a:cs typeface="Exo 2 Light"/>
                <a:sym typeface="Exo 2 Light"/>
              </a:rPr>
              <a:t>Pexels for the photos</a:t>
            </a:r>
            <a:endParaRPr sz="700"/>
          </a:p>
        </p:txBody>
      </p:sp>
      <p:sp>
        <p:nvSpPr>
          <p:cNvPr id="411" name="Google Shape;411;p29"/>
          <p:cNvSpPr txBox="1"/>
          <p:nvPr/>
        </p:nvSpPr>
        <p:spPr>
          <a:xfrm>
            <a:off x="3146350" y="4108950"/>
            <a:ext cx="2851300" cy="361315"/>
          </a:xfrm>
          <a:prstGeom prst="rect">
            <a:avLst/>
          </a:prstGeom>
          <a:noFill/>
          <a:ln>
            <a:noFill/>
          </a:ln>
        </p:spPr>
        <p:txBody>
          <a:bodyPr anchorCtr="0" anchor="t" bIns="0" lIns="0" spcFirstLastPara="1" rIns="0" wrap="square" tIns="0">
            <a:spAutoFit/>
          </a:bodyPr>
          <a:lstStyle/>
          <a:p>
            <a:pPr indent="0" lvl="0" marL="0" marR="0" rtl="0" algn="ctr">
              <a:lnSpc>
                <a:spcPct val="96999"/>
              </a:lnSpc>
              <a:spcBef>
                <a:spcPts val="0"/>
              </a:spcBef>
              <a:spcAft>
                <a:spcPts val="0"/>
              </a:spcAft>
              <a:buNone/>
            </a:pPr>
            <a:r>
              <a:rPr b="0" i="0" lang="en" sz="2700" u="none" cap="none" strike="noStrike">
                <a:solidFill>
                  <a:srgbClr val="402206"/>
                </a:solidFill>
                <a:latin typeface="Caveat"/>
                <a:ea typeface="Caveat"/>
                <a:cs typeface="Caveat"/>
                <a:sym typeface="Caveat"/>
              </a:rPr>
              <a:t>Happy designing! </a:t>
            </a:r>
            <a:endParaRPr sz="70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BDB"/>
        </a:solidFill>
      </p:bgPr>
    </p:bg>
    <p:spTree>
      <p:nvGrpSpPr>
        <p:cNvPr id="99" name="Shape 99"/>
        <p:cNvGrpSpPr/>
        <p:nvPr/>
      </p:nvGrpSpPr>
      <p:grpSpPr>
        <a:xfrm>
          <a:off x="0" y="0"/>
          <a:ext cx="0" cy="0"/>
          <a:chOff x="0" y="0"/>
          <a:chExt cx="0" cy="0"/>
        </a:xfrm>
      </p:grpSpPr>
      <p:sp>
        <p:nvSpPr>
          <p:cNvPr id="100" name="Google Shape;100;p12"/>
          <p:cNvSpPr/>
          <p:nvPr/>
        </p:nvSpPr>
        <p:spPr>
          <a:xfrm>
            <a:off x="0" y="0"/>
            <a:ext cx="9144000" cy="51435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mt="28000"/>
            </a:blip>
            <a:stretch>
              <a:fillRect b="-38883" l="0" r="0" t="-38885"/>
            </a:stretch>
          </a:blipFill>
          <a:ln>
            <a:noFill/>
          </a:ln>
        </p:spPr>
      </p:sp>
      <p:grpSp>
        <p:nvGrpSpPr>
          <p:cNvPr id="101" name="Google Shape;101;p12"/>
          <p:cNvGrpSpPr/>
          <p:nvPr/>
        </p:nvGrpSpPr>
        <p:grpSpPr>
          <a:xfrm>
            <a:off x="565236" y="129094"/>
            <a:ext cx="7965902" cy="4686404"/>
            <a:chOff x="0" y="-104775"/>
            <a:chExt cx="4196031" cy="2468558"/>
          </a:xfrm>
        </p:grpSpPr>
        <p:sp>
          <p:nvSpPr>
            <p:cNvPr id="102" name="Google Shape;102;p12"/>
            <p:cNvSpPr/>
            <p:nvPr/>
          </p:nvSpPr>
          <p:spPr>
            <a:xfrm>
              <a:off x="0" y="0"/>
              <a:ext cx="4196031" cy="2363783"/>
            </a:xfrm>
            <a:custGeom>
              <a:rect b="b" l="l" r="r" t="t"/>
              <a:pathLst>
                <a:path extrusionOk="0" h="2363783" w="4196031">
                  <a:moveTo>
                    <a:pt x="24783" y="0"/>
                  </a:moveTo>
                  <a:lnTo>
                    <a:pt x="4171248" y="0"/>
                  </a:lnTo>
                  <a:cubicBezTo>
                    <a:pt x="4184935" y="0"/>
                    <a:pt x="4196031" y="11096"/>
                    <a:pt x="4196031" y="24783"/>
                  </a:cubicBezTo>
                  <a:lnTo>
                    <a:pt x="4196031" y="2339000"/>
                  </a:lnTo>
                  <a:cubicBezTo>
                    <a:pt x="4196031" y="2352688"/>
                    <a:pt x="4184935" y="2363783"/>
                    <a:pt x="4171248" y="2363783"/>
                  </a:cubicBezTo>
                  <a:lnTo>
                    <a:pt x="24783" y="2363783"/>
                  </a:lnTo>
                  <a:cubicBezTo>
                    <a:pt x="11096" y="2363783"/>
                    <a:pt x="0" y="2352688"/>
                    <a:pt x="0" y="2339000"/>
                  </a:cubicBezTo>
                  <a:lnTo>
                    <a:pt x="0" y="24783"/>
                  </a:lnTo>
                  <a:cubicBezTo>
                    <a:pt x="0" y="11096"/>
                    <a:pt x="11096" y="0"/>
                    <a:pt x="24783" y="0"/>
                  </a:cubicBezTo>
                  <a:close/>
                </a:path>
              </a:pathLst>
            </a:custGeom>
            <a:solidFill>
              <a:srgbClr val="FAF2E9"/>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03" name="Google Shape;103;p12"/>
            <p:cNvSpPr txBox="1"/>
            <p:nvPr/>
          </p:nvSpPr>
          <p:spPr>
            <a:xfrm>
              <a:off x="0" y="-104775"/>
              <a:ext cx="4196031" cy="2468558"/>
            </a:xfrm>
            <a:prstGeom prst="rect">
              <a:avLst/>
            </a:prstGeom>
            <a:noFill/>
            <a:ln>
              <a:noFill/>
            </a:ln>
          </p:spPr>
          <p:txBody>
            <a:bodyPr anchorCtr="0" anchor="ctr" bIns="25400" lIns="25400" spcFirstLastPara="1" rIns="25400" wrap="square" tIns="25400">
              <a:noAutofit/>
            </a:bodyPr>
            <a:lstStyle/>
            <a:p>
              <a:pPr indent="0" lvl="0" marL="0" marR="0" rtl="0" algn="ctr">
                <a:lnSpc>
                  <a:spcPct val="213333"/>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04" name="Google Shape;104;p12"/>
          <p:cNvSpPr txBox="1"/>
          <p:nvPr/>
        </p:nvSpPr>
        <p:spPr>
          <a:xfrm>
            <a:off x="935516" y="819310"/>
            <a:ext cx="7272969" cy="558469"/>
          </a:xfrm>
          <a:prstGeom prst="rect">
            <a:avLst/>
          </a:prstGeom>
          <a:noFill/>
          <a:ln>
            <a:noFill/>
          </a:ln>
        </p:spPr>
        <p:txBody>
          <a:bodyPr anchorCtr="0" anchor="t" bIns="0" lIns="0" spcFirstLastPara="1" rIns="0" wrap="square" tIns="0">
            <a:spAutoFit/>
          </a:bodyPr>
          <a:lstStyle/>
          <a:p>
            <a:pPr indent="0" lvl="0" marL="0" marR="0" rtl="0" algn="ctr">
              <a:lnSpc>
                <a:spcPct val="96999"/>
              </a:lnSpc>
              <a:spcBef>
                <a:spcPts val="0"/>
              </a:spcBef>
              <a:spcAft>
                <a:spcPts val="0"/>
              </a:spcAft>
              <a:buNone/>
            </a:pPr>
            <a:r>
              <a:rPr b="0" i="0" lang="en" sz="4300" u="none" cap="none" strike="noStrike">
                <a:solidFill>
                  <a:srgbClr val="402206"/>
                </a:solidFill>
                <a:latin typeface="Caveat"/>
                <a:ea typeface="Caveat"/>
                <a:cs typeface="Caveat"/>
                <a:sym typeface="Caveat"/>
              </a:rPr>
              <a:t>How to Use This Presentation</a:t>
            </a:r>
            <a:endParaRPr sz="700"/>
          </a:p>
        </p:txBody>
      </p:sp>
      <p:sp>
        <p:nvSpPr>
          <p:cNvPr id="105" name="Google Shape;105;p12"/>
          <p:cNvSpPr/>
          <p:nvPr/>
        </p:nvSpPr>
        <p:spPr>
          <a:xfrm rot="5400000">
            <a:off x="-2986468" y="-285107"/>
            <a:ext cx="3921984" cy="3921984"/>
          </a:xfrm>
          <a:custGeom>
            <a:rect b="b" l="l" r="r" t="t"/>
            <a:pathLst>
              <a:path extrusionOk="0" h="7843968" w="7843968">
                <a:moveTo>
                  <a:pt x="0" y="0"/>
                </a:moveTo>
                <a:lnTo>
                  <a:pt x="7843969" y="0"/>
                </a:lnTo>
                <a:lnTo>
                  <a:pt x="7843969" y="7843968"/>
                </a:lnTo>
                <a:lnTo>
                  <a:pt x="0" y="7843968"/>
                </a:lnTo>
                <a:lnTo>
                  <a:pt x="0" y="0"/>
                </a:lnTo>
                <a:close/>
              </a:path>
            </a:pathLst>
          </a:custGeom>
          <a:blipFill rotWithShape="1">
            <a:blip r:embed="rId4">
              <a:alphaModFix/>
            </a:blip>
            <a:stretch>
              <a:fillRect b="0" l="0" r="0" t="0"/>
            </a:stretch>
          </a:blipFill>
          <a:ln>
            <a:noFill/>
          </a:ln>
        </p:spPr>
      </p:sp>
      <p:sp>
        <p:nvSpPr>
          <p:cNvPr id="106" name="Google Shape;106;p12"/>
          <p:cNvSpPr/>
          <p:nvPr/>
        </p:nvSpPr>
        <p:spPr>
          <a:xfrm rot="5400000">
            <a:off x="5516305" y="3356708"/>
            <a:ext cx="3197570" cy="3197570"/>
          </a:xfrm>
          <a:custGeom>
            <a:rect b="b" l="l" r="r" t="t"/>
            <a:pathLst>
              <a:path extrusionOk="0" h="6395139" w="6395139">
                <a:moveTo>
                  <a:pt x="0" y="0"/>
                </a:moveTo>
                <a:lnTo>
                  <a:pt x="6395138" y="0"/>
                </a:lnTo>
                <a:lnTo>
                  <a:pt x="6395138" y="6395138"/>
                </a:lnTo>
                <a:lnTo>
                  <a:pt x="0" y="6395138"/>
                </a:lnTo>
                <a:lnTo>
                  <a:pt x="0" y="0"/>
                </a:lnTo>
                <a:close/>
              </a:path>
            </a:pathLst>
          </a:custGeom>
          <a:blipFill rotWithShape="1">
            <a:blip r:embed="rId4">
              <a:alphaModFix/>
            </a:blip>
            <a:stretch>
              <a:fillRect b="0" l="0" r="0" t="0"/>
            </a:stretch>
          </a:blipFill>
          <a:ln>
            <a:noFill/>
          </a:ln>
        </p:spPr>
      </p:sp>
      <p:sp>
        <p:nvSpPr>
          <p:cNvPr id="107" name="Google Shape;107;p12"/>
          <p:cNvSpPr/>
          <p:nvPr/>
        </p:nvSpPr>
        <p:spPr>
          <a:xfrm>
            <a:off x="5835004" y="3525584"/>
            <a:ext cx="2560173" cy="2775556"/>
          </a:xfrm>
          <a:custGeom>
            <a:rect b="b" l="l" r="r" t="t"/>
            <a:pathLst>
              <a:path extrusionOk="0" h="6350000" w="5857240">
                <a:moveTo>
                  <a:pt x="2928620" y="0"/>
                </a:moveTo>
                <a:lnTo>
                  <a:pt x="2928620" y="0"/>
                </a:lnTo>
                <a:cubicBezTo>
                  <a:pt x="4546600" y="0"/>
                  <a:pt x="5857240" y="1310640"/>
                  <a:pt x="5857240" y="2928620"/>
                </a:cubicBezTo>
                <a:lnTo>
                  <a:pt x="5857240" y="6350000"/>
                </a:lnTo>
                <a:lnTo>
                  <a:pt x="5857240" y="6350000"/>
                </a:lnTo>
                <a:lnTo>
                  <a:pt x="0" y="6350000"/>
                </a:lnTo>
                <a:lnTo>
                  <a:pt x="0" y="6350000"/>
                </a:lnTo>
                <a:lnTo>
                  <a:pt x="0" y="2928620"/>
                </a:lnTo>
                <a:cubicBezTo>
                  <a:pt x="0" y="1310640"/>
                  <a:pt x="1310640" y="0"/>
                  <a:pt x="2928620" y="0"/>
                </a:cubicBezTo>
                <a:close/>
              </a:path>
            </a:pathLst>
          </a:custGeom>
          <a:blipFill rotWithShape="1">
            <a:blip r:embed="rId5">
              <a:alphaModFix/>
            </a:blip>
            <a:stretch>
              <a:fillRect b="0" l="-4205" r="-4204" t="0"/>
            </a:stretch>
          </a:blip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08" name="Google Shape;108;p12"/>
          <p:cNvSpPr txBox="1"/>
          <p:nvPr/>
        </p:nvSpPr>
        <p:spPr>
          <a:xfrm>
            <a:off x="3682585" y="2347700"/>
            <a:ext cx="1731300" cy="15723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900" u="none" cap="none" strike="noStrike">
                <a:solidFill>
                  <a:srgbClr val="402206"/>
                </a:solidFill>
                <a:latin typeface="Exo 2 Light"/>
                <a:ea typeface="Exo 2 Light"/>
                <a:cs typeface="Exo 2 Light"/>
                <a:sym typeface="Exo 2 Light"/>
              </a:rPr>
              <a:t>Click on the "PowerPoint" button below this presentation preview. Start editing your presentation.</a:t>
            </a:r>
            <a:endParaRPr sz="700"/>
          </a:p>
          <a:p>
            <a:pPr indent="0" lvl="0" marL="0" marR="0" rtl="0" algn="ctr">
              <a:lnSpc>
                <a:spcPct val="115000"/>
              </a:lnSpc>
              <a:spcBef>
                <a:spcPts val="0"/>
              </a:spcBef>
              <a:spcAft>
                <a:spcPts val="0"/>
              </a:spcAft>
              <a:buNone/>
            </a:pPr>
            <a:r>
              <a:rPr b="0" i="0" lang="en" sz="900" u="none" cap="none" strike="noStrike">
                <a:solidFill>
                  <a:srgbClr val="402206"/>
                </a:solidFill>
                <a:latin typeface="Exo 2 Light"/>
                <a:ea typeface="Exo 2 Light"/>
                <a:cs typeface="Exo 2 Light"/>
                <a:sym typeface="Exo 2 Light"/>
              </a:rPr>
              <a:t>Alternative: From Canva template file, Click on the "Share" button on the top right corner in Canva and click on "More" at the bottom of the menu. Enter "PowerPoint" in the search bar and click on the PowerPoint icon to download.</a:t>
            </a:r>
            <a:endParaRPr sz="700"/>
          </a:p>
        </p:txBody>
      </p:sp>
      <p:sp>
        <p:nvSpPr>
          <p:cNvPr id="109" name="Google Shape;109;p12"/>
          <p:cNvSpPr txBox="1"/>
          <p:nvPr/>
        </p:nvSpPr>
        <p:spPr>
          <a:xfrm>
            <a:off x="1030967" y="2347700"/>
            <a:ext cx="1851600" cy="18909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900" u="none" cap="none" strike="noStrike">
                <a:solidFill>
                  <a:srgbClr val="402206"/>
                </a:solidFill>
                <a:latin typeface="Exo 2 Light"/>
                <a:ea typeface="Exo 2 Light"/>
                <a:cs typeface="Exo 2 Light"/>
                <a:sym typeface="Exo 2 Light"/>
              </a:rPr>
              <a:t>Click on the "Google Slides" button below this presentation preview. Make sure to sign in to your Google account. Click on "Make a copy." Start editing your presentation.</a:t>
            </a:r>
            <a:endParaRPr sz="700"/>
          </a:p>
          <a:p>
            <a:pPr indent="0" lvl="0" marL="0" marR="0" rtl="0" algn="ctr">
              <a:lnSpc>
                <a:spcPct val="115000"/>
              </a:lnSpc>
              <a:spcBef>
                <a:spcPts val="0"/>
              </a:spcBef>
              <a:spcAft>
                <a:spcPts val="0"/>
              </a:spcAft>
              <a:buNone/>
            </a:pPr>
            <a:r>
              <a:rPr b="0" i="0" lang="en" sz="900" u="none" cap="none" strike="noStrike">
                <a:solidFill>
                  <a:srgbClr val="402206"/>
                </a:solidFill>
                <a:latin typeface="Exo 2 Light"/>
                <a:ea typeface="Exo 2 Light"/>
                <a:cs typeface="Exo 2 Light"/>
                <a:sym typeface="Exo 2 Light"/>
              </a:rPr>
              <a:t>Alternative: Click on the "Share" button on the top right corner in Canva and click on "More" at the bottom of the menu. Enter "Google Drive" in the search bar and click on the GDrive icon to add this design as a Google slide in your GDrive.</a:t>
            </a:r>
            <a:endParaRPr sz="700"/>
          </a:p>
        </p:txBody>
      </p:sp>
      <p:sp>
        <p:nvSpPr>
          <p:cNvPr id="110" name="Google Shape;110;p12"/>
          <p:cNvSpPr txBox="1"/>
          <p:nvPr/>
        </p:nvSpPr>
        <p:spPr>
          <a:xfrm>
            <a:off x="1161127" y="1803886"/>
            <a:ext cx="1591300" cy="303213"/>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800" u="none" cap="none" strike="noStrike">
                <a:solidFill>
                  <a:srgbClr val="402206"/>
                </a:solidFill>
                <a:latin typeface="Exo 2 Light"/>
                <a:ea typeface="Exo 2 Light"/>
                <a:cs typeface="Exo 2 Light"/>
                <a:sym typeface="Exo 2 Light"/>
              </a:rPr>
              <a:t>Google Slides</a:t>
            </a:r>
            <a:endParaRPr sz="700"/>
          </a:p>
        </p:txBody>
      </p:sp>
      <p:sp>
        <p:nvSpPr>
          <p:cNvPr id="111" name="Google Shape;111;p12"/>
          <p:cNvSpPr txBox="1"/>
          <p:nvPr/>
        </p:nvSpPr>
        <p:spPr>
          <a:xfrm>
            <a:off x="3725548" y="1803886"/>
            <a:ext cx="1645280" cy="303213"/>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800" u="none" cap="none" strike="noStrike">
                <a:solidFill>
                  <a:srgbClr val="402206"/>
                </a:solidFill>
                <a:latin typeface="Exo 2 Light"/>
                <a:ea typeface="Exo 2 Light"/>
                <a:cs typeface="Exo 2 Light"/>
                <a:sym typeface="Exo 2 Light"/>
              </a:rPr>
              <a:t>PowerPoint</a:t>
            </a:r>
            <a:endParaRPr sz="700"/>
          </a:p>
        </p:txBody>
      </p:sp>
      <p:sp>
        <p:nvSpPr>
          <p:cNvPr id="112" name="Google Shape;112;p12"/>
          <p:cNvSpPr/>
          <p:nvPr/>
        </p:nvSpPr>
        <p:spPr>
          <a:xfrm>
            <a:off x="3411634" y="4689267"/>
            <a:ext cx="2320734" cy="233621"/>
          </a:xfrm>
          <a:custGeom>
            <a:rect b="b" l="l" r="r" t="t"/>
            <a:pathLst>
              <a:path extrusionOk="0" h="467241" w="4641467">
                <a:moveTo>
                  <a:pt x="0" y="0"/>
                </a:moveTo>
                <a:lnTo>
                  <a:pt x="4641466" y="0"/>
                </a:lnTo>
                <a:lnTo>
                  <a:pt x="4641466" y="467241"/>
                </a:lnTo>
                <a:lnTo>
                  <a:pt x="0" y="467241"/>
                </a:lnTo>
                <a:lnTo>
                  <a:pt x="0" y="0"/>
                </a:lnTo>
                <a:close/>
              </a:path>
            </a:pathLst>
          </a:custGeom>
          <a:blipFill rotWithShape="1">
            <a:blip r:embed="rId6">
              <a:alphaModFix/>
            </a:blip>
            <a:stretch>
              <a:fillRect b="0" l="0" r="0" t="0"/>
            </a:stretch>
          </a:blipFill>
          <a:ln>
            <a:noFill/>
          </a:ln>
        </p:spPr>
      </p:sp>
      <p:sp>
        <p:nvSpPr>
          <p:cNvPr id="113" name="Google Shape;113;p12"/>
          <p:cNvSpPr/>
          <p:nvPr/>
        </p:nvSpPr>
        <p:spPr>
          <a:xfrm>
            <a:off x="3411634" y="211192"/>
            <a:ext cx="2320734" cy="233621"/>
          </a:xfrm>
          <a:custGeom>
            <a:rect b="b" l="l" r="r" t="t"/>
            <a:pathLst>
              <a:path extrusionOk="0" h="467241" w="4641467">
                <a:moveTo>
                  <a:pt x="0" y="0"/>
                </a:moveTo>
                <a:lnTo>
                  <a:pt x="4641466" y="0"/>
                </a:lnTo>
                <a:lnTo>
                  <a:pt x="4641466" y="467241"/>
                </a:lnTo>
                <a:lnTo>
                  <a:pt x="0" y="467241"/>
                </a:lnTo>
                <a:lnTo>
                  <a:pt x="0" y="0"/>
                </a:lnTo>
                <a:close/>
              </a:path>
            </a:pathLst>
          </a:custGeom>
          <a:blipFill rotWithShape="1">
            <a:blip r:embed="rId6">
              <a:alphaModFix/>
            </a:blip>
            <a:stretch>
              <a:fillRect b="0" l="0" r="0" t="0"/>
            </a:stretch>
          </a:blipFill>
          <a:ln>
            <a:noFill/>
          </a:ln>
        </p:spPr>
      </p:sp>
      <p:sp>
        <p:nvSpPr>
          <p:cNvPr id="114" name="Google Shape;114;p12"/>
          <p:cNvSpPr txBox="1"/>
          <p:nvPr/>
        </p:nvSpPr>
        <p:spPr>
          <a:xfrm>
            <a:off x="6320197" y="2347700"/>
            <a:ext cx="1589700" cy="7758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900" u="none" cap="none" strike="noStrike">
                <a:solidFill>
                  <a:srgbClr val="402206"/>
                </a:solidFill>
                <a:latin typeface="Exo 2 Light"/>
                <a:ea typeface="Exo 2 Light"/>
                <a:cs typeface="Exo 2 Light"/>
                <a:sym typeface="Exo 2 Light"/>
              </a:rPr>
              <a:t>Click on the "Canva" button under this presentation preview. Start editing your presentation. You need to sign in to your Canva account.</a:t>
            </a:r>
            <a:endParaRPr sz="700"/>
          </a:p>
        </p:txBody>
      </p:sp>
      <p:sp>
        <p:nvSpPr>
          <p:cNvPr id="115" name="Google Shape;115;p12"/>
          <p:cNvSpPr txBox="1"/>
          <p:nvPr/>
        </p:nvSpPr>
        <p:spPr>
          <a:xfrm>
            <a:off x="6570248" y="1803886"/>
            <a:ext cx="1089684" cy="303213"/>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800" u="none" cap="none" strike="noStrike">
                <a:solidFill>
                  <a:srgbClr val="402206"/>
                </a:solidFill>
                <a:latin typeface="Exo 2 Light"/>
                <a:ea typeface="Exo 2 Light"/>
                <a:cs typeface="Exo 2 Light"/>
                <a:sym typeface="Exo 2 Light"/>
              </a:rPr>
              <a:t>Canva</a:t>
            </a:r>
            <a:endParaRPr sz="7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3CBBF"/>
        </a:solidFill>
      </p:bgPr>
    </p:bg>
    <p:spTree>
      <p:nvGrpSpPr>
        <p:cNvPr id="119" name="Shape 119"/>
        <p:cNvGrpSpPr/>
        <p:nvPr/>
      </p:nvGrpSpPr>
      <p:grpSpPr>
        <a:xfrm>
          <a:off x="0" y="0"/>
          <a:ext cx="0" cy="0"/>
          <a:chOff x="0" y="0"/>
          <a:chExt cx="0" cy="0"/>
        </a:xfrm>
      </p:grpSpPr>
      <p:sp>
        <p:nvSpPr>
          <p:cNvPr id="120" name="Google Shape;120;p13"/>
          <p:cNvSpPr/>
          <p:nvPr/>
        </p:nvSpPr>
        <p:spPr>
          <a:xfrm>
            <a:off x="0" y="0"/>
            <a:ext cx="9144000" cy="51435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mt="28000"/>
            </a:blip>
            <a:stretch>
              <a:fillRect b="-38877" l="0" r="0" t="-38887"/>
            </a:stretch>
          </a:blipFill>
          <a:ln>
            <a:noFill/>
          </a:ln>
        </p:spPr>
      </p:sp>
      <p:grpSp>
        <p:nvGrpSpPr>
          <p:cNvPr id="121" name="Google Shape;121;p13"/>
          <p:cNvGrpSpPr/>
          <p:nvPr/>
        </p:nvGrpSpPr>
        <p:grpSpPr>
          <a:xfrm>
            <a:off x="589049" y="129094"/>
            <a:ext cx="7965902" cy="4686404"/>
            <a:chOff x="0" y="-104775"/>
            <a:chExt cx="4196031" cy="2468558"/>
          </a:xfrm>
        </p:grpSpPr>
        <p:sp>
          <p:nvSpPr>
            <p:cNvPr id="122" name="Google Shape;122;p13"/>
            <p:cNvSpPr/>
            <p:nvPr/>
          </p:nvSpPr>
          <p:spPr>
            <a:xfrm>
              <a:off x="0" y="0"/>
              <a:ext cx="4196031" cy="2363783"/>
            </a:xfrm>
            <a:custGeom>
              <a:rect b="b" l="l" r="r" t="t"/>
              <a:pathLst>
                <a:path extrusionOk="0" h="2363783" w="4196031">
                  <a:moveTo>
                    <a:pt x="24783" y="0"/>
                  </a:moveTo>
                  <a:lnTo>
                    <a:pt x="4171248" y="0"/>
                  </a:lnTo>
                  <a:cubicBezTo>
                    <a:pt x="4184935" y="0"/>
                    <a:pt x="4196031" y="11096"/>
                    <a:pt x="4196031" y="24783"/>
                  </a:cubicBezTo>
                  <a:lnTo>
                    <a:pt x="4196031" y="2339000"/>
                  </a:lnTo>
                  <a:cubicBezTo>
                    <a:pt x="4196031" y="2352688"/>
                    <a:pt x="4184935" y="2363783"/>
                    <a:pt x="4171248" y="2363783"/>
                  </a:cubicBezTo>
                  <a:lnTo>
                    <a:pt x="24783" y="2363783"/>
                  </a:lnTo>
                  <a:cubicBezTo>
                    <a:pt x="11096" y="2363783"/>
                    <a:pt x="0" y="2352688"/>
                    <a:pt x="0" y="2339000"/>
                  </a:cubicBezTo>
                  <a:lnTo>
                    <a:pt x="0" y="24783"/>
                  </a:lnTo>
                  <a:cubicBezTo>
                    <a:pt x="0" y="11096"/>
                    <a:pt x="11096" y="0"/>
                    <a:pt x="24783" y="0"/>
                  </a:cubicBezTo>
                  <a:close/>
                </a:path>
              </a:pathLst>
            </a:custGeom>
            <a:solidFill>
              <a:srgbClr val="FAF2E9"/>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23" name="Google Shape;123;p13"/>
            <p:cNvSpPr txBox="1"/>
            <p:nvPr/>
          </p:nvSpPr>
          <p:spPr>
            <a:xfrm>
              <a:off x="0" y="-104775"/>
              <a:ext cx="4196031" cy="2468558"/>
            </a:xfrm>
            <a:prstGeom prst="rect">
              <a:avLst/>
            </a:prstGeom>
            <a:noFill/>
            <a:ln>
              <a:noFill/>
            </a:ln>
          </p:spPr>
          <p:txBody>
            <a:bodyPr anchorCtr="0" anchor="ctr" bIns="25400" lIns="25400" spcFirstLastPara="1" rIns="25400" wrap="square" tIns="25400">
              <a:noAutofit/>
            </a:bodyPr>
            <a:lstStyle/>
            <a:p>
              <a:pPr indent="0" lvl="0" marL="0" marR="0" rtl="0" algn="ctr">
                <a:lnSpc>
                  <a:spcPct val="213333"/>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24" name="Google Shape;124;p13"/>
          <p:cNvGrpSpPr/>
          <p:nvPr/>
        </p:nvGrpSpPr>
        <p:grpSpPr>
          <a:xfrm>
            <a:off x="2282851" y="2364695"/>
            <a:ext cx="4578298" cy="1933319"/>
            <a:chOff x="0" y="-76200"/>
            <a:chExt cx="12208794" cy="5155518"/>
          </a:xfrm>
        </p:grpSpPr>
        <p:sp>
          <p:nvSpPr>
            <p:cNvPr id="125" name="Google Shape;125;p13"/>
            <p:cNvSpPr txBox="1"/>
            <p:nvPr/>
          </p:nvSpPr>
          <p:spPr>
            <a:xfrm>
              <a:off x="0" y="-76200"/>
              <a:ext cx="12208794" cy="783167"/>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800" u="none" cap="none" strike="noStrike">
                  <a:solidFill>
                    <a:srgbClr val="402206"/>
                  </a:solidFill>
                  <a:latin typeface="Exo 2 Light"/>
                  <a:ea typeface="Exo 2 Light"/>
                  <a:cs typeface="Exo 2 Light"/>
                  <a:sym typeface="Exo 2 Light"/>
                </a:rPr>
                <a:t>Write an agenda here.</a:t>
              </a:r>
              <a:endParaRPr sz="700"/>
            </a:p>
          </p:txBody>
        </p:sp>
        <p:sp>
          <p:nvSpPr>
            <p:cNvPr id="126" name="Google Shape;126;p13"/>
            <p:cNvSpPr txBox="1"/>
            <p:nvPr/>
          </p:nvSpPr>
          <p:spPr>
            <a:xfrm>
              <a:off x="0" y="3203951"/>
              <a:ext cx="12208794" cy="783167"/>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800" u="none" cap="none" strike="noStrike">
                  <a:solidFill>
                    <a:srgbClr val="402206"/>
                  </a:solidFill>
                  <a:latin typeface="Exo 2 Light"/>
                  <a:ea typeface="Exo 2 Light"/>
                  <a:cs typeface="Exo 2 Light"/>
                  <a:sym typeface="Exo 2 Light"/>
                </a:rPr>
                <a:t>Write an agenda here.</a:t>
              </a:r>
              <a:endParaRPr sz="700"/>
            </a:p>
          </p:txBody>
        </p:sp>
        <p:sp>
          <p:nvSpPr>
            <p:cNvPr id="127" name="Google Shape;127;p13"/>
            <p:cNvSpPr txBox="1"/>
            <p:nvPr/>
          </p:nvSpPr>
          <p:spPr>
            <a:xfrm>
              <a:off x="0" y="1019551"/>
              <a:ext cx="12208794" cy="783167"/>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800" u="none" cap="none" strike="noStrike">
                  <a:solidFill>
                    <a:srgbClr val="402206"/>
                  </a:solidFill>
                  <a:latin typeface="Exo 2 Light"/>
                  <a:ea typeface="Exo 2 Light"/>
                  <a:cs typeface="Exo 2 Light"/>
                  <a:sym typeface="Exo 2 Light"/>
                </a:rPr>
                <a:t>Write an agenda here.</a:t>
              </a:r>
              <a:endParaRPr sz="700"/>
            </a:p>
          </p:txBody>
        </p:sp>
        <p:sp>
          <p:nvSpPr>
            <p:cNvPr id="128" name="Google Shape;128;p13"/>
            <p:cNvSpPr txBox="1"/>
            <p:nvPr/>
          </p:nvSpPr>
          <p:spPr>
            <a:xfrm>
              <a:off x="0" y="2111751"/>
              <a:ext cx="12208794" cy="783167"/>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800" u="none" cap="none" strike="noStrike">
                  <a:solidFill>
                    <a:srgbClr val="402206"/>
                  </a:solidFill>
                  <a:latin typeface="Exo 2 Light"/>
                  <a:ea typeface="Exo 2 Light"/>
                  <a:cs typeface="Exo 2 Light"/>
                  <a:sym typeface="Exo 2 Light"/>
                </a:rPr>
                <a:t>Write an agenda here.</a:t>
              </a:r>
              <a:endParaRPr sz="700"/>
            </a:p>
          </p:txBody>
        </p:sp>
        <p:sp>
          <p:nvSpPr>
            <p:cNvPr id="129" name="Google Shape;129;p13"/>
            <p:cNvSpPr txBox="1"/>
            <p:nvPr/>
          </p:nvSpPr>
          <p:spPr>
            <a:xfrm>
              <a:off x="0" y="4296151"/>
              <a:ext cx="12208794" cy="783167"/>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800" u="none" cap="none" strike="noStrike">
                  <a:solidFill>
                    <a:srgbClr val="402206"/>
                  </a:solidFill>
                  <a:latin typeface="Exo 2 Light"/>
                  <a:ea typeface="Exo 2 Light"/>
                  <a:cs typeface="Exo 2 Light"/>
                  <a:sym typeface="Exo 2 Light"/>
                </a:rPr>
                <a:t>Write an agenda here.</a:t>
              </a:r>
              <a:endParaRPr sz="700"/>
            </a:p>
          </p:txBody>
        </p:sp>
      </p:grpSp>
      <p:sp>
        <p:nvSpPr>
          <p:cNvPr id="130" name="Google Shape;130;p13"/>
          <p:cNvSpPr txBox="1"/>
          <p:nvPr/>
        </p:nvSpPr>
        <p:spPr>
          <a:xfrm>
            <a:off x="935516" y="879545"/>
            <a:ext cx="7272900" cy="10590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0" i="0" lang="en" sz="4300" u="none" cap="none" strike="noStrike">
                <a:solidFill>
                  <a:srgbClr val="402206"/>
                </a:solidFill>
                <a:latin typeface="Caveat"/>
                <a:ea typeface="Caveat"/>
                <a:cs typeface="Caveat"/>
                <a:sym typeface="Caveat"/>
              </a:rPr>
              <a:t>Add an</a:t>
            </a:r>
            <a:endParaRPr sz="700"/>
          </a:p>
          <a:p>
            <a:pPr indent="0" lvl="0" marL="0" marR="0" rtl="0" algn="ctr">
              <a:lnSpc>
                <a:spcPct val="80000"/>
              </a:lnSpc>
              <a:spcBef>
                <a:spcPts val="0"/>
              </a:spcBef>
              <a:spcAft>
                <a:spcPts val="0"/>
              </a:spcAft>
              <a:buNone/>
            </a:pPr>
            <a:r>
              <a:rPr b="0" i="0" lang="en" sz="4300" u="none" cap="none" strike="noStrike">
                <a:solidFill>
                  <a:srgbClr val="402206"/>
                </a:solidFill>
                <a:latin typeface="Caveat"/>
                <a:ea typeface="Caveat"/>
                <a:cs typeface="Caveat"/>
                <a:sym typeface="Caveat"/>
              </a:rPr>
              <a:t>Agenda Page</a:t>
            </a:r>
            <a:endParaRPr sz="700"/>
          </a:p>
        </p:txBody>
      </p:sp>
      <p:sp>
        <p:nvSpPr>
          <p:cNvPr id="131" name="Google Shape;131;p13"/>
          <p:cNvSpPr/>
          <p:nvPr/>
        </p:nvSpPr>
        <p:spPr>
          <a:xfrm rot="5400000">
            <a:off x="6250369" y="610758"/>
            <a:ext cx="3921984" cy="3921984"/>
          </a:xfrm>
          <a:custGeom>
            <a:rect b="b" l="l" r="r" t="t"/>
            <a:pathLst>
              <a:path extrusionOk="0" h="7843968" w="7843968">
                <a:moveTo>
                  <a:pt x="0" y="0"/>
                </a:moveTo>
                <a:lnTo>
                  <a:pt x="7843968" y="0"/>
                </a:lnTo>
                <a:lnTo>
                  <a:pt x="7843968" y="7843968"/>
                </a:lnTo>
                <a:lnTo>
                  <a:pt x="0" y="7843968"/>
                </a:lnTo>
                <a:lnTo>
                  <a:pt x="0" y="0"/>
                </a:lnTo>
                <a:close/>
              </a:path>
            </a:pathLst>
          </a:custGeom>
          <a:blipFill rotWithShape="1">
            <a:blip r:embed="rId4">
              <a:alphaModFix/>
            </a:blip>
            <a:stretch>
              <a:fillRect b="0" l="0" r="0" t="0"/>
            </a:stretch>
          </a:blipFill>
          <a:ln>
            <a:noFill/>
          </a:ln>
        </p:spPr>
      </p:sp>
      <p:sp>
        <p:nvSpPr>
          <p:cNvPr id="132" name="Google Shape;132;p13"/>
          <p:cNvSpPr/>
          <p:nvPr/>
        </p:nvSpPr>
        <p:spPr>
          <a:xfrm rot="5400000">
            <a:off x="-1075978" y="610758"/>
            <a:ext cx="3921984" cy="3921984"/>
          </a:xfrm>
          <a:custGeom>
            <a:rect b="b" l="l" r="r" t="t"/>
            <a:pathLst>
              <a:path extrusionOk="0" h="7843968" w="7843968">
                <a:moveTo>
                  <a:pt x="0" y="0"/>
                </a:moveTo>
                <a:lnTo>
                  <a:pt x="7843968" y="0"/>
                </a:lnTo>
                <a:lnTo>
                  <a:pt x="7843968" y="7843968"/>
                </a:lnTo>
                <a:lnTo>
                  <a:pt x="0" y="7843968"/>
                </a:lnTo>
                <a:lnTo>
                  <a:pt x="0" y="0"/>
                </a:lnTo>
                <a:close/>
              </a:path>
            </a:pathLst>
          </a:custGeom>
          <a:blipFill rotWithShape="1">
            <a:blip r:embed="rId4">
              <a:alphaModFix/>
            </a:blip>
            <a:stretch>
              <a:fillRect b="0" l="0" r="0" t="0"/>
            </a:stretch>
          </a:blipFill>
          <a:ln>
            <a:noFill/>
          </a:ln>
        </p:spPr>
      </p:sp>
      <p:sp>
        <p:nvSpPr>
          <p:cNvPr id="133" name="Google Shape;133;p13"/>
          <p:cNvSpPr/>
          <p:nvPr/>
        </p:nvSpPr>
        <p:spPr>
          <a:xfrm>
            <a:off x="-897686" y="789057"/>
            <a:ext cx="3565400" cy="3565386"/>
          </a:xfrm>
          <a:custGeom>
            <a:rect b="b" l="l" r="r" t="t"/>
            <a:pathLst>
              <a:path extrusionOk="0"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rotWithShape="1">
            <a:blip r:embed="rId5">
              <a:alphaModFix/>
            </a:blip>
            <a:stretch>
              <a:fillRect b="-2597" l="-4764" r="-4764" t="-2815"/>
            </a:stretch>
          </a:blip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34" name="Google Shape;134;p13"/>
          <p:cNvSpPr/>
          <p:nvPr/>
        </p:nvSpPr>
        <p:spPr>
          <a:xfrm>
            <a:off x="6428661" y="789057"/>
            <a:ext cx="3565400" cy="3565386"/>
          </a:xfrm>
          <a:custGeom>
            <a:rect b="b" l="l" r="r" t="t"/>
            <a:pathLst>
              <a:path extrusionOk="0"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rotWithShape="1">
            <a:blip r:embed="rId6">
              <a:alphaModFix/>
            </a:blip>
            <a:stretch>
              <a:fillRect b="-865" l="-5630" r="-3030" t="-4981"/>
            </a:stretch>
          </a:blip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35" name="Google Shape;135;p13"/>
          <p:cNvSpPr/>
          <p:nvPr/>
        </p:nvSpPr>
        <p:spPr>
          <a:xfrm rot="-612845">
            <a:off x="4186571" y="-125435"/>
            <a:ext cx="723233" cy="906875"/>
          </a:xfrm>
          <a:custGeom>
            <a:rect b="b" l="l" r="r" t="t"/>
            <a:pathLst>
              <a:path extrusionOk="0" h="1813751" w="1446466">
                <a:moveTo>
                  <a:pt x="0" y="0"/>
                </a:moveTo>
                <a:lnTo>
                  <a:pt x="1446466" y="0"/>
                </a:lnTo>
                <a:lnTo>
                  <a:pt x="1446466" y="1813750"/>
                </a:lnTo>
                <a:lnTo>
                  <a:pt x="0" y="1813750"/>
                </a:lnTo>
                <a:lnTo>
                  <a:pt x="0" y="0"/>
                </a:lnTo>
                <a:close/>
              </a:path>
            </a:pathLst>
          </a:custGeom>
          <a:blipFill rotWithShape="1">
            <a:blip r:embed="rId7">
              <a:alphaModFix/>
            </a:blip>
            <a:stretch>
              <a:fillRect b="0" l="0" r="0" t="0"/>
            </a:stretch>
          </a:blipFill>
          <a:ln>
            <a:noFill/>
          </a:ln>
        </p:spPr>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3CBBF"/>
        </a:solidFill>
      </p:bgPr>
    </p:bg>
    <p:spTree>
      <p:nvGrpSpPr>
        <p:cNvPr id="139" name="Shape 139"/>
        <p:cNvGrpSpPr/>
        <p:nvPr/>
      </p:nvGrpSpPr>
      <p:grpSpPr>
        <a:xfrm>
          <a:off x="0" y="0"/>
          <a:ext cx="0" cy="0"/>
          <a:chOff x="0" y="0"/>
          <a:chExt cx="0" cy="0"/>
        </a:xfrm>
      </p:grpSpPr>
      <p:sp>
        <p:nvSpPr>
          <p:cNvPr id="140" name="Google Shape;140;p14"/>
          <p:cNvSpPr/>
          <p:nvPr/>
        </p:nvSpPr>
        <p:spPr>
          <a:xfrm>
            <a:off x="0" y="0"/>
            <a:ext cx="9144000" cy="51435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mt="28000"/>
            </a:blip>
            <a:stretch>
              <a:fillRect b="-38883" l="0" r="0" t="-38885"/>
            </a:stretch>
          </a:blipFill>
          <a:ln>
            <a:noFill/>
          </a:ln>
        </p:spPr>
      </p:sp>
      <p:sp>
        <p:nvSpPr>
          <p:cNvPr id="141" name="Google Shape;141;p14"/>
          <p:cNvSpPr/>
          <p:nvPr/>
        </p:nvSpPr>
        <p:spPr>
          <a:xfrm>
            <a:off x="94250" y="114450"/>
            <a:ext cx="8963311" cy="4917281"/>
          </a:xfrm>
          <a:custGeom>
            <a:rect b="b" l="l" r="r" t="t"/>
            <a:pathLst>
              <a:path extrusionOk="0" h="4762500" w="8597900">
                <a:moveTo>
                  <a:pt x="254000" y="0"/>
                </a:moveTo>
                <a:lnTo>
                  <a:pt x="8343900" y="0"/>
                </a:lnTo>
                <a:cubicBezTo>
                  <a:pt x="8484235" y="0"/>
                  <a:pt x="8597900" y="113665"/>
                  <a:pt x="8597900" y="254000"/>
                </a:cubicBezTo>
                <a:lnTo>
                  <a:pt x="8597900" y="4508500"/>
                </a:lnTo>
                <a:cubicBezTo>
                  <a:pt x="8597900" y="4648835"/>
                  <a:pt x="8484235" y="4762500"/>
                  <a:pt x="8343900" y="4762500"/>
                </a:cubicBezTo>
                <a:lnTo>
                  <a:pt x="254000" y="4762500"/>
                </a:lnTo>
                <a:cubicBezTo>
                  <a:pt x="113665" y="4762500"/>
                  <a:pt x="0" y="4648835"/>
                  <a:pt x="0" y="4508500"/>
                </a:cubicBezTo>
                <a:lnTo>
                  <a:pt x="0" y="254000"/>
                </a:lnTo>
                <a:cubicBezTo>
                  <a:pt x="0" y="113665"/>
                  <a:pt x="113665" y="0"/>
                  <a:pt x="254000" y="0"/>
                </a:cubicBezTo>
                <a:close/>
              </a:path>
            </a:pathLst>
          </a:custGeom>
          <a:blipFill rotWithShape="1">
            <a:blip r:embed="rId4">
              <a:alphaModFix/>
            </a:blip>
            <a:stretch>
              <a:fillRect b="-4059" l="-2219" r="-1658" t="-24249"/>
            </a:stretch>
          </a:blip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42" name="Google Shape;142;p14"/>
          <p:cNvSpPr/>
          <p:nvPr/>
        </p:nvSpPr>
        <p:spPr>
          <a:xfrm rot="5400000">
            <a:off x="2611008" y="2837740"/>
            <a:ext cx="3921984" cy="3921984"/>
          </a:xfrm>
          <a:custGeom>
            <a:rect b="b" l="l" r="r" t="t"/>
            <a:pathLst>
              <a:path extrusionOk="0" h="7843968" w="7843968">
                <a:moveTo>
                  <a:pt x="0" y="0"/>
                </a:moveTo>
                <a:lnTo>
                  <a:pt x="7843968" y="0"/>
                </a:lnTo>
                <a:lnTo>
                  <a:pt x="7843968" y="7843968"/>
                </a:lnTo>
                <a:lnTo>
                  <a:pt x="0" y="7843968"/>
                </a:lnTo>
                <a:lnTo>
                  <a:pt x="0" y="0"/>
                </a:lnTo>
                <a:close/>
              </a:path>
            </a:pathLst>
          </a:custGeom>
          <a:blipFill rotWithShape="1">
            <a:blip r:embed="rId5">
              <a:alphaModFix/>
            </a:blip>
            <a:stretch>
              <a:fillRect b="0" l="0" r="0" t="0"/>
            </a:stretch>
          </a:blipFill>
          <a:ln>
            <a:noFill/>
          </a:ln>
        </p:spPr>
      </p:sp>
      <p:sp>
        <p:nvSpPr>
          <p:cNvPr id="143" name="Google Shape;143;p14"/>
          <p:cNvSpPr/>
          <p:nvPr/>
        </p:nvSpPr>
        <p:spPr>
          <a:xfrm>
            <a:off x="2789299" y="3016038"/>
            <a:ext cx="3565401" cy="3565386"/>
          </a:xfrm>
          <a:custGeom>
            <a:rect b="b" l="l" r="r" t="t"/>
            <a:pathLst>
              <a:path extrusionOk="0"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solidFill>
            <a:srgbClr val="FBF2E9">
              <a:alpha val="82352"/>
            </a:srgbClr>
          </a:solidFill>
          <a:ln cap="flat" cmpd="sng" w="12700">
            <a:solidFill>
              <a:srgbClr val="000000"/>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44" name="Google Shape;144;p14"/>
          <p:cNvSpPr txBox="1"/>
          <p:nvPr/>
        </p:nvSpPr>
        <p:spPr>
          <a:xfrm>
            <a:off x="3164366" y="3716388"/>
            <a:ext cx="2815200" cy="10590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0" i="0" lang="en" sz="4300" u="none" cap="none" strike="noStrike">
                <a:solidFill>
                  <a:srgbClr val="402206"/>
                </a:solidFill>
                <a:latin typeface="Caveat"/>
                <a:ea typeface="Caveat"/>
                <a:cs typeface="Caveat"/>
                <a:sym typeface="Caveat"/>
              </a:rPr>
              <a:t>Add a</a:t>
            </a:r>
            <a:endParaRPr sz="700"/>
          </a:p>
          <a:p>
            <a:pPr indent="0" lvl="0" marL="0" marR="0" rtl="0" algn="ctr">
              <a:lnSpc>
                <a:spcPct val="80000"/>
              </a:lnSpc>
              <a:spcBef>
                <a:spcPts val="0"/>
              </a:spcBef>
              <a:spcAft>
                <a:spcPts val="0"/>
              </a:spcAft>
              <a:buNone/>
            </a:pPr>
            <a:r>
              <a:rPr b="0" i="0" lang="en" sz="4300" u="none" cap="none" strike="noStrike">
                <a:solidFill>
                  <a:srgbClr val="402206"/>
                </a:solidFill>
                <a:latin typeface="Caveat"/>
                <a:ea typeface="Caveat"/>
                <a:cs typeface="Caveat"/>
                <a:sym typeface="Caveat"/>
              </a:rPr>
              <a:t>Section Header</a:t>
            </a:r>
            <a:endParaRPr sz="700"/>
          </a:p>
        </p:txBody>
      </p:sp>
      <p:sp>
        <p:nvSpPr>
          <p:cNvPr id="145" name="Google Shape;145;p14"/>
          <p:cNvSpPr/>
          <p:nvPr/>
        </p:nvSpPr>
        <p:spPr>
          <a:xfrm rot="-612845">
            <a:off x="8268034" y="-30185"/>
            <a:ext cx="723233" cy="906875"/>
          </a:xfrm>
          <a:custGeom>
            <a:rect b="b" l="l" r="r" t="t"/>
            <a:pathLst>
              <a:path extrusionOk="0" h="1813751" w="1446466">
                <a:moveTo>
                  <a:pt x="0" y="0"/>
                </a:moveTo>
                <a:lnTo>
                  <a:pt x="1446466" y="0"/>
                </a:lnTo>
                <a:lnTo>
                  <a:pt x="1446466" y="1813750"/>
                </a:lnTo>
                <a:lnTo>
                  <a:pt x="0" y="1813750"/>
                </a:lnTo>
                <a:lnTo>
                  <a:pt x="0" y="0"/>
                </a:lnTo>
                <a:close/>
              </a:path>
            </a:pathLst>
          </a:custGeom>
          <a:blipFill rotWithShape="1">
            <a:blip r:embed="rId6">
              <a:alphaModFix/>
            </a:blip>
            <a:stretch>
              <a:fillRect b="0" l="0" r="0" t="0"/>
            </a:stretch>
          </a:blipFill>
          <a:ln>
            <a:noFill/>
          </a:ln>
        </p:spPr>
      </p:sp>
      <p:sp>
        <p:nvSpPr>
          <p:cNvPr id="146" name="Google Shape;146;p14"/>
          <p:cNvSpPr/>
          <p:nvPr/>
        </p:nvSpPr>
        <p:spPr>
          <a:xfrm rot="-612845">
            <a:off x="74676" y="4345294"/>
            <a:ext cx="723233" cy="906875"/>
          </a:xfrm>
          <a:custGeom>
            <a:rect b="b" l="l" r="r" t="t"/>
            <a:pathLst>
              <a:path extrusionOk="0" h="1813751" w="1446466">
                <a:moveTo>
                  <a:pt x="0" y="0"/>
                </a:moveTo>
                <a:lnTo>
                  <a:pt x="1446466" y="0"/>
                </a:lnTo>
                <a:lnTo>
                  <a:pt x="1446466" y="1813750"/>
                </a:lnTo>
                <a:lnTo>
                  <a:pt x="0" y="1813750"/>
                </a:lnTo>
                <a:lnTo>
                  <a:pt x="0" y="0"/>
                </a:lnTo>
                <a:close/>
              </a:path>
            </a:pathLst>
          </a:custGeom>
          <a:blipFill rotWithShape="1">
            <a:blip r:embed="rId6">
              <a:alphaModFix/>
            </a:blip>
            <a:stretch>
              <a:fillRect b="0" l="0" r="0" t="0"/>
            </a:stretch>
          </a:blipFill>
          <a:ln>
            <a:noFill/>
          </a:ln>
        </p:spPr>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BDB"/>
        </a:solidFill>
      </p:bgPr>
    </p:bg>
    <p:spTree>
      <p:nvGrpSpPr>
        <p:cNvPr id="150" name="Shape 150"/>
        <p:cNvGrpSpPr/>
        <p:nvPr/>
      </p:nvGrpSpPr>
      <p:grpSpPr>
        <a:xfrm>
          <a:off x="0" y="0"/>
          <a:ext cx="0" cy="0"/>
          <a:chOff x="0" y="0"/>
          <a:chExt cx="0" cy="0"/>
        </a:xfrm>
      </p:grpSpPr>
      <p:sp>
        <p:nvSpPr>
          <p:cNvPr id="151" name="Google Shape;151;p15"/>
          <p:cNvSpPr/>
          <p:nvPr/>
        </p:nvSpPr>
        <p:spPr>
          <a:xfrm rot="5400000">
            <a:off x="4172297" y="2048673"/>
            <a:ext cx="3921984" cy="3921984"/>
          </a:xfrm>
          <a:custGeom>
            <a:rect b="b" l="l" r="r" t="t"/>
            <a:pathLst>
              <a:path extrusionOk="0" h="7843968" w="7843968">
                <a:moveTo>
                  <a:pt x="0" y="0"/>
                </a:moveTo>
                <a:lnTo>
                  <a:pt x="7843968" y="0"/>
                </a:lnTo>
                <a:lnTo>
                  <a:pt x="7843968" y="7843969"/>
                </a:lnTo>
                <a:lnTo>
                  <a:pt x="0" y="7843969"/>
                </a:lnTo>
                <a:lnTo>
                  <a:pt x="0" y="0"/>
                </a:lnTo>
                <a:close/>
              </a:path>
            </a:pathLst>
          </a:custGeom>
          <a:blipFill rotWithShape="1">
            <a:blip r:embed="rId3">
              <a:alphaModFix/>
            </a:blip>
            <a:stretch>
              <a:fillRect b="0" l="0" r="0" t="0"/>
            </a:stretch>
          </a:blipFill>
          <a:ln>
            <a:noFill/>
          </a:ln>
        </p:spPr>
      </p:sp>
      <p:sp>
        <p:nvSpPr>
          <p:cNvPr id="152" name="Google Shape;152;p15"/>
          <p:cNvSpPr/>
          <p:nvPr/>
        </p:nvSpPr>
        <p:spPr>
          <a:xfrm>
            <a:off x="0" y="0"/>
            <a:ext cx="9144000" cy="51435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4">
              <a:alphaModFix amt="28000"/>
            </a:blip>
            <a:stretch>
              <a:fillRect b="-38883" l="0" r="0" t="-38885"/>
            </a:stretch>
          </a:blipFill>
          <a:ln>
            <a:noFill/>
          </a:ln>
        </p:spPr>
      </p:sp>
      <p:grpSp>
        <p:nvGrpSpPr>
          <p:cNvPr id="153" name="Google Shape;153;p15"/>
          <p:cNvGrpSpPr/>
          <p:nvPr/>
        </p:nvGrpSpPr>
        <p:grpSpPr>
          <a:xfrm>
            <a:off x="565236" y="129094"/>
            <a:ext cx="7965902" cy="4686404"/>
            <a:chOff x="0" y="-104775"/>
            <a:chExt cx="4196031" cy="2468558"/>
          </a:xfrm>
        </p:grpSpPr>
        <p:sp>
          <p:nvSpPr>
            <p:cNvPr id="154" name="Google Shape;154;p15"/>
            <p:cNvSpPr/>
            <p:nvPr/>
          </p:nvSpPr>
          <p:spPr>
            <a:xfrm>
              <a:off x="0" y="0"/>
              <a:ext cx="4196031" cy="2363783"/>
            </a:xfrm>
            <a:custGeom>
              <a:rect b="b" l="l" r="r" t="t"/>
              <a:pathLst>
                <a:path extrusionOk="0" h="2363783" w="4196031">
                  <a:moveTo>
                    <a:pt x="24783" y="0"/>
                  </a:moveTo>
                  <a:lnTo>
                    <a:pt x="4171248" y="0"/>
                  </a:lnTo>
                  <a:cubicBezTo>
                    <a:pt x="4184935" y="0"/>
                    <a:pt x="4196031" y="11096"/>
                    <a:pt x="4196031" y="24783"/>
                  </a:cubicBezTo>
                  <a:lnTo>
                    <a:pt x="4196031" y="2339000"/>
                  </a:lnTo>
                  <a:cubicBezTo>
                    <a:pt x="4196031" y="2352688"/>
                    <a:pt x="4184935" y="2363783"/>
                    <a:pt x="4171248" y="2363783"/>
                  </a:cubicBezTo>
                  <a:lnTo>
                    <a:pt x="24783" y="2363783"/>
                  </a:lnTo>
                  <a:cubicBezTo>
                    <a:pt x="11096" y="2363783"/>
                    <a:pt x="0" y="2352688"/>
                    <a:pt x="0" y="2339000"/>
                  </a:cubicBezTo>
                  <a:lnTo>
                    <a:pt x="0" y="24783"/>
                  </a:lnTo>
                  <a:cubicBezTo>
                    <a:pt x="0" y="11096"/>
                    <a:pt x="11096" y="0"/>
                    <a:pt x="24783" y="0"/>
                  </a:cubicBezTo>
                  <a:close/>
                </a:path>
              </a:pathLst>
            </a:custGeom>
            <a:solidFill>
              <a:srgbClr val="FAF2E9"/>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55" name="Google Shape;155;p15"/>
            <p:cNvSpPr txBox="1"/>
            <p:nvPr/>
          </p:nvSpPr>
          <p:spPr>
            <a:xfrm>
              <a:off x="0" y="-104775"/>
              <a:ext cx="4196031" cy="2468558"/>
            </a:xfrm>
            <a:prstGeom prst="rect">
              <a:avLst/>
            </a:prstGeom>
            <a:noFill/>
            <a:ln>
              <a:noFill/>
            </a:ln>
          </p:spPr>
          <p:txBody>
            <a:bodyPr anchorCtr="0" anchor="ctr" bIns="25400" lIns="25400" spcFirstLastPara="1" rIns="25400" wrap="square" tIns="25400">
              <a:noAutofit/>
            </a:bodyPr>
            <a:lstStyle/>
            <a:p>
              <a:pPr indent="0" lvl="0" marL="0" marR="0" rtl="0" algn="ctr">
                <a:lnSpc>
                  <a:spcPct val="213333"/>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156" name="Google Shape;156;p15"/>
          <p:cNvPicPr preferRelativeResize="0"/>
          <p:nvPr/>
        </p:nvPicPr>
        <p:blipFill>
          <a:blip r:embed="rId5">
            <a:alphaModFix/>
          </a:blip>
          <a:stretch>
            <a:fillRect/>
          </a:stretch>
        </p:blipFill>
        <p:spPr>
          <a:xfrm>
            <a:off x="4350600" y="789050"/>
            <a:ext cx="3565400" cy="3565399"/>
          </a:xfrm>
          <a:prstGeom prst="rect">
            <a:avLst/>
          </a:prstGeom>
          <a:noFill/>
          <a:ln>
            <a:noFill/>
          </a:ln>
        </p:spPr>
      </p:pic>
      <p:sp>
        <p:nvSpPr>
          <p:cNvPr id="157" name="Google Shape;157;p15"/>
          <p:cNvSpPr/>
          <p:nvPr/>
        </p:nvSpPr>
        <p:spPr>
          <a:xfrm rot="5400000">
            <a:off x="4172297" y="-3132927"/>
            <a:ext cx="3921984" cy="3921984"/>
          </a:xfrm>
          <a:custGeom>
            <a:rect b="b" l="l" r="r" t="t"/>
            <a:pathLst>
              <a:path extrusionOk="0" h="7843968" w="7843968">
                <a:moveTo>
                  <a:pt x="0" y="0"/>
                </a:moveTo>
                <a:lnTo>
                  <a:pt x="7843968" y="0"/>
                </a:lnTo>
                <a:lnTo>
                  <a:pt x="7843968" y="7843969"/>
                </a:lnTo>
                <a:lnTo>
                  <a:pt x="0" y="7843969"/>
                </a:lnTo>
                <a:lnTo>
                  <a:pt x="0" y="0"/>
                </a:lnTo>
                <a:close/>
              </a:path>
            </a:pathLst>
          </a:custGeom>
          <a:blipFill rotWithShape="1">
            <a:blip r:embed="rId3">
              <a:alphaModFix/>
            </a:blip>
            <a:stretch>
              <a:fillRect b="0" l="0" r="0" t="0"/>
            </a:stretch>
          </a:blipFill>
          <a:ln>
            <a:noFill/>
          </a:ln>
        </p:spPr>
      </p:sp>
      <p:sp>
        <p:nvSpPr>
          <p:cNvPr id="158" name="Google Shape;158;p15"/>
          <p:cNvSpPr/>
          <p:nvPr/>
        </p:nvSpPr>
        <p:spPr>
          <a:xfrm>
            <a:off x="-351420" y="3170247"/>
            <a:ext cx="3758569" cy="2571653"/>
          </a:xfrm>
          <a:custGeom>
            <a:rect b="b" l="l" r="r" t="t"/>
            <a:pathLst>
              <a:path extrusionOk="0" h="5143305" w="7517138">
                <a:moveTo>
                  <a:pt x="0" y="0"/>
                </a:moveTo>
                <a:lnTo>
                  <a:pt x="7517138" y="0"/>
                </a:lnTo>
                <a:lnTo>
                  <a:pt x="7517138" y="5143305"/>
                </a:lnTo>
                <a:lnTo>
                  <a:pt x="0" y="5143305"/>
                </a:lnTo>
                <a:lnTo>
                  <a:pt x="0" y="0"/>
                </a:lnTo>
                <a:close/>
              </a:path>
            </a:pathLst>
          </a:custGeom>
          <a:blipFill rotWithShape="1">
            <a:blip r:embed="rId6">
              <a:alphaModFix/>
            </a:blip>
            <a:stretch>
              <a:fillRect b="0" l="0" r="0" t="0"/>
            </a:stretch>
          </a:blipFill>
          <a:ln>
            <a:noFill/>
          </a:ln>
        </p:spPr>
      </p:sp>
      <p:grpSp>
        <p:nvGrpSpPr>
          <p:cNvPr id="159" name="Google Shape;159;p15"/>
          <p:cNvGrpSpPr/>
          <p:nvPr/>
        </p:nvGrpSpPr>
        <p:grpSpPr>
          <a:xfrm>
            <a:off x="679537" y="1959877"/>
            <a:ext cx="3606713" cy="1292446"/>
            <a:chOff x="0" y="180975"/>
            <a:chExt cx="9617902" cy="3446524"/>
          </a:xfrm>
        </p:grpSpPr>
        <p:sp>
          <p:nvSpPr>
            <p:cNvPr id="160" name="Google Shape;160;p15"/>
            <p:cNvSpPr txBox="1"/>
            <p:nvPr/>
          </p:nvSpPr>
          <p:spPr>
            <a:xfrm>
              <a:off x="0" y="180975"/>
              <a:ext cx="9617902" cy="1549574"/>
            </a:xfrm>
            <a:prstGeom prst="rect">
              <a:avLst/>
            </a:prstGeom>
            <a:noFill/>
            <a:ln>
              <a:noFill/>
            </a:ln>
          </p:spPr>
          <p:txBody>
            <a:bodyPr anchorCtr="0" anchor="t" bIns="0" lIns="0" spcFirstLastPara="1" rIns="0" wrap="square" tIns="0">
              <a:spAutoFit/>
            </a:bodyPr>
            <a:lstStyle/>
            <a:p>
              <a:pPr indent="0" lvl="0" marL="0" marR="0" rtl="0" algn="ctr">
                <a:lnSpc>
                  <a:spcPct val="96999"/>
                </a:lnSpc>
                <a:spcBef>
                  <a:spcPts val="0"/>
                </a:spcBef>
                <a:spcAft>
                  <a:spcPts val="0"/>
                </a:spcAft>
                <a:buNone/>
              </a:pPr>
              <a:r>
                <a:rPr b="0" i="0" lang="en" sz="4300" u="none" cap="none" strike="noStrike">
                  <a:solidFill>
                    <a:srgbClr val="402206"/>
                  </a:solidFill>
                  <a:latin typeface="Caveat"/>
                  <a:ea typeface="Caveat"/>
                  <a:cs typeface="Caveat"/>
                  <a:sym typeface="Caveat"/>
                </a:rPr>
                <a:t>Hello there!</a:t>
              </a:r>
              <a:endParaRPr sz="700"/>
            </a:p>
          </p:txBody>
        </p:sp>
        <p:sp>
          <p:nvSpPr>
            <p:cNvPr id="161" name="Google Shape;161;p15"/>
            <p:cNvSpPr txBox="1"/>
            <p:nvPr/>
          </p:nvSpPr>
          <p:spPr>
            <a:xfrm>
              <a:off x="2387600" y="2408299"/>
              <a:ext cx="4842600" cy="12192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900" u="none" cap="none" strike="noStrike">
                  <a:solidFill>
                    <a:srgbClr val="402206"/>
                  </a:solidFill>
                  <a:latin typeface="Exo 2 Light"/>
                  <a:ea typeface="Exo 2 Light"/>
                  <a:cs typeface="Exo 2 Light"/>
                  <a:sym typeface="Exo 2 Light"/>
                </a:rPr>
                <a:t>I'm Rain, and I'll be sharing with you my beautiful ideas. Follow me at @reallygreatsite to learn more. </a:t>
              </a:r>
              <a:endParaRPr sz="700"/>
            </a:p>
          </p:txBody>
        </p:sp>
      </p:grpSp>
      <p:sp>
        <p:nvSpPr>
          <p:cNvPr id="162" name="Google Shape;162;p15"/>
          <p:cNvSpPr/>
          <p:nvPr/>
        </p:nvSpPr>
        <p:spPr>
          <a:xfrm rot="5400000">
            <a:off x="-109520" y="239081"/>
            <a:ext cx="1578114" cy="702937"/>
          </a:xfrm>
          <a:custGeom>
            <a:rect b="b" l="l" r="r" t="t"/>
            <a:pathLst>
              <a:path extrusionOk="0" h="1405873" w="3156227">
                <a:moveTo>
                  <a:pt x="0" y="0"/>
                </a:moveTo>
                <a:lnTo>
                  <a:pt x="3156227" y="0"/>
                </a:lnTo>
                <a:lnTo>
                  <a:pt x="3156227" y="1405874"/>
                </a:lnTo>
                <a:lnTo>
                  <a:pt x="0" y="1405874"/>
                </a:lnTo>
                <a:lnTo>
                  <a:pt x="0" y="0"/>
                </a:lnTo>
                <a:close/>
              </a:path>
            </a:pathLst>
          </a:custGeom>
          <a:blipFill rotWithShape="1">
            <a:blip r:embed="rId7">
              <a:alphaModFix amt="87000"/>
            </a:blip>
            <a:stretch>
              <a:fillRect b="0" l="-342354" r="-84" t="0"/>
            </a:stretch>
          </a:blipFill>
          <a:ln>
            <a:noFill/>
          </a:ln>
        </p:spPr>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BDB"/>
        </a:solidFill>
      </p:bgPr>
    </p:bg>
    <p:spTree>
      <p:nvGrpSpPr>
        <p:cNvPr id="166" name="Shape 166"/>
        <p:cNvGrpSpPr/>
        <p:nvPr/>
      </p:nvGrpSpPr>
      <p:grpSpPr>
        <a:xfrm>
          <a:off x="0" y="0"/>
          <a:ext cx="0" cy="0"/>
          <a:chOff x="0" y="0"/>
          <a:chExt cx="0" cy="0"/>
        </a:xfrm>
      </p:grpSpPr>
      <p:sp>
        <p:nvSpPr>
          <p:cNvPr id="167" name="Google Shape;167;p16"/>
          <p:cNvSpPr/>
          <p:nvPr/>
        </p:nvSpPr>
        <p:spPr>
          <a:xfrm>
            <a:off x="0" y="0"/>
            <a:ext cx="9144000" cy="51435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mt="28000"/>
            </a:blip>
            <a:stretch>
              <a:fillRect b="-38883" l="0" r="0" t="-38885"/>
            </a:stretch>
          </a:blipFill>
          <a:ln>
            <a:noFill/>
          </a:ln>
        </p:spPr>
      </p:sp>
      <p:grpSp>
        <p:nvGrpSpPr>
          <p:cNvPr id="168" name="Google Shape;168;p16"/>
          <p:cNvGrpSpPr/>
          <p:nvPr/>
        </p:nvGrpSpPr>
        <p:grpSpPr>
          <a:xfrm>
            <a:off x="565236" y="129094"/>
            <a:ext cx="7965902" cy="4686404"/>
            <a:chOff x="0" y="-104775"/>
            <a:chExt cx="4196031" cy="2468558"/>
          </a:xfrm>
        </p:grpSpPr>
        <p:sp>
          <p:nvSpPr>
            <p:cNvPr id="169" name="Google Shape;169;p16"/>
            <p:cNvSpPr/>
            <p:nvPr/>
          </p:nvSpPr>
          <p:spPr>
            <a:xfrm>
              <a:off x="0" y="0"/>
              <a:ext cx="4196031" cy="2363783"/>
            </a:xfrm>
            <a:custGeom>
              <a:rect b="b" l="l" r="r" t="t"/>
              <a:pathLst>
                <a:path extrusionOk="0" h="2363783" w="4196031">
                  <a:moveTo>
                    <a:pt x="24783" y="0"/>
                  </a:moveTo>
                  <a:lnTo>
                    <a:pt x="4171248" y="0"/>
                  </a:lnTo>
                  <a:cubicBezTo>
                    <a:pt x="4184935" y="0"/>
                    <a:pt x="4196031" y="11096"/>
                    <a:pt x="4196031" y="24783"/>
                  </a:cubicBezTo>
                  <a:lnTo>
                    <a:pt x="4196031" y="2339000"/>
                  </a:lnTo>
                  <a:cubicBezTo>
                    <a:pt x="4196031" y="2352688"/>
                    <a:pt x="4184935" y="2363783"/>
                    <a:pt x="4171248" y="2363783"/>
                  </a:cubicBezTo>
                  <a:lnTo>
                    <a:pt x="24783" y="2363783"/>
                  </a:lnTo>
                  <a:cubicBezTo>
                    <a:pt x="11096" y="2363783"/>
                    <a:pt x="0" y="2352688"/>
                    <a:pt x="0" y="2339000"/>
                  </a:cubicBezTo>
                  <a:lnTo>
                    <a:pt x="0" y="24783"/>
                  </a:lnTo>
                  <a:cubicBezTo>
                    <a:pt x="0" y="11096"/>
                    <a:pt x="11096" y="0"/>
                    <a:pt x="24783" y="0"/>
                  </a:cubicBezTo>
                  <a:close/>
                </a:path>
              </a:pathLst>
            </a:custGeom>
            <a:solidFill>
              <a:srgbClr val="FAF2E9"/>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70" name="Google Shape;170;p16"/>
            <p:cNvSpPr txBox="1"/>
            <p:nvPr/>
          </p:nvSpPr>
          <p:spPr>
            <a:xfrm>
              <a:off x="0" y="-104775"/>
              <a:ext cx="4196031" cy="2468558"/>
            </a:xfrm>
            <a:prstGeom prst="rect">
              <a:avLst/>
            </a:prstGeom>
            <a:noFill/>
            <a:ln>
              <a:noFill/>
            </a:ln>
          </p:spPr>
          <p:txBody>
            <a:bodyPr anchorCtr="0" anchor="ctr" bIns="25400" lIns="25400" spcFirstLastPara="1" rIns="25400" wrap="square" tIns="25400">
              <a:noAutofit/>
            </a:bodyPr>
            <a:lstStyle/>
            <a:p>
              <a:pPr indent="0" lvl="0" marL="0" marR="0" rtl="0" algn="ctr">
                <a:lnSpc>
                  <a:spcPct val="213333"/>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71" name="Google Shape;171;p16"/>
          <p:cNvSpPr txBox="1"/>
          <p:nvPr/>
        </p:nvSpPr>
        <p:spPr>
          <a:xfrm>
            <a:off x="1414849" y="810432"/>
            <a:ext cx="6314302" cy="558469"/>
          </a:xfrm>
          <a:prstGeom prst="rect">
            <a:avLst/>
          </a:prstGeom>
          <a:noFill/>
          <a:ln>
            <a:noFill/>
          </a:ln>
        </p:spPr>
        <p:txBody>
          <a:bodyPr anchorCtr="0" anchor="t" bIns="0" lIns="0" spcFirstLastPara="1" rIns="0" wrap="square" tIns="0">
            <a:spAutoFit/>
          </a:bodyPr>
          <a:lstStyle/>
          <a:p>
            <a:pPr indent="0" lvl="0" marL="0" marR="0" rtl="0" algn="ctr">
              <a:lnSpc>
                <a:spcPct val="96999"/>
              </a:lnSpc>
              <a:spcBef>
                <a:spcPts val="0"/>
              </a:spcBef>
              <a:spcAft>
                <a:spcPts val="0"/>
              </a:spcAft>
              <a:buNone/>
            </a:pPr>
            <a:r>
              <a:rPr b="0" i="0" lang="en" sz="4300" u="none" cap="none" strike="noStrike">
                <a:solidFill>
                  <a:srgbClr val="402206"/>
                </a:solidFill>
                <a:latin typeface="Caveat"/>
                <a:ea typeface="Caveat"/>
                <a:cs typeface="Caveat"/>
                <a:sym typeface="Caveat"/>
              </a:rPr>
              <a:t>The Mayflower Voyage</a:t>
            </a:r>
            <a:endParaRPr sz="700"/>
          </a:p>
        </p:txBody>
      </p:sp>
      <p:sp>
        <p:nvSpPr>
          <p:cNvPr id="172" name="Google Shape;172;p16"/>
          <p:cNvSpPr txBox="1"/>
          <p:nvPr/>
        </p:nvSpPr>
        <p:spPr>
          <a:xfrm>
            <a:off x="6736415" y="2349658"/>
            <a:ext cx="1325160" cy="303213"/>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1800" u="none" cap="none" strike="noStrike">
                <a:solidFill>
                  <a:srgbClr val="402206"/>
                </a:solidFill>
                <a:latin typeface="Exo 2 Light"/>
                <a:ea typeface="Exo 2 Light"/>
                <a:cs typeface="Exo 2 Light"/>
                <a:sym typeface="Exo 2 Light"/>
              </a:rPr>
              <a:t>Fact two</a:t>
            </a:r>
            <a:endParaRPr sz="700"/>
          </a:p>
        </p:txBody>
      </p:sp>
      <p:sp>
        <p:nvSpPr>
          <p:cNvPr id="173" name="Google Shape;173;p16"/>
          <p:cNvSpPr txBox="1"/>
          <p:nvPr/>
        </p:nvSpPr>
        <p:spPr>
          <a:xfrm>
            <a:off x="6736415" y="2846570"/>
            <a:ext cx="1818600" cy="2979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0" i="0" lang="en" sz="900" u="none" cap="none" strike="noStrike">
                <a:solidFill>
                  <a:srgbClr val="402206"/>
                </a:solidFill>
                <a:latin typeface="Exo 2 Light"/>
                <a:ea typeface="Exo 2 Light"/>
                <a:cs typeface="Exo 2 Light"/>
                <a:sym typeface="Exo 2 Light"/>
              </a:rPr>
              <a:t>Briefly elaborate on</a:t>
            </a:r>
            <a:endParaRPr sz="700"/>
          </a:p>
          <a:p>
            <a:pPr indent="0" lvl="0" marL="0" marR="0" rtl="0" algn="just">
              <a:lnSpc>
                <a:spcPct val="115000"/>
              </a:lnSpc>
              <a:spcBef>
                <a:spcPts val="0"/>
              </a:spcBef>
              <a:spcAft>
                <a:spcPts val="0"/>
              </a:spcAft>
              <a:buNone/>
            </a:pPr>
            <a:r>
              <a:rPr b="0" i="0" lang="en" sz="900" u="none" cap="none" strike="noStrike">
                <a:solidFill>
                  <a:srgbClr val="402206"/>
                </a:solidFill>
                <a:latin typeface="Exo 2 Light"/>
                <a:ea typeface="Exo 2 Light"/>
                <a:cs typeface="Exo 2 Light"/>
                <a:sym typeface="Exo 2 Light"/>
              </a:rPr>
              <a:t>what you want to discuss.</a:t>
            </a:r>
            <a:endParaRPr sz="700"/>
          </a:p>
        </p:txBody>
      </p:sp>
      <p:sp>
        <p:nvSpPr>
          <p:cNvPr id="174" name="Google Shape;174;p16"/>
          <p:cNvSpPr txBox="1"/>
          <p:nvPr/>
        </p:nvSpPr>
        <p:spPr>
          <a:xfrm>
            <a:off x="1187918" y="2377272"/>
            <a:ext cx="1325160" cy="303213"/>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 sz="1800" u="none" cap="none" strike="noStrike">
                <a:solidFill>
                  <a:srgbClr val="402206"/>
                </a:solidFill>
                <a:latin typeface="Exo 2 Light"/>
                <a:ea typeface="Exo 2 Light"/>
                <a:cs typeface="Exo 2 Light"/>
                <a:sym typeface="Exo 2 Light"/>
              </a:rPr>
              <a:t>Fact One</a:t>
            </a:r>
            <a:endParaRPr sz="700"/>
          </a:p>
        </p:txBody>
      </p:sp>
      <p:sp>
        <p:nvSpPr>
          <p:cNvPr id="175" name="Google Shape;175;p16"/>
          <p:cNvSpPr txBox="1"/>
          <p:nvPr/>
        </p:nvSpPr>
        <p:spPr>
          <a:xfrm>
            <a:off x="589049" y="2874185"/>
            <a:ext cx="1923900" cy="297900"/>
          </a:xfrm>
          <a:prstGeom prst="rect">
            <a:avLst/>
          </a:prstGeom>
          <a:noFill/>
          <a:ln>
            <a:noFill/>
          </a:ln>
        </p:spPr>
        <p:txBody>
          <a:bodyPr anchorCtr="0" anchor="t" bIns="0" lIns="0" spcFirstLastPara="1" rIns="0" wrap="square" tIns="0">
            <a:spAutoFit/>
          </a:bodyPr>
          <a:lstStyle/>
          <a:p>
            <a:pPr indent="0" lvl="0" marL="0" marR="0" rtl="0" algn="r">
              <a:lnSpc>
                <a:spcPct val="115000"/>
              </a:lnSpc>
              <a:spcBef>
                <a:spcPts val="0"/>
              </a:spcBef>
              <a:spcAft>
                <a:spcPts val="0"/>
              </a:spcAft>
              <a:buNone/>
            </a:pPr>
            <a:r>
              <a:rPr b="0" i="0" lang="en" sz="900" u="none" cap="none" strike="noStrike">
                <a:solidFill>
                  <a:srgbClr val="402206"/>
                </a:solidFill>
                <a:latin typeface="Exo 2 Light"/>
                <a:ea typeface="Exo 2 Light"/>
                <a:cs typeface="Exo 2 Light"/>
                <a:sym typeface="Exo 2 Light"/>
              </a:rPr>
              <a:t>Briefly elaborate on</a:t>
            </a:r>
            <a:endParaRPr sz="700"/>
          </a:p>
          <a:p>
            <a:pPr indent="0" lvl="0" marL="0" marR="0" rtl="0" algn="r">
              <a:lnSpc>
                <a:spcPct val="115000"/>
              </a:lnSpc>
              <a:spcBef>
                <a:spcPts val="0"/>
              </a:spcBef>
              <a:spcAft>
                <a:spcPts val="0"/>
              </a:spcAft>
              <a:buNone/>
            </a:pPr>
            <a:r>
              <a:rPr b="0" i="0" lang="en" sz="900" u="none" cap="none" strike="noStrike">
                <a:solidFill>
                  <a:srgbClr val="402206"/>
                </a:solidFill>
                <a:latin typeface="Exo 2 Light"/>
                <a:ea typeface="Exo 2 Light"/>
                <a:cs typeface="Exo 2 Light"/>
                <a:sym typeface="Exo 2 Light"/>
              </a:rPr>
              <a:t>what you want to discuss.</a:t>
            </a:r>
            <a:endParaRPr sz="700"/>
          </a:p>
        </p:txBody>
      </p:sp>
      <p:sp>
        <p:nvSpPr>
          <p:cNvPr id="176" name="Google Shape;176;p16"/>
          <p:cNvSpPr/>
          <p:nvPr/>
        </p:nvSpPr>
        <p:spPr>
          <a:xfrm>
            <a:off x="-2252377" y="4199388"/>
            <a:ext cx="6511527" cy="367014"/>
          </a:xfrm>
          <a:custGeom>
            <a:rect b="b" l="l" r="r" t="t"/>
            <a:pathLst>
              <a:path extrusionOk="0" h="734027" w="13023054">
                <a:moveTo>
                  <a:pt x="0" y="0"/>
                </a:moveTo>
                <a:lnTo>
                  <a:pt x="13023054" y="0"/>
                </a:lnTo>
                <a:lnTo>
                  <a:pt x="13023054" y="734027"/>
                </a:lnTo>
                <a:lnTo>
                  <a:pt x="0" y="734027"/>
                </a:lnTo>
                <a:lnTo>
                  <a:pt x="0" y="0"/>
                </a:lnTo>
                <a:close/>
              </a:path>
            </a:pathLst>
          </a:custGeom>
          <a:blipFill rotWithShape="1">
            <a:blip r:embed="rId4">
              <a:alphaModFix/>
            </a:blip>
            <a:stretch>
              <a:fillRect b="0" l="0" r="0" t="0"/>
            </a:stretch>
          </a:blipFill>
          <a:ln>
            <a:noFill/>
          </a:ln>
        </p:spPr>
      </p:sp>
      <p:sp>
        <p:nvSpPr>
          <p:cNvPr id="177" name="Google Shape;177;p16"/>
          <p:cNvSpPr/>
          <p:nvPr/>
        </p:nvSpPr>
        <p:spPr>
          <a:xfrm>
            <a:off x="5472398" y="4199388"/>
            <a:ext cx="6511527" cy="367014"/>
          </a:xfrm>
          <a:custGeom>
            <a:rect b="b" l="l" r="r" t="t"/>
            <a:pathLst>
              <a:path extrusionOk="0" h="734027" w="13023054">
                <a:moveTo>
                  <a:pt x="0" y="0"/>
                </a:moveTo>
                <a:lnTo>
                  <a:pt x="13023054" y="0"/>
                </a:lnTo>
                <a:lnTo>
                  <a:pt x="13023054" y="734027"/>
                </a:lnTo>
                <a:lnTo>
                  <a:pt x="0" y="734027"/>
                </a:lnTo>
                <a:lnTo>
                  <a:pt x="0" y="0"/>
                </a:lnTo>
                <a:close/>
              </a:path>
            </a:pathLst>
          </a:custGeom>
          <a:blipFill rotWithShape="1">
            <a:blip r:embed="rId4">
              <a:alphaModFix/>
            </a:blip>
            <a:stretch>
              <a:fillRect b="0" l="0" r="0" t="0"/>
            </a:stretch>
          </a:blipFill>
          <a:ln>
            <a:noFill/>
          </a:ln>
        </p:spPr>
      </p:sp>
      <p:sp>
        <p:nvSpPr>
          <p:cNvPr id="178" name="Google Shape;178;p16"/>
          <p:cNvSpPr/>
          <p:nvPr/>
        </p:nvSpPr>
        <p:spPr>
          <a:xfrm>
            <a:off x="2869691" y="1521923"/>
            <a:ext cx="3462486" cy="3753780"/>
          </a:xfrm>
          <a:custGeom>
            <a:rect b="b" l="l" r="r" t="t"/>
            <a:pathLst>
              <a:path extrusionOk="0" h="6350000" w="5857240">
                <a:moveTo>
                  <a:pt x="2928620" y="0"/>
                </a:moveTo>
                <a:lnTo>
                  <a:pt x="2928620" y="0"/>
                </a:lnTo>
                <a:cubicBezTo>
                  <a:pt x="4546600" y="0"/>
                  <a:pt x="5857240" y="1310640"/>
                  <a:pt x="5857240" y="2928620"/>
                </a:cubicBezTo>
                <a:lnTo>
                  <a:pt x="5857240" y="6350000"/>
                </a:lnTo>
                <a:lnTo>
                  <a:pt x="5857240" y="6350000"/>
                </a:lnTo>
                <a:lnTo>
                  <a:pt x="0" y="6350000"/>
                </a:lnTo>
                <a:lnTo>
                  <a:pt x="0" y="6350000"/>
                </a:lnTo>
                <a:lnTo>
                  <a:pt x="0" y="2928620"/>
                </a:lnTo>
                <a:cubicBezTo>
                  <a:pt x="0" y="1310640"/>
                  <a:pt x="1310640" y="0"/>
                  <a:pt x="2928620" y="0"/>
                </a:cubicBezTo>
                <a:close/>
              </a:path>
            </a:pathLst>
          </a:custGeom>
          <a:blipFill rotWithShape="1">
            <a:blip r:embed="rId5">
              <a:alphaModFix/>
            </a:blip>
            <a:stretch>
              <a:fillRect b="-25777" l="0" r="0" t="-9029"/>
            </a:stretch>
          </a:blip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79" name="Google Shape;179;p16"/>
          <p:cNvSpPr/>
          <p:nvPr/>
        </p:nvSpPr>
        <p:spPr>
          <a:xfrm>
            <a:off x="-161216" y="831176"/>
            <a:ext cx="1008234" cy="1075449"/>
          </a:xfrm>
          <a:custGeom>
            <a:rect b="b" l="l" r="r" t="t"/>
            <a:pathLst>
              <a:path extrusionOk="0" h="2150898" w="2016467">
                <a:moveTo>
                  <a:pt x="0" y="0"/>
                </a:moveTo>
                <a:lnTo>
                  <a:pt x="2016466" y="0"/>
                </a:lnTo>
                <a:lnTo>
                  <a:pt x="2016466" y="2150897"/>
                </a:lnTo>
                <a:lnTo>
                  <a:pt x="0" y="2150897"/>
                </a:lnTo>
                <a:lnTo>
                  <a:pt x="0" y="0"/>
                </a:lnTo>
                <a:close/>
              </a:path>
            </a:pathLst>
          </a:custGeom>
          <a:blipFill rotWithShape="1">
            <a:blip r:embed="rId6">
              <a:alphaModFix/>
            </a:blip>
            <a:stretch>
              <a:fillRect b="0" l="0" r="0" t="0"/>
            </a:stretch>
          </a:blipFill>
          <a:ln>
            <a:noFill/>
          </a:ln>
        </p:spPr>
      </p:sp>
      <p:sp>
        <p:nvSpPr>
          <p:cNvPr id="180" name="Google Shape;180;p16"/>
          <p:cNvSpPr/>
          <p:nvPr/>
        </p:nvSpPr>
        <p:spPr>
          <a:xfrm>
            <a:off x="8224045" y="831176"/>
            <a:ext cx="1008234" cy="1075449"/>
          </a:xfrm>
          <a:custGeom>
            <a:rect b="b" l="l" r="r" t="t"/>
            <a:pathLst>
              <a:path extrusionOk="0" h="2150898" w="2016467">
                <a:moveTo>
                  <a:pt x="0" y="0"/>
                </a:moveTo>
                <a:lnTo>
                  <a:pt x="2016466" y="0"/>
                </a:lnTo>
                <a:lnTo>
                  <a:pt x="2016466" y="2150897"/>
                </a:lnTo>
                <a:lnTo>
                  <a:pt x="0" y="2150897"/>
                </a:lnTo>
                <a:lnTo>
                  <a:pt x="0" y="0"/>
                </a:lnTo>
                <a:close/>
              </a:path>
            </a:pathLst>
          </a:custGeom>
          <a:blipFill rotWithShape="1">
            <a:blip r:embed="rId6">
              <a:alphaModFix/>
            </a:blip>
            <a:stretch>
              <a:fillRect b="0" l="0" r="0" t="0"/>
            </a:stretch>
          </a:blipFill>
          <a:ln>
            <a:noFill/>
          </a:ln>
        </p:spPr>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BDB"/>
        </a:solidFill>
      </p:bgPr>
    </p:bg>
    <p:spTree>
      <p:nvGrpSpPr>
        <p:cNvPr id="184" name="Shape 184"/>
        <p:cNvGrpSpPr/>
        <p:nvPr/>
      </p:nvGrpSpPr>
      <p:grpSpPr>
        <a:xfrm>
          <a:off x="0" y="0"/>
          <a:ext cx="0" cy="0"/>
          <a:chOff x="0" y="0"/>
          <a:chExt cx="0" cy="0"/>
        </a:xfrm>
      </p:grpSpPr>
      <p:sp>
        <p:nvSpPr>
          <p:cNvPr id="185" name="Google Shape;185;p17"/>
          <p:cNvSpPr/>
          <p:nvPr/>
        </p:nvSpPr>
        <p:spPr>
          <a:xfrm>
            <a:off x="0" y="0"/>
            <a:ext cx="9144000" cy="51435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mt="28000"/>
            </a:blip>
            <a:stretch>
              <a:fillRect b="-38883" l="0" r="0" t="-38885"/>
            </a:stretch>
          </a:blipFill>
          <a:ln>
            <a:noFill/>
          </a:ln>
        </p:spPr>
      </p:sp>
      <p:grpSp>
        <p:nvGrpSpPr>
          <p:cNvPr id="186" name="Google Shape;186;p17"/>
          <p:cNvGrpSpPr/>
          <p:nvPr/>
        </p:nvGrpSpPr>
        <p:grpSpPr>
          <a:xfrm>
            <a:off x="4572000" y="129094"/>
            <a:ext cx="3959139" cy="4686404"/>
            <a:chOff x="0" y="-104775"/>
            <a:chExt cx="2085472" cy="2468558"/>
          </a:xfrm>
        </p:grpSpPr>
        <p:sp>
          <p:nvSpPr>
            <p:cNvPr id="187" name="Google Shape;187;p17"/>
            <p:cNvSpPr/>
            <p:nvPr/>
          </p:nvSpPr>
          <p:spPr>
            <a:xfrm>
              <a:off x="0" y="0"/>
              <a:ext cx="2085472" cy="2363783"/>
            </a:xfrm>
            <a:custGeom>
              <a:rect b="b" l="l" r="r" t="t"/>
              <a:pathLst>
                <a:path extrusionOk="0" h="2363783" w="2085472">
                  <a:moveTo>
                    <a:pt x="49864" y="0"/>
                  </a:moveTo>
                  <a:lnTo>
                    <a:pt x="2035608" y="0"/>
                  </a:lnTo>
                  <a:cubicBezTo>
                    <a:pt x="2063147" y="0"/>
                    <a:pt x="2085472" y="22325"/>
                    <a:pt x="2085472" y="49864"/>
                  </a:cubicBezTo>
                  <a:lnTo>
                    <a:pt x="2085472" y="2313919"/>
                  </a:lnTo>
                  <a:cubicBezTo>
                    <a:pt x="2085472" y="2327144"/>
                    <a:pt x="2080219" y="2339827"/>
                    <a:pt x="2070867" y="2349179"/>
                  </a:cubicBezTo>
                  <a:cubicBezTo>
                    <a:pt x="2061516" y="2358530"/>
                    <a:pt x="2048833" y="2363783"/>
                    <a:pt x="2035608" y="2363783"/>
                  </a:cubicBezTo>
                  <a:lnTo>
                    <a:pt x="49864" y="2363783"/>
                  </a:lnTo>
                  <a:cubicBezTo>
                    <a:pt x="22325" y="2363783"/>
                    <a:pt x="0" y="2341458"/>
                    <a:pt x="0" y="2313919"/>
                  </a:cubicBezTo>
                  <a:lnTo>
                    <a:pt x="0" y="49864"/>
                  </a:lnTo>
                  <a:cubicBezTo>
                    <a:pt x="0" y="36639"/>
                    <a:pt x="5254" y="23956"/>
                    <a:pt x="14605" y="14605"/>
                  </a:cubicBezTo>
                  <a:cubicBezTo>
                    <a:pt x="23956" y="5254"/>
                    <a:pt x="36639" y="0"/>
                    <a:pt x="49864" y="0"/>
                  </a:cubicBezTo>
                  <a:close/>
                </a:path>
              </a:pathLst>
            </a:custGeom>
            <a:solidFill>
              <a:srgbClr val="FAF2E9"/>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88" name="Google Shape;188;p17"/>
            <p:cNvSpPr txBox="1"/>
            <p:nvPr/>
          </p:nvSpPr>
          <p:spPr>
            <a:xfrm>
              <a:off x="0" y="-104775"/>
              <a:ext cx="2085472" cy="2468558"/>
            </a:xfrm>
            <a:prstGeom prst="rect">
              <a:avLst/>
            </a:prstGeom>
            <a:noFill/>
            <a:ln>
              <a:noFill/>
            </a:ln>
          </p:spPr>
          <p:txBody>
            <a:bodyPr anchorCtr="0" anchor="ctr" bIns="25400" lIns="25400" spcFirstLastPara="1" rIns="25400" wrap="square" tIns="25400">
              <a:noAutofit/>
            </a:bodyPr>
            <a:lstStyle/>
            <a:p>
              <a:pPr indent="0" lvl="0" marL="0" marR="0" rtl="0" algn="ctr">
                <a:lnSpc>
                  <a:spcPct val="213333"/>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89" name="Google Shape;189;p17"/>
          <p:cNvSpPr txBox="1"/>
          <p:nvPr/>
        </p:nvSpPr>
        <p:spPr>
          <a:xfrm>
            <a:off x="5299418" y="772333"/>
            <a:ext cx="2504400" cy="10590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0" i="0" lang="en" sz="4300" u="none" cap="none" strike="noStrike">
                <a:solidFill>
                  <a:srgbClr val="402206"/>
                </a:solidFill>
                <a:latin typeface="Caveat"/>
                <a:ea typeface="Caveat"/>
                <a:cs typeface="Caveat"/>
                <a:sym typeface="Caveat"/>
              </a:rPr>
              <a:t>Plymouth Colony</a:t>
            </a:r>
            <a:endParaRPr sz="700"/>
          </a:p>
        </p:txBody>
      </p:sp>
      <p:sp>
        <p:nvSpPr>
          <p:cNvPr id="190" name="Google Shape;190;p17"/>
          <p:cNvSpPr txBox="1"/>
          <p:nvPr/>
        </p:nvSpPr>
        <p:spPr>
          <a:xfrm>
            <a:off x="5103769" y="2053949"/>
            <a:ext cx="2895600" cy="23688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900" u="none" cap="none" strike="noStrike">
                <a:solidFill>
                  <a:srgbClr val="402206"/>
                </a:solidFill>
                <a:latin typeface="Exo 2 Light"/>
                <a:ea typeface="Exo 2 Light"/>
                <a:cs typeface="Exo 2 Light"/>
                <a:sym typeface="Exo 2 Light"/>
              </a:rPr>
              <a:t>In 1620, a determined group of English Pilgrims embarked on a treacherous journey across the Atlantic aboard the Mayflower. Their destination: the untamed wilderness of North America.</a:t>
            </a:r>
            <a:endParaRPr sz="700"/>
          </a:p>
          <a:p>
            <a:pPr indent="0" lvl="0" marL="0" marR="0" rtl="0" algn="ctr">
              <a:lnSpc>
                <a:spcPct val="115000"/>
              </a:lnSpc>
              <a:spcBef>
                <a:spcPts val="0"/>
              </a:spcBef>
              <a:spcAft>
                <a:spcPts val="0"/>
              </a:spcAft>
              <a:buNone/>
            </a:pPr>
            <a:r>
              <a:t/>
            </a:r>
            <a:endParaRPr b="0" i="0" sz="900" u="none" cap="none" strike="noStrike">
              <a:solidFill>
                <a:srgbClr val="402206"/>
              </a:solidFill>
              <a:latin typeface="Exo 2 Light"/>
              <a:ea typeface="Exo 2 Light"/>
              <a:cs typeface="Exo 2 Light"/>
              <a:sym typeface="Exo 2 Light"/>
            </a:endParaRPr>
          </a:p>
          <a:p>
            <a:pPr indent="0" lvl="0" marL="0" marR="0" rtl="0" algn="ctr">
              <a:lnSpc>
                <a:spcPct val="115000"/>
              </a:lnSpc>
              <a:spcBef>
                <a:spcPts val="0"/>
              </a:spcBef>
              <a:spcAft>
                <a:spcPts val="0"/>
              </a:spcAft>
              <a:buNone/>
            </a:pPr>
            <a:r>
              <a:rPr b="0" i="0" lang="en" sz="900" u="none" cap="none" strike="noStrike">
                <a:solidFill>
                  <a:srgbClr val="402206"/>
                </a:solidFill>
                <a:latin typeface="Exo 2 Light"/>
                <a:ea typeface="Exo 2 Light"/>
                <a:cs typeface="Exo 2 Light"/>
                <a:sym typeface="Exo 2 Light"/>
              </a:rPr>
              <a:t>Arriving in what is now Plymouth, Massachusetts, the Pilgrims faced a harsh reality. Their first year was marked by unimaginable challenges: brutal winters, disease, and limited resources.</a:t>
            </a:r>
            <a:endParaRPr sz="700"/>
          </a:p>
          <a:p>
            <a:pPr indent="0" lvl="0" marL="0" marR="0" rtl="0" algn="ctr">
              <a:lnSpc>
                <a:spcPct val="115000"/>
              </a:lnSpc>
              <a:spcBef>
                <a:spcPts val="0"/>
              </a:spcBef>
              <a:spcAft>
                <a:spcPts val="0"/>
              </a:spcAft>
              <a:buNone/>
            </a:pPr>
            <a:r>
              <a:t/>
            </a:r>
            <a:endParaRPr b="0" i="0" sz="900" u="none" cap="none" strike="noStrike">
              <a:solidFill>
                <a:srgbClr val="402206"/>
              </a:solidFill>
              <a:latin typeface="Exo 2 Light"/>
              <a:ea typeface="Exo 2 Light"/>
              <a:cs typeface="Exo 2 Light"/>
              <a:sym typeface="Exo 2 Light"/>
            </a:endParaRPr>
          </a:p>
          <a:p>
            <a:pPr indent="0" lvl="0" marL="0" marR="0" rtl="0" algn="ctr">
              <a:lnSpc>
                <a:spcPct val="115000"/>
              </a:lnSpc>
              <a:spcBef>
                <a:spcPts val="0"/>
              </a:spcBef>
              <a:spcAft>
                <a:spcPts val="0"/>
              </a:spcAft>
              <a:buNone/>
            </a:pPr>
            <a:r>
              <a:rPr b="0" i="0" lang="en" sz="900" u="none" cap="none" strike="noStrike">
                <a:solidFill>
                  <a:srgbClr val="402206"/>
                </a:solidFill>
                <a:latin typeface="Exo 2 Light"/>
                <a:ea typeface="Exo 2 Light"/>
                <a:cs typeface="Exo 2 Light"/>
                <a:sym typeface="Exo 2 Light"/>
              </a:rPr>
              <a:t>Despite the hardships, they persevered, built homes, and forged alliances with the Wampanoag Native Americans. This year was the foundation of what we now know as Thanksgiving. It symbolizes resilience, unity, and the enduring human spirit.</a:t>
            </a:r>
            <a:endParaRPr sz="700"/>
          </a:p>
        </p:txBody>
      </p:sp>
      <p:sp>
        <p:nvSpPr>
          <p:cNvPr id="191" name="Google Shape;191;p17"/>
          <p:cNvSpPr/>
          <p:nvPr/>
        </p:nvSpPr>
        <p:spPr>
          <a:xfrm>
            <a:off x="522213" y="586655"/>
            <a:ext cx="3662104" cy="3970191"/>
          </a:xfrm>
          <a:custGeom>
            <a:rect b="b" l="l" r="r" t="t"/>
            <a:pathLst>
              <a:path extrusionOk="0" h="6350000" w="5857240">
                <a:moveTo>
                  <a:pt x="2928620" y="0"/>
                </a:moveTo>
                <a:lnTo>
                  <a:pt x="2928620" y="0"/>
                </a:lnTo>
                <a:cubicBezTo>
                  <a:pt x="4546600" y="0"/>
                  <a:pt x="5857240" y="1310640"/>
                  <a:pt x="5857240" y="2928620"/>
                </a:cubicBezTo>
                <a:lnTo>
                  <a:pt x="5857240" y="6350000"/>
                </a:lnTo>
                <a:lnTo>
                  <a:pt x="5857240" y="6350000"/>
                </a:lnTo>
                <a:lnTo>
                  <a:pt x="0" y="6350000"/>
                </a:lnTo>
                <a:lnTo>
                  <a:pt x="0" y="6350000"/>
                </a:lnTo>
                <a:lnTo>
                  <a:pt x="0" y="2928620"/>
                </a:lnTo>
                <a:cubicBezTo>
                  <a:pt x="0" y="1310640"/>
                  <a:pt x="1310640" y="0"/>
                  <a:pt x="2928620" y="0"/>
                </a:cubicBezTo>
                <a:close/>
              </a:path>
            </a:pathLst>
          </a:custGeom>
          <a:blipFill rotWithShape="1">
            <a:blip r:embed="rId4">
              <a:alphaModFix/>
            </a:blip>
            <a:stretch>
              <a:fillRect b="-18277" l="-11419" r="-3640" t="-36838"/>
            </a:stretch>
          </a:blip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92" name="Google Shape;192;p17"/>
          <p:cNvSpPr/>
          <p:nvPr/>
        </p:nvSpPr>
        <p:spPr>
          <a:xfrm>
            <a:off x="392273" y="4273932"/>
            <a:ext cx="3921984" cy="3921984"/>
          </a:xfrm>
          <a:custGeom>
            <a:rect b="b" l="l" r="r" t="t"/>
            <a:pathLst>
              <a:path extrusionOk="0" h="7843968" w="7843968">
                <a:moveTo>
                  <a:pt x="0" y="0"/>
                </a:moveTo>
                <a:lnTo>
                  <a:pt x="7843968" y="0"/>
                </a:lnTo>
                <a:lnTo>
                  <a:pt x="7843968" y="7843968"/>
                </a:lnTo>
                <a:lnTo>
                  <a:pt x="0" y="7843968"/>
                </a:lnTo>
                <a:lnTo>
                  <a:pt x="0" y="0"/>
                </a:lnTo>
                <a:close/>
              </a:path>
            </a:pathLst>
          </a:custGeom>
          <a:blipFill rotWithShape="1">
            <a:blip r:embed="rId5">
              <a:alphaModFix/>
            </a:blip>
            <a:stretch>
              <a:fillRect b="0" l="0" r="0" t="0"/>
            </a:stretch>
          </a:blipFill>
          <a:ln>
            <a:noFill/>
          </a:ln>
        </p:spPr>
      </p:sp>
      <p:sp>
        <p:nvSpPr>
          <p:cNvPr id="193" name="Google Shape;193;p17"/>
          <p:cNvSpPr/>
          <p:nvPr/>
        </p:nvSpPr>
        <p:spPr>
          <a:xfrm>
            <a:off x="262333" y="-3407634"/>
            <a:ext cx="3921984" cy="3921984"/>
          </a:xfrm>
          <a:custGeom>
            <a:rect b="b" l="l" r="r" t="t"/>
            <a:pathLst>
              <a:path extrusionOk="0" h="7843968" w="7843968">
                <a:moveTo>
                  <a:pt x="0" y="0"/>
                </a:moveTo>
                <a:lnTo>
                  <a:pt x="7843968" y="0"/>
                </a:lnTo>
                <a:lnTo>
                  <a:pt x="7843968" y="7843968"/>
                </a:lnTo>
                <a:lnTo>
                  <a:pt x="0" y="7843968"/>
                </a:lnTo>
                <a:lnTo>
                  <a:pt x="0" y="0"/>
                </a:lnTo>
                <a:close/>
              </a:path>
            </a:pathLst>
          </a:custGeom>
          <a:blipFill rotWithShape="1">
            <a:blip r:embed="rId5">
              <a:alphaModFix/>
            </a:blip>
            <a:stretch>
              <a:fillRect b="0" l="0" r="0" t="0"/>
            </a:stretch>
          </a:blipFill>
          <a:ln>
            <a:noFill/>
          </a:ln>
        </p:spPr>
      </p:sp>
      <p:sp>
        <p:nvSpPr>
          <p:cNvPr id="194" name="Google Shape;194;p17"/>
          <p:cNvSpPr/>
          <p:nvPr/>
        </p:nvSpPr>
        <p:spPr>
          <a:xfrm rot="-612845">
            <a:off x="1910096" y="228407"/>
            <a:ext cx="723233" cy="906875"/>
          </a:xfrm>
          <a:custGeom>
            <a:rect b="b" l="l" r="r" t="t"/>
            <a:pathLst>
              <a:path extrusionOk="0" h="1813751" w="1446466">
                <a:moveTo>
                  <a:pt x="0" y="0"/>
                </a:moveTo>
                <a:lnTo>
                  <a:pt x="1446466" y="0"/>
                </a:lnTo>
                <a:lnTo>
                  <a:pt x="1446466" y="1813751"/>
                </a:lnTo>
                <a:lnTo>
                  <a:pt x="0" y="1813751"/>
                </a:lnTo>
                <a:lnTo>
                  <a:pt x="0" y="0"/>
                </a:lnTo>
                <a:close/>
              </a:path>
            </a:pathLst>
          </a:custGeom>
          <a:blipFill rotWithShape="1">
            <a:blip r:embed="rId6">
              <a:alphaModFix/>
            </a:blip>
            <a:stretch>
              <a:fillRect b="0" l="0" r="0" t="0"/>
            </a:stretch>
          </a:blipFill>
          <a:ln>
            <a:noFill/>
          </a:ln>
        </p:spPr>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BDB"/>
        </a:solidFill>
      </p:bgPr>
    </p:bg>
    <p:spTree>
      <p:nvGrpSpPr>
        <p:cNvPr id="198" name="Shape 198"/>
        <p:cNvGrpSpPr/>
        <p:nvPr/>
      </p:nvGrpSpPr>
      <p:grpSpPr>
        <a:xfrm>
          <a:off x="0" y="0"/>
          <a:ext cx="0" cy="0"/>
          <a:chOff x="0" y="0"/>
          <a:chExt cx="0" cy="0"/>
        </a:xfrm>
      </p:grpSpPr>
      <p:sp>
        <p:nvSpPr>
          <p:cNvPr id="199" name="Google Shape;199;p18"/>
          <p:cNvSpPr/>
          <p:nvPr/>
        </p:nvSpPr>
        <p:spPr>
          <a:xfrm>
            <a:off x="0" y="0"/>
            <a:ext cx="9144000" cy="51435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mt="28000"/>
            </a:blip>
            <a:stretch>
              <a:fillRect b="-38883" l="0" r="0" t="-38885"/>
            </a:stretch>
          </a:blipFill>
          <a:ln>
            <a:noFill/>
          </a:ln>
        </p:spPr>
      </p:sp>
      <p:grpSp>
        <p:nvGrpSpPr>
          <p:cNvPr id="200" name="Google Shape;200;p18"/>
          <p:cNvGrpSpPr/>
          <p:nvPr/>
        </p:nvGrpSpPr>
        <p:grpSpPr>
          <a:xfrm>
            <a:off x="565236" y="129094"/>
            <a:ext cx="7965902" cy="4686404"/>
            <a:chOff x="0" y="-104775"/>
            <a:chExt cx="4196031" cy="2468558"/>
          </a:xfrm>
        </p:grpSpPr>
        <p:sp>
          <p:nvSpPr>
            <p:cNvPr id="201" name="Google Shape;201;p18"/>
            <p:cNvSpPr/>
            <p:nvPr/>
          </p:nvSpPr>
          <p:spPr>
            <a:xfrm>
              <a:off x="0" y="0"/>
              <a:ext cx="4196031" cy="2363783"/>
            </a:xfrm>
            <a:custGeom>
              <a:rect b="b" l="l" r="r" t="t"/>
              <a:pathLst>
                <a:path extrusionOk="0" h="2363783" w="4196031">
                  <a:moveTo>
                    <a:pt x="24783" y="0"/>
                  </a:moveTo>
                  <a:lnTo>
                    <a:pt x="4171248" y="0"/>
                  </a:lnTo>
                  <a:cubicBezTo>
                    <a:pt x="4184935" y="0"/>
                    <a:pt x="4196031" y="11096"/>
                    <a:pt x="4196031" y="24783"/>
                  </a:cubicBezTo>
                  <a:lnTo>
                    <a:pt x="4196031" y="2339000"/>
                  </a:lnTo>
                  <a:cubicBezTo>
                    <a:pt x="4196031" y="2352688"/>
                    <a:pt x="4184935" y="2363783"/>
                    <a:pt x="4171248" y="2363783"/>
                  </a:cubicBezTo>
                  <a:lnTo>
                    <a:pt x="24783" y="2363783"/>
                  </a:lnTo>
                  <a:cubicBezTo>
                    <a:pt x="11096" y="2363783"/>
                    <a:pt x="0" y="2352688"/>
                    <a:pt x="0" y="2339000"/>
                  </a:cubicBezTo>
                  <a:lnTo>
                    <a:pt x="0" y="24783"/>
                  </a:lnTo>
                  <a:cubicBezTo>
                    <a:pt x="0" y="11096"/>
                    <a:pt x="11096" y="0"/>
                    <a:pt x="24783" y="0"/>
                  </a:cubicBezTo>
                  <a:close/>
                </a:path>
              </a:pathLst>
            </a:custGeom>
            <a:solidFill>
              <a:srgbClr val="FAF2E9"/>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02" name="Google Shape;202;p18"/>
            <p:cNvSpPr txBox="1"/>
            <p:nvPr/>
          </p:nvSpPr>
          <p:spPr>
            <a:xfrm>
              <a:off x="0" y="-104775"/>
              <a:ext cx="4196031" cy="2468558"/>
            </a:xfrm>
            <a:prstGeom prst="rect">
              <a:avLst/>
            </a:prstGeom>
            <a:noFill/>
            <a:ln>
              <a:noFill/>
            </a:ln>
          </p:spPr>
          <p:txBody>
            <a:bodyPr anchorCtr="0" anchor="ctr" bIns="25400" lIns="25400" spcFirstLastPara="1" rIns="25400" wrap="square" tIns="25400">
              <a:noAutofit/>
            </a:bodyPr>
            <a:lstStyle/>
            <a:p>
              <a:pPr indent="0" lvl="0" marL="0" marR="0" rtl="0" algn="ctr">
                <a:lnSpc>
                  <a:spcPct val="213333"/>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03" name="Google Shape;203;p18"/>
          <p:cNvSpPr/>
          <p:nvPr/>
        </p:nvSpPr>
        <p:spPr>
          <a:xfrm rot="5400000">
            <a:off x="2629999" y="2702016"/>
            <a:ext cx="1738086" cy="1738086"/>
          </a:xfrm>
          <a:custGeom>
            <a:rect b="b" l="l" r="r" t="t"/>
            <a:pathLst>
              <a:path extrusionOk="0" h="3476171" w="3476171">
                <a:moveTo>
                  <a:pt x="0" y="0"/>
                </a:moveTo>
                <a:lnTo>
                  <a:pt x="3476171" y="0"/>
                </a:lnTo>
                <a:lnTo>
                  <a:pt x="3476171" y="3476171"/>
                </a:lnTo>
                <a:lnTo>
                  <a:pt x="0" y="3476171"/>
                </a:lnTo>
                <a:lnTo>
                  <a:pt x="0" y="0"/>
                </a:lnTo>
                <a:close/>
              </a:path>
            </a:pathLst>
          </a:custGeom>
          <a:blipFill rotWithShape="1">
            <a:blip r:embed="rId4">
              <a:alphaModFix/>
            </a:blip>
            <a:stretch>
              <a:fillRect b="0" l="0" r="0" t="0"/>
            </a:stretch>
          </a:blipFill>
          <a:ln>
            <a:noFill/>
          </a:ln>
        </p:spPr>
      </p:sp>
      <p:sp>
        <p:nvSpPr>
          <p:cNvPr id="204" name="Google Shape;204;p18"/>
          <p:cNvSpPr/>
          <p:nvPr/>
        </p:nvSpPr>
        <p:spPr>
          <a:xfrm>
            <a:off x="2709012" y="2781032"/>
            <a:ext cx="1580060" cy="1580053"/>
          </a:xfrm>
          <a:custGeom>
            <a:rect b="b" l="l" r="r" t="t"/>
            <a:pathLst>
              <a:path extrusionOk="0"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rotWithShape="1">
            <a:blip r:embed="rId5">
              <a:alphaModFix/>
            </a:blip>
            <a:stretch>
              <a:fillRect b="-25014" l="-13863" r="-17179" t="-6026"/>
            </a:stretch>
          </a:blip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05" name="Google Shape;205;p18"/>
          <p:cNvSpPr/>
          <p:nvPr/>
        </p:nvSpPr>
        <p:spPr>
          <a:xfrm rot="5400000">
            <a:off x="4626621" y="1696334"/>
            <a:ext cx="1738086" cy="1738085"/>
          </a:xfrm>
          <a:custGeom>
            <a:rect b="b" l="l" r="r" t="t"/>
            <a:pathLst>
              <a:path extrusionOk="0" h="3476171" w="3476171">
                <a:moveTo>
                  <a:pt x="0" y="0"/>
                </a:moveTo>
                <a:lnTo>
                  <a:pt x="3476171" y="0"/>
                </a:lnTo>
                <a:lnTo>
                  <a:pt x="3476171" y="3476170"/>
                </a:lnTo>
                <a:lnTo>
                  <a:pt x="0" y="3476170"/>
                </a:lnTo>
                <a:lnTo>
                  <a:pt x="0" y="0"/>
                </a:lnTo>
                <a:close/>
              </a:path>
            </a:pathLst>
          </a:custGeom>
          <a:blipFill rotWithShape="1">
            <a:blip r:embed="rId4">
              <a:alphaModFix/>
            </a:blip>
            <a:stretch>
              <a:fillRect b="0" l="0" r="0" t="0"/>
            </a:stretch>
          </a:blipFill>
          <a:ln>
            <a:noFill/>
          </a:ln>
        </p:spPr>
      </p:sp>
      <p:sp>
        <p:nvSpPr>
          <p:cNvPr id="206" name="Google Shape;206;p18"/>
          <p:cNvSpPr/>
          <p:nvPr/>
        </p:nvSpPr>
        <p:spPr>
          <a:xfrm>
            <a:off x="4705634" y="1775350"/>
            <a:ext cx="1580060" cy="1580053"/>
          </a:xfrm>
          <a:custGeom>
            <a:rect b="b" l="l" r="r" t="t"/>
            <a:pathLst>
              <a:path extrusionOk="0"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rotWithShape="1">
            <a:blip r:embed="rId6">
              <a:alphaModFix/>
            </a:blip>
            <a:stretch>
              <a:fillRect b="-17480" l="-13261" r="-9041" t="-4819"/>
            </a:stretch>
          </a:blip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07" name="Google Shape;207;p18"/>
          <p:cNvSpPr/>
          <p:nvPr/>
        </p:nvSpPr>
        <p:spPr>
          <a:xfrm rot="5400000">
            <a:off x="298626" y="1203885"/>
            <a:ext cx="2232445" cy="2232445"/>
          </a:xfrm>
          <a:custGeom>
            <a:rect b="b" l="l" r="r" t="t"/>
            <a:pathLst>
              <a:path extrusionOk="0" h="4464890" w="4464890">
                <a:moveTo>
                  <a:pt x="0" y="0"/>
                </a:moveTo>
                <a:lnTo>
                  <a:pt x="4464891" y="0"/>
                </a:lnTo>
                <a:lnTo>
                  <a:pt x="4464891" y="4464891"/>
                </a:lnTo>
                <a:lnTo>
                  <a:pt x="0" y="4464891"/>
                </a:lnTo>
                <a:lnTo>
                  <a:pt x="0" y="0"/>
                </a:lnTo>
                <a:close/>
              </a:path>
            </a:pathLst>
          </a:custGeom>
          <a:blipFill rotWithShape="1">
            <a:blip r:embed="rId4">
              <a:alphaModFix/>
            </a:blip>
            <a:stretch>
              <a:fillRect b="0" l="0" r="0" t="0"/>
            </a:stretch>
          </a:blipFill>
          <a:ln>
            <a:noFill/>
          </a:ln>
        </p:spPr>
      </p:sp>
      <p:sp>
        <p:nvSpPr>
          <p:cNvPr id="208" name="Google Shape;208;p18"/>
          <p:cNvSpPr/>
          <p:nvPr/>
        </p:nvSpPr>
        <p:spPr>
          <a:xfrm>
            <a:off x="400112" y="1305375"/>
            <a:ext cx="2029473" cy="2029465"/>
          </a:xfrm>
          <a:custGeom>
            <a:rect b="b" l="l" r="r" t="t"/>
            <a:pathLst>
              <a:path extrusionOk="0"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rotWithShape="1">
            <a:blip r:embed="rId7">
              <a:alphaModFix/>
            </a:blip>
            <a:stretch>
              <a:fillRect b="-9383" l="-8447" r="-6099" t="-5161"/>
            </a:stretch>
          </a:blip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grpSp>
        <p:nvGrpSpPr>
          <p:cNvPr id="209" name="Google Shape;209;p18"/>
          <p:cNvGrpSpPr/>
          <p:nvPr/>
        </p:nvGrpSpPr>
        <p:grpSpPr>
          <a:xfrm>
            <a:off x="6464719" y="2454836"/>
            <a:ext cx="2232445" cy="2232445"/>
            <a:chOff x="0" y="0"/>
            <a:chExt cx="5953187" cy="5953187"/>
          </a:xfrm>
        </p:grpSpPr>
        <p:sp>
          <p:nvSpPr>
            <p:cNvPr id="210" name="Google Shape;210;p18"/>
            <p:cNvSpPr/>
            <p:nvPr/>
          </p:nvSpPr>
          <p:spPr>
            <a:xfrm rot="5400000">
              <a:off x="0" y="0"/>
              <a:ext cx="5953187" cy="5953187"/>
            </a:xfrm>
            <a:custGeom>
              <a:rect b="b" l="l" r="r" t="t"/>
              <a:pathLst>
                <a:path extrusionOk="0" h="5953187" w="5953187">
                  <a:moveTo>
                    <a:pt x="0" y="0"/>
                  </a:moveTo>
                  <a:lnTo>
                    <a:pt x="5953187" y="0"/>
                  </a:lnTo>
                  <a:lnTo>
                    <a:pt x="5953187" y="5953187"/>
                  </a:lnTo>
                  <a:lnTo>
                    <a:pt x="0" y="5953187"/>
                  </a:lnTo>
                  <a:lnTo>
                    <a:pt x="0" y="0"/>
                  </a:lnTo>
                  <a:close/>
                </a:path>
              </a:pathLst>
            </a:custGeom>
            <a:blipFill rotWithShape="1">
              <a:blip r:embed="rId4">
                <a:alphaModFix/>
              </a:blip>
              <a:stretch>
                <a:fillRect b="0" l="0" r="0" t="0"/>
              </a:stretch>
            </a:blipFill>
            <a:ln>
              <a:noFill/>
            </a:ln>
          </p:spPr>
        </p:sp>
        <p:sp>
          <p:nvSpPr>
            <p:cNvPr id="211" name="Google Shape;211;p18"/>
            <p:cNvSpPr/>
            <p:nvPr/>
          </p:nvSpPr>
          <p:spPr>
            <a:xfrm>
              <a:off x="270629" y="270640"/>
              <a:ext cx="5411928" cy="5411906"/>
            </a:xfrm>
            <a:custGeom>
              <a:rect b="b" l="l" r="r" t="t"/>
              <a:pathLst>
                <a:path extrusionOk="0"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rotWithShape="1">
              <a:blip r:embed="rId8">
                <a:alphaModFix/>
              </a:blip>
              <a:stretch>
                <a:fillRect b="-3284" l="-3753" r="-4457" t="-4926"/>
              </a:stretch>
            </a:blip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grpSp>
      <p:sp>
        <p:nvSpPr>
          <p:cNvPr id="212" name="Google Shape;212;p18"/>
          <p:cNvSpPr txBox="1"/>
          <p:nvPr/>
        </p:nvSpPr>
        <p:spPr>
          <a:xfrm>
            <a:off x="6825170" y="1588315"/>
            <a:ext cx="1469260" cy="303213"/>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800" u="none" cap="none" strike="noStrike">
                <a:solidFill>
                  <a:srgbClr val="402206"/>
                </a:solidFill>
                <a:latin typeface="Exo 2 Light"/>
                <a:ea typeface="Exo 2 Light"/>
                <a:cs typeface="Exo 2 Light"/>
                <a:sym typeface="Exo 2 Light"/>
              </a:rPr>
              <a:t>Fact Four</a:t>
            </a:r>
            <a:endParaRPr sz="700"/>
          </a:p>
        </p:txBody>
      </p:sp>
      <p:sp>
        <p:nvSpPr>
          <p:cNvPr id="213" name="Google Shape;213;p18"/>
          <p:cNvSpPr txBox="1"/>
          <p:nvPr/>
        </p:nvSpPr>
        <p:spPr>
          <a:xfrm>
            <a:off x="6690757" y="1987731"/>
            <a:ext cx="1738200" cy="2979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900" u="none" cap="none" strike="noStrike">
                <a:solidFill>
                  <a:srgbClr val="402206"/>
                </a:solidFill>
                <a:latin typeface="Exo 2 Light"/>
                <a:ea typeface="Exo 2 Light"/>
                <a:cs typeface="Exo 2 Light"/>
                <a:sym typeface="Exo 2 Light"/>
              </a:rPr>
              <a:t>Briefly elaborate on</a:t>
            </a:r>
            <a:endParaRPr sz="700"/>
          </a:p>
          <a:p>
            <a:pPr indent="0" lvl="0" marL="0" marR="0" rtl="0" algn="ctr">
              <a:lnSpc>
                <a:spcPct val="115000"/>
              </a:lnSpc>
              <a:spcBef>
                <a:spcPts val="0"/>
              </a:spcBef>
              <a:spcAft>
                <a:spcPts val="0"/>
              </a:spcAft>
              <a:buNone/>
            </a:pPr>
            <a:r>
              <a:rPr b="0" i="0" lang="en" sz="900" u="none" cap="none" strike="noStrike">
                <a:solidFill>
                  <a:srgbClr val="402206"/>
                </a:solidFill>
                <a:latin typeface="Exo 2 Light"/>
                <a:ea typeface="Exo 2 Light"/>
                <a:cs typeface="Exo 2 Light"/>
                <a:sym typeface="Exo 2 Light"/>
              </a:rPr>
              <a:t>what you want to discuss.</a:t>
            </a:r>
            <a:endParaRPr sz="700"/>
          </a:p>
        </p:txBody>
      </p:sp>
      <p:sp>
        <p:nvSpPr>
          <p:cNvPr id="214" name="Google Shape;214;p18"/>
          <p:cNvSpPr txBox="1"/>
          <p:nvPr/>
        </p:nvSpPr>
        <p:spPr>
          <a:xfrm>
            <a:off x="2764412" y="1588315"/>
            <a:ext cx="1469259" cy="303213"/>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800" u="none" cap="none" strike="noStrike">
                <a:solidFill>
                  <a:srgbClr val="402206"/>
                </a:solidFill>
                <a:latin typeface="Exo 2 Light"/>
                <a:ea typeface="Exo 2 Light"/>
                <a:cs typeface="Exo 2 Light"/>
                <a:sym typeface="Exo 2 Light"/>
              </a:rPr>
              <a:t>Fact Two</a:t>
            </a:r>
            <a:endParaRPr sz="700"/>
          </a:p>
        </p:txBody>
      </p:sp>
      <p:sp>
        <p:nvSpPr>
          <p:cNvPr id="215" name="Google Shape;215;p18"/>
          <p:cNvSpPr txBox="1"/>
          <p:nvPr/>
        </p:nvSpPr>
        <p:spPr>
          <a:xfrm>
            <a:off x="2629999" y="1987731"/>
            <a:ext cx="1738200" cy="2979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900" u="none" cap="none" strike="noStrike">
                <a:solidFill>
                  <a:srgbClr val="402206"/>
                </a:solidFill>
                <a:latin typeface="Exo 2 Light"/>
                <a:ea typeface="Exo 2 Light"/>
                <a:cs typeface="Exo 2 Light"/>
                <a:sym typeface="Exo 2 Light"/>
              </a:rPr>
              <a:t>Briefly elaborate on</a:t>
            </a:r>
            <a:endParaRPr sz="700"/>
          </a:p>
          <a:p>
            <a:pPr indent="0" lvl="0" marL="0" marR="0" rtl="0" algn="ctr">
              <a:lnSpc>
                <a:spcPct val="115000"/>
              </a:lnSpc>
              <a:spcBef>
                <a:spcPts val="0"/>
              </a:spcBef>
              <a:spcAft>
                <a:spcPts val="0"/>
              </a:spcAft>
              <a:buNone/>
            </a:pPr>
            <a:r>
              <a:rPr b="0" i="0" lang="en" sz="900" u="none" cap="none" strike="noStrike">
                <a:solidFill>
                  <a:srgbClr val="402206"/>
                </a:solidFill>
                <a:latin typeface="Exo 2 Light"/>
                <a:ea typeface="Exo 2 Light"/>
                <a:cs typeface="Exo 2 Light"/>
                <a:sym typeface="Exo 2 Light"/>
              </a:rPr>
              <a:t>what you want to discuss.</a:t>
            </a:r>
            <a:endParaRPr sz="700"/>
          </a:p>
        </p:txBody>
      </p:sp>
      <p:sp>
        <p:nvSpPr>
          <p:cNvPr id="216" name="Google Shape;216;p18"/>
          <p:cNvSpPr txBox="1"/>
          <p:nvPr/>
        </p:nvSpPr>
        <p:spPr>
          <a:xfrm>
            <a:off x="4761034" y="3574361"/>
            <a:ext cx="1469260" cy="303213"/>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800" u="none" cap="none" strike="noStrike">
                <a:solidFill>
                  <a:srgbClr val="402206"/>
                </a:solidFill>
                <a:latin typeface="Exo 2 Light"/>
                <a:ea typeface="Exo 2 Light"/>
                <a:cs typeface="Exo 2 Light"/>
                <a:sym typeface="Exo 2 Light"/>
              </a:rPr>
              <a:t>Fact Three</a:t>
            </a:r>
            <a:endParaRPr sz="700"/>
          </a:p>
        </p:txBody>
      </p:sp>
      <p:sp>
        <p:nvSpPr>
          <p:cNvPr id="217" name="Google Shape;217;p18"/>
          <p:cNvSpPr txBox="1"/>
          <p:nvPr/>
        </p:nvSpPr>
        <p:spPr>
          <a:xfrm>
            <a:off x="4626621" y="3973777"/>
            <a:ext cx="1738200" cy="2979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900" u="none" cap="none" strike="noStrike">
                <a:solidFill>
                  <a:srgbClr val="402206"/>
                </a:solidFill>
                <a:latin typeface="Exo 2 Light"/>
                <a:ea typeface="Exo 2 Light"/>
                <a:cs typeface="Exo 2 Light"/>
                <a:sym typeface="Exo 2 Light"/>
              </a:rPr>
              <a:t>Briefly elaborate on</a:t>
            </a:r>
            <a:endParaRPr sz="700"/>
          </a:p>
          <a:p>
            <a:pPr indent="0" lvl="0" marL="0" marR="0" rtl="0" algn="ctr">
              <a:lnSpc>
                <a:spcPct val="115000"/>
              </a:lnSpc>
              <a:spcBef>
                <a:spcPts val="0"/>
              </a:spcBef>
              <a:spcAft>
                <a:spcPts val="0"/>
              </a:spcAft>
              <a:buNone/>
            </a:pPr>
            <a:r>
              <a:rPr b="0" i="0" lang="en" sz="900" u="none" cap="none" strike="noStrike">
                <a:solidFill>
                  <a:srgbClr val="402206"/>
                </a:solidFill>
                <a:latin typeface="Exo 2 Light"/>
                <a:ea typeface="Exo 2 Light"/>
                <a:cs typeface="Exo 2 Light"/>
                <a:sym typeface="Exo 2 Light"/>
              </a:rPr>
              <a:t>what you want to discuss.</a:t>
            </a:r>
            <a:endParaRPr sz="700"/>
          </a:p>
        </p:txBody>
      </p:sp>
      <p:sp>
        <p:nvSpPr>
          <p:cNvPr id="218" name="Google Shape;218;p18"/>
          <p:cNvSpPr txBox="1"/>
          <p:nvPr/>
        </p:nvSpPr>
        <p:spPr>
          <a:xfrm>
            <a:off x="765879" y="3574361"/>
            <a:ext cx="1469259" cy="303213"/>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800" u="none" cap="none" strike="noStrike">
                <a:solidFill>
                  <a:srgbClr val="402206"/>
                </a:solidFill>
                <a:latin typeface="Exo 2 Light"/>
                <a:ea typeface="Exo 2 Light"/>
                <a:cs typeface="Exo 2 Light"/>
                <a:sym typeface="Exo 2 Light"/>
              </a:rPr>
              <a:t>Fact One</a:t>
            </a:r>
            <a:endParaRPr sz="700"/>
          </a:p>
        </p:txBody>
      </p:sp>
      <p:sp>
        <p:nvSpPr>
          <p:cNvPr id="219" name="Google Shape;219;p18"/>
          <p:cNvSpPr txBox="1"/>
          <p:nvPr/>
        </p:nvSpPr>
        <p:spPr>
          <a:xfrm>
            <a:off x="631466" y="3973777"/>
            <a:ext cx="1738200" cy="2979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900" u="none" cap="none" strike="noStrike">
                <a:solidFill>
                  <a:srgbClr val="402206"/>
                </a:solidFill>
                <a:latin typeface="Exo 2 Light"/>
                <a:ea typeface="Exo 2 Light"/>
                <a:cs typeface="Exo 2 Light"/>
                <a:sym typeface="Exo 2 Light"/>
              </a:rPr>
              <a:t>Briefly elaborate on</a:t>
            </a:r>
            <a:endParaRPr sz="700"/>
          </a:p>
          <a:p>
            <a:pPr indent="0" lvl="0" marL="0" marR="0" rtl="0" algn="ctr">
              <a:lnSpc>
                <a:spcPct val="115000"/>
              </a:lnSpc>
              <a:spcBef>
                <a:spcPts val="0"/>
              </a:spcBef>
              <a:spcAft>
                <a:spcPts val="0"/>
              </a:spcAft>
              <a:buNone/>
            </a:pPr>
            <a:r>
              <a:rPr b="0" i="0" lang="en" sz="900" u="none" cap="none" strike="noStrike">
                <a:solidFill>
                  <a:srgbClr val="402206"/>
                </a:solidFill>
                <a:latin typeface="Exo 2 Light"/>
                <a:ea typeface="Exo 2 Light"/>
                <a:cs typeface="Exo 2 Light"/>
                <a:sym typeface="Exo 2 Light"/>
              </a:rPr>
              <a:t>what you want to discuss.</a:t>
            </a:r>
            <a:endParaRPr sz="700"/>
          </a:p>
        </p:txBody>
      </p:sp>
      <p:sp>
        <p:nvSpPr>
          <p:cNvPr id="220" name="Google Shape;220;p18"/>
          <p:cNvSpPr txBox="1"/>
          <p:nvPr/>
        </p:nvSpPr>
        <p:spPr>
          <a:xfrm>
            <a:off x="1414849" y="810432"/>
            <a:ext cx="6314302" cy="558469"/>
          </a:xfrm>
          <a:prstGeom prst="rect">
            <a:avLst/>
          </a:prstGeom>
          <a:noFill/>
          <a:ln>
            <a:noFill/>
          </a:ln>
        </p:spPr>
        <p:txBody>
          <a:bodyPr anchorCtr="0" anchor="t" bIns="0" lIns="0" spcFirstLastPara="1" rIns="0" wrap="square" tIns="0">
            <a:spAutoFit/>
          </a:bodyPr>
          <a:lstStyle/>
          <a:p>
            <a:pPr indent="0" lvl="0" marL="0" marR="0" rtl="0" algn="ctr">
              <a:lnSpc>
                <a:spcPct val="96999"/>
              </a:lnSpc>
              <a:spcBef>
                <a:spcPts val="0"/>
              </a:spcBef>
              <a:spcAft>
                <a:spcPts val="0"/>
              </a:spcAft>
              <a:buNone/>
            </a:pPr>
            <a:r>
              <a:rPr b="0" i="0" lang="en" sz="4300" u="none" cap="none" strike="noStrike">
                <a:solidFill>
                  <a:srgbClr val="402206"/>
                </a:solidFill>
                <a:latin typeface="Caveat"/>
                <a:ea typeface="Caveat"/>
                <a:cs typeface="Caveat"/>
                <a:sym typeface="Caveat"/>
              </a:rPr>
              <a:t>The Wampanoag People</a:t>
            </a:r>
            <a:endParaRPr sz="70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BDB"/>
        </a:solidFill>
      </p:bgPr>
    </p:bg>
    <p:spTree>
      <p:nvGrpSpPr>
        <p:cNvPr id="224" name="Shape 224"/>
        <p:cNvGrpSpPr/>
        <p:nvPr/>
      </p:nvGrpSpPr>
      <p:grpSpPr>
        <a:xfrm>
          <a:off x="0" y="0"/>
          <a:ext cx="0" cy="0"/>
          <a:chOff x="0" y="0"/>
          <a:chExt cx="0" cy="0"/>
        </a:xfrm>
      </p:grpSpPr>
      <p:sp>
        <p:nvSpPr>
          <p:cNvPr id="225" name="Google Shape;225;p19"/>
          <p:cNvSpPr/>
          <p:nvPr/>
        </p:nvSpPr>
        <p:spPr>
          <a:xfrm>
            <a:off x="0" y="0"/>
            <a:ext cx="9144000" cy="51435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mt="28000"/>
            </a:blip>
            <a:stretch>
              <a:fillRect b="-38883" l="0" r="0" t="-38885"/>
            </a:stretch>
          </a:blipFill>
          <a:ln>
            <a:noFill/>
          </a:ln>
        </p:spPr>
      </p:sp>
      <p:grpSp>
        <p:nvGrpSpPr>
          <p:cNvPr id="226" name="Google Shape;226;p19"/>
          <p:cNvGrpSpPr/>
          <p:nvPr/>
        </p:nvGrpSpPr>
        <p:grpSpPr>
          <a:xfrm>
            <a:off x="565236" y="129094"/>
            <a:ext cx="6641927" cy="4686404"/>
            <a:chOff x="0" y="-104775"/>
            <a:chExt cx="3498628" cy="2468558"/>
          </a:xfrm>
        </p:grpSpPr>
        <p:sp>
          <p:nvSpPr>
            <p:cNvPr id="227" name="Google Shape;227;p19"/>
            <p:cNvSpPr/>
            <p:nvPr/>
          </p:nvSpPr>
          <p:spPr>
            <a:xfrm>
              <a:off x="0" y="0"/>
              <a:ext cx="3498628" cy="2363783"/>
            </a:xfrm>
            <a:custGeom>
              <a:rect b="b" l="l" r="r" t="t"/>
              <a:pathLst>
                <a:path extrusionOk="0" h="2363783" w="3498628">
                  <a:moveTo>
                    <a:pt x="29723" y="0"/>
                  </a:moveTo>
                  <a:lnTo>
                    <a:pt x="3468905" y="0"/>
                  </a:lnTo>
                  <a:cubicBezTo>
                    <a:pt x="3476788" y="0"/>
                    <a:pt x="3484349" y="3132"/>
                    <a:pt x="3489923" y="8706"/>
                  </a:cubicBezTo>
                  <a:cubicBezTo>
                    <a:pt x="3495497" y="14280"/>
                    <a:pt x="3498628" y="21840"/>
                    <a:pt x="3498628" y="29723"/>
                  </a:cubicBezTo>
                  <a:lnTo>
                    <a:pt x="3498628" y="2334060"/>
                  </a:lnTo>
                  <a:cubicBezTo>
                    <a:pt x="3498628" y="2350476"/>
                    <a:pt x="3485321" y="2363783"/>
                    <a:pt x="3468905" y="2363783"/>
                  </a:cubicBezTo>
                  <a:lnTo>
                    <a:pt x="29723" y="2363783"/>
                  </a:lnTo>
                  <a:cubicBezTo>
                    <a:pt x="13308" y="2363783"/>
                    <a:pt x="0" y="2350476"/>
                    <a:pt x="0" y="2334060"/>
                  </a:cubicBezTo>
                  <a:lnTo>
                    <a:pt x="0" y="29723"/>
                  </a:lnTo>
                  <a:cubicBezTo>
                    <a:pt x="0" y="13308"/>
                    <a:pt x="13308" y="0"/>
                    <a:pt x="29723" y="0"/>
                  </a:cubicBezTo>
                  <a:close/>
                </a:path>
              </a:pathLst>
            </a:custGeom>
            <a:solidFill>
              <a:srgbClr val="FAF2E9"/>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28" name="Google Shape;228;p19"/>
            <p:cNvSpPr txBox="1"/>
            <p:nvPr/>
          </p:nvSpPr>
          <p:spPr>
            <a:xfrm>
              <a:off x="0" y="-104775"/>
              <a:ext cx="3498628" cy="2468558"/>
            </a:xfrm>
            <a:prstGeom prst="rect">
              <a:avLst/>
            </a:prstGeom>
            <a:noFill/>
            <a:ln>
              <a:noFill/>
            </a:ln>
          </p:spPr>
          <p:txBody>
            <a:bodyPr anchorCtr="0" anchor="ctr" bIns="25400" lIns="25400" spcFirstLastPara="1" rIns="25400" wrap="square" tIns="25400">
              <a:noAutofit/>
            </a:bodyPr>
            <a:lstStyle/>
            <a:p>
              <a:pPr indent="0" lvl="0" marL="0" marR="0" rtl="0" algn="ctr">
                <a:lnSpc>
                  <a:spcPct val="213333"/>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29" name="Google Shape;229;p19"/>
          <p:cNvSpPr/>
          <p:nvPr/>
        </p:nvSpPr>
        <p:spPr>
          <a:xfrm rot="5400000">
            <a:off x="4572000" y="0"/>
            <a:ext cx="5143500" cy="5143500"/>
          </a:xfrm>
          <a:custGeom>
            <a:rect b="b" l="l" r="r" t="t"/>
            <a:pathLst>
              <a:path extrusionOk="0" h="10287000" w="10287000">
                <a:moveTo>
                  <a:pt x="0" y="0"/>
                </a:moveTo>
                <a:lnTo>
                  <a:pt x="10287000" y="0"/>
                </a:lnTo>
                <a:lnTo>
                  <a:pt x="10287000" y="10287000"/>
                </a:lnTo>
                <a:lnTo>
                  <a:pt x="0" y="10287000"/>
                </a:lnTo>
                <a:lnTo>
                  <a:pt x="0" y="0"/>
                </a:lnTo>
                <a:close/>
              </a:path>
            </a:pathLst>
          </a:custGeom>
          <a:blipFill rotWithShape="1">
            <a:blip r:embed="rId4">
              <a:alphaModFix/>
            </a:blip>
            <a:stretch>
              <a:fillRect b="0" l="0" r="0" t="0"/>
            </a:stretch>
          </a:blipFill>
          <a:ln>
            <a:noFill/>
          </a:ln>
        </p:spPr>
      </p:sp>
      <p:sp>
        <p:nvSpPr>
          <p:cNvPr id="230" name="Google Shape;230;p19"/>
          <p:cNvSpPr/>
          <p:nvPr/>
        </p:nvSpPr>
        <p:spPr>
          <a:xfrm>
            <a:off x="4805822" y="233831"/>
            <a:ext cx="4675858" cy="4675838"/>
          </a:xfrm>
          <a:custGeom>
            <a:rect b="b" l="l" r="r" t="t"/>
            <a:pathLst>
              <a:path extrusionOk="0"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rotWithShape="1">
            <a:blip r:embed="rId5">
              <a:alphaModFix/>
            </a:blip>
            <a:stretch>
              <a:fillRect b="-6517" l="-10692" r="0" t="-4174"/>
            </a:stretch>
          </a:blip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31" name="Google Shape;231;p19"/>
          <p:cNvSpPr txBox="1"/>
          <p:nvPr/>
        </p:nvSpPr>
        <p:spPr>
          <a:xfrm>
            <a:off x="957649" y="1799554"/>
            <a:ext cx="3390900" cy="10590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0" i="0" lang="en" sz="4300" u="none" cap="none" strike="noStrike">
                <a:solidFill>
                  <a:srgbClr val="402206"/>
                </a:solidFill>
                <a:latin typeface="Caveat"/>
                <a:ea typeface="Caveat"/>
                <a:cs typeface="Caveat"/>
                <a:sym typeface="Caveat"/>
              </a:rPr>
              <a:t>The First Thanksgiving</a:t>
            </a:r>
            <a:endParaRPr sz="700"/>
          </a:p>
        </p:txBody>
      </p:sp>
      <p:sp>
        <p:nvSpPr>
          <p:cNvPr id="232" name="Google Shape;232;p19"/>
          <p:cNvSpPr txBox="1"/>
          <p:nvPr/>
        </p:nvSpPr>
        <p:spPr>
          <a:xfrm>
            <a:off x="1205335" y="3310607"/>
            <a:ext cx="2895600" cy="12537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900" u="none" cap="none" strike="noStrike">
                <a:solidFill>
                  <a:srgbClr val="402206"/>
                </a:solidFill>
                <a:latin typeface="Exo 2 Light"/>
                <a:ea typeface="Exo 2 Light"/>
                <a:cs typeface="Exo 2 Light"/>
                <a:sym typeface="Exo 2 Light"/>
              </a:rPr>
              <a:t>In 1621, after a year of hardships and collaboration, English Pilgrims and Wampanoag Native Americans came together for a bountiful harvest feast. This historic gathering, now known as the "First Thanksgiving," was a joyful celebration of unity, gratitude, and the fruitful cooperation between two distinct cultures, marking the beginning of a cherished American tradition.</a:t>
            </a:r>
            <a:endParaRPr sz="700"/>
          </a:p>
        </p:txBody>
      </p:sp>
      <p:sp>
        <p:nvSpPr>
          <p:cNvPr id="233" name="Google Shape;233;p19"/>
          <p:cNvSpPr txBox="1"/>
          <p:nvPr/>
        </p:nvSpPr>
        <p:spPr>
          <a:xfrm>
            <a:off x="1079438" y="724065"/>
            <a:ext cx="3147300" cy="4965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500" u="none" cap="none" strike="noStrike">
                <a:solidFill>
                  <a:srgbClr val="402206"/>
                </a:solidFill>
                <a:latin typeface="Exo 2 Light"/>
                <a:ea typeface="Exo 2 Light"/>
                <a:cs typeface="Exo 2 Light"/>
                <a:sym typeface="Exo 2 Light"/>
              </a:rPr>
              <a:t>The Feast of 1621:</a:t>
            </a:r>
            <a:endParaRPr sz="700"/>
          </a:p>
          <a:p>
            <a:pPr indent="0" lvl="0" marL="0" marR="0" rtl="0" algn="ctr">
              <a:lnSpc>
                <a:spcPct val="115000"/>
              </a:lnSpc>
              <a:spcBef>
                <a:spcPts val="0"/>
              </a:spcBef>
              <a:spcAft>
                <a:spcPts val="0"/>
              </a:spcAft>
              <a:buNone/>
            </a:pPr>
            <a:r>
              <a:rPr b="0" i="0" lang="en" sz="1500" u="none" cap="none" strike="noStrike">
                <a:solidFill>
                  <a:srgbClr val="402206"/>
                </a:solidFill>
                <a:latin typeface="Exo 2 Light"/>
                <a:ea typeface="Exo 2 Light"/>
                <a:cs typeface="Exo 2 Light"/>
                <a:sym typeface="Exo 2 Light"/>
              </a:rPr>
              <a:t>A Celebration of Harvest and Unity</a:t>
            </a:r>
            <a:endParaRPr sz="700"/>
          </a:p>
        </p:txBody>
      </p:sp>
      <p:sp>
        <p:nvSpPr>
          <p:cNvPr id="234" name="Google Shape;234;p19"/>
          <p:cNvSpPr/>
          <p:nvPr/>
        </p:nvSpPr>
        <p:spPr>
          <a:xfrm flipH="1">
            <a:off x="6539138" y="3307462"/>
            <a:ext cx="3863398" cy="2643378"/>
          </a:xfrm>
          <a:custGeom>
            <a:rect b="b" l="l" r="r" t="t"/>
            <a:pathLst>
              <a:path extrusionOk="0" h="5286755" w="7726796">
                <a:moveTo>
                  <a:pt x="7726796" y="0"/>
                </a:moveTo>
                <a:lnTo>
                  <a:pt x="0" y="0"/>
                </a:lnTo>
                <a:lnTo>
                  <a:pt x="0" y="5286754"/>
                </a:lnTo>
                <a:lnTo>
                  <a:pt x="7726796" y="5286754"/>
                </a:lnTo>
                <a:lnTo>
                  <a:pt x="7726796" y="0"/>
                </a:lnTo>
                <a:close/>
              </a:path>
            </a:pathLst>
          </a:custGeom>
          <a:blipFill rotWithShape="1">
            <a:blip r:embed="rId6">
              <a:alphaModFix amt="80000"/>
            </a:blip>
            <a:stretch>
              <a:fillRect b="0" l="0" r="0" t="0"/>
            </a:stretch>
          </a:blipFill>
          <a:ln>
            <a:noFill/>
          </a:ln>
        </p:spPr>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402206"/>
      </a:dk1>
      <a:lt1>
        <a:srgbClr val="FCF4ED"/>
      </a:lt1>
      <a:dk2>
        <a:srgbClr val="402206"/>
      </a:dk2>
      <a:lt2>
        <a:srgbClr val="B3CBBF"/>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