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4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</p:sldIdLst>
  <p:sldSz cy="10693400" cx="7556500"/>
  <p:notesSz cx="6858000" cy="9144000"/>
  <p:embeddedFontLst>
    <p:embeddedFont>
      <p:font typeface="Alegreya SC"/>
      <p:bold r:id="rId13"/>
      <p:boldItalic r:id="rId14"/>
    </p:embeddedFont>
    <p:embeddedFont>
      <p:font typeface="Kadwa"/>
      <p:regular r:id="rId15"/>
      <p:bold r:id="rId16"/>
    </p:embeddedFont>
    <p:embeddedFont>
      <p:font typeface="Kaushan Script"/>
      <p:regular r:id="rId17"/>
    </p:embeddedFont>
    <p:embeddedFont>
      <p:font typeface="Alegreya"/>
      <p:regular r:id="rId18"/>
      <p:bold r:id="rId19"/>
      <p:italic r:id="rId20"/>
      <p:boldItalic r:id="rId2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Alegreya-italic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21" Type="http://schemas.openxmlformats.org/officeDocument/2006/relationships/font" Target="fonts/Alegreya-boldItalic.fntdata"/><Relationship Id="rId13" Type="http://schemas.openxmlformats.org/officeDocument/2006/relationships/font" Target="fonts/AlegreyaSC-bold.fntdata"/><Relationship Id="rId12" Type="http://schemas.openxmlformats.org/officeDocument/2006/relationships/slide" Target="slides/slide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font" Target="fonts/Kadwa-regular.fntdata"/><Relationship Id="rId14" Type="http://schemas.openxmlformats.org/officeDocument/2006/relationships/font" Target="fonts/AlegreyaSC-boldItalic.fntdata"/><Relationship Id="rId17" Type="http://schemas.openxmlformats.org/officeDocument/2006/relationships/font" Target="fonts/KaushanScript-regular.fntdata"/><Relationship Id="rId16" Type="http://schemas.openxmlformats.org/officeDocument/2006/relationships/font" Target="fonts/Kadwa-bold.fntdata"/><Relationship Id="rId5" Type="http://schemas.openxmlformats.org/officeDocument/2006/relationships/notesMaster" Target="notesMasters/notesMaster1.xml"/><Relationship Id="rId19" Type="http://schemas.openxmlformats.org/officeDocument/2006/relationships/font" Target="fonts/Alegreya-bold.fntdata"/><Relationship Id="rId6" Type="http://schemas.openxmlformats.org/officeDocument/2006/relationships/slide" Target="slides/slide1.xml"/><Relationship Id="rId18" Type="http://schemas.openxmlformats.org/officeDocument/2006/relationships/font" Target="fonts/Alegreya-regular.fntdata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" name="Google Shape;124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" name="Google Shape;141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4" name="Google Shape;154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" name="Google Shape;164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9" name="Google Shape;179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6" name="Google Shape;196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6" name="Google Shape;256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3.png"/><Relationship Id="rId4" Type="http://schemas.openxmlformats.org/officeDocument/2006/relationships/image" Target="../media/image2.png"/><Relationship Id="rId10" Type="http://schemas.openxmlformats.org/officeDocument/2006/relationships/image" Target="../media/image13.png"/><Relationship Id="rId9" Type="http://schemas.openxmlformats.org/officeDocument/2006/relationships/image" Target="../media/image16.png"/><Relationship Id="rId5" Type="http://schemas.openxmlformats.org/officeDocument/2006/relationships/image" Target="../media/image9.png"/><Relationship Id="rId6" Type="http://schemas.openxmlformats.org/officeDocument/2006/relationships/image" Target="../media/image11.png"/><Relationship Id="rId7" Type="http://schemas.openxmlformats.org/officeDocument/2006/relationships/image" Target="../media/image8.png"/><Relationship Id="rId8" Type="http://schemas.openxmlformats.org/officeDocument/2006/relationships/image" Target="../media/image4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9.png"/><Relationship Id="rId3" Type="http://schemas.openxmlformats.org/officeDocument/2006/relationships/image" Target="../media/image12.png"/><Relationship Id="rId4" Type="http://schemas.openxmlformats.org/officeDocument/2006/relationships/image" Target="../media/image6.png"/><Relationship Id="rId5" Type="http://schemas.openxmlformats.org/officeDocument/2006/relationships/image" Target="../media/image10.png"/><Relationship Id="rId6" Type="http://schemas.openxmlformats.org/officeDocument/2006/relationships/image" Target="../media/image7.png"/><Relationship Id="rId7" Type="http://schemas.openxmlformats.org/officeDocument/2006/relationships/image" Target="../media/image14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2.png"/><Relationship Id="rId3" Type="http://schemas.openxmlformats.org/officeDocument/2006/relationships/image" Target="../media/image20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15.png"/><Relationship Id="rId4" Type="http://schemas.openxmlformats.org/officeDocument/2006/relationships/image" Target="../media/image18.png"/><Relationship Id="rId5" Type="http://schemas.openxmlformats.org/officeDocument/2006/relationships/image" Target="../media/image17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0.png"/><Relationship Id="rId3" Type="http://schemas.openxmlformats.org/officeDocument/2006/relationships/image" Target="../media/image24.png"/><Relationship Id="rId4" Type="http://schemas.openxmlformats.org/officeDocument/2006/relationships/image" Target="../media/image28.png"/><Relationship Id="rId9" Type="http://schemas.openxmlformats.org/officeDocument/2006/relationships/image" Target="../media/image26.png"/><Relationship Id="rId5" Type="http://schemas.openxmlformats.org/officeDocument/2006/relationships/image" Target="../media/image25.png"/><Relationship Id="rId6" Type="http://schemas.openxmlformats.org/officeDocument/2006/relationships/image" Target="../media/image9.png"/><Relationship Id="rId7" Type="http://schemas.openxmlformats.org/officeDocument/2006/relationships/image" Target="../media/image27.png"/><Relationship Id="rId8" Type="http://schemas.openxmlformats.org/officeDocument/2006/relationships/image" Target="../media/image35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1"/>
          <p:cNvSpPr txBox="1"/>
          <p:nvPr>
            <p:ph idx="1" type="body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1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1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/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2"/>
          <p:cNvSpPr txBox="1"/>
          <p:nvPr>
            <p:ph idx="1" type="body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1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1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ayout 1">
  <p:cSld name="CUSTOM">
    <p:bg>
      <p:bgPr>
        <a:solidFill>
          <a:srgbClr val="E4D9A3"/>
        </a:solidFill>
      </p:bgPr>
    </p:bg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Google Shape;81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99250" y="8916474"/>
            <a:ext cx="1865049" cy="1335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4550" y="5823925"/>
            <a:ext cx="6048001" cy="4390161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3"/>
          <p:cNvPicPr preferRelativeResize="0"/>
          <p:nvPr/>
        </p:nvPicPr>
        <p:blipFill rotWithShape="1">
          <a:blip r:embed="rId4">
            <a:alphaModFix/>
          </a:blip>
          <a:srcRect b="0" l="0" r="0" t="3558"/>
          <a:stretch/>
        </p:blipFill>
        <p:spPr>
          <a:xfrm>
            <a:off x="0" y="0"/>
            <a:ext cx="7556501" cy="5335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3"/>
          <p:cNvPicPr preferRelativeResize="0"/>
          <p:nvPr/>
        </p:nvPicPr>
        <p:blipFill rotWithShape="1">
          <a:blip r:embed="rId5">
            <a:alphaModFix/>
          </a:blip>
          <a:srcRect b="3605" l="0" r="0" t="0"/>
          <a:stretch/>
        </p:blipFill>
        <p:spPr>
          <a:xfrm>
            <a:off x="4432125" y="6985175"/>
            <a:ext cx="2111450" cy="3708226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3"/>
          <p:cNvSpPr/>
          <p:nvPr/>
        </p:nvSpPr>
        <p:spPr>
          <a:xfrm>
            <a:off x="1943049" y="6398747"/>
            <a:ext cx="3537712" cy="3537712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AF1C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6" name="Google Shape;86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086275" y="3499384"/>
            <a:ext cx="1393674" cy="583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120025" y="1484502"/>
            <a:ext cx="3319949" cy="1846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3"/>
          <p:cNvPicPr preferRelativeResize="0"/>
          <p:nvPr/>
        </p:nvPicPr>
        <p:blipFill rotWithShape="1">
          <a:blip r:embed="rId8">
            <a:alphaModFix/>
          </a:blip>
          <a:srcRect b="28484" l="18193" r="0" t="0"/>
          <a:stretch/>
        </p:blipFill>
        <p:spPr>
          <a:xfrm>
            <a:off x="0" y="8947400"/>
            <a:ext cx="1478399" cy="1745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3"/>
          <p:cNvPicPr preferRelativeResize="0"/>
          <p:nvPr/>
        </p:nvPicPr>
        <p:blipFill rotWithShape="1">
          <a:blip r:embed="rId8">
            <a:alphaModFix/>
          </a:blip>
          <a:srcRect b="12891" l="18791" r="0" t="0"/>
          <a:stretch/>
        </p:blipFill>
        <p:spPr>
          <a:xfrm flipH="1">
            <a:off x="6088974" y="8566750"/>
            <a:ext cx="1467526" cy="2126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070788" y="5697637"/>
            <a:ext cx="1323549" cy="1942098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3"/>
          <p:cNvPicPr preferRelativeResize="0"/>
          <p:nvPr/>
        </p:nvPicPr>
        <p:blipFill rotWithShape="1">
          <a:blip r:embed="rId10">
            <a:alphaModFix/>
          </a:blip>
          <a:srcRect b="0" l="20590" r="0" t="0"/>
          <a:stretch/>
        </p:blipFill>
        <p:spPr>
          <a:xfrm>
            <a:off x="0" y="5291800"/>
            <a:ext cx="1348151" cy="23214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ayout 2">
  <p:cSld name="CUSTOM_1"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" y="0"/>
            <a:ext cx="7556500" cy="10693400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4"/>
          <p:cNvSpPr/>
          <p:nvPr/>
        </p:nvSpPr>
        <p:spPr>
          <a:xfrm>
            <a:off x="-100" y="0"/>
            <a:ext cx="7553400" cy="5340000"/>
          </a:xfrm>
          <a:prstGeom prst="rect">
            <a:avLst/>
          </a:prstGeom>
          <a:solidFill>
            <a:srgbClr val="989D7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5" name="Google Shape;95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20100"/>
            <a:ext cx="7556502" cy="5365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58600" y="1009877"/>
            <a:ext cx="3636001" cy="3302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4"/>
          <p:cNvPicPr preferRelativeResize="0"/>
          <p:nvPr/>
        </p:nvPicPr>
        <p:blipFill rotWithShape="1">
          <a:blip r:embed="rId5">
            <a:alphaModFix/>
          </a:blip>
          <a:srcRect b="0" l="0" r="43854" t="0"/>
          <a:stretch/>
        </p:blipFill>
        <p:spPr>
          <a:xfrm>
            <a:off x="5842050" y="7756825"/>
            <a:ext cx="1717950" cy="2753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4"/>
          <p:cNvPicPr preferRelativeResize="0"/>
          <p:nvPr/>
        </p:nvPicPr>
        <p:blipFill rotWithShape="1">
          <a:blip r:embed="rId6">
            <a:alphaModFix/>
          </a:blip>
          <a:srcRect b="55689" l="0" r="0" t="0"/>
          <a:stretch/>
        </p:blipFill>
        <p:spPr>
          <a:xfrm>
            <a:off x="1037825" y="5346000"/>
            <a:ext cx="6596849" cy="1674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4"/>
          <p:cNvPicPr preferRelativeResize="0"/>
          <p:nvPr/>
        </p:nvPicPr>
        <p:blipFill rotWithShape="1">
          <a:blip r:embed="rId7">
            <a:alphaModFix/>
          </a:blip>
          <a:srcRect b="0" l="69358" r="0" t="0"/>
          <a:stretch/>
        </p:blipFill>
        <p:spPr>
          <a:xfrm>
            <a:off x="-101" y="5346000"/>
            <a:ext cx="1517748" cy="5015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ayout 3">
  <p:cSld name="CUSTOM_1_1">
    <p:bg>
      <p:bgPr>
        <a:solidFill>
          <a:schemeClr val="dk2"/>
        </a:solidFill>
      </p:bgPr>
    </p:bg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 rotWithShape="1">
          <a:blip r:embed="rId2">
            <a:alphaModFix/>
          </a:blip>
          <a:srcRect b="0" l="1047" r="1096" t="0"/>
          <a:stretch/>
        </p:blipFill>
        <p:spPr>
          <a:xfrm>
            <a:off x="0" y="3591825"/>
            <a:ext cx="7556500" cy="3725126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15"/>
          <p:cNvSpPr/>
          <p:nvPr/>
        </p:nvSpPr>
        <p:spPr>
          <a:xfrm>
            <a:off x="756000" y="6977796"/>
            <a:ext cx="6047233" cy="2267712"/>
          </a:xfrm>
          <a:custGeom>
            <a:rect b="b" l="l" r="r" t="t"/>
            <a:pathLst>
              <a:path extrusionOk="0" h="812800" w="2167467">
                <a:moveTo>
                  <a:pt x="0" y="0"/>
                </a:moveTo>
                <a:lnTo>
                  <a:pt x="2167467" y="0"/>
                </a:lnTo>
                <a:lnTo>
                  <a:pt x="2167467" y="812800"/>
                </a:lnTo>
                <a:lnTo>
                  <a:pt x="0" y="812800"/>
                </a:lnTo>
                <a:close/>
              </a:path>
            </a:pathLst>
          </a:custGeom>
          <a:solidFill>
            <a:srgbClr val="E5BF53"/>
          </a:solidFill>
          <a:ln>
            <a:noFill/>
          </a:ln>
        </p:spPr>
      </p:sp>
      <p:pic>
        <p:nvPicPr>
          <p:cNvPr id="103" name="Google Shape;103;p15"/>
          <p:cNvPicPr preferRelativeResize="0"/>
          <p:nvPr/>
        </p:nvPicPr>
        <p:blipFill rotWithShape="1">
          <a:blip r:embed="rId3">
            <a:alphaModFix/>
          </a:blip>
          <a:srcRect b="62593" l="0" r="0" t="0"/>
          <a:stretch/>
        </p:blipFill>
        <p:spPr>
          <a:xfrm>
            <a:off x="755950" y="9050726"/>
            <a:ext cx="6048102" cy="1642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ayout 4">
  <p:cSld name="CUSTOM_1_1_1">
    <p:bg>
      <p:bgPr>
        <a:solidFill>
          <a:schemeClr val="dk1"/>
        </a:solidFill>
      </p:bgPr>
    </p:bg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" name="Google Shape;105;p16"/>
          <p:cNvGrpSpPr/>
          <p:nvPr/>
        </p:nvGrpSpPr>
        <p:grpSpPr>
          <a:xfrm>
            <a:off x="1245926" y="6818169"/>
            <a:ext cx="5068231" cy="2547395"/>
            <a:chOff x="0" y="0"/>
            <a:chExt cx="1816310" cy="912914"/>
          </a:xfrm>
        </p:grpSpPr>
        <p:sp>
          <p:nvSpPr>
            <p:cNvPr id="106" name="Google Shape;106;p16"/>
            <p:cNvSpPr/>
            <p:nvPr/>
          </p:nvSpPr>
          <p:spPr>
            <a:xfrm>
              <a:off x="0" y="0"/>
              <a:ext cx="1816310" cy="912914"/>
            </a:xfrm>
            <a:custGeom>
              <a:rect b="b" l="l" r="r" t="t"/>
              <a:pathLst>
                <a:path extrusionOk="0" h="912914" w="1816310">
                  <a:moveTo>
                    <a:pt x="908155" y="0"/>
                  </a:moveTo>
                  <a:cubicBezTo>
                    <a:pt x="406595" y="0"/>
                    <a:pt x="0" y="204363"/>
                    <a:pt x="0" y="456457"/>
                  </a:cubicBezTo>
                  <a:cubicBezTo>
                    <a:pt x="0" y="708551"/>
                    <a:pt x="406595" y="912914"/>
                    <a:pt x="908155" y="912914"/>
                  </a:cubicBezTo>
                  <a:cubicBezTo>
                    <a:pt x="1409715" y="912914"/>
                    <a:pt x="1816310" y="708551"/>
                    <a:pt x="1816310" y="456457"/>
                  </a:cubicBezTo>
                  <a:cubicBezTo>
                    <a:pt x="1816310" y="204363"/>
                    <a:pt x="1409715" y="0"/>
                    <a:pt x="908155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9050">
              <a:solidFill>
                <a:srgbClr val="989D7D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" name="Google Shape;107;p16"/>
            <p:cNvSpPr txBox="1"/>
            <p:nvPr/>
          </p:nvSpPr>
          <p:spPr>
            <a:xfrm>
              <a:off x="170279" y="57011"/>
              <a:ext cx="1475700" cy="77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0000" lIns="120000" spcFirstLastPara="1" rIns="120000" wrap="square" tIns="120000">
              <a:noAutofit/>
            </a:bodyPr>
            <a:lstStyle/>
            <a:p>
              <a:pPr indent="0" lvl="0" marL="0" marR="0" rtl="0" algn="ctr">
                <a:lnSpc>
                  <a:spcPct val="86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08" name="Google Shape;108;p16"/>
          <p:cNvPicPr preferRelativeResize="0"/>
          <p:nvPr/>
        </p:nvPicPr>
        <p:blipFill rotWithShape="1">
          <a:blip r:embed="rId2">
            <a:alphaModFix/>
          </a:blip>
          <a:srcRect b="0" l="0" r="28443" t="0"/>
          <a:stretch/>
        </p:blipFill>
        <p:spPr>
          <a:xfrm>
            <a:off x="5961850" y="5031375"/>
            <a:ext cx="1598275" cy="1486474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16"/>
          <p:cNvSpPr/>
          <p:nvPr/>
        </p:nvSpPr>
        <p:spPr>
          <a:xfrm>
            <a:off x="0" y="0"/>
            <a:ext cx="7559039" cy="5342824"/>
          </a:xfrm>
          <a:custGeom>
            <a:rect b="b" l="l" r="r" t="t"/>
            <a:pathLst>
              <a:path extrusionOk="0" h="1982495" w="2709333">
                <a:moveTo>
                  <a:pt x="0" y="0"/>
                </a:moveTo>
                <a:lnTo>
                  <a:pt x="2709333" y="0"/>
                </a:lnTo>
                <a:lnTo>
                  <a:pt x="2709333" y="1982495"/>
                </a:lnTo>
                <a:lnTo>
                  <a:pt x="0" y="1982495"/>
                </a:lnTo>
                <a:close/>
              </a:path>
            </a:pathLst>
          </a:custGeom>
          <a:solidFill>
            <a:srgbClr val="742F42"/>
          </a:solidFill>
          <a:ln>
            <a:noFill/>
          </a:ln>
        </p:spPr>
      </p:sp>
      <p:pic>
        <p:nvPicPr>
          <p:cNvPr id="110" name="Google Shape;110;p16"/>
          <p:cNvPicPr preferRelativeResize="0"/>
          <p:nvPr/>
        </p:nvPicPr>
        <p:blipFill rotWithShape="1">
          <a:blip r:embed="rId3">
            <a:alphaModFix/>
          </a:blip>
          <a:srcRect b="0" l="7527" r="0" t="0"/>
          <a:stretch/>
        </p:blipFill>
        <p:spPr>
          <a:xfrm>
            <a:off x="0" y="5946450"/>
            <a:ext cx="1913677" cy="2257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6"/>
          <p:cNvPicPr preferRelativeResize="0"/>
          <p:nvPr/>
        </p:nvPicPr>
        <p:blipFill rotWithShape="1">
          <a:blip r:embed="rId4">
            <a:alphaModFix/>
          </a:blip>
          <a:srcRect b="0" l="0" r="19198" t="0"/>
          <a:stretch/>
        </p:blipFill>
        <p:spPr>
          <a:xfrm>
            <a:off x="5845175" y="6517700"/>
            <a:ext cx="1711325" cy="31454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6"/>
          <p:cNvPicPr preferRelativeResize="0"/>
          <p:nvPr/>
        </p:nvPicPr>
        <p:blipFill rotWithShape="1">
          <a:blip r:embed="rId5">
            <a:alphaModFix/>
          </a:blip>
          <a:srcRect b="0" l="0" r="0" t="10434"/>
          <a:stretch/>
        </p:blipFill>
        <p:spPr>
          <a:xfrm rot="10800000">
            <a:off x="272426" y="9389177"/>
            <a:ext cx="2197724" cy="13100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ayout 5">
  <p:cSld name="CUSTOM_1_1_1_1"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600" y="0"/>
            <a:ext cx="7550126" cy="10693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7"/>
          <p:cNvPicPr preferRelativeResize="0"/>
          <p:nvPr/>
        </p:nvPicPr>
        <p:blipFill rotWithShape="1">
          <a:blip r:embed="rId3">
            <a:alphaModFix/>
          </a:blip>
          <a:srcRect b="0" l="0" r="8533" t="10354"/>
          <a:stretch/>
        </p:blipFill>
        <p:spPr>
          <a:xfrm>
            <a:off x="1882250" y="0"/>
            <a:ext cx="5670001" cy="3918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17"/>
          <p:cNvPicPr preferRelativeResize="0"/>
          <p:nvPr/>
        </p:nvPicPr>
        <p:blipFill rotWithShape="1">
          <a:blip r:embed="rId4">
            <a:alphaModFix/>
          </a:blip>
          <a:srcRect b="10817" l="35001" r="0" t="0"/>
          <a:stretch/>
        </p:blipFill>
        <p:spPr>
          <a:xfrm>
            <a:off x="1" y="7363725"/>
            <a:ext cx="3487749" cy="3329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7"/>
          <p:cNvPicPr preferRelativeResize="0"/>
          <p:nvPr/>
        </p:nvPicPr>
        <p:blipFill rotWithShape="1">
          <a:blip r:embed="rId5">
            <a:alphaModFix/>
          </a:blip>
          <a:srcRect b="0" l="0" r="37841" t="0"/>
          <a:stretch/>
        </p:blipFill>
        <p:spPr>
          <a:xfrm>
            <a:off x="4906250" y="4754075"/>
            <a:ext cx="2650249" cy="6047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7"/>
          <p:cNvPicPr preferRelativeResize="0"/>
          <p:nvPr/>
        </p:nvPicPr>
        <p:blipFill rotWithShape="1">
          <a:blip r:embed="rId6">
            <a:alphaModFix/>
          </a:blip>
          <a:srcRect b="12617" l="0" r="0" t="0"/>
          <a:stretch/>
        </p:blipFill>
        <p:spPr>
          <a:xfrm>
            <a:off x="5555925" y="7789775"/>
            <a:ext cx="1823975" cy="29036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7"/>
          <p:cNvPicPr preferRelativeResize="0"/>
          <p:nvPr/>
        </p:nvPicPr>
        <p:blipFill rotWithShape="1">
          <a:blip r:embed="rId7">
            <a:alphaModFix/>
          </a:blip>
          <a:srcRect b="6331" l="0" r="0" t="0"/>
          <a:stretch/>
        </p:blipFill>
        <p:spPr>
          <a:xfrm>
            <a:off x="4773725" y="9003225"/>
            <a:ext cx="1324226" cy="169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17"/>
          <p:cNvPicPr preferRelativeResize="0"/>
          <p:nvPr/>
        </p:nvPicPr>
        <p:blipFill rotWithShape="1">
          <a:blip r:embed="rId8">
            <a:alphaModFix/>
          </a:blip>
          <a:srcRect b="9747" l="0" r="0" t="0"/>
          <a:stretch/>
        </p:blipFill>
        <p:spPr>
          <a:xfrm>
            <a:off x="0" y="8798574"/>
            <a:ext cx="2231327" cy="1894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17"/>
          <p:cNvPicPr preferRelativeResize="0"/>
          <p:nvPr/>
        </p:nvPicPr>
        <p:blipFill rotWithShape="1">
          <a:blip r:embed="rId9">
            <a:alphaModFix/>
          </a:blip>
          <a:srcRect b="17177" l="0" r="0" t="0"/>
          <a:stretch/>
        </p:blipFill>
        <p:spPr>
          <a:xfrm>
            <a:off x="1637825" y="8820625"/>
            <a:ext cx="1994000" cy="18727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3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8" name="Google Shape;18;p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5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6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6" name="Google Shape;36;p6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7" name="Google Shape;37;p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7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7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4" name="Google Shape;44;p7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7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6" name="Google Shape;46;p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9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9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58" name="Google Shape;58;p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0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5" name="Google Shape;65;p1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theme" Target="../theme/theme2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Kaushan Script"/>
              <a:buNone/>
              <a:defRPr i="0" sz="4400" u="none" cap="none" strike="noStrike">
                <a:solidFill>
                  <a:schemeClr val="dk1"/>
                </a:solidFill>
                <a:latin typeface="Kaushan Script"/>
                <a:ea typeface="Kaushan Script"/>
                <a:cs typeface="Kaushan Script"/>
                <a:sym typeface="Kaushan Scrip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Kaushan Script"/>
              <a:buNone/>
              <a:defRPr sz="1800">
                <a:latin typeface="Kaushan Script"/>
                <a:ea typeface="Kaushan Script"/>
                <a:cs typeface="Kaushan Script"/>
                <a:sym typeface="Kaushan Scrip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Kaushan Script"/>
              <a:buNone/>
              <a:defRPr sz="1800">
                <a:latin typeface="Kaushan Script"/>
                <a:ea typeface="Kaushan Script"/>
                <a:cs typeface="Kaushan Script"/>
                <a:sym typeface="Kaushan Scrip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Kaushan Script"/>
              <a:buNone/>
              <a:defRPr sz="1800">
                <a:latin typeface="Kaushan Script"/>
                <a:ea typeface="Kaushan Script"/>
                <a:cs typeface="Kaushan Script"/>
                <a:sym typeface="Kaushan Scrip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Kaushan Script"/>
              <a:buNone/>
              <a:defRPr sz="1800">
                <a:latin typeface="Kaushan Script"/>
                <a:ea typeface="Kaushan Script"/>
                <a:cs typeface="Kaushan Script"/>
                <a:sym typeface="Kaushan Scrip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Kaushan Script"/>
              <a:buNone/>
              <a:defRPr sz="1800">
                <a:latin typeface="Kaushan Script"/>
                <a:ea typeface="Kaushan Script"/>
                <a:cs typeface="Kaushan Script"/>
                <a:sym typeface="Kaushan Scrip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Kaushan Script"/>
              <a:buNone/>
              <a:defRPr sz="1800">
                <a:latin typeface="Kaushan Script"/>
                <a:ea typeface="Kaushan Script"/>
                <a:cs typeface="Kaushan Script"/>
                <a:sym typeface="Kaushan Scrip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Kaushan Script"/>
              <a:buNone/>
              <a:defRPr sz="1800">
                <a:latin typeface="Kaushan Script"/>
                <a:ea typeface="Kaushan Script"/>
                <a:cs typeface="Kaushan Script"/>
                <a:sym typeface="Kaushan Scrip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Kaushan Script"/>
              <a:buNone/>
              <a:defRPr sz="1800">
                <a:latin typeface="Kaushan Script"/>
                <a:ea typeface="Kaushan Script"/>
                <a:cs typeface="Kaushan Script"/>
                <a:sym typeface="Kaushan Script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legreya"/>
              <a:buChar char="•"/>
              <a:defRPr i="0" sz="3200" u="none" cap="none" strike="noStrike">
                <a:solidFill>
                  <a:schemeClr val="dk1"/>
                </a:solidFill>
                <a:latin typeface="Alegreya"/>
                <a:ea typeface="Alegreya"/>
                <a:cs typeface="Alegreya"/>
                <a:sym typeface="Alegreya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egreya"/>
              <a:buChar char="–"/>
              <a:defRPr i="0" sz="2800" u="none" cap="none" strike="noStrike">
                <a:solidFill>
                  <a:schemeClr val="dk1"/>
                </a:solidFill>
                <a:latin typeface="Alegreya"/>
                <a:ea typeface="Alegreya"/>
                <a:cs typeface="Alegreya"/>
                <a:sym typeface="Alegreya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egreya"/>
              <a:buChar char="•"/>
              <a:defRPr i="0" sz="2400" u="none" cap="none" strike="noStrike">
                <a:solidFill>
                  <a:schemeClr val="dk1"/>
                </a:solidFill>
                <a:latin typeface="Alegreya"/>
                <a:ea typeface="Alegreya"/>
                <a:cs typeface="Alegreya"/>
                <a:sym typeface="Alegreya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greya"/>
              <a:buChar char="–"/>
              <a:defRPr i="0" sz="2000" u="none" cap="none" strike="noStrike">
                <a:solidFill>
                  <a:schemeClr val="dk1"/>
                </a:solidFill>
                <a:latin typeface="Alegreya"/>
                <a:ea typeface="Alegreya"/>
                <a:cs typeface="Alegreya"/>
                <a:sym typeface="Alegreya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greya"/>
              <a:buChar char="»"/>
              <a:defRPr i="0" sz="2000" u="none" cap="none" strike="noStrike">
                <a:solidFill>
                  <a:schemeClr val="dk1"/>
                </a:solidFill>
                <a:latin typeface="Alegreya"/>
                <a:ea typeface="Alegreya"/>
                <a:cs typeface="Alegreya"/>
                <a:sym typeface="Alegreya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greya"/>
              <a:buChar char="•"/>
              <a:defRPr i="0" sz="2000" u="none" cap="none" strike="noStrike">
                <a:solidFill>
                  <a:schemeClr val="dk1"/>
                </a:solidFill>
                <a:latin typeface="Alegreya"/>
                <a:ea typeface="Alegreya"/>
                <a:cs typeface="Alegreya"/>
                <a:sym typeface="Alegreya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greya"/>
              <a:buChar char="•"/>
              <a:defRPr i="0" sz="2000" u="none" cap="none" strike="noStrike">
                <a:solidFill>
                  <a:schemeClr val="dk1"/>
                </a:solidFill>
                <a:latin typeface="Alegreya"/>
                <a:ea typeface="Alegreya"/>
                <a:cs typeface="Alegreya"/>
                <a:sym typeface="Alegreya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greya"/>
              <a:buChar char="•"/>
              <a:defRPr i="0" sz="2000" u="none" cap="none" strike="noStrike">
                <a:solidFill>
                  <a:schemeClr val="dk1"/>
                </a:solidFill>
                <a:latin typeface="Alegreya"/>
                <a:ea typeface="Alegreya"/>
                <a:cs typeface="Alegreya"/>
                <a:sym typeface="Alegreya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greya"/>
              <a:buChar char="•"/>
              <a:defRPr i="0" sz="2000" u="none" cap="none" strike="noStrike">
                <a:solidFill>
                  <a:schemeClr val="dk1"/>
                </a:solidFill>
                <a:latin typeface="Alegreya"/>
                <a:ea typeface="Alegreya"/>
                <a:cs typeface="Alegreya"/>
                <a:sym typeface="Alegreya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legreya"/>
              <a:buNone/>
              <a:defRPr i="0" sz="1200" u="none" cap="none" strike="noStrike">
                <a:solidFill>
                  <a:srgbClr val="888888"/>
                </a:solidFill>
                <a:latin typeface="Alegreya"/>
                <a:ea typeface="Alegreya"/>
                <a:cs typeface="Alegreya"/>
                <a:sym typeface="Alegreya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Font typeface="Alegreya"/>
              <a:buNone/>
              <a:defRPr i="0" sz="1800" u="none" cap="none" strike="noStrike">
                <a:solidFill>
                  <a:schemeClr val="dk1"/>
                </a:solidFill>
                <a:latin typeface="Alegreya"/>
                <a:ea typeface="Alegreya"/>
                <a:cs typeface="Alegreya"/>
                <a:sym typeface="Alegreya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Font typeface="Alegreya"/>
              <a:buNone/>
              <a:defRPr i="0" sz="1800" u="none" cap="none" strike="noStrike">
                <a:solidFill>
                  <a:schemeClr val="dk1"/>
                </a:solidFill>
                <a:latin typeface="Alegreya"/>
                <a:ea typeface="Alegreya"/>
                <a:cs typeface="Alegreya"/>
                <a:sym typeface="Alegreya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Font typeface="Alegreya"/>
              <a:buNone/>
              <a:defRPr i="0" sz="1800" u="none" cap="none" strike="noStrike">
                <a:solidFill>
                  <a:schemeClr val="dk1"/>
                </a:solidFill>
                <a:latin typeface="Alegreya"/>
                <a:ea typeface="Alegreya"/>
                <a:cs typeface="Alegreya"/>
                <a:sym typeface="Alegreya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Font typeface="Alegreya"/>
              <a:buNone/>
              <a:defRPr i="0" sz="1800" u="none" cap="none" strike="noStrike">
                <a:solidFill>
                  <a:schemeClr val="dk1"/>
                </a:solidFill>
                <a:latin typeface="Alegreya"/>
                <a:ea typeface="Alegreya"/>
                <a:cs typeface="Alegreya"/>
                <a:sym typeface="Alegreya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Font typeface="Alegreya"/>
              <a:buNone/>
              <a:defRPr i="0" sz="1800" u="none" cap="none" strike="noStrike">
                <a:solidFill>
                  <a:schemeClr val="dk1"/>
                </a:solidFill>
                <a:latin typeface="Alegreya"/>
                <a:ea typeface="Alegreya"/>
                <a:cs typeface="Alegreya"/>
                <a:sym typeface="Alegreya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Font typeface="Alegreya"/>
              <a:buNone/>
              <a:defRPr i="0" sz="1800" u="none" cap="none" strike="noStrike">
                <a:solidFill>
                  <a:schemeClr val="dk1"/>
                </a:solidFill>
                <a:latin typeface="Alegreya"/>
                <a:ea typeface="Alegreya"/>
                <a:cs typeface="Alegreya"/>
                <a:sym typeface="Alegreya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Font typeface="Alegreya"/>
              <a:buNone/>
              <a:defRPr i="0" sz="1800" u="none" cap="none" strike="noStrike">
                <a:solidFill>
                  <a:schemeClr val="dk1"/>
                </a:solidFill>
                <a:latin typeface="Alegreya"/>
                <a:ea typeface="Alegreya"/>
                <a:cs typeface="Alegreya"/>
                <a:sym typeface="Alegreya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Font typeface="Alegreya"/>
              <a:buNone/>
              <a:defRPr i="0" sz="1800" u="none" cap="none" strike="noStrike">
                <a:solidFill>
                  <a:schemeClr val="dk1"/>
                </a:solidFill>
                <a:latin typeface="Alegreya"/>
                <a:ea typeface="Alegreya"/>
                <a:cs typeface="Alegreya"/>
                <a:sym typeface="Alegreya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Font typeface="Alegreya"/>
              <a:buNone/>
              <a:defRPr i="0" sz="1200" u="none" cap="none" strike="noStrike">
                <a:solidFill>
                  <a:srgbClr val="888888"/>
                </a:solidFill>
                <a:latin typeface="Alegreya"/>
                <a:ea typeface="Alegreya"/>
                <a:cs typeface="Alegreya"/>
                <a:sym typeface="Alegreya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Font typeface="Alegreya"/>
              <a:buNone/>
              <a:defRPr i="0" sz="1800" u="none" cap="none" strike="noStrike">
                <a:solidFill>
                  <a:schemeClr val="dk1"/>
                </a:solidFill>
                <a:latin typeface="Alegreya"/>
                <a:ea typeface="Alegreya"/>
                <a:cs typeface="Alegreya"/>
                <a:sym typeface="Alegreya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Font typeface="Alegreya"/>
              <a:buNone/>
              <a:defRPr i="0" sz="1800" u="none" cap="none" strike="noStrike">
                <a:solidFill>
                  <a:schemeClr val="dk1"/>
                </a:solidFill>
                <a:latin typeface="Alegreya"/>
                <a:ea typeface="Alegreya"/>
                <a:cs typeface="Alegreya"/>
                <a:sym typeface="Alegreya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Font typeface="Alegreya"/>
              <a:buNone/>
              <a:defRPr i="0" sz="1800" u="none" cap="none" strike="noStrike">
                <a:solidFill>
                  <a:schemeClr val="dk1"/>
                </a:solidFill>
                <a:latin typeface="Alegreya"/>
                <a:ea typeface="Alegreya"/>
                <a:cs typeface="Alegreya"/>
                <a:sym typeface="Alegreya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Font typeface="Alegreya"/>
              <a:buNone/>
              <a:defRPr i="0" sz="1800" u="none" cap="none" strike="noStrike">
                <a:solidFill>
                  <a:schemeClr val="dk1"/>
                </a:solidFill>
                <a:latin typeface="Alegreya"/>
                <a:ea typeface="Alegreya"/>
                <a:cs typeface="Alegreya"/>
                <a:sym typeface="Alegreya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Font typeface="Alegreya"/>
              <a:buNone/>
              <a:defRPr i="0" sz="1800" u="none" cap="none" strike="noStrike">
                <a:solidFill>
                  <a:schemeClr val="dk1"/>
                </a:solidFill>
                <a:latin typeface="Alegreya"/>
                <a:ea typeface="Alegreya"/>
                <a:cs typeface="Alegreya"/>
                <a:sym typeface="Alegreya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Font typeface="Alegreya"/>
              <a:buNone/>
              <a:defRPr i="0" sz="1800" u="none" cap="none" strike="noStrike">
                <a:solidFill>
                  <a:schemeClr val="dk1"/>
                </a:solidFill>
                <a:latin typeface="Alegreya"/>
                <a:ea typeface="Alegreya"/>
                <a:cs typeface="Alegreya"/>
                <a:sym typeface="Alegreya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Font typeface="Alegreya"/>
              <a:buNone/>
              <a:defRPr i="0" sz="1800" u="none" cap="none" strike="noStrike">
                <a:solidFill>
                  <a:schemeClr val="dk1"/>
                </a:solidFill>
                <a:latin typeface="Alegreya"/>
                <a:ea typeface="Alegreya"/>
                <a:cs typeface="Alegreya"/>
                <a:sym typeface="Alegreya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Font typeface="Alegreya"/>
              <a:buNone/>
              <a:defRPr i="0" sz="1800" u="none" cap="none" strike="noStrike">
                <a:solidFill>
                  <a:schemeClr val="dk1"/>
                </a:solidFill>
                <a:latin typeface="Alegreya"/>
                <a:ea typeface="Alegreya"/>
                <a:cs typeface="Alegreya"/>
                <a:sym typeface="Alegreya"/>
              </a:defRPr>
            </a:lvl9pPr>
          </a:lstStyle>
          <a:p/>
        </p:txBody>
      </p:sp>
      <p:sp>
        <p:nvSpPr>
          <p:cNvPr id="10" name="Google Shape;10;p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Alegreya"/>
                <a:ea typeface="Alegreya"/>
                <a:cs typeface="Alegreya"/>
                <a:sym typeface="Alegreya"/>
              </a:defRPr>
            </a:lvl1pPr>
            <a:lvl2pPr indent="0" lvl="1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Alegreya"/>
                <a:ea typeface="Alegreya"/>
                <a:cs typeface="Alegreya"/>
                <a:sym typeface="Alegreya"/>
              </a:defRPr>
            </a:lvl2pPr>
            <a:lvl3pPr indent="0" lvl="2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Alegreya"/>
                <a:ea typeface="Alegreya"/>
                <a:cs typeface="Alegreya"/>
                <a:sym typeface="Alegreya"/>
              </a:defRPr>
            </a:lvl3pPr>
            <a:lvl4pPr indent="0" lvl="3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Alegreya"/>
                <a:ea typeface="Alegreya"/>
                <a:cs typeface="Alegreya"/>
                <a:sym typeface="Alegreya"/>
              </a:defRPr>
            </a:lvl4pPr>
            <a:lvl5pPr indent="0" lvl="4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Alegreya"/>
                <a:ea typeface="Alegreya"/>
                <a:cs typeface="Alegreya"/>
                <a:sym typeface="Alegreya"/>
              </a:defRPr>
            </a:lvl5pPr>
            <a:lvl6pPr indent="0" lvl="5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Alegreya"/>
                <a:ea typeface="Alegreya"/>
                <a:cs typeface="Alegreya"/>
                <a:sym typeface="Alegreya"/>
              </a:defRPr>
            </a:lvl6pPr>
            <a:lvl7pPr indent="0" lvl="6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Alegreya"/>
                <a:ea typeface="Alegreya"/>
                <a:cs typeface="Alegreya"/>
                <a:sym typeface="Alegreya"/>
              </a:defRPr>
            </a:lvl7pPr>
            <a:lvl8pPr indent="0" lvl="7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Alegreya"/>
                <a:ea typeface="Alegreya"/>
                <a:cs typeface="Alegreya"/>
                <a:sym typeface="Alegreya"/>
              </a:defRPr>
            </a:lvl8pPr>
            <a:lvl9pPr indent="0" lvl="8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Alegreya"/>
                <a:ea typeface="Alegreya"/>
                <a:cs typeface="Alegreya"/>
                <a:sym typeface="Alegrey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1" Type="http://schemas.openxmlformats.org/officeDocument/2006/relationships/image" Target="../media/image13.png"/><Relationship Id="rId10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png"/><Relationship Id="rId4" Type="http://schemas.openxmlformats.org/officeDocument/2006/relationships/image" Target="../media/image3.png"/><Relationship Id="rId9" Type="http://schemas.openxmlformats.org/officeDocument/2006/relationships/image" Target="../media/image4.png"/><Relationship Id="rId5" Type="http://schemas.openxmlformats.org/officeDocument/2006/relationships/image" Target="../media/image2.png"/><Relationship Id="rId6" Type="http://schemas.openxmlformats.org/officeDocument/2006/relationships/image" Target="../media/image9.png"/><Relationship Id="rId7" Type="http://schemas.openxmlformats.org/officeDocument/2006/relationships/image" Target="../media/image11.png"/><Relationship Id="rId8" Type="http://schemas.openxmlformats.org/officeDocument/2006/relationships/image" Target="../media/image8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9.png"/><Relationship Id="rId4" Type="http://schemas.openxmlformats.org/officeDocument/2006/relationships/image" Target="../media/image12.png"/><Relationship Id="rId5" Type="http://schemas.openxmlformats.org/officeDocument/2006/relationships/image" Target="../media/image6.png"/><Relationship Id="rId6" Type="http://schemas.openxmlformats.org/officeDocument/2006/relationships/image" Target="../media/image10.png"/><Relationship Id="rId7" Type="http://schemas.openxmlformats.org/officeDocument/2006/relationships/image" Target="../media/image7.png"/><Relationship Id="rId8" Type="http://schemas.openxmlformats.org/officeDocument/2006/relationships/image" Target="../media/image1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2.png"/><Relationship Id="rId4" Type="http://schemas.openxmlformats.org/officeDocument/2006/relationships/image" Target="../media/image20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png"/><Relationship Id="rId4" Type="http://schemas.openxmlformats.org/officeDocument/2006/relationships/image" Target="../media/image15.png"/><Relationship Id="rId5" Type="http://schemas.openxmlformats.org/officeDocument/2006/relationships/image" Target="../media/image18.png"/><Relationship Id="rId6" Type="http://schemas.openxmlformats.org/officeDocument/2006/relationships/image" Target="../media/image17.png"/></Relationships>
</file>

<file path=ppt/slides/_rels/slide5.xml.rels><?xml version="1.0" encoding="UTF-8" standalone="yes"?><Relationships xmlns="http://schemas.openxmlformats.org/package/2006/relationships"><Relationship Id="rId11" Type="http://schemas.openxmlformats.org/officeDocument/2006/relationships/image" Target="../media/image26.png"/><Relationship Id="rId10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Relationship Id="rId5" Type="http://schemas.openxmlformats.org/officeDocument/2006/relationships/image" Target="../media/image28.png"/><Relationship Id="rId6" Type="http://schemas.openxmlformats.org/officeDocument/2006/relationships/image" Target="../media/image25.png"/><Relationship Id="rId7" Type="http://schemas.openxmlformats.org/officeDocument/2006/relationships/image" Target="../media/image9.png"/><Relationship Id="rId8" Type="http://schemas.openxmlformats.org/officeDocument/2006/relationships/image" Target="../media/image27.png"/></Relationships>
</file>

<file path=ppt/slides/_rels/slide6.xml.rels><?xml version="1.0" encoding="UTF-8" standalone="yes"?><Relationships xmlns="http://schemas.openxmlformats.org/package/2006/relationships"><Relationship Id="rId20" Type="http://schemas.openxmlformats.org/officeDocument/2006/relationships/image" Target="../media/image33.png"/><Relationship Id="rId11" Type="http://schemas.openxmlformats.org/officeDocument/2006/relationships/image" Target="../media/image17.png"/><Relationship Id="rId22" Type="http://schemas.openxmlformats.org/officeDocument/2006/relationships/image" Target="../media/image32.png"/><Relationship Id="rId10" Type="http://schemas.openxmlformats.org/officeDocument/2006/relationships/image" Target="../media/image18.png"/><Relationship Id="rId21" Type="http://schemas.openxmlformats.org/officeDocument/2006/relationships/image" Target="../media/image38.png"/><Relationship Id="rId13" Type="http://schemas.openxmlformats.org/officeDocument/2006/relationships/image" Target="../media/image35.png"/><Relationship Id="rId1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png"/><Relationship Id="rId4" Type="http://schemas.openxmlformats.org/officeDocument/2006/relationships/image" Target="../media/image9.png"/><Relationship Id="rId9" Type="http://schemas.openxmlformats.org/officeDocument/2006/relationships/image" Target="../media/image15.png"/><Relationship Id="rId15" Type="http://schemas.openxmlformats.org/officeDocument/2006/relationships/image" Target="../media/image41.png"/><Relationship Id="rId14" Type="http://schemas.openxmlformats.org/officeDocument/2006/relationships/image" Target="../media/image8.png"/><Relationship Id="rId17" Type="http://schemas.openxmlformats.org/officeDocument/2006/relationships/image" Target="../media/image40.png"/><Relationship Id="rId16" Type="http://schemas.openxmlformats.org/officeDocument/2006/relationships/image" Target="../media/image36.png"/><Relationship Id="rId5" Type="http://schemas.openxmlformats.org/officeDocument/2006/relationships/image" Target="../media/image10.png"/><Relationship Id="rId19" Type="http://schemas.openxmlformats.org/officeDocument/2006/relationships/image" Target="../media/image31.png"/><Relationship Id="rId6" Type="http://schemas.openxmlformats.org/officeDocument/2006/relationships/image" Target="../media/image14.png"/><Relationship Id="rId18" Type="http://schemas.openxmlformats.org/officeDocument/2006/relationships/image" Target="../media/image34.png"/><Relationship Id="rId7" Type="http://schemas.openxmlformats.org/officeDocument/2006/relationships/image" Target="../media/image20.png"/><Relationship Id="rId8" Type="http://schemas.openxmlformats.org/officeDocument/2006/relationships/image" Target="../media/image39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9.png"/><Relationship Id="rId4" Type="http://schemas.openxmlformats.org/officeDocument/2006/relationships/image" Target="../media/image20.png"/><Relationship Id="rId5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4D9A3"/>
        </a:solidFill>
      </p:bgPr>
    </p:bg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Google Shape;126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9250" y="8916474"/>
            <a:ext cx="1865049" cy="1335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4550" y="5823925"/>
            <a:ext cx="6048001" cy="43901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18"/>
          <p:cNvPicPr preferRelativeResize="0"/>
          <p:nvPr/>
        </p:nvPicPr>
        <p:blipFill rotWithShape="1">
          <a:blip r:embed="rId5">
            <a:alphaModFix/>
          </a:blip>
          <a:srcRect b="0" l="0" r="0" t="3558"/>
          <a:stretch/>
        </p:blipFill>
        <p:spPr>
          <a:xfrm>
            <a:off x="0" y="0"/>
            <a:ext cx="7556501" cy="5335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18"/>
          <p:cNvPicPr preferRelativeResize="0"/>
          <p:nvPr/>
        </p:nvPicPr>
        <p:blipFill rotWithShape="1">
          <a:blip r:embed="rId6">
            <a:alphaModFix/>
          </a:blip>
          <a:srcRect b="3605" l="0" r="0" t="0"/>
          <a:stretch/>
        </p:blipFill>
        <p:spPr>
          <a:xfrm>
            <a:off x="4432125" y="6985175"/>
            <a:ext cx="2111450" cy="3708226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18"/>
          <p:cNvSpPr/>
          <p:nvPr/>
        </p:nvSpPr>
        <p:spPr>
          <a:xfrm>
            <a:off x="1943049" y="6398747"/>
            <a:ext cx="3537253" cy="3537253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AF1C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" name="Google Shape;131;p18"/>
          <p:cNvSpPr txBox="1"/>
          <p:nvPr/>
        </p:nvSpPr>
        <p:spPr>
          <a:xfrm>
            <a:off x="873562" y="7706302"/>
            <a:ext cx="5670000" cy="11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724" u="none" cap="none" strike="noStrike">
                <a:solidFill>
                  <a:srgbClr val="742E3F"/>
                </a:solidFill>
                <a:latin typeface="Kaushan Script"/>
                <a:ea typeface="Kaushan Script"/>
                <a:cs typeface="Kaushan Script"/>
                <a:sym typeface="Kaushan Script"/>
              </a:rPr>
              <a:t>Winchester</a:t>
            </a:r>
            <a:endParaRPr/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724" u="none" cap="none" strike="noStrike">
                <a:solidFill>
                  <a:srgbClr val="742E3F"/>
                </a:solidFill>
                <a:latin typeface="Kaushan Script"/>
                <a:ea typeface="Kaushan Script"/>
                <a:cs typeface="Kaushan Script"/>
                <a:sym typeface="Kaushan Script"/>
              </a:rPr>
              <a:t>Family</a:t>
            </a:r>
            <a:endParaRPr/>
          </a:p>
        </p:txBody>
      </p:sp>
      <p:sp>
        <p:nvSpPr>
          <p:cNvPr id="132" name="Google Shape;132;p18"/>
          <p:cNvSpPr txBox="1"/>
          <p:nvPr/>
        </p:nvSpPr>
        <p:spPr>
          <a:xfrm>
            <a:off x="873563" y="7182658"/>
            <a:ext cx="5670000" cy="34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4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125" u="none" cap="none" strike="noStrike">
                <a:solidFill>
                  <a:srgbClr val="748F40"/>
                </a:solidFill>
                <a:latin typeface="Alegreya SC"/>
                <a:ea typeface="Alegreya SC"/>
                <a:cs typeface="Alegreya SC"/>
                <a:sym typeface="Alegreya SC"/>
              </a:rPr>
              <a:t>TABLE 12</a:t>
            </a:r>
            <a:endParaRPr/>
          </a:p>
        </p:txBody>
      </p:sp>
      <p:pic>
        <p:nvPicPr>
          <p:cNvPr id="133" name="Google Shape;133;p1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086275" y="3499384"/>
            <a:ext cx="1393674" cy="583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1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120025" y="1484502"/>
            <a:ext cx="3319949" cy="1846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18"/>
          <p:cNvPicPr preferRelativeResize="0"/>
          <p:nvPr/>
        </p:nvPicPr>
        <p:blipFill rotWithShape="1">
          <a:blip r:embed="rId9">
            <a:alphaModFix/>
          </a:blip>
          <a:srcRect b="28484" l="18193" r="0" t="0"/>
          <a:stretch/>
        </p:blipFill>
        <p:spPr>
          <a:xfrm>
            <a:off x="0" y="8947400"/>
            <a:ext cx="1478399" cy="1745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18"/>
          <p:cNvPicPr preferRelativeResize="0"/>
          <p:nvPr/>
        </p:nvPicPr>
        <p:blipFill rotWithShape="1">
          <a:blip r:embed="rId9">
            <a:alphaModFix/>
          </a:blip>
          <a:srcRect b="12891" l="18791" r="0" t="0"/>
          <a:stretch/>
        </p:blipFill>
        <p:spPr>
          <a:xfrm flipH="1">
            <a:off x="6088974" y="8566750"/>
            <a:ext cx="1467526" cy="2126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1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070788" y="5697637"/>
            <a:ext cx="1323549" cy="19420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18"/>
          <p:cNvPicPr preferRelativeResize="0"/>
          <p:nvPr/>
        </p:nvPicPr>
        <p:blipFill rotWithShape="1">
          <a:blip r:embed="rId11">
            <a:alphaModFix/>
          </a:blip>
          <a:srcRect b="0" l="20590" r="0" t="0"/>
          <a:stretch/>
        </p:blipFill>
        <p:spPr>
          <a:xfrm>
            <a:off x="0" y="5291800"/>
            <a:ext cx="1348151" cy="23214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Google Shape;143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" y="0"/>
            <a:ext cx="7556500" cy="10693400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19"/>
          <p:cNvSpPr/>
          <p:nvPr/>
        </p:nvSpPr>
        <p:spPr>
          <a:xfrm>
            <a:off x="-100" y="0"/>
            <a:ext cx="7553400" cy="5340000"/>
          </a:xfrm>
          <a:prstGeom prst="rect">
            <a:avLst/>
          </a:prstGeom>
          <a:solidFill>
            <a:srgbClr val="989D7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45" name="Google Shape;145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-20100"/>
            <a:ext cx="7556502" cy="5365451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19"/>
          <p:cNvSpPr txBox="1"/>
          <p:nvPr/>
        </p:nvSpPr>
        <p:spPr>
          <a:xfrm>
            <a:off x="945000" y="7412462"/>
            <a:ext cx="5670000" cy="9584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499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614" u="none" cap="none" strike="noStrike">
                <a:solidFill>
                  <a:srgbClr val="FAF1C4"/>
                </a:solidFill>
                <a:latin typeface="Kaushan Script"/>
                <a:ea typeface="Kaushan Script"/>
                <a:cs typeface="Kaushan Script"/>
                <a:sym typeface="Kaushan Script"/>
              </a:rPr>
              <a:t>Uncle Dean</a:t>
            </a:r>
            <a:endParaRPr/>
          </a:p>
        </p:txBody>
      </p:sp>
      <p:sp>
        <p:nvSpPr>
          <p:cNvPr id="147" name="Google Shape;147;p19"/>
          <p:cNvSpPr txBox="1"/>
          <p:nvPr/>
        </p:nvSpPr>
        <p:spPr>
          <a:xfrm>
            <a:off x="945000" y="8550177"/>
            <a:ext cx="5670000" cy="3926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62" u="none" cap="none" strike="noStrike">
                <a:solidFill>
                  <a:srgbClr val="FFAA04"/>
                </a:solidFill>
                <a:latin typeface="Alegreya SC"/>
                <a:ea typeface="Alegreya SC"/>
                <a:cs typeface="Alegreya SC"/>
                <a:sym typeface="Alegreya SC"/>
              </a:rPr>
              <a:t>TABLE 03</a:t>
            </a:r>
            <a:endParaRPr/>
          </a:p>
        </p:txBody>
      </p:sp>
      <p:pic>
        <p:nvPicPr>
          <p:cNvPr id="148" name="Google Shape;148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958600" y="1009877"/>
            <a:ext cx="3636001" cy="3302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19"/>
          <p:cNvPicPr preferRelativeResize="0"/>
          <p:nvPr/>
        </p:nvPicPr>
        <p:blipFill rotWithShape="1">
          <a:blip r:embed="rId6">
            <a:alphaModFix/>
          </a:blip>
          <a:srcRect b="0" l="0" r="43854" t="0"/>
          <a:stretch/>
        </p:blipFill>
        <p:spPr>
          <a:xfrm>
            <a:off x="5842050" y="7756825"/>
            <a:ext cx="1717950" cy="2753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19"/>
          <p:cNvPicPr preferRelativeResize="0"/>
          <p:nvPr/>
        </p:nvPicPr>
        <p:blipFill rotWithShape="1">
          <a:blip r:embed="rId7">
            <a:alphaModFix/>
          </a:blip>
          <a:srcRect b="55689" l="0" r="0" t="0"/>
          <a:stretch/>
        </p:blipFill>
        <p:spPr>
          <a:xfrm>
            <a:off x="1037825" y="5346000"/>
            <a:ext cx="6596849" cy="1674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19"/>
          <p:cNvPicPr preferRelativeResize="0"/>
          <p:nvPr/>
        </p:nvPicPr>
        <p:blipFill rotWithShape="1">
          <a:blip r:embed="rId8">
            <a:alphaModFix/>
          </a:blip>
          <a:srcRect b="0" l="69358" r="0" t="0"/>
          <a:stretch/>
        </p:blipFill>
        <p:spPr>
          <a:xfrm>
            <a:off x="-101" y="5346000"/>
            <a:ext cx="1517748" cy="5015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742F42"/>
        </a:solidFill>
      </p:bgPr>
    </p:bg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Google Shape;156;p20"/>
          <p:cNvPicPr preferRelativeResize="0"/>
          <p:nvPr/>
        </p:nvPicPr>
        <p:blipFill rotWithShape="1">
          <a:blip r:embed="rId3">
            <a:alphaModFix/>
          </a:blip>
          <a:srcRect b="0" l="1047" r="1096" t="0"/>
          <a:stretch/>
        </p:blipFill>
        <p:spPr>
          <a:xfrm>
            <a:off x="0" y="3591825"/>
            <a:ext cx="7556500" cy="3725126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20"/>
          <p:cNvSpPr/>
          <p:nvPr/>
        </p:nvSpPr>
        <p:spPr>
          <a:xfrm>
            <a:off x="756000" y="6977796"/>
            <a:ext cx="6048000" cy="2268000"/>
          </a:xfrm>
          <a:custGeom>
            <a:rect b="b" l="l" r="r" t="t"/>
            <a:pathLst>
              <a:path extrusionOk="0" h="812800" w="2167467">
                <a:moveTo>
                  <a:pt x="0" y="0"/>
                </a:moveTo>
                <a:lnTo>
                  <a:pt x="2167467" y="0"/>
                </a:lnTo>
                <a:lnTo>
                  <a:pt x="2167467" y="812800"/>
                </a:lnTo>
                <a:lnTo>
                  <a:pt x="0" y="812800"/>
                </a:lnTo>
                <a:close/>
              </a:path>
            </a:pathLst>
          </a:custGeom>
          <a:solidFill>
            <a:srgbClr val="E5BF53"/>
          </a:solidFill>
          <a:ln>
            <a:noFill/>
          </a:ln>
        </p:spPr>
      </p:sp>
      <p:sp>
        <p:nvSpPr>
          <p:cNvPr id="158" name="Google Shape;158;p20"/>
          <p:cNvSpPr txBox="1"/>
          <p:nvPr/>
        </p:nvSpPr>
        <p:spPr>
          <a:xfrm>
            <a:off x="878977" y="7715045"/>
            <a:ext cx="5670000" cy="11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724" u="none" cap="none" strike="noStrike">
                <a:solidFill>
                  <a:srgbClr val="743041"/>
                </a:solidFill>
                <a:latin typeface="Kaushan Script"/>
                <a:ea typeface="Kaushan Script"/>
                <a:cs typeface="Kaushan Script"/>
                <a:sym typeface="Kaushan Script"/>
              </a:rPr>
              <a:t>Aunt</a:t>
            </a:r>
            <a:endParaRPr/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724" u="none" cap="none" strike="noStrike">
                <a:solidFill>
                  <a:srgbClr val="743041"/>
                </a:solidFill>
                <a:latin typeface="Kaushan Script"/>
                <a:ea typeface="Kaushan Script"/>
                <a:cs typeface="Kaushan Script"/>
                <a:sym typeface="Kaushan Script"/>
              </a:rPr>
              <a:t>Samantha</a:t>
            </a:r>
            <a:endParaRPr/>
          </a:p>
        </p:txBody>
      </p:sp>
      <p:sp>
        <p:nvSpPr>
          <p:cNvPr id="159" name="Google Shape;159;p20"/>
          <p:cNvSpPr txBox="1"/>
          <p:nvPr/>
        </p:nvSpPr>
        <p:spPr>
          <a:xfrm>
            <a:off x="945000" y="7198668"/>
            <a:ext cx="5670000" cy="34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4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125" u="none" cap="none" strike="noStrike">
                <a:solidFill>
                  <a:srgbClr val="743041"/>
                </a:solidFill>
                <a:latin typeface="Alegreya SC"/>
                <a:ea typeface="Alegreya SC"/>
                <a:cs typeface="Alegreya SC"/>
                <a:sym typeface="Alegreya SC"/>
              </a:rPr>
              <a:t>TABLE 12</a:t>
            </a:r>
            <a:endParaRPr/>
          </a:p>
        </p:txBody>
      </p:sp>
      <p:sp>
        <p:nvSpPr>
          <p:cNvPr id="160" name="Google Shape;160;p20"/>
          <p:cNvSpPr txBox="1"/>
          <p:nvPr/>
        </p:nvSpPr>
        <p:spPr>
          <a:xfrm rot="10800000">
            <a:off x="945000" y="1687682"/>
            <a:ext cx="5670000" cy="31010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2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89" u="none" cap="none" strike="noStrike">
                <a:solidFill>
                  <a:srgbClr val="E6BF53"/>
                </a:solidFill>
                <a:latin typeface="Alegreya SC"/>
                <a:ea typeface="Alegreya SC"/>
                <a:cs typeface="Alegreya SC"/>
                <a:sym typeface="Alegreya SC"/>
              </a:rPr>
              <a:t>THANKSGIVING PARTY</a:t>
            </a:r>
            <a:endParaRPr/>
          </a:p>
        </p:txBody>
      </p:sp>
      <p:pic>
        <p:nvPicPr>
          <p:cNvPr id="161" name="Google Shape;161;p20"/>
          <p:cNvPicPr preferRelativeResize="0"/>
          <p:nvPr/>
        </p:nvPicPr>
        <p:blipFill rotWithShape="1">
          <a:blip r:embed="rId4">
            <a:alphaModFix/>
          </a:blip>
          <a:srcRect b="62593" l="0" r="0" t="0"/>
          <a:stretch/>
        </p:blipFill>
        <p:spPr>
          <a:xfrm>
            <a:off x="755950" y="9050726"/>
            <a:ext cx="6048102" cy="1642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82340"/>
        </a:solidFill>
      </p:bgPr>
    </p:bg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6" name="Google Shape;166;p21"/>
          <p:cNvGrpSpPr/>
          <p:nvPr/>
        </p:nvGrpSpPr>
        <p:grpSpPr>
          <a:xfrm>
            <a:off x="1245926" y="6818169"/>
            <a:ext cx="5068147" cy="2547353"/>
            <a:chOff x="0" y="0"/>
            <a:chExt cx="1816310" cy="912914"/>
          </a:xfrm>
        </p:grpSpPr>
        <p:sp>
          <p:nvSpPr>
            <p:cNvPr id="167" name="Google Shape;167;p21"/>
            <p:cNvSpPr/>
            <p:nvPr/>
          </p:nvSpPr>
          <p:spPr>
            <a:xfrm>
              <a:off x="0" y="0"/>
              <a:ext cx="1816310" cy="912914"/>
            </a:xfrm>
            <a:custGeom>
              <a:rect b="b" l="l" r="r" t="t"/>
              <a:pathLst>
                <a:path extrusionOk="0" h="912914" w="1816310">
                  <a:moveTo>
                    <a:pt x="908155" y="0"/>
                  </a:moveTo>
                  <a:cubicBezTo>
                    <a:pt x="406595" y="0"/>
                    <a:pt x="0" y="204363"/>
                    <a:pt x="0" y="456457"/>
                  </a:cubicBezTo>
                  <a:cubicBezTo>
                    <a:pt x="0" y="708551"/>
                    <a:pt x="406595" y="912914"/>
                    <a:pt x="908155" y="912914"/>
                  </a:cubicBezTo>
                  <a:cubicBezTo>
                    <a:pt x="1409715" y="912914"/>
                    <a:pt x="1816310" y="708551"/>
                    <a:pt x="1816310" y="456457"/>
                  </a:cubicBezTo>
                  <a:cubicBezTo>
                    <a:pt x="1816310" y="204363"/>
                    <a:pt x="1409715" y="0"/>
                    <a:pt x="908155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9050">
              <a:solidFill>
                <a:srgbClr val="989D7D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" name="Google Shape;168;p21"/>
            <p:cNvSpPr txBox="1"/>
            <p:nvPr/>
          </p:nvSpPr>
          <p:spPr>
            <a:xfrm>
              <a:off x="170279" y="57011"/>
              <a:ext cx="1475752" cy="77031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0000" lIns="120000" spcFirstLastPara="1" rIns="120000" wrap="square" tIns="120000">
              <a:noAutofit/>
            </a:bodyPr>
            <a:lstStyle/>
            <a:p>
              <a:pPr indent="0" lvl="0" marL="0" marR="0" rtl="0" algn="ctr">
                <a:lnSpc>
                  <a:spcPct val="86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69" name="Google Shape;169;p21"/>
          <p:cNvSpPr txBox="1"/>
          <p:nvPr/>
        </p:nvSpPr>
        <p:spPr>
          <a:xfrm>
            <a:off x="878977" y="7594976"/>
            <a:ext cx="5670000" cy="60975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724" u="none" cap="none" strike="noStrike">
                <a:solidFill>
                  <a:srgbClr val="FAF1C4"/>
                </a:solidFill>
                <a:latin typeface="Kaushan Script"/>
                <a:ea typeface="Kaushan Script"/>
                <a:cs typeface="Kaushan Script"/>
                <a:sym typeface="Kaushan Script"/>
              </a:rPr>
              <a:t>Clarissa</a:t>
            </a:r>
            <a:endParaRPr/>
          </a:p>
        </p:txBody>
      </p:sp>
      <p:pic>
        <p:nvPicPr>
          <p:cNvPr id="170" name="Google Shape;170;p21"/>
          <p:cNvPicPr preferRelativeResize="0"/>
          <p:nvPr/>
        </p:nvPicPr>
        <p:blipFill rotWithShape="1">
          <a:blip r:embed="rId3">
            <a:alphaModFix/>
          </a:blip>
          <a:srcRect b="0" l="0" r="28443" t="0"/>
          <a:stretch/>
        </p:blipFill>
        <p:spPr>
          <a:xfrm>
            <a:off x="5961850" y="5031375"/>
            <a:ext cx="1598275" cy="1486474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21"/>
          <p:cNvSpPr txBox="1"/>
          <p:nvPr/>
        </p:nvSpPr>
        <p:spPr>
          <a:xfrm>
            <a:off x="945000" y="8356268"/>
            <a:ext cx="5670000" cy="34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4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25" u="none" cap="none" strike="noStrike">
                <a:solidFill>
                  <a:srgbClr val="FAF1C4"/>
                </a:solidFill>
                <a:latin typeface="Alegreya SC"/>
                <a:ea typeface="Alegreya SC"/>
                <a:cs typeface="Alegreya SC"/>
                <a:sym typeface="Alegreya SC"/>
              </a:rPr>
              <a:t>TABLE 09</a:t>
            </a:r>
            <a:endParaRPr/>
          </a:p>
        </p:txBody>
      </p:sp>
      <p:sp>
        <p:nvSpPr>
          <p:cNvPr id="172" name="Google Shape;172;p21"/>
          <p:cNvSpPr/>
          <p:nvPr/>
        </p:nvSpPr>
        <p:spPr>
          <a:xfrm>
            <a:off x="0" y="0"/>
            <a:ext cx="7559039" cy="5347780"/>
          </a:xfrm>
          <a:custGeom>
            <a:rect b="b" l="l" r="r" t="t"/>
            <a:pathLst>
              <a:path extrusionOk="0" h="1982495" w="2709333">
                <a:moveTo>
                  <a:pt x="0" y="0"/>
                </a:moveTo>
                <a:lnTo>
                  <a:pt x="2709333" y="0"/>
                </a:lnTo>
                <a:lnTo>
                  <a:pt x="2709333" y="1982495"/>
                </a:lnTo>
                <a:lnTo>
                  <a:pt x="0" y="1982495"/>
                </a:lnTo>
                <a:close/>
              </a:path>
            </a:pathLst>
          </a:custGeom>
          <a:solidFill>
            <a:srgbClr val="742F42"/>
          </a:solidFill>
          <a:ln>
            <a:noFill/>
          </a:ln>
        </p:spPr>
      </p:sp>
      <p:sp>
        <p:nvSpPr>
          <p:cNvPr id="173" name="Google Shape;173;p21"/>
          <p:cNvSpPr txBox="1"/>
          <p:nvPr/>
        </p:nvSpPr>
        <p:spPr>
          <a:xfrm rot="10800000">
            <a:off x="1714775" y="1873428"/>
            <a:ext cx="4130400" cy="139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647" u="none" cap="none" strike="noStrike">
                <a:solidFill>
                  <a:srgbClr val="FFAA04"/>
                </a:solidFill>
                <a:latin typeface="Kaushan Script"/>
                <a:ea typeface="Kaushan Script"/>
                <a:cs typeface="Kaushan Script"/>
                <a:sym typeface="Kaushan Script"/>
              </a:rPr>
              <a:t>ThanksgivinpParty</a:t>
            </a:r>
            <a:endParaRPr/>
          </a:p>
        </p:txBody>
      </p:sp>
      <p:pic>
        <p:nvPicPr>
          <p:cNvPr id="174" name="Google Shape;174;p21"/>
          <p:cNvPicPr preferRelativeResize="0"/>
          <p:nvPr/>
        </p:nvPicPr>
        <p:blipFill rotWithShape="1">
          <a:blip r:embed="rId4">
            <a:alphaModFix/>
          </a:blip>
          <a:srcRect b="0" l="7527" r="0" t="0"/>
          <a:stretch/>
        </p:blipFill>
        <p:spPr>
          <a:xfrm>
            <a:off x="0" y="5946450"/>
            <a:ext cx="1913677" cy="2257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21"/>
          <p:cNvPicPr preferRelativeResize="0"/>
          <p:nvPr/>
        </p:nvPicPr>
        <p:blipFill rotWithShape="1">
          <a:blip r:embed="rId5">
            <a:alphaModFix/>
          </a:blip>
          <a:srcRect b="0" l="0" r="19198" t="0"/>
          <a:stretch/>
        </p:blipFill>
        <p:spPr>
          <a:xfrm>
            <a:off x="5845175" y="6517700"/>
            <a:ext cx="1711325" cy="31454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21"/>
          <p:cNvPicPr preferRelativeResize="0"/>
          <p:nvPr/>
        </p:nvPicPr>
        <p:blipFill rotWithShape="1">
          <a:blip r:embed="rId6">
            <a:alphaModFix/>
          </a:blip>
          <a:srcRect b="0" l="0" r="0" t="10434"/>
          <a:stretch/>
        </p:blipFill>
        <p:spPr>
          <a:xfrm rot="10800000">
            <a:off x="272426" y="9389177"/>
            <a:ext cx="2197724" cy="13100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Google Shape;181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00" y="0"/>
            <a:ext cx="7550126" cy="10693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22"/>
          <p:cNvPicPr preferRelativeResize="0"/>
          <p:nvPr/>
        </p:nvPicPr>
        <p:blipFill rotWithShape="1">
          <a:blip r:embed="rId4">
            <a:alphaModFix/>
          </a:blip>
          <a:srcRect b="0" l="0" r="8533" t="10354"/>
          <a:stretch/>
        </p:blipFill>
        <p:spPr>
          <a:xfrm>
            <a:off x="1882250" y="0"/>
            <a:ext cx="5670001" cy="3918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22"/>
          <p:cNvPicPr preferRelativeResize="0"/>
          <p:nvPr/>
        </p:nvPicPr>
        <p:blipFill rotWithShape="1">
          <a:blip r:embed="rId5">
            <a:alphaModFix/>
          </a:blip>
          <a:srcRect b="10817" l="35001" r="0" t="0"/>
          <a:stretch/>
        </p:blipFill>
        <p:spPr>
          <a:xfrm>
            <a:off x="1" y="7363725"/>
            <a:ext cx="3487749" cy="3329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22"/>
          <p:cNvPicPr preferRelativeResize="0"/>
          <p:nvPr/>
        </p:nvPicPr>
        <p:blipFill rotWithShape="1">
          <a:blip r:embed="rId6">
            <a:alphaModFix/>
          </a:blip>
          <a:srcRect b="0" l="0" r="37841" t="0"/>
          <a:stretch/>
        </p:blipFill>
        <p:spPr>
          <a:xfrm>
            <a:off x="4906250" y="4754075"/>
            <a:ext cx="2650249" cy="6047324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22"/>
          <p:cNvSpPr txBox="1"/>
          <p:nvPr/>
        </p:nvSpPr>
        <p:spPr>
          <a:xfrm>
            <a:off x="878977" y="7830382"/>
            <a:ext cx="5670000" cy="799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196" u="none" cap="none" strike="noStrike">
                <a:solidFill>
                  <a:srgbClr val="382340"/>
                </a:solidFill>
                <a:latin typeface="Kaushan Script"/>
                <a:ea typeface="Kaushan Script"/>
                <a:cs typeface="Kaushan Script"/>
                <a:sym typeface="Kaushan Script"/>
              </a:rPr>
              <a:t>Kenneth</a:t>
            </a:r>
            <a:endParaRPr/>
          </a:p>
        </p:txBody>
      </p:sp>
      <p:sp>
        <p:nvSpPr>
          <p:cNvPr id="186" name="Google Shape;186;p22"/>
          <p:cNvSpPr txBox="1"/>
          <p:nvPr/>
        </p:nvSpPr>
        <p:spPr>
          <a:xfrm>
            <a:off x="945000" y="8433009"/>
            <a:ext cx="5670000" cy="62317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779" u="none" cap="none" strike="noStrike">
                <a:solidFill>
                  <a:srgbClr val="382340"/>
                </a:solidFill>
                <a:latin typeface="Alegreya SC"/>
                <a:ea typeface="Alegreya SC"/>
                <a:cs typeface="Alegreya SC"/>
                <a:sym typeface="Alegreya SC"/>
              </a:rPr>
              <a:t>DRAPER</a:t>
            </a:r>
            <a:endParaRPr/>
          </a:p>
        </p:txBody>
      </p:sp>
      <p:sp>
        <p:nvSpPr>
          <p:cNvPr id="187" name="Google Shape;187;p22"/>
          <p:cNvSpPr txBox="1"/>
          <p:nvPr/>
        </p:nvSpPr>
        <p:spPr>
          <a:xfrm>
            <a:off x="945000" y="7459180"/>
            <a:ext cx="5670000" cy="34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4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125" u="none" cap="none" strike="noStrike">
                <a:solidFill>
                  <a:srgbClr val="382340"/>
                </a:solidFill>
                <a:latin typeface="Alegreya SC"/>
                <a:ea typeface="Alegreya SC"/>
                <a:cs typeface="Alegreya SC"/>
                <a:sym typeface="Alegreya SC"/>
              </a:rPr>
              <a:t>TABLE 04</a:t>
            </a:r>
            <a:endParaRPr/>
          </a:p>
        </p:txBody>
      </p:sp>
      <p:sp>
        <p:nvSpPr>
          <p:cNvPr id="188" name="Google Shape;188;p22"/>
          <p:cNvSpPr txBox="1"/>
          <p:nvPr/>
        </p:nvSpPr>
        <p:spPr>
          <a:xfrm rot="10800000">
            <a:off x="945000" y="2573154"/>
            <a:ext cx="5670000" cy="34410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4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125" u="none" cap="none" strike="noStrike">
                <a:solidFill>
                  <a:srgbClr val="382340"/>
                </a:solidFill>
                <a:latin typeface="Alegreya SC"/>
                <a:ea typeface="Alegreya SC"/>
                <a:cs typeface="Alegreya SC"/>
                <a:sym typeface="Alegreya SC"/>
              </a:rPr>
              <a:t>HAPPY THANKSGIVING</a:t>
            </a:r>
            <a:endParaRPr/>
          </a:p>
        </p:txBody>
      </p:sp>
      <p:pic>
        <p:nvPicPr>
          <p:cNvPr id="189" name="Google Shape;189;p22"/>
          <p:cNvPicPr preferRelativeResize="0"/>
          <p:nvPr/>
        </p:nvPicPr>
        <p:blipFill rotWithShape="1">
          <a:blip r:embed="rId7">
            <a:alphaModFix/>
          </a:blip>
          <a:srcRect b="12617" l="0" r="0" t="0"/>
          <a:stretch/>
        </p:blipFill>
        <p:spPr>
          <a:xfrm>
            <a:off x="5555925" y="7789775"/>
            <a:ext cx="1823975" cy="29036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22"/>
          <p:cNvPicPr preferRelativeResize="0"/>
          <p:nvPr/>
        </p:nvPicPr>
        <p:blipFill rotWithShape="1">
          <a:blip r:embed="rId8">
            <a:alphaModFix/>
          </a:blip>
          <a:srcRect b="6331" l="0" r="0" t="0"/>
          <a:stretch/>
        </p:blipFill>
        <p:spPr>
          <a:xfrm>
            <a:off x="4773725" y="9003225"/>
            <a:ext cx="1324226" cy="169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2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485999" y="6523373"/>
            <a:ext cx="584498" cy="8137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22"/>
          <p:cNvPicPr preferRelativeResize="0"/>
          <p:nvPr/>
        </p:nvPicPr>
        <p:blipFill rotWithShape="1">
          <a:blip r:embed="rId10">
            <a:alphaModFix/>
          </a:blip>
          <a:srcRect b="9747" l="0" r="0" t="0"/>
          <a:stretch/>
        </p:blipFill>
        <p:spPr>
          <a:xfrm>
            <a:off x="0" y="8798574"/>
            <a:ext cx="2231327" cy="1894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22"/>
          <p:cNvPicPr preferRelativeResize="0"/>
          <p:nvPr/>
        </p:nvPicPr>
        <p:blipFill rotWithShape="1">
          <a:blip r:embed="rId11">
            <a:alphaModFix/>
          </a:blip>
          <a:srcRect b="17177" l="0" r="0" t="0"/>
          <a:stretch/>
        </p:blipFill>
        <p:spPr>
          <a:xfrm>
            <a:off x="1637825" y="8820625"/>
            <a:ext cx="1994000" cy="18727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82340"/>
        </a:solidFill>
      </p:bgPr>
    </p:bg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3"/>
          <p:cNvSpPr/>
          <p:nvPr/>
        </p:nvSpPr>
        <p:spPr>
          <a:xfrm>
            <a:off x="650644" y="2755914"/>
            <a:ext cx="6243286" cy="2352916"/>
          </a:xfrm>
          <a:custGeom>
            <a:rect b="b" l="l" r="r" t="t"/>
            <a:pathLst>
              <a:path extrusionOk="0" h="1018545" w="2702632">
                <a:moveTo>
                  <a:pt x="0" y="0"/>
                </a:moveTo>
                <a:lnTo>
                  <a:pt x="2702632" y="0"/>
                </a:lnTo>
                <a:lnTo>
                  <a:pt x="2702632" y="1018545"/>
                </a:lnTo>
                <a:lnTo>
                  <a:pt x="0" y="101854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grpSp>
        <p:nvGrpSpPr>
          <p:cNvPr id="199" name="Google Shape;199;p23"/>
          <p:cNvGrpSpPr/>
          <p:nvPr/>
        </p:nvGrpSpPr>
        <p:grpSpPr>
          <a:xfrm>
            <a:off x="872586" y="2513393"/>
            <a:ext cx="2657598" cy="437796"/>
            <a:chOff x="0" y="-19050"/>
            <a:chExt cx="1150437" cy="189516"/>
          </a:xfrm>
        </p:grpSpPr>
        <p:sp>
          <p:nvSpPr>
            <p:cNvPr id="200" name="Google Shape;200;p23"/>
            <p:cNvSpPr/>
            <p:nvPr/>
          </p:nvSpPr>
          <p:spPr>
            <a:xfrm>
              <a:off x="0" y="0"/>
              <a:ext cx="1150437" cy="170466"/>
            </a:xfrm>
            <a:custGeom>
              <a:rect b="b" l="l" r="r" t="t"/>
              <a:pathLst>
                <a:path extrusionOk="0" h="170466" w="1150437">
                  <a:moveTo>
                    <a:pt x="0" y="0"/>
                  </a:moveTo>
                  <a:lnTo>
                    <a:pt x="1150437" y="0"/>
                  </a:lnTo>
                  <a:lnTo>
                    <a:pt x="1150437" y="170466"/>
                  </a:lnTo>
                  <a:lnTo>
                    <a:pt x="0" y="170466"/>
                  </a:lnTo>
                  <a:close/>
                </a:path>
              </a:pathLst>
            </a:custGeom>
            <a:solidFill>
              <a:srgbClr val="989D7D"/>
            </a:solidFill>
            <a:ln>
              <a:noFill/>
            </a:ln>
          </p:spPr>
        </p:sp>
        <p:sp>
          <p:nvSpPr>
            <p:cNvPr id="201" name="Google Shape;201;p23"/>
            <p:cNvSpPr txBox="1"/>
            <p:nvPr/>
          </p:nvSpPr>
          <p:spPr>
            <a:xfrm>
              <a:off x="0" y="-19050"/>
              <a:ext cx="1150437" cy="18951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3250" lIns="33250" spcFirstLastPara="1" rIns="33250" wrap="square" tIns="33250">
              <a:noAutofit/>
            </a:bodyPr>
            <a:lstStyle/>
            <a:p>
              <a:pPr indent="0" lvl="0" marL="0" marR="0" rtl="0" algn="ctr">
                <a:lnSpc>
                  <a:spcPct val="896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2" name="Google Shape;202;p23"/>
          <p:cNvGrpSpPr/>
          <p:nvPr/>
        </p:nvGrpSpPr>
        <p:grpSpPr>
          <a:xfrm>
            <a:off x="3815036" y="2513393"/>
            <a:ext cx="2657598" cy="437796"/>
            <a:chOff x="0" y="-19050"/>
            <a:chExt cx="1150437" cy="189516"/>
          </a:xfrm>
        </p:grpSpPr>
        <p:sp>
          <p:nvSpPr>
            <p:cNvPr id="203" name="Google Shape;203;p23"/>
            <p:cNvSpPr/>
            <p:nvPr/>
          </p:nvSpPr>
          <p:spPr>
            <a:xfrm>
              <a:off x="0" y="0"/>
              <a:ext cx="1150437" cy="170466"/>
            </a:xfrm>
            <a:custGeom>
              <a:rect b="b" l="l" r="r" t="t"/>
              <a:pathLst>
                <a:path extrusionOk="0" h="170466" w="1150437">
                  <a:moveTo>
                    <a:pt x="0" y="0"/>
                  </a:moveTo>
                  <a:lnTo>
                    <a:pt x="1150437" y="0"/>
                  </a:lnTo>
                  <a:lnTo>
                    <a:pt x="1150437" y="170466"/>
                  </a:lnTo>
                  <a:lnTo>
                    <a:pt x="0" y="170466"/>
                  </a:lnTo>
                  <a:close/>
                </a:path>
              </a:pathLst>
            </a:custGeom>
            <a:solidFill>
              <a:srgbClr val="989D7D"/>
            </a:solidFill>
            <a:ln>
              <a:noFill/>
            </a:ln>
          </p:spPr>
        </p:sp>
        <p:sp>
          <p:nvSpPr>
            <p:cNvPr id="204" name="Google Shape;204;p23"/>
            <p:cNvSpPr txBox="1"/>
            <p:nvPr/>
          </p:nvSpPr>
          <p:spPr>
            <a:xfrm>
              <a:off x="0" y="-19050"/>
              <a:ext cx="1150437" cy="18951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3250" lIns="33250" spcFirstLastPara="1" rIns="33250" wrap="square" tIns="33250">
              <a:noAutofit/>
            </a:bodyPr>
            <a:lstStyle/>
            <a:p>
              <a:pPr indent="0" lvl="0" marL="0" marR="0" rtl="0" algn="ctr">
                <a:lnSpc>
                  <a:spcPct val="896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5" name="Google Shape;205;p23"/>
          <p:cNvGrpSpPr/>
          <p:nvPr/>
        </p:nvGrpSpPr>
        <p:grpSpPr>
          <a:xfrm>
            <a:off x="650644" y="5853506"/>
            <a:ext cx="6243350" cy="3272497"/>
            <a:chOff x="0" y="-19050"/>
            <a:chExt cx="2702632" cy="1416604"/>
          </a:xfrm>
        </p:grpSpPr>
        <p:sp>
          <p:nvSpPr>
            <p:cNvPr id="206" name="Google Shape;206;p23"/>
            <p:cNvSpPr/>
            <p:nvPr/>
          </p:nvSpPr>
          <p:spPr>
            <a:xfrm>
              <a:off x="0" y="0"/>
              <a:ext cx="2702632" cy="1397554"/>
            </a:xfrm>
            <a:custGeom>
              <a:rect b="b" l="l" r="r" t="t"/>
              <a:pathLst>
                <a:path extrusionOk="0" h="1397554" w="2702632">
                  <a:moveTo>
                    <a:pt x="0" y="0"/>
                  </a:moveTo>
                  <a:lnTo>
                    <a:pt x="2702632" y="0"/>
                  </a:lnTo>
                  <a:lnTo>
                    <a:pt x="2702632" y="1397554"/>
                  </a:lnTo>
                  <a:lnTo>
                    <a:pt x="0" y="139755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207" name="Google Shape;207;p23"/>
            <p:cNvSpPr txBox="1"/>
            <p:nvPr/>
          </p:nvSpPr>
          <p:spPr>
            <a:xfrm>
              <a:off x="0" y="-19050"/>
              <a:ext cx="2702632" cy="141660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3250" lIns="33250" spcFirstLastPara="1" rIns="33250" wrap="square" tIns="33250">
              <a:noAutofit/>
            </a:bodyPr>
            <a:lstStyle/>
            <a:p>
              <a:pPr indent="0" lvl="0" marL="0" marR="0" rtl="0" algn="ctr">
                <a:lnSpc>
                  <a:spcPct val="896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8" name="Google Shape;208;p23"/>
          <p:cNvSpPr/>
          <p:nvPr/>
        </p:nvSpPr>
        <p:spPr>
          <a:xfrm>
            <a:off x="2443488" y="5671364"/>
            <a:ext cx="2657598" cy="393789"/>
          </a:xfrm>
          <a:custGeom>
            <a:rect b="b" l="l" r="r" t="t"/>
            <a:pathLst>
              <a:path extrusionOk="0" h="170466" w="1150437">
                <a:moveTo>
                  <a:pt x="0" y="0"/>
                </a:moveTo>
                <a:lnTo>
                  <a:pt x="1150437" y="0"/>
                </a:lnTo>
                <a:lnTo>
                  <a:pt x="1150437" y="170466"/>
                </a:lnTo>
                <a:lnTo>
                  <a:pt x="0" y="170466"/>
                </a:lnTo>
                <a:close/>
              </a:path>
            </a:pathLst>
          </a:custGeom>
          <a:solidFill>
            <a:srgbClr val="989D7D"/>
          </a:solidFill>
          <a:ln>
            <a:noFill/>
          </a:ln>
        </p:spPr>
      </p:sp>
      <p:sp>
        <p:nvSpPr>
          <p:cNvPr id="209" name="Google Shape;209;p23"/>
          <p:cNvSpPr txBox="1"/>
          <p:nvPr/>
        </p:nvSpPr>
        <p:spPr>
          <a:xfrm>
            <a:off x="3868377" y="3804544"/>
            <a:ext cx="604782" cy="13630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295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81" u="none" cap="none" strike="noStrike">
                <a:solidFill>
                  <a:srgbClr val="382340"/>
                </a:solidFill>
                <a:latin typeface="Alegreya SC"/>
                <a:ea typeface="Alegreya SC"/>
                <a:cs typeface="Alegreya SC"/>
                <a:sym typeface="Alegreya SC"/>
              </a:rPr>
              <a:t>#382340</a:t>
            </a:r>
            <a:endParaRPr/>
          </a:p>
        </p:txBody>
      </p:sp>
      <p:sp>
        <p:nvSpPr>
          <p:cNvPr id="210" name="Google Shape;210;p23"/>
          <p:cNvSpPr txBox="1"/>
          <p:nvPr/>
        </p:nvSpPr>
        <p:spPr>
          <a:xfrm>
            <a:off x="770370" y="2130949"/>
            <a:ext cx="6003834" cy="18039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5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38" u="none" cap="none" strike="noStrike">
                <a:solidFill>
                  <a:srgbClr val="FAF1C4"/>
                </a:solidFill>
                <a:latin typeface="Kadwa"/>
                <a:ea typeface="Kadwa"/>
                <a:cs typeface="Kadwa"/>
                <a:sym typeface="Kadwa"/>
              </a:rPr>
              <a:t>Use these design resources in your Canva Presentation.</a:t>
            </a:r>
            <a:endParaRPr/>
          </a:p>
        </p:txBody>
      </p:sp>
      <p:sp>
        <p:nvSpPr>
          <p:cNvPr id="211" name="Google Shape;211;p23"/>
          <p:cNvSpPr txBox="1"/>
          <p:nvPr/>
        </p:nvSpPr>
        <p:spPr>
          <a:xfrm>
            <a:off x="795199" y="1304572"/>
            <a:ext cx="6039673" cy="63706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680" u="none" cap="none" strike="noStrike">
                <a:solidFill>
                  <a:srgbClr val="FAF1C4"/>
                </a:solidFill>
                <a:latin typeface="Kaushan Script"/>
                <a:ea typeface="Kaushan Script"/>
                <a:cs typeface="Kaushan Script"/>
                <a:sym typeface="Kaushan Script"/>
              </a:rPr>
              <a:t>Resource Page</a:t>
            </a:r>
            <a:endParaRPr/>
          </a:p>
        </p:txBody>
      </p:sp>
      <p:sp>
        <p:nvSpPr>
          <p:cNvPr id="212" name="Google Shape;212;p23"/>
          <p:cNvSpPr txBox="1"/>
          <p:nvPr/>
        </p:nvSpPr>
        <p:spPr>
          <a:xfrm>
            <a:off x="908840" y="3085826"/>
            <a:ext cx="2544000" cy="286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31" u="none" cap="none" strike="noStrike">
                <a:solidFill>
                  <a:srgbClr val="000000"/>
                </a:solidFill>
                <a:latin typeface="Kadwa"/>
                <a:ea typeface="Kadwa"/>
                <a:cs typeface="Kadwa"/>
                <a:sym typeface="Kadwa"/>
              </a:rPr>
              <a:t>This presentation template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31" u="none" cap="none" strike="noStrike">
                <a:solidFill>
                  <a:srgbClr val="000000"/>
                </a:solidFill>
                <a:latin typeface="Kadwa"/>
                <a:ea typeface="Kadwa"/>
                <a:cs typeface="Kadwa"/>
                <a:sym typeface="Kadwa"/>
              </a:rPr>
              <a:t>uses the following free fonts:</a:t>
            </a:r>
            <a:endParaRPr/>
          </a:p>
        </p:txBody>
      </p:sp>
      <p:sp>
        <p:nvSpPr>
          <p:cNvPr id="213" name="Google Shape;213;p23"/>
          <p:cNvSpPr txBox="1"/>
          <p:nvPr/>
        </p:nvSpPr>
        <p:spPr>
          <a:xfrm>
            <a:off x="852020" y="4724774"/>
            <a:ext cx="2657598" cy="13529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19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31" u="none" cap="none" strike="noStrike">
                <a:solidFill>
                  <a:srgbClr val="000000"/>
                </a:solidFill>
                <a:latin typeface="Kadwa"/>
                <a:ea typeface="Kadwa"/>
                <a:cs typeface="Kadwa"/>
                <a:sym typeface="Kadwa"/>
              </a:rPr>
              <a:t>You can find these fonts online too.</a:t>
            </a:r>
            <a:endParaRPr/>
          </a:p>
        </p:txBody>
      </p:sp>
      <p:sp>
        <p:nvSpPr>
          <p:cNvPr id="214" name="Google Shape;214;p23"/>
          <p:cNvSpPr txBox="1"/>
          <p:nvPr/>
        </p:nvSpPr>
        <p:spPr>
          <a:xfrm>
            <a:off x="1165581" y="3566869"/>
            <a:ext cx="1916834" cy="11899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29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29" u="none" cap="none" strike="noStrike">
                <a:solidFill>
                  <a:srgbClr val="000000"/>
                </a:solidFill>
                <a:latin typeface="Kadwa"/>
                <a:ea typeface="Kadwa"/>
                <a:cs typeface="Kadwa"/>
                <a:sym typeface="Kadwa"/>
              </a:rPr>
              <a:t>TITLES AND HEADER:</a:t>
            </a:r>
            <a:endParaRPr/>
          </a:p>
        </p:txBody>
      </p:sp>
      <p:sp>
        <p:nvSpPr>
          <p:cNvPr id="215" name="Google Shape;215;p23"/>
          <p:cNvSpPr txBox="1"/>
          <p:nvPr/>
        </p:nvSpPr>
        <p:spPr>
          <a:xfrm>
            <a:off x="1242968" y="2621833"/>
            <a:ext cx="1916834" cy="2501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1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717" u="none" cap="none" strike="noStrike">
                <a:solidFill>
                  <a:srgbClr val="382340"/>
                </a:solidFill>
                <a:latin typeface="Alegreya SC"/>
                <a:ea typeface="Alegreya SC"/>
                <a:cs typeface="Alegreya SC"/>
                <a:sym typeface="Alegreya SC"/>
              </a:rPr>
              <a:t>Fonts</a:t>
            </a:r>
            <a:endParaRPr/>
          </a:p>
        </p:txBody>
      </p:sp>
      <p:sp>
        <p:nvSpPr>
          <p:cNvPr id="216" name="Google Shape;216;p23"/>
          <p:cNvSpPr txBox="1"/>
          <p:nvPr/>
        </p:nvSpPr>
        <p:spPr>
          <a:xfrm>
            <a:off x="4185418" y="2621833"/>
            <a:ext cx="1916834" cy="2501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1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717" u="none" cap="none" strike="noStrike">
                <a:solidFill>
                  <a:srgbClr val="382340"/>
                </a:solidFill>
                <a:latin typeface="Alegreya SC"/>
                <a:ea typeface="Alegreya SC"/>
                <a:cs typeface="Alegreya SC"/>
                <a:sym typeface="Alegreya SC"/>
              </a:rPr>
              <a:t>Colors</a:t>
            </a:r>
            <a:endParaRPr/>
          </a:p>
        </p:txBody>
      </p:sp>
      <p:sp>
        <p:nvSpPr>
          <p:cNvPr id="217" name="Google Shape;217;p23"/>
          <p:cNvSpPr txBox="1"/>
          <p:nvPr/>
        </p:nvSpPr>
        <p:spPr>
          <a:xfrm>
            <a:off x="2813870" y="5714644"/>
            <a:ext cx="1916700" cy="26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1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717" u="none" cap="none" strike="noStrike">
                <a:solidFill>
                  <a:srgbClr val="382340"/>
                </a:solidFill>
                <a:latin typeface="Alegreya SC"/>
                <a:ea typeface="Alegreya SC"/>
                <a:cs typeface="Alegreya SC"/>
                <a:sym typeface="Alegreya SC"/>
              </a:rPr>
              <a:t>Design Elements</a:t>
            </a:r>
            <a:endParaRPr/>
          </a:p>
        </p:txBody>
      </p:sp>
      <p:sp>
        <p:nvSpPr>
          <p:cNvPr id="218" name="Google Shape;218;p23"/>
          <p:cNvSpPr txBox="1"/>
          <p:nvPr/>
        </p:nvSpPr>
        <p:spPr>
          <a:xfrm>
            <a:off x="1165581" y="3788005"/>
            <a:ext cx="1916834" cy="20150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29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48" u="none" cap="none" strike="noStrike">
                <a:solidFill>
                  <a:srgbClr val="000000"/>
                </a:solidFill>
                <a:latin typeface="Kaushan Script"/>
                <a:ea typeface="Kaushan Script"/>
                <a:cs typeface="Kaushan Script"/>
                <a:sym typeface="Kaushan Script"/>
              </a:rPr>
              <a:t>Kaushan Script</a:t>
            </a:r>
            <a:endParaRPr/>
          </a:p>
        </p:txBody>
      </p:sp>
      <p:sp>
        <p:nvSpPr>
          <p:cNvPr id="219" name="Google Shape;219;p23"/>
          <p:cNvSpPr txBox="1"/>
          <p:nvPr/>
        </p:nvSpPr>
        <p:spPr>
          <a:xfrm>
            <a:off x="1165581" y="4148779"/>
            <a:ext cx="1916834" cy="1310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32" u="none" cap="none" strike="noStrike">
                <a:solidFill>
                  <a:srgbClr val="000000"/>
                </a:solidFill>
                <a:latin typeface="Kadwa"/>
                <a:ea typeface="Kadwa"/>
                <a:cs typeface="Kadwa"/>
                <a:sym typeface="Kadwa"/>
              </a:rPr>
              <a:t>BODY COPY:</a:t>
            </a:r>
            <a:endParaRPr/>
          </a:p>
        </p:txBody>
      </p:sp>
      <p:sp>
        <p:nvSpPr>
          <p:cNvPr id="220" name="Google Shape;220;p23"/>
          <p:cNvSpPr txBox="1"/>
          <p:nvPr/>
        </p:nvSpPr>
        <p:spPr>
          <a:xfrm>
            <a:off x="1165581" y="4377243"/>
            <a:ext cx="1916834" cy="20150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29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48" u="none" cap="none" strike="noStrike">
                <a:solidFill>
                  <a:srgbClr val="000000"/>
                </a:solidFill>
                <a:latin typeface="Alegreya SC"/>
                <a:ea typeface="Alegreya SC"/>
                <a:cs typeface="Alegreya SC"/>
                <a:sym typeface="Alegreya SC"/>
              </a:rPr>
              <a:t>Alegreya sc</a:t>
            </a:r>
            <a:endParaRPr/>
          </a:p>
        </p:txBody>
      </p:sp>
      <p:sp>
        <p:nvSpPr>
          <p:cNvPr id="221" name="Google Shape;221;p23"/>
          <p:cNvSpPr/>
          <p:nvPr/>
        </p:nvSpPr>
        <p:spPr>
          <a:xfrm>
            <a:off x="3929125" y="3222299"/>
            <a:ext cx="483287" cy="483287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38234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2" name="Google Shape;222;p23"/>
          <p:cNvSpPr txBox="1"/>
          <p:nvPr/>
        </p:nvSpPr>
        <p:spPr>
          <a:xfrm>
            <a:off x="4542343" y="3804544"/>
            <a:ext cx="604782" cy="13630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295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81" u="none" cap="none" strike="noStrike">
                <a:solidFill>
                  <a:srgbClr val="382340"/>
                </a:solidFill>
                <a:latin typeface="Alegreya SC"/>
                <a:ea typeface="Alegreya SC"/>
                <a:cs typeface="Alegreya SC"/>
                <a:sym typeface="Alegreya SC"/>
              </a:rPr>
              <a:t>#989D7D</a:t>
            </a:r>
            <a:endParaRPr/>
          </a:p>
        </p:txBody>
      </p:sp>
      <p:sp>
        <p:nvSpPr>
          <p:cNvPr id="223" name="Google Shape;223;p23"/>
          <p:cNvSpPr/>
          <p:nvPr/>
        </p:nvSpPr>
        <p:spPr>
          <a:xfrm>
            <a:off x="4603091" y="3222299"/>
            <a:ext cx="483287" cy="483287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989D7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4" name="Google Shape;224;p23"/>
          <p:cNvSpPr txBox="1"/>
          <p:nvPr/>
        </p:nvSpPr>
        <p:spPr>
          <a:xfrm>
            <a:off x="5223535" y="3804544"/>
            <a:ext cx="604782" cy="13630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295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81" u="none" cap="none" strike="noStrike">
                <a:solidFill>
                  <a:srgbClr val="382340"/>
                </a:solidFill>
                <a:latin typeface="Alegreya SC"/>
                <a:ea typeface="Alegreya SC"/>
                <a:cs typeface="Alegreya SC"/>
                <a:sym typeface="Alegreya SC"/>
              </a:rPr>
              <a:t>#FFAA04</a:t>
            </a:r>
            <a:endParaRPr/>
          </a:p>
        </p:txBody>
      </p:sp>
      <p:sp>
        <p:nvSpPr>
          <p:cNvPr id="225" name="Google Shape;225;p23"/>
          <p:cNvSpPr/>
          <p:nvPr/>
        </p:nvSpPr>
        <p:spPr>
          <a:xfrm>
            <a:off x="5284282" y="3222299"/>
            <a:ext cx="483287" cy="483287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lnTo>
                  <a:pt x="406400" y="0"/>
                </a:lnTo>
                <a:close/>
              </a:path>
            </a:pathLst>
          </a:custGeom>
          <a:solidFill>
            <a:srgbClr val="FFAA0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6" name="Google Shape;226;p23"/>
          <p:cNvSpPr txBox="1"/>
          <p:nvPr/>
        </p:nvSpPr>
        <p:spPr>
          <a:xfrm>
            <a:off x="4200836" y="4696338"/>
            <a:ext cx="604782" cy="13630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295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81" u="none" cap="none" strike="noStrike">
                <a:solidFill>
                  <a:srgbClr val="382340"/>
                </a:solidFill>
                <a:latin typeface="Alegreya SC"/>
                <a:ea typeface="Alegreya SC"/>
                <a:cs typeface="Alegreya SC"/>
                <a:sym typeface="Alegreya SC"/>
              </a:rPr>
              <a:t>#FFE88A</a:t>
            </a:r>
            <a:endParaRPr/>
          </a:p>
        </p:txBody>
      </p:sp>
      <p:sp>
        <p:nvSpPr>
          <p:cNvPr id="227" name="Google Shape;227;p23"/>
          <p:cNvSpPr/>
          <p:nvPr/>
        </p:nvSpPr>
        <p:spPr>
          <a:xfrm>
            <a:off x="4261584" y="4127801"/>
            <a:ext cx="483287" cy="483287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E88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8" name="Google Shape;228;p23"/>
          <p:cNvSpPr txBox="1"/>
          <p:nvPr/>
        </p:nvSpPr>
        <p:spPr>
          <a:xfrm>
            <a:off x="4874801" y="4696338"/>
            <a:ext cx="604782" cy="13630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295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81" u="none" cap="none" strike="noStrike">
                <a:solidFill>
                  <a:srgbClr val="382340"/>
                </a:solidFill>
                <a:latin typeface="Alegreya SC"/>
                <a:ea typeface="Alegreya SC"/>
                <a:cs typeface="Alegreya SC"/>
                <a:sym typeface="Alegreya SC"/>
              </a:rPr>
              <a:t>#AC4D01</a:t>
            </a:r>
            <a:endParaRPr/>
          </a:p>
        </p:txBody>
      </p:sp>
      <p:sp>
        <p:nvSpPr>
          <p:cNvPr id="229" name="Google Shape;229;p23"/>
          <p:cNvSpPr/>
          <p:nvPr/>
        </p:nvSpPr>
        <p:spPr>
          <a:xfrm>
            <a:off x="4935549" y="4127801"/>
            <a:ext cx="483287" cy="483287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AC4D0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0" name="Google Shape;230;p23"/>
          <p:cNvSpPr txBox="1"/>
          <p:nvPr/>
        </p:nvSpPr>
        <p:spPr>
          <a:xfrm>
            <a:off x="5555993" y="4696338"/>
            <a:ext cx="604782" cy="13630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295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81" u="none" cap="none" strike="noStrike">
                <a:solidFill>
                  <a:srgbClr val="382340"/>
                </a:solidFill>
                <a:latin typeface="Alegreya SC"/>
                <a:ea typeface="Alegreya SC"/>
                <a:cs typeface="Alegreya SC"/>
                <a:sym typeface="Alegreya SC"/>
              </a:rPr>
              <a:t>#742F42</a:t>
            </a:r>
            <a:endParaRPr/>
          </a:p>
        </p:txBody>
      </p:sp>
      <p:sp>
        <p:nvSpPr>
          <p:cNvPr id="231" name="Google Shape;231;p23"/>
          <p:cNvSpPr/>
          <p:nvPr/>
        </p:nvSpPr>
        <p:spPr>
          <a:xfrm>
            <a:off x="5616741" y="4127801"/>
            <a:ext cx="483287" cy="483287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lnTo>
                  <a:pt x="406400" y="0"/>
                </a:lnTo>
                <a:close/>
              </a:path>
            </a:pathLst>
          </a:custGeom>
          <a:solidFill>
            <a:srgbClr val="742F4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2" name="Google Shape;232;p23"/>
          <p:cNvSpPr txBox="1"/>
          <p:nvPr/>
        </p:nvSpPr>
        <p:spPr>
          <a:xfrm>
            <a:off x="5867851" y="3804544"/>
            <a:ext cx="604782" cy="13630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295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81" u="none" cap="none" strike="noStrike">
                <a:solidFill>
                  <a:srgbClr val="382340"/>
                </a:solidFill>
                <a:latin typeface="Alegreya SC"/>
                <a:ea typeface="Alegreya SC"/>
                <a:cs typeface="Alegreya SC"/>
                <a:sym typeface="Alegreya SC"/>
              </a:rPr>
              <a:t>#E6BF53</a:t>
            </a:r>
            <a:endParaRPr/>
          </a:p>
        </p:txBody>
      </p:sp>
      <p:sp>
        <p:nvSpPr>
          <p:cNvPr id="233" name="Google Shape;233;p23"/>
          <p:cNvSpPr/>
          <p:nvPr/>
        </p:nvSpPr>
        <p:spPr>
          <a:xfrm>
            <a:off x="5928599" y="3222299"/>
            <a:ext cx="483287" cy="483287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lnTo>
                  <a:pt x="406400" y="0"/>
                </a:lnTo>
                <a:close/>
              </a:path>
            </a:pathLst>
          </a:custGeom>
          <a:solidFill>
            <a:srgbClr val="E6BF5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34" name="Google Shape;234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40127" y="7483781"/>
            <a:ext cx="766374" cy="5488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37949" y="8214863"/>
            <a:ext cx="425240" cy="774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77000" y="8270219"/>
            <a:ext cx="766376" cy="68958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83250" y="6337060"/>
            <a:ext cx="809574" cy="8197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2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00350" y="8228025"/>
            <a:ext cx="945577" cy="686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2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815875" y="6324475"/>
            <a:ext cx="1546527" cy="7461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2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949100" y="8291950"/>
            <a:ext cx="568773" cy="620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2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674480" y="8210901"/>
            <a:ext cx="485325" cy="720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23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10800000">
            <a:off x="4874788" y="8380726"/>
            <a:ext cx="895749" cy="596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23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rot="10800000">
            <a:off x="3507826" y="6366825"/>
            <a:ext cx="1018849" cy="718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23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5724850" y="6315831"/>
            <a:ext cx="871849" cy="8203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23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 rot="10800000">
            <a:off x="5867850" y="8499374"/>
            <a:ext cx="858550" cy="477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23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4665972" y="6350604"/>
            <a:ext cx="1001001" cy="696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23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852025" y="7401000"/>
            <a:ext cx="508201" cy="6865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23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2374402" y="7413750"/>
            <a:ext cx="485326" cy="7119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23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3062450" y="7337387"/>
            <a:ext cx="381623" cy="688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23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3791492" y="7345510"/>
            <a:ext cx="308324" cy="7359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23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4372151" y="7283012"/>
            <a:ext cx="568776" cy="7747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23"/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5091075" y="7333049"/>
            <a:ext cx="902471" cy="820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23"/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6154449" y="7345350"/>
            <a:ext cx="548299" cy="7625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743041"/>
        </a:solidFill>
      </p:bgPr>
    </p:bg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Google Shape;258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4000" y="759775"/>
            <a:ext cx="6353019" cy="3064850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Google Shape;259;p24"/>
          <p:cNvSpPr/>
          <p:nvPr/>
        </p:nvSpPr>
        <p:spPr>
          <a:xfrm>
            <a:off x="772800" y="2232175"/>
            <a:ext cx="6013356" cy="7097172"/>
          </a:xfrm>
          <a:custGeom>
            <a:rect b="b" l="l" r="r" t="t"/>
            <a:pathLst>
              <a:path extrusionOk="0" h="2902729" w="2702632">
                <a:moveTo>
                  <a:pt x="0" y="0"/>
                </a:moveTo>
                <a:lnTo>
                  <a:pt x="2702632" y="0"/>
                </a:lnTo>
                <a:lnTo>
                  <a:pt x="2702632" y="2902729"/>
                </a:lnTo>
                <a:lnTo>
                  <a:pt x="0" y="2902729"/>
                </a:lnTo>
                <a:close/>
              </a:path>
            </a:pathLst>
          </a:custGeom>
          <a:solidFill>
            <a:srgbClr val="382340"/>
          </a:solidFill>
          <a:ln>
            <a:noFill/>
          </a:ln>
        </p:spPr>
      </p:sp>
      <p:sp>
        <p:nvSpPr>
          <p:cNvPr id="260" name="Google Shape;260;p24"/>
          <p:cNvSpPr txBox="1"/>
          <p:nvPr/>
        </p:nvSpPr>
        <p:spPr>
          <a:xfrm>
            <a:off x="0" y="3344031"/>
            <a:ext cx="7560000" cy="403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193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81" u="none" cap="none" strike="noStrike">
                <a:solidFill>
                  <a:srgbClr val="FAF1C4"/>
                </a:solidFill>
                <a:latin typeface="Kadwa"/>
                <a:ea typeface="Kadwa"/>
                <a:cs typeface="Kadwa"/>
                <a:sym typeface="Kadwa"/>
              </a:rPr>
              <a:t>This design template is free for </a:t>
            </a:r>
            <a:endParaRPr/>
          </a:p>
          <a:p>
            <a:pPr indent="0" lvl="1" marL="0" marR="0" rtl="0" algn="ctr">
              <a:lnSpc>
                <a:spcPct val="12193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81" u="none" cap="none" strike="noStrike">
                <a:solidFill>
                  <a:srgbClr val="FAF1C4"/>
                </a:solidFill>
                <a:latin typeface="Kadwa"/>
                <a:ea typeface="Kadwa"/>
                <a:cs typeface="Kadwa"/>
                <a:sym typeface="Kadwa"/>
              </a:rPr>
              <a:t>everyone to use thanks to the following:</a:t>
            </a:r>
            <a:endParaRPr/>
          </a:p>
        </p:txBody>
      </p:sp>
      <p:sp>
        <p:nvSpPr>
          <p:cNvPr id="261" name="Google Shape;261;p24"/>
          <p:cNvSpPr txBox="1"/>
          <p:nvPr/>
        </p:nvSpPr>
        <p:spPr>
          <a:xfrm>
            <a:off x="1054502" y="7648564"/>
            <a:ext cx="5447400" cy="54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9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543" u="none" cap="none" strike="noStrike">
                <a:solidFill>
                  <a:srgbClr val="FFAA04"/>
                </a:solidFill>
                <a:latin typeface="Kaushan Script"/>
                <a:ea typeface="Kaushan Script"/>
                <a:cs typeface="Kaushan Script"/>
                <a:sym typeface="Kaushan Script"/>
              </a:rPr>
              <a:t>Happy designing!</a:t>
            </a:r>
            <a:endParaRPr/>
          </a:p>
        </p:txBody>
      </p:sp>
      <p:sp>
        <p:nvSpPr>
          <p:cNvPr id="262" name="Google Shape;262;p24"/>
          <p:cNvSpPr txBox="1"/>
          <p:nvPr/>
        </p:nvSpPr>
        <p:spPr>
          <a:xfrm>
            <a:off x="1612607" y="5768108"/>
            <a:ext cx="4331400" cy="14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16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43" u="none" cap="none" strike="noStrike">
                <a:solidFill>
                  <a:srgbClr val="FAF1C4"/>
                </a:solidFill>
                <a:latin typeface="Kadwa"/>
                <a:ea typeface="Kadwa"/>
                <a:cs typeface="Kadwa"/>
                <a:sym typeface="Kadwa"/>
              </a:rPr>
              <a:t>for the presentation template</a:t>
            </a:r>
            <a:endParaRPr/>
          </a:p>
        </p:txBody>
      </p:sp>
      <p:sp>
        <p:nvSpPr>
          <p:cNvPr id="263" name="Google Shape;263;p24"/>
          <p:cNvSpPr txBox="1"/>
          <p:nvPr/>
        </p:nvSpPr>
        <p:spPr>
          <a:xfrm>
            <a:off x="1497887" y="7028347"/>
            <a:ext cx="4560600" cy="14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16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43" u="none" cap="none" strike="noStrike">
                <a:solidFill>
                  <a:srgbClr val="FAF1C4"/>
                </a:solidFill>
                <a:latin typeface="Kadwa"/>
                <a:ea typeface="Kadwa"/>
                <a:cs typeface="Kadwa"/>
                <a:sym typeface="Kadwa"/>
              </a:rPr>
              <a:t>for the photos</a:t>
            </a:r>
            <a:endParaRPr/>
          </a:p>
        </p:txBody>
      </p:sp>
      <p:sp>
        <p:nvSpPr>
          <p:cNvPr id="264" name="Google Shape;264;p24"/>
          <p:cNvSpPr txBox="1"/>
          <p:nvPr/>
        </p:nvSpPr>
        <p:spPr>
          <a:xfrm>
            <a:off x="383922" y="2630593"/>
            <a:ext cx="6792300" cy="54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9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543" u="none" cap="none" strike="noStrike">
                <a:solidFill>
                  <a:srgbClr val="FAF1C4"/>
                </a:solidFill>
                <a:latin typeface="Kaushan Script"/>
                <a:ea typeface="Kaushan Script"/>
                <a:cs typeface="Kaushan Script"/>
                <a:sym typeface="Kaushan Script"/>
              </a:rPr>
              <a:t>Credits</a:t>
            </a:r>
            <a:endParaRPr/>
          </a:p>
        </p:txBody>
      </p:sp>
      <p:sp>
        <p:nvSpPr>
          <p:cNvPr id="265" name="Google Shape;265;p24"/>
          <p:cNvSpPr txBox="1"/>
          <p:nvPr/>
        </p:nvSpPr>
        <p:spPr>
          <a:xfrm>
            <a:off x="973805" y="6425799"/>
            <a:ext cx="5608800" cy="510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315" u="none" cap="none" strike="noStrike">
                <a:solidFill>
                  <a:srgbClr val="FAF1C4"/>
                </a:solidFill>
                <a:latin typeface="Kadwa"/>
                <a:ea typeface="Kadwa"/>
                <a:cs typeface="Kadwa"/>
                <a:sym typeface="Kadwa"/>
              </a:rPr>
              <a:t>Pexels, Pixabay</a:t>
            </a:r>
            <a:endParaRPr/>
          </a:p>
        </p:txBody>
      </p:sp>
      <p:pic>
        <p:nvPicPr>
          <p:cNvPr id="266" name="Google Shape;266;p24"/>
          <p:cNvPicPr preferRelativeResize="0"/>
          <p:nvPr/>
        </p:nvPicPr>
        <p:blipFill rotWithShape="1">
          <a:blip r:embed="rId4">
            <a:alphaModFix/>
          </a:blip>
          <a:srcRect b="60295" l="1410" r="-1410" t="0"/>
          <a:stretch/>
        </p:blipFill>
        <p:spPr>
          <a:xfrm>
            <a:off x="757350" y="8906450"/>
            <a:ext cx="6198651" cy="1786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22500" y="4697725"/>
            <a:ext cx="3111501" cy="777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Thanksgiving Party Place Cards">
  <a:themeElements>
    <a:clrScheme name="Office">
      <a:dk1>
        <a:srgbClr val="382340"/>
      </a:dk1>
      <a:lt1>
        <a:srgbClr val="FFFFFF"/>
      </a:lt1>
      <a:dk2>
        <a:srgbClr val="742E3F"/>
      </a:dk2>
      <a:lt2>
        <a:srgbClr val="FAF1C4"/>
      </a:lt2>
      <a:accent1>
        <a:srgbClr val="AC4D01"/>
      </a:accent1>
      <a:accent2>
        <a:srgbClr val="FFAA04"/>
      </a:accent2>
      <a:accent3>
        <a:srgbClr val="E6BF53"/>
      </a:accent3>
      <a:accent4>
        <a:srgbClr val="989D7D"/>
      </a:accent4>
      <a:accent5>
        <a:srgbClr val="FFE88A"/>
      </a:accent5>
      <a:accent6>
        <a:srgbClr val="E4D9A3"/>
      </a:accent6>
      <a:hlink>
        <a:srgbClr val="FFAA04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