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</p:sldIdLst>
  <p:sldSz cy="10693400" cx="7556500"/>
  <p:notesSz cx="6858000" cy="9144000"/>
  <p:embeddedFontLst>
    <p:embeddedFont>
      <p:font typeface="Kirang Haerang"/>
      <p:regular r:id="rId12"/>
    </p:embeddedFont>
    <p:embeddedFont>
      <p:font typeface="Aleo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D67417D-9342-40B2-9B81-29D9705F9228}">
  <a:tblStyle styleId="{2D67417D-9342-40B2-9B81-29D9705F922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Aleo-regular.fntdata"/><Relationship Id="rId12" Type="http://schemas.openxmlformats.org/officeDocument/2006/relationships/font" Target="fonts/KirangHaerang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Aleo-italic.fntdata"/><Relationship Id="rId14" Type="http://schemas.openxmlformats.org/officeDocument/2006/relationships/font" Target="fonts/Aleo-bold.fntdata"/><Relationship Id="rId16" Type="http://schemas.openxmlformats.org/officeDocument/2006/relationships/font" Target="fonts/Ale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44806" r="0" t="0"/>
          <a:stretch/>
        </p:blipFill>
        <p:spPr>
          <a:xfrm>
            <a:off x="0" y="7664600"/>
            <a:ext cx="1337625" cy="19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0" r="31912" t="0"/>
          <a:stretch/>
        </p:blipFill>
        <p:spPr>
          <a:xfrm>
            <a:off x="6124379" y="7425675"/>
            <a:ext cx="1437776" cy="24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0" r="37965" t="0"/>
          <a:stretch/>
        </p:blipFill>
        <p:spPr>
          <a:xfrm>
            <a:off x="6262650" y="5131800"/>
            <a:ext cx="1293851" cy="20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43965" r="0" t="0"/>
          <a:stretch/>
        </p:blipFill>
        <p:spPr>
          <a:xfrm>
            <a:off x="0" y="4798250"/>
            <a:ext cx="1168724" cy="24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0" l="54138" r="0" t="0"/>
          <a:stretch/>
        </p:blipFill>
        <p:spPr>
          <a:xfrm>
            <a:off x="0" y="2716700"/>
            <a:ext cx="1037399" cy="22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6">
            <a:alphaModFix/>
          </a:blip>
          <a:srcRect b="0" l="2083" r="36441" t="-100"/>
          <a:stretch/>
        </p:blipFill>
        <p:spPr>
          <a:xfrm>
            <a:off x="6323600" y="3109825"/>
            <a:ext cx="1232900" cy="168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875" y="1309100"/>
            <a:ext cx="1963765" cy="11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9675" y="1241514"/>
            <a:ext cx="1437776" cy="11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 b="0" l="61059" r="0" t="31138"/>
          <a:stretch/>
        </p:blipFill>
        <p:spPr>
          <a:xfrm>
            <a:off x="0" y="0"/>
            <a:ext cx="780999" cy="11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/>
          </a:blip>
          <a:srcRect b="0" l="0" r="37822" t="43255"/>
          <a:stretch/>
        </p:blipFill>
        <p:spPr>
          <a:xfrm>
            <a:off x="6150000" y="0"/>
            <a:ext cx="1406500" cy="12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b="64872" l="0" r="66733" t="0"/>
          <a:stretch/>
        </p:blipFill>
        <p:spPr>
          <a:xfrm>
            <a:off x="6804000" y="9913025"/>
            <a:ext cx="752501" cy="7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58852" l="63919" r="0" t="0"/>
          <a:stretch/>
        </p:blipFill>
        <p:spPr>
          <a:xfrm>
            <a:off x="3500" y="9848400"/>
            <a:ext cx="752502" cy="8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bg>
      <p:bgPr>
        <a:solidFill>
          <a:schemeClr val="l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b="27698" l="0" r="0" t="0"/>
          <a:stretch/>
        </p:blipFill>
        <p:spPr>
          <a:xfrm>
            <a:off x="1250725" y="8787525"/>
            <a:ext cx="2268425" cy="19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49864" r="0" t="0"/>
          <a:stretch/>
        </p:blipFill>
        <p:spPr>
          <a:xfrm>
            <a:off x="-4026" y="3180400"/>
            <a:ext cx="1500700" cy="251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2">
            <a:alphaModFix/>
          </a:blip>
          <a:srcRect b="0" l="0" r="29627" t="46486"/>
          <a:stretch/>
        </p:blipFill>
        <p:spPr>
          <a:xfrm>
            <a:off x="6091275" y="0"/>
            <a:ext cx="1465224" cy="1294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4"/>
          <p:cNvGrpSpPr/>
          <p:nvPr/>
        </p:nvGrpSpPr>
        <p:grpSpPr>
          <a:xfrm>
            <a:off x="500052" y="754438"/>
            <a:ext cx="6559064" cy="2125125"/>
            <a:chOff x="0" y="55"/>
            <a:chExt cx="8745419" cy="2833500"/>
          </a:xfrm>
        </p:grpSpPr>
        <p:sp>
          <p:nvSpPr>
            <p:cNvPr id="98" name="Google Shape;98;p14"/>
            <p:cNvSpPr/>
            <p:nvPr/>
          </p:nvSpPr>
          <p:spPr>
            <a:xfrm>
              <a:off x="0" y="2138"/>
              <a:ext cx="8745419" cy="2831058"/>
            </a:xfrm>
            <a:custGeom>
              <a:rect b="b" l="l" r="r" t="t"/>
              <a:pathLst>
                <a:path extrusionOk="0" h="761037" w="2350919">
                  <a:moveTo>
                    <a:pt x="0" y="0"/>
                  </a:moveTo>
                  <a:lnTo>
                    <a:pt x="2350919" y="0"/>
                  </a:lnTo>
                  <a:lnTo>
                    <a:pt x="2350919" y="761037"/>
                  </a:lnTo>
                  <a:lnTo>
                    <a:pt x="0" y="761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8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cxnSp>
          <p:nvCxnSpPr>
            <p:cNvPr id="99" name="Google Shape;99;p14"/>
            <p:cNvCxnSpPr/>
            <p:nvPr/>
          </p:nvCxnSpPr>
          <p:spPr>
            <a:xfrm rot="10800000">
              <a:off x="5723103" y="55"/>
              <a:ext cx="0" cy="2833500"/>
            </a:xfrm>
            <a:prstGeom prst="straightConnector1">
              <a:avLst/>
            </a:prstGeom>
            <a:noFill/>
            <a:ln cap="flat" cmpd="sng" w="50800">
              <a:solidFill>
                <a:srgbClr val="CFB86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101" y="2375680"/>
            <a:ext cx="1219726" cy="68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00" y="2352325"/>
            <a:ext cx="845829" cy="64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6">
            <a:alphaModFix/>
          </a:blip>
          <a:srcRect b="0" l="0" r="0" t="68630"/>
          <a:stretch/>
        </p:blipFill>
        <p:spPr>
          <a:xfrm>
            <a:off x="943000" y="0"/>
            <a:ext cx="1922724" cy="59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7">
            <a:alphaModFix/>
          </a:blip>
          <a:srcRect b="0" l="0" r="42283" t="0"/>
          <a:stretch/>
        </p:blipFill>
        <p:spPr>
          <a:xfrm>
            <a:off x="5597750" y="7827550"/>
            <a:ext cx="1922725" cy="28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8">
            <a:alphaModFix/>
          </a:blip>
          <a:srcRect b="0" l="0" r="44570" t="0"/>
          <a:stretch/>
        </p:blipFill>
        <p:spPr>
          <a:xfrm>
            <a:off x="5634352" y="3153300"/>
            <a:ext cx="1922725" cy="27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9">
            <a:alphaModFix/>
          </a:blip>
          <a:srcRect b="0" l="58016" r="0" t="0"/>
          <a:stretch/>
        </p:blipFill>
        <p:spPr>
          <a:xfrm>
            <a:off x="0" y="6137125"/>
            <a:ext cx="1428876" cy="33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bg>
      <p:bgPr>
        <a:solidFill>
          <a:schemeClr val="dk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/>
          </a:blip>
          <a:srcRect b="0" l="45361" r="0" t="0"/>
          <a:stretch/>
        </p:blipFill>
        <p:spPr>
          <a:xfrm>
            <a:off x="1" y="4134600"/>
            <a:ext cx="1915124" cy="28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54138" r="0" t="0"/>
          <a:stretch/>
        </p:blipFill>
        <p:spPr>
          <a:xfrm>
            <a:off x="1" y="571675"/>
            <a:ext cx="1037400" cy="22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 b="11933" l="32198" r="0" t="0"/>
          <a:stretch/>
        </p:blipFill>
        <p:spPr>
          <a:xfrm>
            <a:off x="0" y="8067150"/>
            <a:ext cx="2050299" cy="262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5">
            <a:alphaModFix/>
          </a:blip>
          <a:srcRect b="0" l="0" r="25116" t="0"/>
          <a:stretch/>
        </p:blipFill>
        <p:spPr>
          <a:xfrm>
            <a:off x="5947225" y="8535650"/>
            <a:ext cx="1609275" cy="2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0" l="0" r="55974" t="0"/>
          <a:stretch/>
        </p:blipFill>
        <p:spPr>
          <a:xfrm>
            <a:off x="6027475" y="4831500"/>
            <a:ext cx="1532524" cy="34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6">
            <a:alphaModFix/>
          </a:blip>
          <a:srcRect b="0" l="0" r="12503" t="0"/>
          <a:stretch/>
        </p:blipFill>
        <p:spPr>
          <a:xfrm>
            <a:off x="5800550" y="1577550"/>
            <a:ext cx="1755951" cy="16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/>
          <p:nvPr/>
        </p:nvSpPr>
        <p:spPr>
          <a:xfrm>
            <a:off x="288795" y="2574286"/>
            <a:ext cx="6981523" cy="7717692"/>
          </a:xfrm>
          <a:custGeom>
            <a:rect b="b" l="l" r="r" t="t"/>
            <a:pathLst>
              <a:path extrusionOk="0" h="2766198" w="2502338">
                <a:moveTo>
                  <a:pt x="0" y="0"/>
                </a:moveTo>
                <a:lnTo>
                  <a:pt x="2502338" y="0"/>
                </a:lnTo>
                <a:lnTo>
                  <a:pt x="2502338" y="2766198"/>
                </a:lnTo>
                <a:lnTo>
                  <a:pt x="0" y="2766198"/>
                </a:lnTo>
                <a:close/>
              </a:path>
            </a:pathLst>
          </a:custGeom>
          <a:solidFill>
            <a:srgbClr val="F1EDDC"/>
          </a:solidFill>
          <a:ln>
            <a:noFill/>
          </a:ln>
        </p:spPr>
      </p:sp>
      <p:pic>
        <p:nvPicPr>
          <p:cNvPr id="114" name="Google Shape;114;p15"/>
          <p:cNvPicPr preferRelativeResize="0"/>
          <p:nvPr/>
        </p:nvPicPr>
        <p:blipFill rotWithShape="1">
          <a:blip r:embed="rId5">
            <a:alphaModFix/>
          </a:blip>
          <a:srcRect b="0" l="0" r="0" t="72457"/>
          <a:stretch/>
        </p:blipFill>
        <p:spPr>
          <a:xfrm>
            <a:off x="832675" y="1"/>
            <a:ext cx="2082076" cy="66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44466" t="13171"/>
          <a:stretch/>
        </p:blipFill>
        <p:spPr>
          <a:xfrm>
            <a:off x="6300300" y="0"/>
            <a:ext cx="1256201" cy="157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irang Haerang"/>
              <a:buNone/>
              <a:defRPr i="0" sz="4400" u="none" cap="none" strike="noStrik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Kirang Haerang"/>
              <a:buNone/>
              <a:defRPr sz="1800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eo"/>
              <a:buChar char="•"/>
              <a:defRPr i="0" sz="32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o"/>
              <a:buChar char="–"/>
              <a:defRPr i="0" sz="2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o"/>
              <a:buChar char="•"/>
              <a:defRPr i="0" sz="24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–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»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Char char="•"/>
              <a:defRPr i="0" sz="20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o"/>
              <a:buNone/>
              <a:defRPr i="0" sz="1800" u="none" cap="none" strike="noStrik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4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D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0" l="44806" r="0" t="0"/>
          <a:stretch/>
        </p:blipFill>
        <p:spPr>
          <a:xfrm>
            <a:off x="0" y="7664600"/>
            <a:ext cx="1337625" cy="19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4">
            <a:alphaModFix/>
          </a:blip>
          <a:srcRect b="0" l="0" r="31912" t="0"/>
          <a:stretch/>
        </p:blipFill>
        <p:spPr>
          <a:xfrm>
            <a:off x="6124379" y="7425675"/>
            <a:ext cx="1437776" cy="24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5">
            <a:alphaModFix/>
          </a:blip>
          <a:srcRect b="0" l="0" r="37965" t="0"/>
          <a:stretch/>
        </p:blipFill>
        <p:spPr>
          <a:xfrm>
            <a:off x="6262650" y="5131800"/>
            <a:ext cx="1293851" cy="20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b="0" l="43965" r="0" t="0"/>
          <a:stretch/>
        </p:blipFill>
        <p:spPr>
          <a:xfrm>
            <a:off x="0" y="4798250"/>
            <a:ext cx="1168724" cy="24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6">
            <a:alphaModFix/>
          </a:blip>
          <a:srcRect b="0" l="54138" r="0" t="0"/>
          <a:stretch/>
        </p:blipFill>
        <p:spPr>
          <a:xfrm>
            <a:off x="0" y="2716700"/>
            <a:ext cx="1037399" cy="22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7">
            <a:alphaModFix/>
          </a:blip>
          <a:srcRect b="0" l="2083" r="36441" t="-100"/>
          <a:stretch/>
        </p:blipFill>
        <p:spPr>
          <a:xfrm>
            <a:off x="6323600" y="3109825"/>
            <a:ext cx="1232900" cy="168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1756725" y="663644"/>
            <a:ext cx="40467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C74335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Thanksgiving Potluck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1082304" y="1890345"/>
            <a:ext cx="5395393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EC8D09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Sign-Up Sheet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2336750" y="2726925"/>
            <a:ext cx="288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EC8D09"/>
                </a:solidFill>
                <a:latin typeface="Aleo"/>
                <a:ea typeface="Aleo"/>
                <a:cs typeface="Aleo"/>
                <a:sym typeface="Aleo"/>
              </a:rPr>
              <a:t>See you on November 29!</a:t>
            </a:r>
            <a:endParaRPr/>
          </a:p>
        </p:txBody>
      </p:sp>
      <p:grpSp>
        <p:nvGrpSpPr>
          <p:cNvPr id="129" name="Google Shape;129;p16"/>
          <p:cNvGrpSpPr/>
          <p:nvPr/>
        </p:nvGrpSpPr>
        <p:grpSpPr>
          <a:xfrm>
            <a:off x="645927" y="3254750"/>
            <a:ext cx="3026435" cy="3282945"/>
            <a:chOff x="0" y="0"/>
            <a:chExt cx="4035246" cy="4377260"/>
          </a:xfrm>
        </p:grpSpPr>
        <p:sp>
          <p:nvSpPr>
            <p:cNvPr id="130" name="Google Shape;130;p16"/>
            <p:cNvSpPr/>
            <p:nvPr/>
          </p:nvSpPr>
          <p:spPr>
            <a:xfrm>
              <a:off x="0" y="0"/>
              <a:ext cx="4035246" cy="4377260"/>
            </a:xfrm>
            <a:custGeom>
              <a:rect b="b" l="l" r="r" t="t"/>
              <a:pathLst>
                <a:path extrusionOk="0" h="1176533" w="1084606">
                  <a:moveTo>
                    <a:pt x="71627" y="0"/>
                  </a:moveTo>
                  <a:lnTo>
                    <a:pt x="1012979" y="0"/>
                  </a:lnTo>
                  <a:cubicBezTo>
                    <a:pt x="1052537" y="0"/>
                    <a:pt x="1084606" y="32068"/>
                    <a:pt x="1084606" y="71627"/>
                  </a:cubicBezTo>
                  <a:lnTo>
                    <a:pt x="1084606" y="1104907"/>
                  </a:lnTo>
                  <a:cubicBezTo>
                    <a:pt x="1084606" y="1123903"/>
                    <a:pt x="1077060" y="1142122"/>
                    <a:pt x="1063627" y="1155554"/>
                  </a:cubicBezTo>
                  <a:cubicBezTo>
                    <a:pt x="1050194" y="1168987"/>
                    <a:pt x="1031976" y="1176533"/>
                    <a:pt x="1012979" y="1176533"/>
                  </a:cubicBezTo>
                  <a:lnTo>
                    <a:pt x="71627" y="1176533"/>
                  </a:lnTo>
                  <a:cubicBezTo>
                    <a:pt x="52630" y="1176533"/>
                    <a:pt x="34412" y="1168987"/>
                    <a:pt x="20979" y="1155554"/>
                  </a:cubicBezTo>
                  <a:cubicBezTo>
                    <a:pt x="7546" y="1142122"/>
                    <a:pt x="0" y="1123903"/>
                    <a:pt x="0" y="1104907"/>
                  </a:cubicBezTo>
                  <a:lnTo>
                    <a:pt x="0" y="71627"/>
                  </a:lnTo>
                  <a:cubicBezTo>
                    <a:pt x="0" y="52630"/>
                    <a:pt x="7546" y="34412"/>
                    <a:pt x="20979" y="20979"/>
                  </a:cubicBezTo>
                  <a:cubicBezTo>
                    <a:pt x="34412" y="7546"/>
                    <a:pt x="52630" y="0"/>
                    <a:pt x="71627" y="0"/>
                  </a:cubicBezTo>
                  <a:close/>
                </a:path>
              </a:pathLst>
            </a:custGeom>
            <a:solidFill>
              <a:srgbClr val="CFB8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992084" y="273533"/>
              <a:ext cx="205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Main Dishes</a:t>
              </a:r>
              <a:endParaRPr/>
            </a:p>
          </p:txBody>
        </p:sp>
        <p:cxnSp>
          <p:nvCxnSpPr>
            <p:cNvPr id="132" name="Google Shape;132;p16"/>
            <p:cNvCxnSpPr/>
            <p:nvPr/>
          </p:nvCxnSpPr>
          <p:spPr>
            <a:xfrm>
              <a:off x="547079" y="10981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33" name="Google Shape;133;p16"/>
            <p:cNvSpPr txBox="1"/>
            <p:nvPr/>
          </p:nvSpPr>
          <p:spPr>
            <a:xfrm>
              <a:off x="271518" y="766602"/>
              <a:ext cx="147241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1</a:t>
              </a:r>
              <a:endParaRPr/>
            </a:p>
          </p:txBody>
        </p:sp>
        <p:cxnSp>
          <p:nvCxnSpPr>
            <p:cNvPr id="134" name="Google Shape;134;p16"/>
            <p:cNvCxnSpPr/>
            <p:nvPr/>
          </p:nvCxnSpPr>
          <p:spPr>
            <a:xfrm>
              <a:off x="547079" y="15959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35" name="Google Shape;135;p16"/>
            <p:cNvSpPr txBox="1"/>
            <p:nvPr/>
          </p:nvSpPr>
          <p:spPr>
            <a:xfrm>
              <a:off x="253461" y="1264442"/>
              <a:ext cx="1652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2</a:t>
              </a:r>
              <a:endParaRPr/>
            </a:p>
          </p:txBody>
        </p:sp>
        <p:cxnSp>
          <p:nvCxnSpPr>
            <p:cNvPr id="136" name="Google Shape;136;p16"/>
            <p:cNvCxnSpPr/>
            <p:nvPr/>
          </p:nvCxnSpPr>
          <p:spPr>
            <a:xfrm>
              <a:off x="547079" y="209379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37" name="Google Shape;137;p16"/>
            <p:cNvSpPr txBox="1"/>
            <p:nvPr/>
          </p:nvSpPr>
          <p:spPr>
            <a:xfrm>
              <a:off x="256239" y="1762282"/>
              <a:ext cx="162520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3</a:t>
              </a:r>
              <a:endParaRPr/>
            </a:p>
          </p:txBody>
        </p:sp>
        <p:cxnSp>
          <p:nvCxnSpPr>
            <p:cNvPr id="138" name="Google Shape;138;p16"/>
            <p:cNvCxnSpPr/>
            <p:nvPr/>
          </p:nvCxnSpPr>
          <p:spPr>
            <a:xfrm>
              <a:off x="547079" y="259163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39" name="Google Shape;139;p16"/>
            <p:cNvSpPr txBox="1"/>
            <p:nvPr/>
          </p:nvSpPr>
          <p:spPr>
            <a:xfrm>
              <a:off x="240761" y="2260122"/>
              <a:ext cx="1779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4</a:t>
              </a:r>
              <a:endParaRPr/>
            </a:p>
          </p:txBody>
        </p:sp>
        <p:cxnSp>
          <p:nvCxnSpPr>
            <p:cNvPr id="140" name="Google Shape;140;p16"/>
            <p:cNvCxnSpPr/>
            <p:nvPr/>
          </p:nvCxnSpPr>
          <p:spPr>
            <a:xfrm>
              <a:off x="547079" y="308947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41" name="Google Shape;141;p16"/>
            <p:cNvSpPr txBox="1"/>
            <p:nvPr/>
          </p:nvSpPr>
          <p:spPr>
            <a:xfrm>
              <a:off x="261795" y="2757962"/>
              <a:ext cx="156964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5</a:t>
              </a:r>
              <a:endParaRPr/>
            </a:p>
          </p:txBody>
        </p:sp>
        <p:cxnSp>
          <p:nvCxnSpPr>
            <p:cNvPr id="142" name="Google Shape;142;p16"/>
            <p:cNvCxnSpPr/>
            <p:nvPr/>
          </p:nvCxnSpPr>
          <p:spPr>
            <a:xfrm>
              <a:off x="547079" y="35873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43" name="Google Shape;143;p16"/>
            <p:cNvSpPr txBox="1"/>
            <p:nvPr/>
          </p:nvSpPr>
          <p:spPr>
            <a:xfrm>
              <a:off x="253857" y="3255802"/>
              <a:ext cx="164902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6</a:t>
              </a:r>
              <a:endParaRPr/>
            </a:p>
          </p:txBody>
        </p:sp>
        <p:cxnSp>
          <p:nvCxnSpPr>
            <p:cNvPr id="144" name="Google Shape;144;p16"/>
            <p:cNvCxnSpPr/>
            <p:nvPr/>
          </p:nvCxnSpPr>
          <p:spPr>
            <a:xfrm>
              <a:off x="547079" y="40851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45" name="Google Shape;145;p16"/>
            <p:cNvSpPr txBox="1"/>
            <p:nvPr/>
          </p:nvSpPr>
          <p:spPr>
            <a:xfrm>
              <a:off x="254850" y="3753642"/>
              <a:ext cx="163909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7</a:t>
              </a:r>
              <a:endParaRPr/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3882176" y="3231820"/>
            <a:ext cx="3026435" cy="3282945"/>
            <a:chOff x="0" y="0"/>
            <a:chExt cx="4035246" cy="4377260"/>
          </a:xfrm>
        </p:grpSpPr>
        <p:sp>
          <p:nvSpPr>
            <p:cNvPr id="147" name="Google Shape;147;p16"/>
            <p:cNvSpPr/>
            <p:nvPr/>
          </p:nvSpPr>
          <p:spPr>
            <a:xfrm>
              <a:off x="0" y="0"/>
              <a:ext cx="4035246" cy="4377260"/>
            </a:xfrm>
            <a:custGeom>
              <a:rect b="b" l="l" r="r" t="t"/>
              <a:pathLst>
                <a:path extrusionOk="0" h="1176533" w="1084606">
                  <a:moveTo>
                    <a:pt x="71627" y="0"/>
                  </a:moveTo>
                  <a:lnTo>
                    <a:pt x="1012979" y="0"/>
                  </a:lnTo>
                  <a:cubicBezTo>
                    <a:pt x="1052537" y="0"/>
                    <a:pt x="1084606" y="32068"/>
                    <a:pt x="1084606" y="71627"/>
                  </a:cubicBezTo>
                  <a:lnTo>
                    <a:pt x="1084606" y="1104907"/>
                  </a:lnTo>
                  <a:cubicBezTo>
                    <a:pt x="1084606" y="1123903"/>
                    <a:pt x="1077060" y="1142122"/>
                    <a:pt x="1063627" y="1155554"/>
                  </a:cubicBezTo>
                  <a:cubicBezTo>
                    <a:pt x="1050194" y="1168987"/>
                    <a:pt x="1031976" y="1176533"/>
                    <a:pt x="1012979" y="1176533"/>
                  </a:cubicBezTo>
                  <a:lnTo>
                    <a:pt x="71627" y="1176533"/>
                  </a:lnTo>
                  <a:cubicBezTo>
                    <a:pt x="52630" y="1176533"/>
                    <a:pt x="34412" y="1168987"/>
                    <a:pt x="20979" y="1155554"/>
                  </a:cubicBezTo>
                  <a:cubicBezTo>
                    <a:pt x="7546" y="1142122"/>
                    <a:pt x="0" y="1123903"/>
                    <a:pt x="0" y="1104907"/>
                  </a:cubicBezTo>
                  <a:lnTo>
                    <a:pt x="0" y="71627"/>
                  </a:lnTo>
                  <a:cubicBezTo>
                    <a:pt x="0" y="52630"/>
                    <a:pt x="7546" y="34412"/>
                    <a:pt x="20979" y="20979"/>
                  </a:cubicBezTo>
                  <a:cubicBezTo>
                    <a:pt x="34412" y="7546"/>
                    <a:pt x="52630" y="0"/>
                    <a:pt x="71627" y="0"/>
                  </a:cubicBezTo>
                  <a:close/>
                </a:path>
              </a:pathLst>
            </a:custGeom>
            <a:solidFill>
              <a:srgbClr val="CFB8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1155015" y="273529"/>
              <a:ext cx="1725216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Appetizer</a:t>
              </a:r>
              <a:endParaRPr/>
            </a:p>
          </p:txBody>
        </p:sp>
        <p:cxnSp>
          <p:nvCxnSpPr>
            <p:cNvPr id="149" name="Google Shape;149;p16"/>
            <p:cNvCxnSpPr/>
            <p:nvPr/>
          </p:nvCxnSpPr>
          <p:spPr>
            <a:xfrm>
              <a:off x="547079" y="10981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p16"/>
            <p:cNvSpPr txBox="1"/>
            <p:nvPr/>
          </p:nvSpPr>
          <p:spPr>
            <a:xfrm>
              <a:off x="271518" y="766602"/>
              <a:ext cx="147241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1</a:t>
              </a:r>
              <a:endParaRPr/>
            </a:p>
          </p:txBody>
        </p:sp>
        <p:cxnSp>
          <p:nvCxnSpPr>
            <p:cNvPr id="151" name="Google Shape;151;p16"/>
            <p:cNvCxnSpPr/>
            <p:nvPr/>
          </p:nvCxnSpPr>
          <p:spPr>
            <a:xfrm>
              <a:off x="547079" y="15959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52" name="Google Shape;152;p16"/>
            <p:cNvSpPr txBox="1"/>
            <p:nvPr/>
          </p:nvSpPr>
          <p:spPr>
            <a:xfrm>
              <a:off x="253461" y="1264442"/>
              <a:ext cx="1652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2</a:t>
              </a:r>
              <a:endParaRPr/>
            </a:p>
          </p:txBody>
        </p:sp>
        <p:cxnSp>
          <p:nvCxnSpPr>
            <p:cNvPr id="153" name="Google Shape;153;p16"/>
            <p:cNvCxnSpPr/>
            <p:nvPr/>
          </p:nvCxnSpPr>
          <p:spPr>
            <a:xfrm>
              <a:off x="547079" y="209379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54" name="Google Shape;154;p16"/>
            <p:cNvSpPr txBox="1"/>
            <p:nvPr/>
          </p:nvSpPr>
          <p:spPr>
            <a:xfrm>
              <a:off x="256239" y="1762282"/>
              <a:ext cx="162520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3</a:t>
              </a:r>
              <a:endParaRPr/>
            </a:p>
          </p:txBody>
        </p:sp>
        <p:cxnSp>
          <p:nvCxnSpPr>
            <p:cNvPr id="155" name="Google Shape;155;p16"/>
            <p:cNvCxnSpPr/>
            <p:nvPr/>
          </p:nvCxnSpPr>
          <p:spPr>
            <a:xfrm>
              <a:off x="547079" y="259163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56" name="Google Shape;156;p16"/>
            <p:cNvSpPr txBox="1"/>
            <p:nvPr/>
          </p:nvSpPr>
          <p:spPr>
            <a:xfrm>
              <a:off x="240761" y="2260122"/>
              <a:ext cx="1779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4</a:t>
              </a:r>
              <a:endParaRPr/>
            </a:p>
          </p:txBody>
        </p:sp>
        <p:cxnSp>
          <p:nvCxnSpPr>
            <p:cNvPr id="157" name="Google Shape;157;p16"/>
            <p:cNvCxnSpPr/>
            <p:nvPr/>
          </p:nvCxnSpPr>
          <p:spPr>
            <a:xfrm>
              <a:off x="547079" y="308947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58" name="Google Shape;158;p16"/>
            <p:cNvSpPr txBox="1"/>
            <p:nvPr/>
          </p:nvSpPr>
          <p:spPr>
            <a:xfrm>
              <a:off x="261795" y="2757962"/>
              <a:ext cx="156964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5</a:t>
              </a:r>
              <a:endParaRPr/>
            </a:p>
          </p:txBody>
        </p:sp>
        <p:cxnSp>
          <p:nvCxnSpPr>
            <p:cNvPr id="159" name="Google Shape;159;p16"/>
            <p:cNvCxnSpPr/>
            <p:nvPr/>
          </p:nvCxnSpPr>
          <p:spPr>
            <a:xfrm>
              <a:off x="547079" y="35873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60" name="Google Shape;160;p16"/>
            <p:cNvSpPr txBox="1"/>
            <p:nvPr/>
          </p:nvSpPr>
          <p:spPr>
            <a:xfrm>
              <a:off x="253857" y="3255802"/>
              <a:ext cx="164902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6</a:t>
              </a:r>
              <a:endParaRPr/>
            </a:p>
          </p:txBody>
        </p:sp>
        <p:cxnSp>
          <p:nvCxnSpPr>
            <p:cNvPr id="161" name="Google Shape;161;p16"/>
            <p:cNvCxnSpPr/>
            <p:nvPr/>
          </p:nvCxnSpPr>
          <p:spPr>
            <a:xfrm>
              <a:off x="547079" y="40851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62" name="Google Shape;162;p16"/>
            <p:cNvSpPr txBox="1"/>
            <p:nvPr/>
          </p:nvSpPr>
          <p:spPr>
            <a:xfrm>
              <a:off x="254850" y="3753642"/>
              <a:ext cx="163909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7</a:t>
              </a:r>
              <a:endParaRPr/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3907856" y="6862521"/>
            <a:ext cx="3026435" cy="3282945"/>
            <a:chOff x="0" y="0"/>
            <a:chExt cx="4035246" cy="4377260"/>
          </a:xfrm>
        </p:grpSpPr>
        <p:sp>
          <p:nvSpPr>
            <p:cNvPr id="164" name="Google Shape;164;p16"/>
            <p:cNvSpPr/>
            <p:nvPr/>
          </p:nvSpPr>
          <p:spPr>
            <a:xfrm>
              <a:off x="0" y="0"/>
              <a:ext cx="4035246" cy="4377260"/>
            </a:xfrm>
            <a:custGeom>
              <a:rect b="b" l="l" r="r" t="t"/>
              <a:pathLst>
                <a:path extrusionOk="0" h="1176533" w="1084606">
                  <a:moveTo>
                    <a:pt x="71627" y="0"/>
                  </a:moveTo>
                  <a:lnTo>
                    <a:pt x="1012979" y="0"/>
                  </a:lnTo>
                  <a:cubicBezTo>
                    <a:pt x="1052537" y="0"/>
                    <a:pt x="1084606" y="32068"/>
                    <a:pt x="1084606" y="71627"/>
                  </a:cubicBezTo>
                  <a:lnTo>
                    <a:pt x="1084606" y="1104907"/>
                  </a:lnTo>
                  <a:cubicBezTo>
                    <a:pt x="1084606" y="1123903"/>
                    <a:pt x="1077060" y="1142122"/>
                    <a:pt x="1063627" y="1155554"/>
                  </a:cubicBezTo>
                  <a:cubicBezTo>
                    <a:pt x="1050194" y="1168987"/>
                    <a:pt x="1031976" y="1176533"/>
                    <a:pt x="1012979" y="1176533"/>
                  </a:cubicBezTo>
                  <a:lnTo>
                    <a:pt x="71627" y="1176533"/>
                  </a:lnTo>
                  <a:cubicBezTo>
                    <a:pt x="52630" y="1176533"/>
                    <a:pt x="34412" y="1168987"/>
                    <a:pt x="20979" y="1155554"/>
                  </a:cubicBezTo>
                  <a:cubicBezTo>
                    <a:pt x="7546" y="1142122"/>
                    <a:pt x="0" y="1123903"/>
                    <a:pt x="0" y="1104907"/>
                  </a:cubicBezTo>
                  <a:lnTo>
                    <a:pt x="0" y="71627"/>
                  </a:lnTo>
                  <a:cubicBezTo>
                    <a:pt x="0" y="52630"/>
                    <a:pt x="7546" y="34412"/>
                    <a:pt x="20979" y="20979"/>
                  </a:cubicBezTo>
                  <a:cubicBezTo>
                    <a:pt x="34412" y="7546"/>
                    <a:pt x="52630" y="0"/>
                    <a:pt x="71627" y="0"/>
                  </a:cubicBezTo>
                  <a:close/>
                </a:path>
              </a:pathLst>
            </a:custGeom>
            <a:solidFill>
              <a:srgbClr val="CFB8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6"/>
            <p:cNvSpPr txBox="1"/>
            <p:nvPr/>
          </p:nvSpPr>
          <p:spPr>
            <a:xfrm>
              <a:off x="1155015" y="273529"/>
              <a:ext cx="1725216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Others</a:t>
              </a:r>
              <a:endParaRPr/>
            </a:p>
          </p:txBody>
        </p:sp>
        <p:cxnSp>
          <p:nvCxnSpPr>
            <p:cNvPr id="166" name="Google Shape;166;p16"/>
            <p:cNvCxnSpPr/>
            <p:nvPr/>
          </p:nvCxnSpPr>
          <p:spPr>
            <a:xfrm>
              <a:off x="547079" y="10981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67" name="Google Shape;167;p16"/>
            <p:cNvSpPr txBox="1"/>
            <p:nvPr/>
          </p:nvSpPr>
          <p:spPr>
            <a:xfrm>
              <a:off x="271518" y="766602"/>
              <a:ext cx="147241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1</a:t>
              </a:r>
              <a:endParaRPr/>
            </a:p>
          </p:txBody>
        </p:sp>
        <p:cxnSp>
          <p:nvCxnSpPr>
            <p:cNvPr id="168" name="Google Shape;168;p16"/>
            <p:cNvCxnSpPr/>
            <p:nvPr/>
          </p:nvCxnSpPr>
          <p:spPr>
            <a:xfrm>
              <a:off x="547079" y="15959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69" name="Google Shape;169;p16"/>
            <p:cNvSpPr txBox="1"/>
            <p:nvPr/>
          </p:nvSpPr>
          <p:spPr>
            <a:xfrm>
              <a:off x="253461" y="1264442"/>
              <a:ext cx="1652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2</a:t>
              </a:r>
              <a:endParaRPr/>
            </a:p>
          </p:txBody>
        </p:sp>
        <p:cxnSp>
          <p:nvCxnSpPr>
            <p:cNvPr id="170" name="Google Shape;170;p16"/>
            <p:cNvCxnSpPr/>
            <p:nvPr/>
          </p:nvCxnSpPr>
          <p:spPr>
            <a:xfrm>
              <a:off x="547079" y="209379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71" name="Google Shape;171;p16"/>
            <p:cNvSpPr txBox="1"/>
            <p:nvPr/>
          </p:nvSpPr>
          <p:spPr>
            <a:xfrm>
              <a:off x="256239" y="1762282"/>
              <a:ext cx="162520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3</a:t>
              </a:r>
              <a:endParaRPr/>
            </a:p>
          </p:txBody>
        </p:sp>
        <p:cxnSp>
          <p:nvCxnSpPr>
            <p:cNvPr id="172" name="Google Shape;172;p16"/>
            <p:cNvCxnSpPr/>
            <p:nvPr/>
          </p:nvCxnSpPr>
          <p:spPr>
            <a:xfrm>
              <a:off x="547079" y="259163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73" name="Google Shape;173;p16"/>
            <p:cNvSpPr txBox="1"/>
            <p:nvPr/>
          </p:nvSpPr>
          <p:spPr>
            <a:xfrm>
              <a:off x="240761" y="2260122"/>
              <a:ext cx="1779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4</a:t>
              </a:r>
              <a:endParaRPr/>
            </a:p>
          </p:txBody>
        </p:sp>
        <p:cxnSp>
          <p:nvCxnSpPr>
            <p:cNvPr id="174" name="Google Shape;174;p16"/>
            <p:cNvCxnSpPr/>
            <p:nvPr/>
          </p:nvCxnSpPr>
          <p:spPr>
            <a:xfrm>
              <a:off x="547079" y="308947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75" name="Google Shape;175;p16"/>
            <p:cNvSpPr txBox="1"/>
            <p:nvPr/>
          </p:nvSpPr>
          <p:spPr>
            <a:xfrm>
              <a:off x="261795" y="2757962"/>
              <a:ext cx="156964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5</a:t>
              </a:r>
              <a:endParaRPr/>
            </a:p>
          </p:txBody>
        </p:sp>
        <p:cxnSp>
          <p:nvCxnSpPr>
            <p:cNvPr id="176" name="Google Shape;176;p16"/>
            <p:cNvCxnSpPr/>
            <p:nvPr/>
          </p:nvCxnSpPr>
          <p:spPr>
            <a:xfrm>
              <a:off x="547079" y="35873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77" name="Google Shape;177;p16"/>
            <p:cNvSpPr txBox="1"/>
            <p:nvPr/>
          </p:nvSpPr>
          <p:spPr>
            <a:xfrm>
              <a:off x="253857" y="3255802"/>
              <a:ext cx="164902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6</a:t>
              </a:r>
              <a:endParaRPr/>
            </a:p>
          </p:txBody>
        </p:sp>
        <p:cxnSp>
          <p:nvCxnSpPr>
            <p:cNvPr id="178" name="Google Shape;178;p16"/>
            <p:cNvCxnSpPr/>
            <p:nvPr/>
          </p:nvCxnSpPr>
          <p:spPr>
            <a:xfrm>
              <a:off x="547079" y="40851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79" name="Google Shape;179;p16"/>
            <p:cNvSpPr txBox="1"/>
            <p:nvPr/>
          </p:nvSpPr>
          <p:spPr>
            <a:xfrm>
              <a:off x="254850" y="3753642"/>
              <a:ext cx="163909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7</a:t>
              </a:r>
              <a:endParaRPr/>
            </a:p>
          </p:txBody>
        </p:sp>
      </p:grpSp>
      <p:grpSp>
        <p:nvGrpSpPr>
          <p:cNvPr id="180" name="Google Shape;180;p16"/>
          <p:cNvGrpSpPr/>
          <p:nvPr/>
        </p:nvGrpSpPr>
        <p:grpSpPr>
          <a:xfrm>
            <a:off x="645927" y="6839590"/>
            <a:ext cx="3026435" cy="3282945"/>
            <a:chOff x="0" y="0"/>
            <a:chExt cx="4035246" cy="4377260"/>
          </a:xfrm>
        </p:grpSpPr>
        <p:sp>
          <p:nvSpPr>
            <p:cNvPr id="181" name="Google Shape;181;p16"/>
            <p:cNvSpPr/>
            <p:nvPr/>
          </p:nvSpPr>
          <p:spPr>
            <a:xfrm>
              <a:off x="0" y="0"/>
              <a:ext cx="4035246" cy="4377260"/>
            </a:xfrm>
            <a:custGeom>
              <a:rect b="b" l="l" r="r" t="t"/>
              <a:pathLst>
                <a:path extrusionOk="0" h="1176533" w="1084606">
                  <a:moveTo>
                    <a:pt x="71627" y="0"/>
                  </a:moveTo>
                  <a:lnTo>
                    <a:pt x="1012979" y="0"/>
                  </a:lnTo>
                  <a:cubicBezTo>
                    <a:pt x="1052537" y="0"/>
                    <a:pt x="1084606" y="32068"/>
                    <a:pt x="1084606" y="71627"/>
                  </a:cubicBezTo>
                  <a:lnTo>
                    <a:pt x="1084606" y="1104907"/>
                  </a:lnTo>
                  <a:cubicBezTo>
                    <a:pt x="1084606" y="1123903"/>
                    <a:pt x="1077060" y="1142122"/>
                    <a:pt x="1063627" y="1155554"/>
                  </a:cubicBezTo>
                  <a:cubicBezTo>
                    <a:pt x="1050194" y="1168987"/>
                    <a:pt x="1031976" y="1176533"/>
                    <a:pt x="1012979" y="1176533"/>
                  </a:cubicBezTo>
                  <a:lnTo>
                    <a:pt x="71627" y="1176533"/>
                  </a:lnTo>
                  <a:cubicBezTo>
                    <a:pt x="52630" y="1176533"/>
                    <a:pt x="34412" y="1168987"/>
                    <a:pt x="20979" y="1155554"/>
                  </a:cubicBezTo>
                  <a:cubicBezTo>
                    <a:pt x="7546" y="1142122"/>
                    <a:pt x="0" y="1123903"/>
                    <a:pt x="0" y="1104907"/>
                  </a:cubicBezTo>
                  <a:lnTo>
                    <a:pt x="0" y="71627"/>
                  </a:lnTo>
                  <a:cubicBezTo>
                    <a:pt x="0" y="52630"/>
                    <a:pt x="7546" y="34412"/>
                    <a:pt x="20979" y="20979"/>
                  </a:cubicBezTo>
                  <a:cubicBezTo>
                    <a:pt x="34412" y="7546"/>
                    <a:pt x="52630" y="0"/>
                    <a:pt x="71627" y="0"/>
                  </a:cubicBezTo>
                  <a:close/>
                </a:path>
              </a:pathLst>
            </a:custGeom>
            <a:solidFill>
              <a:srgbClr val="CFB8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 txBox="1"/>
            <p:nvPr/>
          </p:nvSpPr>
          <p:spPr>
            <a:xfrm>
              <a:off x="345139" y="243174"/>
              <a:ext cx="3393195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Desserts and Drinks</a:t>
              </a:r>
              <a:endParaRPr/>
            </a:p>
          </p:txBody>
        </p:sp>
        <p:cxnSp>
          <p:nvCxnSpPr>
            <p:cNvPr id="183" name="Google Shape;183;p16"/>
            <p:cNvCxnSpPr/>
            <p:nvPr/>
          </p:nvCxnSpPr>
          <p:spPr>
            <a:xfrm>
              <a:off x="547079" y="10981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84" name="Google Shape;184;p16"/>
            <p:cNvSpPr txBox="1"/>
            <p:nvPr/>
          </p:nvSpPr>
          <p:spPr>
            <a:xfrm>
              <a:off x="271518" y="766602"/>
              <a:ext cx="147241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1</a:t>
              </a:r>
              <a:endParaRPr/>
            </a:p>
          </p:txBody>
        </p:sp>
        <p:cxnSp>
          <p:nvCxnSpPr>
            <p:cNvPr id="185" name="Google Shape;185;p16"/>
            <p:cNvCxnSpPr/>
            <p:nvPr/>
          </p:nvCxnSpPr>
          <p:spPr>
            <a:xfrm>
              <a:off x="547079" y="15959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86" name="Google Shape;186;p16"/>
            <p:cNvSpPr txBox="1"/>
            <p:nvPr/>
          </p:nvSpPr>
          <p:spPr>
            <a:xfrm>
              <a:off x="253461" y="1264442"/>
              <a:ext cx="1652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2</a:t>
              </a:r>
              <a:endParaRPr/>
            </a:p>
          </p:txBody>
        </p:sp>
        <p:cxnSp>
          <p:nvCxnSpPr>
            <p:cNvPr id="187" name="Google Shape;187;p16"/>
            <p:cNvCxnSpPr/>
            <p:nvPr/>
          </p:nvCxnSpPr>
          <p:spPr>
            <a:xfrm>
              <a:off x="547079" y="209379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88" name="Google Shape;188;p16"/>
            <p:cNvSpPr txBox="1"/>
            <p:nvPr/>
          </p:nvSpPr>
          <p:spPr>
            <a:xfrm>
              <a:off x="256239" y="1762282"/>
              <a:ext cx="162520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3</a:t>
              </a:r>
              <a:endParaRPr/>
            </a:p>
          </p:txBody>
        </p:sp>
        <p:cxnSp>
          <p:nvCxnSpPr>
            <p:cNvPr id="189" name="Google Shape;189;p16"/>
            <p:cNvCxnSpPr/>
            <p:nvPr/>
          </p:nvCxnSpPr>
          <p:spPr>
            <a:xfrm>
              <a:off x="547079" y="259163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90" name="Google Shape;190;p16"/>
            <p:cNvSpPr txBox="1"/>
            <p:nvPr/>
          </p:nvSpPr>
          <p:spPr>
            <a:xfrm>
              <a:off x="240761" y="2260122"/>
              <a:ext cx="177998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4</a:t>
              </a:r>
              <a:endParaRPr/>
            </a:p>
          </p:txBody>
        </p:sp>
        <p:cxnSp>
          <p:nvCxnSpPr>
            <p:cNvPr id="191" name="Google Shape;191;p16"/>
            <p:cNvCxnSpPr/>
            <p:nvPr/>
          </p:nvCxnSpPr>
          <p:spPr>
            <a:xfrm>
              <a:off x="547079" y="308947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92" name="Google Shape;192;p16"/>
            <p:cNvSpPr txBox="1"/>
            <p:nvPr/>
          </p:nvSpPr>
          <p:spPr>
            <a:xfrm>
              <a:off x="261795" y="2757962"/>
              <a:ext cx="156964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5</a:t>
              </a:r>
              <a:endParaRPr/>
            </a:p>
          </p:txBody>
        </p:sp>
        <p:cxnSp>
          <p:nvCxnSpPr>
            <p:cNvPr id="193" name="Google Shape;193;p16"/>
            <p:cNvCxnSpPr/>
            <p:nvPr/>
          </p:nvCxnSpPr>
          <p:spPr>
            <a:xfrm>
              <a:off x="547079" y="358731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94" name="Google Shape;194;p16"/>
            <p:cNvSpPr txBox="1"/>
            <p:nvPr/>
          </p:nvSpPr>
          <p:spPr>
            <a:xfrm>
              <a:off x="253857" y="3255802"/>
              <a:ext cx="164902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6</a:t>
              </a:r>
              <a:endParaRPr/>
            </a:p>
          </p:txBody>
        </p:sp>
        <p:cxnSp>
          <p:nvCxnSpPr>
            <p:cNvPr id="195" name="Google Shape;195;p16"/>
            <p:cNvCxnSpPr/>
            <p:nvPr/>
          </p:nvCxnSpPr>
          <p:spPr>
            <a:xfrm>
              <a:off x="547079" y="4085156"/>
              <a:ext cx="3247407" cy="0"/>
            </a:xfrm>
            <a:prstGeom prst="straightConnector1">
              <a:avLst/>
            </a:prstGeom>
            <a:noFill/>
            <a:ln cap="flat" cmpd="sng" w="38100">
              <a:solidFill>
                <a:srgbClr val="F1EDD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96" name="Google Shape;196;p16"/>
            <p:cNvSpPr txBox="1"/>
            <p:nvPr/>
          </p:nvSpPr>
          <p:spPr>
            <a:xfrm>
              <a:off x="254850" y="3753642"/>
              <a:ext cx="163909" cy="405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643E4A"/>
                  </a:solidFill>
                  <a:latin typeface="Aleo"/>
                  <a:ea typeface="Aleo"/>
                  <a:cs typeface="Aleo"/>
                  <a:sym typeface="Aleo"/>
                </a:rPr>
                <a:t>7</a:t>
              </a:r>
              <a:endParaRPr/>
            </a:p>
          </p:txBody>
        </p:sp>
      </p:grpSp>
      <p:pic>
        <p:nvPicPr>
          <p:cNvPr id="197" name="Google Shape;19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875" y="1309100"/>
            <a:ext cx="1963765" cy="11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29675" y="1241514"/>
            <a:ext cx="1437776" cy="11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7">
            <a:alphaModFix/>
          </a:blip>
          <a:srcRect b="0" l="61059" r="0" t="31138"/>
          <a:stretch/>
        </p:blipFill>
        <p:spPr>
          <a:xfrm>
            <a:off x="0" y="0"/>
            <a:ext cx="780999" cy="11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 rotWithShape="1">
          <a:blip r:embed="rId6">
            <a:alphaModFix/>
          </a:blip>
          <a:srcRect b="0" l="0" r="37822" t="43255"/>
          <a:stretch/>
        </p:blipFill>
        <p:spPr>
          <a:xfrm>
            <a:off x="6150000" y="0"/>
            <a:ext cx="1406500" cy="12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6">
            <a:alphaModFix/>
          </a:blip>
          <a:srcRect b="64872" l="0" r="66733" t="0"/>
          <a:stretch/>
        </p:blipFill>
        <p:spPr>
          <a:xfrm>
            <a:off x="6804000" y="9913025"/>
            <a:ext cx="752501" cy="7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5">
            <a:alphaModFix/>
          </a:blip>
          <a:srcRect b="58852" l="63919" r="0" t="0"/>
          <a:stretch/>
        </p:blipFill>
        <p:spPr>
          <a:xfrm>
            <a:off x="3500" y="9848400"/>
            <a:ext cx="752502" cy="8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74335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 b="27698" l="0" r="0" t="0"/>
          <a:stretch/>
        </p:blipFill>
        <p:spPr>
          <a:xfrm>
            <a:off x="1250725" y="8787525"/>
            <a:ext cx="2268425" cy="19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 rotWithShape="1">
          <a:blip r:embed="rId4">
            <a:alphaModFix/>
          </a:blip>
          <a:srcRect b="0" l="49864" r="0" t="0"/>
          <a:stretch/>
        </p:blipFill>
        <p:spPr>
          <a:xfrm>
            <a:off x="-4026" y="3180400"/>
            <a:ext cx="1500700" cy="251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 rotWithShape="1">
          <a:blip r:embed="rId3">
            <a:alphaModFix/>
          </a:blip>
          <a:srcRect b="0" l="0" r="29627" t="46486"/>
          <a:stretch/>
        </p:blipFill>
        <p:spPr>
          <a:xfrm>
            <a:off x="6091275" y="0"/>
            <a:ext cx="1465224" cy="1294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7"/>
          <p:cNvGrpSpPr/>
          <p:nvPr/>
        </p:nvGrpSpPr>
        <p:grpSpPr>
          <a:xfrm>
            <a:off x="500052" y="754397"/>
            <a:ext cx="6559897" cy="2125166"/>
            <a:chOff x="0" y="0"/>
            <a:chExt cx="8746529" cy="2833555"/>
          </a:xfrm>
        </p:grpSpPr>
        <p:sp>
          <p:nvSpPr>
            <p:cNvPr id="211" name="Google Shape;211;p17"/>
            <p:cNvSpPr/>
            <p:nvPr/>
          </p:nvSpPr>
          <p:spPr>
            <a:xfrm>
              <a:off x="0" y="2138"/>
              <a:ext cx="8746529" cy="2831417"/>
            </a:xfrm>
            <a:custGeom>
              <a:rect b="b" l="l" r="r" t="t"/>
              <a:pathLst>
                <a:path extrusionOk="0" h="761037" w="2350919">
                  <a:moveTo>
                    <a:pt x="0" y="0"/>
                  </a:moveTo>
                  <a:lnTo>
                    <a:pt x="2350919" y="0"/>
                  </a:lnTo>
                  <a:lnTo>
                    <a:pt x="2350919" y="761037"/>
                  </a:lnTo>
                  <a:lnTo>
                    <a:pt x="0" y="761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8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cxnSp>
          <p:nvCxnSpPr>
            <p:cNvPr id="212" name="Google Shape;212;p17"/>
            <p:cNvCxnSpPr/>
            <p:nvPr/>
          </p:nvCxnSpPr>
          <p:spPr>
            <a:xfrm rot="10800000">
              <a:off x="5723103" y="0"/>
              <a:ext cx="0" cy="2833555"/>
            </a:xfrm>
            <a:prstGeom prst="straightConnector1">
              <a:avLst/>
            </a:prstGeom>
            <a:noFill/>
            <a:ln cap="flat" cmpd="sng" w="50800">
              <a:solidFill>
                <a:srgbClr val="CFB86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13" name="Google Shape;213;p17"/>
          <p:cNvSpPr txBox="1"/>
          <p:nvPr/>
        </p:nvSpPr>
        <p:spPr>
          <a:xfrm>
            <a:off x="857786" y="887690"/>
            <a:ext cx="36147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1EDDC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Thanksgiving Potluck</a:t>
            </a:r>
            <a:endParaRPr/>
          </a:p>
        </p:txBody>
      </p:sp>
      <p:sp>
        <p:nvSpPr>
          <p:cNvPr id="214" name="Google Shape;214;p17"/>
          <p:cNvSpPr txBox="1"/>
          <p:nvPr/>
        </p:nvSpPr>
        <p:spPr>
          <a:xfrm>
            <a:off x="1165515" y="2121659"/>
            <a:ext cx="2775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EC8D09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Sign-Up Sheet</a:t>
            </a:r>
            <a:endParaRPr/>
          </a:p>
        </p:txBody>
      </p:sp>
      <p:sp>
        <p:nvSpPr>
          <p:cNvPr id="215" name="Google Shape;215;p17"/>
          <p:cNvSpPr txBox="1"/>
          <p:nvPr/>
        </p:nvSpPr>
        <p:spPr>
          <a:xfrm>
            <a:off x="5202048" y="1061813"/>
            <a:ext cx="150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Alex’s Thanksgiving Party</a:t>
            </a:r>
            <a:endParaRPr/>
          </a:p>
        </p:txBody>
      </p:sp>
      <p:sp>
        <p:nvSpPr>
          <p:cNvPr id="216" name="Google Shape;216;p17"/>
          <p:cNvSpPr txBox="1"/>
          <p:nvPr/>
        </p:nvSpPr>
        <p:spPr>
          <a:xfrm>
            <a:off x="5202048" y="2107850"/>
            <a:ext cx="1500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Nov 28</a:t>
            </a:r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101" y="2375680"/>
            <a:ext cx="1219726" cy="68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300" y="2352325"/>
            <a:ext cx="845829" cy="64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7">
            <a:alphaModFix/>
          </a:blip>
          <a:srcRect b="0" l="0" r="0" t="68630"/>
          <a:stretch/>
        </p:blipFill>
        <p:spPr>
          <a:xfrm>
            <a:off x="943000" y="0"/>
            <a:ext cx="1922724" cy="59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 rotWithShape="1">
          <a:blip r:embed="rId8">
            <a:alphaModFix/>
          </a:blip>
          <a:srcRect b="0" l="0" r="42283" t="0"/>
          <a:stretch/>
        </p:blipFill>
        <p:spPr>
          <a:xfrm>
            <a:off x="5597750" y="7827550"/>
            <a:ext cx="1922725" cy="28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 rotWithShape="1">
          <a:blip r:embed="rId9">
            <a:alphaModFix/>
          </a:blip>
          <a:srcRect b="0" l="0" r="44570" t="0"/>
          <a:stretch/>
        </p:blipFill>
        <p:spPr>
          <a:xfrm>
            <a:off x="5634352" y="3153300"/>
            <a:ext cx="1922725" cy="27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 rotWithShape="1">
          <a:blip r:embed="rId10">
            <a:alphaModFix/>
          </a:blip>
          <a:srcRect b="0" l="58016" r="0" t="0"/>
          <a:stretch/>
        </p:blipFill>
        <p:spPr>
          <a:xfrm>
            <a:off x="0" y="6137125"/>
            <a:ext cx="1428876" cy="3340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3" name="Google Shape;223;p17"/>
          <p:cNvGraphicFramePr/>
          <p:nvPr/>
        </p:nvGraphicFramePr>
        <p:xfrm>
          <a:off x="500052" y="33838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1203575"/>
                <a:gridCol w="3618300"/>
                <a:gridCol w="1738075"/>
              </a:tblGrid>
              <a:tr h="2343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Appetizers, Main Dishes, Side Dishes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 hMerge="1"/>
                <a:tc hMerge="1"/>
              </a:tr>
              <a:tr h="187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I’ll be bringing: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Phone Number: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4" name="Google Shape;224;p17"/>
          <p:cNvGraphicFramePr/>
          <p:nvPr/>
        </p:nvGraphicFramePr>
        <p:xfrm>
          <a:off x="500052" y="7081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1203575"/>
                <a:gridCol w="3618300"/>
                <a:gridCol w="1738075"/>
              </a:tblGrid>
              <a:tr h="23450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Desserts and Drinks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 hMerge="1"/>
                <a:tc hMerge="1"/>
              </a:tr>
              <a:tr h="187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Dish: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Phone Number: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  <a:tr h="1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B868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8"/>
          <p:cNvPicPr preferRelativeResize="0"/>
          <p:nvPr/>
        </p:nvPicPr>
        <p:blipFill rotWithShape="1">
          <a:blip r:embed="rId3">
            <a:alphaModFix/>
          </a:blip>
          <a:srcRect b="0" l="45361" r="0" t="0"/>
          <a:stretch/>
        </p:blipFill>
        <p:spPr>
          <a:xfrm>
            <a:off x="1" y="4134600"/>
            <a:ext cx="1915124" cy="28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4">
            <a:alphaModFix/>
          </a:blip>
          <a:srcRect b="0" l="54138" r="0" t="0"/>
          <a:stretch/>
        </p:blipFill>
        <p:spPr>
          <a:xfrm>
            <a:off x="1" y="571675"/>
            <a:ext cx="1037400" cy="22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5">
            <a:alphaModFix/>
          </a:blip>
          <a:srcRect b="11933" l="32198" r="0" t="0"/>
          <a:stretch/>
        </p:blipFill>
        <p:spPr>
          <a:xfrm>
            <a:off x="0" y="8067150"/>
            <a:ext cx="2050299" cy="262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6">
            <a:alphaModFix/>
          </a:blip>
          <a:srcRect b="0" l="0" r="25116" t="0"/>
          <a:stretch/>
        </p:blipFill>
        <p:spPr>
          <a:xfrm>
            <a:off x="5947225" y="8535650"/>
            <a:ext cx="1609275" cy="2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4">
            <a:alphaModFix/>
          </a:blip>
          <a:srcRect b="0" l="0" r="55974" t="0"/>
          <a:stretch/>
        </p:blipFill>
        <p:spPr>
          <a:xfrm>
            <a:off x="6027475" y="4831500"/>
            <a:ext cx="1532524" cy="34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7">
            <a:alphaModFix/>
          </a:blip>
          <a:srcRect b="0" l="0" r="12503" t="0"/>
          <a:stretch/>
        </p:blipFill>
        <p:spPr>
          <a:xfrm>
            <a:off x="5800550" y="1577550"/>
            <a:ext cx="1755951" cy="16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8"/>
          <p:cNvSpPr/>
          <p:nvPr/>
        </p:nvSpPr>
        <p:spPr>
          <a:xfrm>
            <a:off x="288795" y="2574286"/>
            <a:ext cx="6982410" cy="7718673"/>
          </a:xfrm>
          <a:custGeom>
            <a:rect b="b" l="l" r="r" t="t"/>
            <a:pathLst>
              <a:path extrusionOk="0" h="2766198" w="2502338">
                <a:moveTo>
                  <a:pt x="0" y="0"/>
                </a:moveTo>
                <a:lnTo>
                  <a:pt x="2502338" y="0"/>
                </a:lnTo>
                <a:lnTo>
                  <a:pt x="2502338" y="2766198"/>
                </a:lnTo>
                <a:lnTo>
                  <a:pt x="0" y="2766198"/>
                </a:lnTo>
                <a:close/>
              </a:path>
            </a:pathLst>
          </a:custGeom>
          <a:solidFill>
            <a:srgbClr val="F1EDDC"/>
          </a:solidFill>
          <a:ln>
            <a:noFill/>
          </a:ln>
        </p:spPr>
      </p:sp>
      <p:graphicFrame>
        <p:nvGraphicFramePr>
          <p:cNvPr id="236" name="Google Shape;236;p18"/>
          <p:cNvGraphicFramePr/>
          <p:nvPr/>
        </p:nvGraphicFramePr>
        <p:xfrm>
          <a:off x="461815" y="27925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976475"/>
                <a:gridCol w="2172800"/>
              </a:tblGrid>
              <a:tr h="23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F1EDDC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Appetizers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67054"/>
                    </a:solidFill>
                  </a:tcPr>
                </a:tc>
                <a:tc hMerge="1"/>
              </a:tr>
              <a:tr h="18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Dish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7" name="Google Shape;237;p18"/>
          <p:cNvSpPr txBox="1"/>
          <p:nvPr/>
        </p:nvSpPr>
        <p:spPr>
          <a:xfrm>
            <a:off x="516950" y="437350"/>
            <a:ext cx="65226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C74335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Thanksgiving Potluck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1202648"/>
            <a:ext cx="7560000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500C2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Sign-Up Sheet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2109800" y="2105500"/>
            <a:ext cx="3336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See you on November 28!</a:t>
            </a:r>
            <a:endParaRPr/>
          </a:p>
        </p:txBody>
      </p:sp>
      <p:graphicFrame>
        <p:nvGraphicFramePr>
          <p:cNvPr id="240" name="Google Shape;240;p18"/>
          <p:cNvGraphicFramePr/>
          <p:nvPr/>
        </p:nvGraphicFramePr>
        <p:xfrm>
          <a:off x="3844766" y="27925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976475"/>
                <a:gridCol w="2172800"/>
              </a:tblGrid>
              <a:tr h="23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F1EDDC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Main Dishes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67054"/>
                    </a:solidFill>
                  </a:tcPr>
                </a:tc>
                <a:tc hMerge="1"/>
              </a:tr>
              <a:tr h="18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Dish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1" name="Google Shape;241;p18"/>
          <p:cNvGraphicFramePr/>
          <p:nvPr/>
        </p:nvGraphicFramePr>
        <p:xfrm>
          <a:off x="461815" y="5276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976475"/>
                <a:gridCol w="2172800"/>
              </a:tblGrid>
              <a:tr h="23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F1EDDC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Desserts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67054"/>
                    </a:solidFill>
                  </a:tcPr>
                </a:tc>
                <a:tc hMerge="1"/>
              </a:tr>
              <a:tr h="18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Dish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2" name="Google Shape;242;p18"/>
          <p:cNvGraphicFramePr/>
          <p:nvPr/>
        </p:nvGraphicFramePr>
        <p:xfrm>
          <a:off x="3844766" y="5276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976475"/>
                <a:gridCol w="2172800"/>
              </a:tblGrid>
              <a:tr h="23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F1EDDC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Drinks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67054"/>
                    </a:solidFill>
                  </a:tcPr>
                </a:tc>
                <a:tc hMerge="1"/>
              </a:tr>
              <a:tr h="18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Drink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3" name="Google Shape;243;p18"/>
          <p:cNvGraphicFramePr/>
          <p:nvPr/>
        </p:nvGraphicFramePr>
        <p:xfrm>
          <a:off x="461815" y="77623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{2D67417D-9342-40B2-9B81-29D9705F9228}</a:tableStyleId>
              </a:tblPr>
              <a:tblGrid>
                <a:gridCol w="2662200"/>
                <a:gridCol w="3860400"/>
              </a:tblGrid>
              <a:tr h="23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rgbClr val="F1EDDC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Others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67054"/>
                    </a:solidFill>
                  </a:tcPr>
                </a:tc>
                <a:tc hMerge="1"/>
              </a:tr>
              <a:tr h="18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solidFill>
                            <a:srgbClr val="500C21"/>
                          </a:solidFill>
                          <a:latin typeface="Aleo"/>
                          <a:ea typeface="Aleo"/>
                          <a:cs typeface="Aleo"/>
                          <a:sym typeface="Aleo"/>
                        </a:rPr>
                        <a:t>I’ll be bringing:</a:t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B868"/>
                    </a:solidFill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0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55275" marB="55275" marR="55275" marL="55275" anchor="ctr">
                    <a:lnL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743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44" name="Google Shape;244;p18"/>
          <p:cNvCxnSpPr/>
          <p:nvPr/>
        </p:nvCxnSpPr>
        <p:spPr>
          <a:xfrm>
            <a:off x="2164607" y="2050451"/>
            <a:ext cx="3230786" cy="0"/>
          </a:xfrm>
          <a:prstGeom prst="straightConnector1">
            <a:avLst/>
          </a:prstGeom>
          <a:noFill/>
          <a:ln cap="flat" cmpd="sng" w="19050">
            <a:solidFill>
              <a:srgbClr val="C7433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5" name="Google Shape;245;p18"/>
          <p:cNvPicPr preferRelativeResize="0"/>
          <p:nvPr/>
        </p:nvPicPr>
        <p:blipFill rotWithShape="1">
          <a:blip r:embed="rId6">
            <a:alphaModFix/>
          </a:blip>
          <a:srcRect b="0" l="0" r="0" t="72457"/>
          <a:stretch/>
        </p:blipFill>
        <p:spPr>
          <a:xfrm>
            <a:off x="832675" y="1"/>
            <a:ext cx="2082076" cy="66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3">
            <a:alphaModFix/>
          </a:blip>
          <a:srcRect b="0" l="0" r="44466" t="13171"/>
          <a:stretch/>
        </p:blipFill>
        <p:spPr>
          <a:xfrm>
            <a:off x="6300300" y="0"/>
            <a:ext cx="1256201" cy="157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3E4A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252" name="Google Shape;252;p19"/>
          <p:cNvGrpSpPr/>
          <p:nvPr/>
        </p:nvGrpSpPr>
        <p:grpSpPr>
          <a:xfrm>
            <a:off x="971000" y="2191395"/>
            <a:ext cx="2574470" cy="445417"/>
            <a:chOff x="0" y="-28575"/>
            <a:chExt cx="1150437" cy="199041"/>
          </a:xfrm>
        </p:grpSpPr>
        <p:sp>
          <p:nvSpPr>
            <p:cNvPr id="253" name="Google Shape;253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EC8D09"/>
            </a:solidFill>
            <a:ln>
              <a:noFill/>
            </a:ln>
          </p:spPr>
        </p:sp>
        <p:sp>
          <p:nvSpPr>
            <p:cNvPr id="254" name="Google Shape;254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9"/>
          <p:cNvGrpSpPr/>
          <p:nvPr/>
        </p:nvGrpSpPr>
        <p:grpSpPr>
          <a:xfrm>
            <a:off x="3821411" y="2191395"/>
            <a:ext cx="2574470" cy="445417"/>
            <a:chOff x="0" y="-28575"/>
            <a:chExt cx="1150437" cy="199041"/>
          </a:xfrm>
        </p:grpSpPr>
        <p:sp>
          <p:nvSpPr>
            <p:cNvPr id="256" name="Google Shape;256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EC8D09"/>
            </a:solidFill>
            <a:ln>
              <a:noFill/>
            </a:ln>
          </p:spPr>
        </p:sp>
        <p:sp>
          <p:nvSpPr>
            <p:cNvPr id="257" name="Google Shape;257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19"/>
          <p:cNvSpPr/>
          <p:nvPr/>
        </p:nvSpPr>
        <p:spPr>
          <a:xfrm>
            <a:off x="756000" y="5720224"/>
            <a:ext cx="6048000" cy="3728984"/>
          </a:xfrm>
          <a:custGeom>
            <a:rect b="b" l="l" r="r" t="t"/>
            <a:pathLst>
              <a:path extrusionOk="0" h="1666348" w="2702632">
                <a:moveTo>
                  <a:pt x="0" y="0"/>
                </a:moveTo>
                <a:lnTo>
                  <a:pt x="2702632" y="0"/>
                </a:lnTo>
                <a:lnTo>
                  <a:pt x="2702632" y="1666348"/>
                </a:lnTo>
                <a:lnTo>
                  <a:pt x="0" y="16663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259" name="Google Shape;259;p19"/>
          <p:cNvGrpSpPr/>
          <p:nvPr/>
        </p:nvGrpSpPr>
        <p:grpSpPr>
          <a:xfrm>
            <a:off x="2492765" y="5437203"/>
            <a:ext cx="2574470" cy="445417"/>
            <a:chOff x="0" y="-28575"/>
            <a:chExt cx="1150437" cy="199041"/>
          </a:xfrm>
        </p:grpSpPr>
        <p:sp>
          <p:nvSpPr>
            <p:cNvPr id="260" name="Google Shape;260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EC8D09"/>
            </a:solidFill>
            <a:ln>
              <a:noFill/>
            </a:ln>
          </p:spPr>
        </p:sp>
        <p:sp>
          <p:nvSpPr>
            <p:cNvPr id="261" name="Google Shape;261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9"/>
          <p:cNvSpPr txBox="1"/>
          <p:nvPr/>
        </p:nvSpPr>
        <p:spPr>
          <a:xfrm>
            <a:off x="3913259" y="3554903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#500C21</a:t>
            </a:r>
            <a:endParaRPr/>
          </a:p>
        </p:txBody>
      </p:sp>
      <p:sp>
        <p:nvSpPr>
          <p:cNvPr id="263" name="Google Shape;263;p19"/>
          <p:cNvSpPr txBox="1"/>
          <p:nvPr/>
        </p:nvSpPr>
        <p:spPr>
          <a:xfrm>
            <a:off x="871981" y="1599493"/>
            <a:ext cx="5816038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Use these design resources in your Canva Presentation.</a:t>
            </a:r>
            <a:endParaRPr/>
          </a:p>
        </p:txBody>
      </p:sp>
      <p:sp>
        <p:nvSpPr>
          <p:cNvPr id="264" name="Google Shape;264;p19"/>
          <p:cNvSpPr txBox="1"/>
          <p:nvPr/>
        </p:nvSpPr>
        <p:spPr>
          <a:xfrm>
            <a:off x="896033" y="517875"/>
            <a:ext cx="5850756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00" u="none" cap="none" strike="noStrike">
                <a:solidFill>
                  <a:srgbClr val="F1EDDC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Resource Page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1006119" y="2748188"/>
            <a:ext cx="24645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uses the following free fonts: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951076" y="4655893"/>
            <a:ext cx="2574470" cy="150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You can find these fonts online too.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1254830" y="3294038"/>
            <a:ext cx="1856876" cy="133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TITLES AND HEADER: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1329797" y="2316201"/>
            <a:ext cx="1856876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Fonts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4180208" y="2316201"/>
            <a:ext cx="1856876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Colors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2851562" y="5577349"/>
            <a:ext cx="1856876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Design Elements</a:t>
            </a:r>
            <a:endParaRPr/>
          </a:p>
        </p:txBody>
      </p:sp>
      <p:sp>
        <p:nvSpPr>
          <p:cNvPr id="271" name="Google Shape;271;p19"/>
          <p:cNvSpPr txBox="1"/>
          <p:nvPr/>
        </p:nvSpPr>
        <p:spPr>
          <a:xfrm>
            <a:off x="1254830" y="3499940"/>
            <a:ext cx="1856876" cy="276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500C2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Kirang Haerang</a:t>
            </a: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1254830" y="3961031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BODY COPY:</a:t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4708438" y="3554903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#F1EDDC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4707306" y="4500802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#C74335</a:t>
            </a:r>
            <a:endParaRPr/>
          </a:p>
        </p:txBody>
      </p:sp>
      <p:sp>
        <p:nvSpPr>
          <p:cNvPr id="275" name="Google Shape;275;p19"/>
          <p:cNvSpPr txBox="1"/>
          <p:nvPr/>
        </p:nvSpPr>
        <p:spPr>
          <a:xfrm>
            <a:off x="1254830" y="4182646"/>
            <a:ext cx="1856876" cy="21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Aleo</a:t>
            </a: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5515402" y="4500802"/>
            <a:ext cx="7197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#643E4A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3913259" y="4500802"/>
            <a:ext cx="7197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#CFB868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5515402" y="3542512"/>
            <a:ext cx="7197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500C21"/>
                </a:solidFill>
                <a:latin typeface="Aleo"/>
                <a:ea typeface="Aleo"/>
                <a:cs typeface="Aleo"/>
                <a:sym typeface="Aleo"/>
              </a:rPr>
              <a:t>#EC8D09</a:t>
            </a:r>
            <a:endParaRPr/>
          </a:p>
        </p:txBody>
      </p:sp>
      <p:pic>
        <p:nvPicPr>
          <p:cNvPr id="279" name="Google Shape;27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525" y="6479620"/>
            <a:ext cx="1461075" cy="82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075" y="6537100"/>
            <a:ext cx="994498" cy="7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5803" y="7749527"/>
            <a:ext cx="1029525" cy="119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3274" y="6426309"/>
            <a:ext cx="1271850" cy="101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1150" y="7705350"/>
            <a:ext cx="1337701" cy="131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8175" y="6340500"/>
            <a:ext cx="1271858" cy="10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9413" y="7749525"/>
            <a:ext cx="1217651" cy="120078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9"/>
          <p:cNvSpPr/>
          <p:nvPr/>
        </p:nvSpPr>
        <p:spPr>
          <a:xfrm>
            <a:off x="3986238" y="2895875"/>
            <a:ext cx="573900" cy="573900"/>
          </a:xfrm>
          <a:prstGeom prst="ellipse">
            <a:avLst/>
          </a:prstGeom>
          <a:solidFill>
            <a:srgbClr val="500C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4787300" y="2895875"/>
            <a:ext cx="573900" cy="573900"/>
          </a:xfrm>
          <a:prstGeom prst="ellipse">
            <a:avLst/>
          </a:prstGeom>
          <a:solidFill>
            <a:srgbClr val="F1ED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5588350" y="2895875"/>
            <a:ext cx="573900" cy="573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3986238" y="3821200"/>
            <a:ext cx="573900" cy="573900"/>
          </a:xfrm>
          <a:prstGeom prst="ellipse">
            <a:avLst/>
          </a:prstGeom>
          <a:solidFill>
            <a:srgbClr val="CFB8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4787300" y="3821200"/>
            <a:ext cx="573900" cy="573900"/>
          </a:xfrm>
          <a:prstGeom prst="ellipse">
            <a:avLst/>
          </a:prstGeom>
          <a:solidFill>
            <a:srgbClr val="C7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5588350" y="3821200"/>
            <a:ext cx="573900" cy="573900"/>
          </a:xfrm>
          <a:prstGeom prst="ellipse">
            <a:avLst/>
          </a:prstGeom>
          <a:solidFill>
            <a:srgbClr val="643E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74335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0"/>
          <p:cNvPicPr preferRelativeResize="0"/>
          <p:nvPr/>
        </p:nvPicPr>
        <p:blipFill rotWithShape="1">
          <a:blip r:embed="rId3">
            <a:alphaModFix/>
          </a:blip>
          <a:srcRect b="0" l="0" r="0" t="259"/>
          <a:stretch/>
        </p:blipFill>
        <p:spPr>
          <a:xfrm>
            <a:off x="1250738" y="379802"/>
            <a:ext cx="1922724" cy="18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 rotWithShape="1">
          <a:blip r:embed="rId4">
            <a:alphaModFix/>
          </a:blip>
          <a:srcRect b="0" l="0" r="44570" t="0"/>
          <a:stretch/>
        </p:blipFill>
        <p:spPr>
          <a:xfrm>
            <a:off x="5634352" y="3153300"/>
            <a:ext cx="1922725" cy="27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5">
            <a:alphaModFix/>
          </a:blip>
          <a:srcRect b="0" l="49864" r="0" t="0"/>
          <a:stretch/>
        </p:blipFill>
        <p:spPr>
          <a:xfrm>
            <a:off x="-4026" y="3180400"/>
            <a:ext cx="1500700" cy="251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 rotWithShape="1">
          <a:blip r:embed="rId6">
            <a:alphaModFix/>
          </a:blip>
          <a:srcRect b="0" l="58016" r="0" t="0"/>
          <a:stretch/>
        </p:blipFill>
        <p:spPr>
          <a:xfrm>
            <a:off x="0" y="6137125"/>
            <a:ext cx="1428876" cy="33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0"/>
          <p:cNvSpPr/>
          <p:nvPr/>
        </p:nvSpPr>
        <p:spPr>
          <a:xfrm>
            <a:off x="802253" y="1657810"/>
            <a:ext cx="5955494" cy="7376379"/>
          </a:xfrm>
          <a:custGeom>
            <a:rect b="b" l="l" r="r" t="t"/>
            <a:pathLst>
              <a:path extrusionOk="0" h="2643528" w="2134315">
                <a:moveTo>
                  <a:pt x="0" y="0"/>
                </a:moveTo>
                <a:lnTo>
                  <a:pt x="2134315" y="0"/>
                </a:lnTo>
                <a:lnTo>
                  <a:pt x="2134315" y="2643528"/>
                </a:lnTo>
                <a:lnTo>
                  <a:pt x="0" y="2643528"/>
                </a:lnTo>
                <a:close/>
              </a:path>
            </a:pathLst>
          </a:custGeom>
          <a:solidFill>
            <a:srgbClr val="643E4A"/>
          </a:solidFill>
          <a:ln>
            <a:noFill/>
          </a:ln>
        </p:spPr>
      </p:sp>
      <p:sp>
        <p:nvSpPr>
          <p:cNvPr id="301" name="Google Shape;301;p20"/>
          <p:cNvSpPr txBox="1"/>
          <p:nvPr/>
        </p:nvSpPr>
        <p:spPr>
          <a:xfrm>
            <a:off x="1285449" y="3111730"/>
            <a:ext cx="498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everyone to use thanks to the following: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1982506" y="7030465"/>
            <a:ext cx="3594988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C8D09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Happy designing!</a:t>
            </a:r>
            <a:endParaRPr/>
          </a:p>
        </p:txBody>
      </p:sp>
      <p:sp>
        <p:nvSpPr>
          <p:cNvPr id="303" name="Google Shape;303;p20"/>
          <p:cNvSpPr txBox="1"/>
          <p:nvPr/>
        </p:nvSpPr>
        <p:spPr>
          <a:xfrm>
            <a:off x="2350819" y="5221729"/>
            <a:ext cx="2858363" cy="168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for the presentation template</a:t>
            </a:r>
            <a:endParaRPr/>
          </a:p>
        </p:txBody>
      </p:sp>
      <p:sp>
        <p:nvSpPr>
          <p:cNvPr id="304" name="Google Shape;304;p20"/>
          <p:cNvSpPr txBox="1"/>
          <p:nvPr/>
        </p:nvSpPr>
        <p:spPr>
          <a:xfrm>
            <a:off x="2275111" y="6442709"/>
            <a:ext cx="3009779" cy="168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for the photos</a:t>
            </a:r>
            <a:endParaRPr/>
          </a:p>
        </p:txBody>
      </p:sp>
      <p:sp>
        <p:nvSpPr>
          <p:cNvPr id="305" name="Google Shape;305;p20"/>
          <p:cNvSpPr txBox="1"/>
          <p:nvPr/>
        </p:nvSpPr>
        <p:spPr>
          <a:xfrm>
            <a:off x="1538812" y="1657073"/>
            <a:ext cx="4482375" cy="1568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1EDDC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Credits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1929251" y="5985420"/>
            <a:ext cx="3701498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1EDDC"/>
                </a:solidFill>
                <a:latin typeface="Aleo"/>
                <a:ea typeface="Aleo"/>
                <a:cs typeface="Aleo"/>
                <a:sym typeface="Aleo"/>
              </a:rPr>
              <a:t>Pexels, Pixabay</a:t>
            </a:r>
            <a:endParaRPr/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7">
            <a:alphaModFix/>
          </a:blip>
          <a:srcRect b="27698" l="0" r="0" t="0"/>
          <a:stretch/>
        </p:blipFill>
        <p:spPr>
          <a:xfrm>
            <a:off x="1250725" y="8787525"/>
            <a:ext cx="2268425" cy="19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1575" y="4275375"/>
            <a:ext cx="2993350" cy="74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0"/>
          <p:cNvPicPr preferRelativeResize="0"/>
          <p:nvPr/>
        </p:nvPicPr>
        <p:blipFill rotWithShape="1">
          <a:blip r:embed="rId7">
            <a:alphaModFix/>
          </a:blip>
          <a:srcRect b="0" l="0" r="0" t="49637"/>
          <a:stretch/>
        </p:blipFill>
        <p:spPr>
          <a:xfrm>
            <a:off x="5181400" y="0"/>
            <a:ext cx="2082074" cy="12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9">
            <a:alphaModFix/>
          </a:blip>
          <a:srcRect b="0" l="0" r="42283" t="0"/>
          <a:stretch/>
        </p:blipFill>
        <p:spPr>
          <a:xfrm>
            <a:off x="5597750" y="7827550"/>
            <a:ext cx="1922725" cy="28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anksgiving Potluck Sign-Up Sheets">
  <a:themeElements>
    <a:clrScheme name="Office">
      <a:dk1>
        <a:srgbClr val="500C21"/>
      </a:dk1>
      <a:lt1>
        <a:srgbClr val="F1EDDC"/>
      </a:lt1>
      <a:dk2>
        <a:srgbClr val="CFB868"/>
      </a:dk2>
      <a:lt2>
        <a:srgbClr val="C74335"/>
      </a:lt2>
      <a:accent1>
        <a:srgbClr val="767054"/>
      </a:accent1>
      <a:accent2>
        <a:srgbClr val="643E4A"/>
      </a:accent2>
      <a:accent3>
        <a:srgbClr val="EC8D09"/>
      </a:accent3>
      <a:accent4>
        <a:srgbClr val="767054"/>
      </a:accent4>
      <a:accent5>
        <a:srgbClr val="643E4A"/>
      </a:accent5>
      <a:accent6>
        <a:srgbClr val="767054"/>
      </a:accent6>
      <a:hlink>
        <a:srgbClr val="EC8D09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