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Shrikhand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hrikhand-regular.fntdata"/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26.png"/><Relationship Id="rId8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3.png"/><Relationship Id="rId13" Type="http://schemas.openxmlformats.org/officeDocument/2006/relationships/image" Target="../media/image6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9.png"/><Relationship Id="rId15" Type="http://schemas.openxmlformats.org/officeDocument/2006/relationships/image" Target="../media/image1.png"/><Relationship Id="rId14" Type="http://schemas.openxmlformats.org/officeDocument/2006/relationships/image" Target="../media/image23.png"/><Relationship Id="rId16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26.png"/><Relationship Id="rId7" Type="http://schemas.openxmlformats.org/officeDocument/2006/relationships/image" Target="../media/image24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A6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75100" y="1"/>
            <a:ext cx="10910202" cy="1069427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 rot="-613528">
            <a:off x="3787814" y="-308190"/>
            <a:ext cx="4924039" cy="3200626"/>
          </a:xfrm>
          <a:custGeom>
            <a:rect b="b" l="l" r="r" t="t"/>
            <a:pathLst>
              <a:path extrusionOk="0" h="3200626" w="4924039">
                <a:moveTo>
                  <a:pt x="0" y="0"/>
                </a:moveTo>
                <a:lnTo>
                  <a:pt x="4924039" y="0"/>
                </a:lnTo>
                <a:lnTo>
                  <a:pt x="4924039" y="3200625"/>
                </a:lnTo>
                <a:lnTo>
                  <a:pt x="0" y="3200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flipH="1" rot="613770">
            <a:off x="-1151773" y="-308190"/>
            <a:ext cx="4924039" cy="3200626"/>
          </a:xfrm>
          <a:custGeom>
            <a:rect b="b" l="l" r="r" t="t"/>
            <a:pathLst>
              <a:path extrusionOk="0" h="3200626" w="4924039">
                <a:moveTo>
                  <a:pt x="4924039" y="0"/>
                </a:moveTo>
                <a:lnTo>
                  <a:pt x="0" y="0"/>
                </a:lnTo>
                <a:lnTo>
                  <a:pt x="0" y="3200625"/>
                </a:lnTo>
                <a:lnTo>
                  <a:pt x="4924039" y="3200625"/>
                </a:lnTo>
                <a:lnTo>
                  <a:pt x="492403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7" name="Google Shape;87;p13"/>
          <p:cNvGrpSpPr/>
          <p:nvPr/>
        </p:nvGrpSpPr>
        <p:grpSpPr>
          <a:xfrm>
            <a:off x="1628158" y="2584183"/>
            <a:ext cx="4300175" cy="935941"/>
            <a:chOff x="0" y="-28575"/>
            <a:chExt cx="1763234" cy="383771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1763234" cy="355196"/>
            </a:xfrm>
            <a:custGeom>
              <a:rect b="b" l="l" r="r" t="t"/>
              <a:pathLst>
                <a:path extrusionOk="0" h="355196" w="1763234">
                  <a:moveTo>
                    <a:pt x="66613" y="0"/>
                  </a:moveTo>
                  <a:lnTo>
                    <a:pt x="1696621" y="0"/>
                  </a:lnTo>
                  <a:cubicBezTo>
                    <a:pt x="1714288" y="0"/>
                    <a:pt x="1731231" y="7018"/>
                    <a:pt x="1743724" y="19511"/>
                  </a:cubicBezTo>
                  <a:cubicBezTo>
                    <a:pt x="1756216" y="32003"/>
                    <a:pt x="1763234" y="48946"/>
                    <a:pt x="1763234" y="66613"/>
                  </a:cubicBezTo>
                  <a:lnTo>
                    <a:pt x="1763234" y="288583"/>
                  </a:lnTo>
                  <a:cubicBezTo>
                    <a:pt x="1763234" y="306250"/>
                    <a:pt x="1756216" y="323193"/>
                    <a:pt x="1743724" y="335686"/>
                  </a:cubicBezTo>
                  <a:cubicBezTo>
                    <a:pt x="1731231" y="348178"/>
                    <a:pt x="1714288" y="355196"/>
                    <a:pt x="1696621" y="355196"/>
                  </a:cubicBezTo>
                  <a:lnTo>
                    <a:pt x="66613" y="355196"/>
                  </a:lnTo>
                  <a:cubicBezTo>
                    <a:pt x="48946" y="355196"/>
                    <a:pt x="32003" y="348178"/>
                    <a:pt x="19511" y="335686"/>
                  </a:cubicBezTo>
                  <a:cubicBezTo>
                    <a:pt x="7018" y="323193"/>
                    <a:pt x="0" y="306250"/>
                    <a:pt x="0" y="288583"/>
                  </a:cubicBezTo>
                  <a:lnTo>
                    <a:pt x="0" y="66613"/>
                  </a:lnTo>
                  <a:cubicBezTo>
                    <a:pt x="0" y="48946"/>
                    <a:pt x="7018" y="32003"/>
                    <a:pt x="19511" y="19511"/>
                  </a:cubicBezTo>
                  <a:cubicBezTo>
                    <a:pt x="32003" y="7018"/>
                    <a:pt x="48946" y="0"/>
                    <a:pt x="66613" y="0"/>
                  </a:cubicBezTo>
                  <a:close/>
                </a:path>
              </a:pathLst>
            </a:custGeom>
            <a:solidFill>
              <a:srgbClr val="DB8120"/>
            </a:solidFill>
            <a:ln cap="rnd" cmpd="sng" w="38100">
              <a:solidFill>
                <a:srgbClr val="F1CA6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1763234" cy="383771"/>
            </a:xfrm>
            <a:prstGeom prst="rect">
              <a:avLst/>
            </a:prstGeom>
            <a:noFill/>
            <a:ln cap="flat" cmpd="sng" w="38100">
              <a:solidFill>
                <a:srgbClr val="F1CA6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3"/>
          <p:cNvSpPr/>
          <p:nvPr/>
        </p:nvSpPr>
        <p:spPr>
          <a:xfrm>
            <a:off x="2055401" y="2737972"/>
            <a:ext cx="3445721" cy="628357"/>
          </a:xfrm>
          <a:custGeom>
            <a:rect b="b" l="l" r="r" t="t"/>
            <a:pathLst>
              <a:path extrusionOk="0" h="628357" w="3445721">
                <a:moveTo>
                  <a:pt x="0" y="0"/>
                </a:moveTo>
                <a:lnTo>
                  <a:pt x="3445722" y="0"/>
                </a:lnTo>
                <a:lnTo>
                  <a:pt x="3445722" y="628358"/>
                </a:lnTo>
                <a:lnTo>
                  <a:pt x="0" y="628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rot="-2055084">
            <a:off x="-1503875" y="5246995"/>
            <a:ext cx="4267458" cy="4083984"/>
          </a:xfrm>
          <a:custGeom>
            <a:rect b="b" l="l" r="r" t="t"/>
            <a:pathLst>
              <a:path extrusionOk="0" h="4083984" w="4267458">
                <a:moveTo>
                  <a:pt x="0" y="0"/>
                </a:moveTo>
                <a:lnTo>
                  <a:pt x="4267458" y="0"/>
                </a:lnTo>
                <a:lnTo>
                  <a:pt x="4267458" y="4083984"/>
                </a:lnTo>
                <a:lnTo>
                  <a:pt x="0" y="4083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441" l="0" r="0" t="-2441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5404019" y="5346000"/>
            <a:ext cx="4311961" cy="3925620"/>
          </a:xfrm>
          <a:custGeom>
            <a:rect b="b" l="l" r="r" t="t"/>
            <a:pathLst>
              <a:path extrusionOk="0" h="3925620" w="4311961">
                <a:moveTo>
                  <a:pt x="0" y="0"/>
                </a:moveTo>
                <a:lnTo>
                  <a:pt x="4311962" y="0"/>
                </a:lnTo>
                <a:lnTo>
                  <a:pt x="4311962" y="3925620"/>
                </a:lnTo>
                <a:lnTo>
                  <a:pt x="0" y="3925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693" l="0" r="0" t="-1692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493450" y="6365046"/>
            <a:ext cx="6117696" cy="4326954"/>
          </a:xfrm>
          <a:custGeom>
            <a:rect b="b" l="l" r="r" t="t"/>
            <a:pathLst>
              <a:path extrusionOk="0" h="4326954" w="6117696">
                <a:moveTo>
                  <a:pt x="0" y="0"/>
                </a:moveTo>
                <a:lnTo>
                  <a:pt x="6117697" y="0"/>
                </a:lnTo>
                <a:lnTo>
                  <a:pt x="6117697" y="4326954"/>
                </a:lnTo>
                <a:lnTo>
                  <a:pt x="0" y="4326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693" l="0" r="0" t="-1692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>
            <a:off x="5418710" y="9181732"/>
            <a:ext cx="2384874" cy="1591903"/>
          </a:xfrm>
          <a:custGeom>
            <a:rect b="b" l="l" r="r" t="t"/>
            <a:pathLst>
              <a:path extrusionOk="0" h="1591903" w="2384874">
                <a:moveTo>
                  <a:pt x="0" y="0"/>
                </a:moveTo>
                <a:lnTo>
                  <a:pt x="2384874" y="0"/>
                </a:lnTo>
                <a:lnTo>
                  <a:pt x="2384874" y="1591904"/>
                </a:lnTo>
                <a:lnTo>
                  <a:pt x="0" y="159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3"/>
          <p:cNvSpPr txBox="1"/>
          <p:nvPr/>
        </p:nvSpPr>
        <p:spPr>
          <a:xfrm>
            <a:off x="658812" y="3609031"/>
            <a:ext cx="6242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19" u="none" cap="none" strike="noStrike">
                <a:solidFill>
                  <a:srgbClr val="834C27"/>
                </a:solidFill>
                <a:latin typeface="Shrikhand"/>
                <a:ea typeface="Shrikhand"/>
                <a:cs typeface="Shrikhand"/>
                <a:sym typeface="Shrikhand"/>
              </a:rPr>
              <a:t>Thank 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1335450" y="5041200"/>
            <a:ext cx="4889100" cy="2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919">
                <a:solidFill>
                  <a:srgbClr val="834C27"/>
                </a:solidFill>
                <a:latin typeface="Shrikhand"/>
                <a:ea typeface="Shrikhand"/>
                <a:cs typeface="Shrikhand"/>
                <a:sym typeface="Shrikhand"/>
              </a:rPr>
              <a:t>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B27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-181223" y="6956785"/>
            <a:ext cx="3024000" cy="3941232"/>
          </a:xfrm>
          <a:custGeom>
            <a:rect b="b" l="l" r="r" t="t"/>
            <a:pathLst>
              <a:path extrusionOk="0" h="3941232" w="3024000">
                <a:moveTo>
                  <a:pt x="0" y="0"/>
                </a:moveTo>
                <a:lnTo>
                  <a:pt x="3024000" y="0"/>
                </a:lnTo>
                <a:lnTo>
                  <a:pt x="3024000" y="3941232"/>
                </a:lnTo>
                <a:lnTo>
                  <a:pt x="0" y="3941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4"/>
          <p:cNvSpPr/>
          <p:nvPr/>
        </p:nvSpPr>
        <p:spPr>
          <a:xfrm flipH="1" rot="10800000">
            <a:off x="1503666" y="3015553"/>
            <a:ext cx="3024000" cy="3941232"/>
          </a:xfrm>
          <a:custGeom>
            <a:rect b="b" l="l" r="r" t="t"/>
            <a:pathLst>
              <a:path extrusionOk="0" h="3941232" w="3024000">
                <a:moveTo>
                  <a:pt x="0" y="3941232"/>
                </a:moveTo>
                <a:lnTo>
                  <a:pt x="3024000" y="3941232"/>
                </a:lnTo>
                <a:lnTo>
                  <a:pt x="3024000" y="0"/>
                </a:lnTo>
                <a:lnTo>
                  <a:pt x="0" y="0"/>
                </a:lnTo>
                <a:lnTo>
                  <a:pt x="0" y="394123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4"/>
          <p:cNvSpPr/>
          <p:nvPr/>
        </p:nvSpPr>
        <p:spPr>
          <a:xfrm>
            <a:off x="208998" y="-417098"/>
            <a:ext cx="2633780" cy="3432651"/>
          </a:xfrm>
          <a:custGeom>
            <a:rect b="b" l="l" r="r" t="t"/>
            <a:pathLst>
              <a:path extrusionOk="0" h="3432651" w="2633780">
                <a:moveTo>
                  <a:pt x="0" y="0"/>
                </a:moveTo>
                <a:lnTo>
                  <a:pt x="2633779" y="0"/>
                </a:lnTo>
                <a:lnTo>
                  <a:pt x="2633779" y="3432651"/>
                </a:lnTo>
                <a:lnTo>
                  <a:pt x="0" y="3432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4"/>
          <p:cNvSpPr/>
          <p:nvPr/>
        </p:nvSpPr>
        <p:spPr>
          <a:xfrm flipH="1" rot="10800000">
            <a:off x="4926220" y="438455"/>
            <a:ext cx="2633780" cy="3432651"/>
          </a:xfrm>
          <a:custGeom>
            <a:rect b="b" l="l" r="r" t="t"/>
            <a:pathLst>
              <a:path extrusionOk="0" h="3432651" w="2633780">
                <a:moveTo>
                  <a:pt x="0" y="3432651"/>
                </a:moveTo>
                <a:lnTo>
                  <a:pt x="2633780" y="3432651"/>
                </a:lnTo>
                <a:lnTo>
                  <a:pt x="2633780" y="0"/>
                </a:lnTo>
                <a:lnTo>
                  <a:pt x="0" y="0"/>
                </a:lnTo>
                <a:lnTo>
                  <a:pt x="0" y="343265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4"/>
          <p:cNvSpPr/>
          <p:nvPr/>
        </p:nvSpPr>
        <p:spPr>
          <a:xfrm flipH="1">
            <a:off x="2093069" y="4108127"/>
            <a:ext cx="7758916" cy="7617845"/>
          </a:xfrm>
          <a:custGeom>
            <a:rect b="b" l="l" r="r" t="t"/>
            <a:pathLst>
              <a:path extrusionOk="0" h="7617845" w="7758916">
                <a:moveTo>
                  <a:pt x="7758916" y="0"/>
                </a:moveTo>
                <a:lnTo>
                  <a:pt x="0" y="0"/>
                </a:lnTo>
                <a:lnTo>
                  <a:pt x="0" y="7617845"/>
                </a:lnTo>
                <a:lnTo>
                  <a:pt x="7758916" y="7617845"/>
                </a:lnTo>
                <a:lnTo>
                  <a:pt x="775891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4"/>
          <p:cNvSpPr/>
          <p:nvPr/>
        </p:nvSpPr>
        <p:spPr>
          <a:xfrm rot="451450">
            <a:off x="-463138" y="2226055"/>
            <a:ext cx="2239374" cy="4986460"/>
          </a:xfrm>
          <a:custGeom>
            <a:rect b="b" l="l" r="r" t="t"/>
            <a:pathLst>
              <a:path extrusionOk="0" h="4986460" w="2239374">
                <a:moveTo>
                  <a:pt x="0" y="0"/>
                </a:moveTo>
                <a:lnTo>
                  <a:pt x="2239373" y="0"/>
                </a:lnTo>
                <a:lnTo>
                  <a:pt x="2239373" y="4986459"/>
                </a:lnTo>
                <a:lnTo>
                  <a:pt x="0" y="4986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4"/>
          <p:cNvSpPr/>
          <p:nvPr/>
        </p:nvSpPr>
        <p:spPr>
          <a:xfrm rot="-502774">
            <a:off x="2572546" y="-325300"/>
            <a:ext cx="3910241" cy="3249054"/>
          </a:xfrm>
          <a:custGeom>
            <a:rect b="b" l="l" r="r" t="t"/>
            <a:pathLst>
              <a:path extrusionOk="0" h="3249054" w="3910241">
                <a:moveTo>
                  <a:pt x="0" y="0"/>
                </a:moveTo>
                <a:lnTo>
                  <a:pt x="3910240" y="0"/>
                </a:lnTo>
                <a:lnTo>
                  <a:pt x="3910240" y="3249054"/>
                </a:lnTo>
                <a:lnTo>
                  <a:pt x="0" y="3249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08" name="Google Shape;108;p14"/>
          <p:cNvCxnSpPr/>
          <p:nvPr/>
        </p:nvCxnSpPr>
        <p:spPr>
          <a:xfrm>
            <a:off x="-31263" y="80962"/>
            <a:ext cx="7622525" cy="0"/>
          </a:xfrm>
          <a:prstGeom prst="straightConnector1">
            <a:avLst/>
          </a:prstGeom>
          <a:noFill/>
          <a:ln cap="flat" cmpd="sng" w="285750">
            <a:solidFill>
              <a:srgbClr val="7273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14"/>
          <p:cNvCxnSpPr/>
          <p:nvPr/>
        </p:nvCxnSpPr>
        <p:spPr>
          <a:xfrm>
            <a:off x="0" y="10611038"/>
            <a:ext cx="7622525" cy="0"/>
          </a:xfrm>
          <a:prstGeom prst="straightConnector1">
            <a:avLst/>
          </a:prstGeom>
          <a:noFill/>
          <a:ln cap="flat" cmpd="sng" w="285750">
            <a:solidFill>
              <a:srgbClr val="7273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14"/>
          <p:cNvCxnSpPr/>
          <p:nvPr/>
        </p:nvCxnSpPr>
        <p:spPr>
          <a:xfrm rot="10800000">
            <a:off x="80963" y="2118"/>
            <a:ext cx="0" cy="10689882"/>
          </a:xfrm>
          <a:prstGeom prst="straightConnector1">
            <a:avLst/>
          </a:prstGeom>
          <a:noFill/>
          <a:ln cap="flat" cmpd="sng" w="285750">
            <a:solidFill>
              <a:srgbClr val="7273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4"/>
          <p:cNvCxnSpPr/>
          <p:nvPr/>
        </p:nvCxnSpPr>
        <p:spPr>
          <a:xfrm rot="10800000">
            <a:off x="7479038" y="-78844"/>
            <a:ext cx="0" cy="10689882"/>
          </a:xfrm>
          <a:prstGeom prst="straightConnector1">
            <a:avLst/>
          </a:prstGeom>
          <a:noFill/>
          <a:ln cap="flat" cmpd="sng" w="285750">
            <a:solidFill>
              <a:srgbClr val="72734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4"/>
          <p:cNvSpPr/>
          <p:nvPr/>
        </p:nvSpPr>
        <p:spPr>
          <a:xfrm>
            <a:off x="916575" y="2912262"/>
            <a:ext cx="5726871" cy="36140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27342"/>
                </a:solidFill>
                <a:latin typeface="Shrikhand"/>
              </a:rPr>
              <a:t>Grateful</a:t>
            </a:r>
            <a:b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27342"/>
                </a:solidFill>
                <a:latin typeface="Shrikhand"/>
              </a:rPr>
            </a:br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27342"/>
                </a:solidFill>
                <a:latin typeface="Shrikhand"/>
              </a:rPr>
              <a:t>and</a:t>
            </a:r>
            <a:b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27342"/>
                </a:solidFill>
                <a:latin typeface="Shrikhand"/>
              </a:rPr>
            </a:br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27342"/>
                </a:solidFill>
                <a:latin typeface="Shrikhand"/>
              </a:rPr>
              <a:t>Thankful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0C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98800" y="-2"/>
            <a:ext cx="10157601" cy="9929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/>
          <p:nvPr/>
        </p:nvSpPr>
        <p:spPr>
          <a:xfrm>
            <a:off x="611726" y="290480"/>
            <a:ext cx="6336548" cy="3523096"/>
          </a:xfrm>
          <a:custGeom>
            <a:rect b="b" l="l" r="r" t="t"/>
            <a:pathLst>
              <a:path extrusionOk="0" h="3523096" w="6336548">
                <a:moveTo>
                  <a:pt x="0" y="0"/>
                </a:moveTo>
                <a:lnTo>
                  <a:pt x="6336548" y="0"/>
                </a:lnTo>
                <a:lnTo>
                  <a:pt x="6336548" y="3523095"/>
                </a:lnTo>
                <a:lnTo>
                  <a:pt x="0" y="35230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5"/>
          <p:cNvSpPr/>
          <p:nvPr/>
        </p:nvSpPr>
        <p:spPr>
          <a:xfrm>
            <a:off x="-397676" y="2673114"/>
            <a:ext cx="8355352" cy="8569591"/>
          </a:xfrm>
          <a:custGeom>
            <a:rect b="b" l="l" r="r" t="t"/>
            <a:pathLst>
              <a:path extrusionOk="0" h="8569591" w="8355352">
                <a:moveTo>
                  <a:pt x="0" y="0"/>
                </a:moveTo>
                <a:lnTo>
                  <a:pt x="8355352" y="0"/>
                </a:lnTo>
                <a:lnTo>
                  <a:pt x="8355352" y="8569591"/>
                </a:lnTo>
                <a:lnTo>
                  <a:pt x="0" y="8569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0C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6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25" name="Google Shape;125;p16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6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28" name="Google Shape;128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6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31" name="Google Shape;131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34" name="Google Shape;134;p16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6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37" name="Google Shape;137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6"/>
          <p:cNvGrpSpPr/>
          <p:nvPr/>
        </p:nvGrpSpPr>
        <p:grpSpPr>
          <a:xfrm>
            <a:off x="4088797" y="2924667"/>
            <a:ext cx="656675" cy="555460"/>
            <a:chOff x="0" y="-6336"/>
            <a:chExt cx="875567" cy="740614"/>
          </a:xfrm>
        </p:grpSpPr>
        <p:grpSp>
          <p:nvGrpSpPr>
            <p:cNvPr id="140" name="Google Shape;140;p16"/>
            <p:cNvGrpSpPr/>
            <p:nvPr/>
          </p:nvGrpSpPr>
          <p:grpSpPr>
            <a:xfrm>
              <a:off x="167450" y="-6336"/>
              <a:ext cx="540667" cy="547003"/>
              <a:chOff x="0" y="-9525"/>
              <a:chExt cx="812800" cy="822325"/>
            </a:xfrm>
          </p:grpSpPr>
          <p:sp>
            <p:nvSpPr>
              <p:cNvPr id="141" name="Google Shape;14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1CA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" name="Google Shape;143;p16"/>
            <p:cNvSpPr txBox="1"/>
            <p:nvPr/>
          </p:nvSpPr>
          <p:spPr>
            <a:xfrm>
              <a:off x="0" y="607603"/>
              <a:ext cx="875567" cy="126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9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#F1CA69</a:t>
              </a:r>
              <a:endParaRPr/>
            </a:p>
          </p:txBody>
        </p:sp>
      </p:grpSp>
      <p:sp>
        <p:nvSpPr>
          <p:cNvPr id="144" name="Google Shape;144;p16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834C27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34C27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1329797" y="32483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SHRIKHAND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SHRIKHAND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SHRIKHAND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834C27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153" name="Google Shape;153;p16"/>
          <p:cNvGrpSpPr/>
          <p:nvPr/>
        </p:nvGrpSpPr>
        <p:grpSpPr>
          <a:xfrm>
            <a:off x="4723734" y="2924667"/>
            <a:ext cx="656675" cy="555460"/>
            <a:chOff x="0" y="-6336"/>
            <a:chExt cx="875567" cy="740614"/>
          </a:xfrm>
        </p:grpSpPr>
        <p:grpSp>
          <p:nvGrpSpPr>
            <p:cNvPr id="154" name="Google Shape;154;p16"/>
            <p:cNvGrpSpPr/>
            <p:nvPr/>
          </p:nvGrpSpPr>
          <p:grpSpPr>
            <a:xfrm>
              <a:off x="167450" y="-6336"/>
              <a:ext cx="540667" cy="547003"/>
              <a:chOff x="0" y="-9525"/>
              <a:chExt cx="812800" cy="822325"/>
            </a:xfrm>
          </p:grpSpPr>
          <p:sp>
            <p:nvSpPr>
              <p:cNvPr id="155" name="Google Shape;15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B4B2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p16"/>
            <p:cNvSpPr txBox="1"/>
            <p:nvPr/>
          </p:nvSpPr>
          <p:spPr>
            <a:xfrm>
              <a:off x="0" y="607603"/>
              <a:ext cx="875567" cy="126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9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#B4B27F</a:t>
              </a:r>
              <a:endParaRPr/>
            </a:p>
          </p:txBody>
        </p:sp>
      </p:grpSp>
      <p:grpSp>
        <p:nvGrpSpPr>
          <p:cNvPr id="158" name="Google Shape;158;p16"/>
          <p:cNvGrpSpPr/>
          <p:nvPr/>
        </p:nvGrpSpPr>
        <p:grpSpPr>
          <a:xfrm>
            <a:off x="5380409" y="2924667"/>
            <a:ext cx="656675" cy="555460"/>
            <a:chOff x="0" y="-6336"/>
            <a:chExt cx="875567" cy="740614"/>
          </a:xfrm>
        </p:grpSpPr>
        <p:grpSp>
          <p:nvGrpSpPr>
            <p:cNvPr id="159" name="Google Shape;159;p16"/>
            <p:cNvGrpSpPr/>
            <p:nvPr/>
          </p:nvGrpSpPr>
          <p:grpSpPr>
            <a:xfrm>
              <a:off x="167450" y="-6336"/>
              <a:ext cx="540667" cy="547003"/>
              <a:chOff x="0" y="-9525"/>
              <a:chExt cx="812800" cy="822325"/>
            </a:xfrm>
          </p:grpSpPr>
          <p:sp>
            <p:nvSpPr>
              <p:cNvPr id="160" name="Google Shape;16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7273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" name="Google Shape;162;p16"/>
            <p:cNvSpPr txBox="1"/>
            <p:nvPr/>
          </p:nvSpPr>
          <p:spPr>
            <a:xfrm>
              <a:off x="0" y="607603"/>
              <a:ext cx="875567" cy="126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9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#727342</a:t>
              </a:r>
              <a:endParaRPr/>
            </a:p>
          </p:txBody>
        </p:sp>
      </p:grpSp>
      <p:grpSp>
        <p:nvGrpSpPr>
          <p:cNvPr id="163" name="Google Shape;163;p16"/>
          <p:cNvGrpSpPr/>
          <p:nvPr/>
        </p:nvGrpSpPr>
        <p:grpSpPr>
          <a:xfrm>
            <a:off x="3780000" y="3713050"/>
            <a:ext cx="656675" cy="555460"/>
            <a:chOff x="0" y="-6336"/>
            <a:chExt cx="875567" cy="740614"/>
          </a:xfrm>
        </p:grpSpPr>
        <p:grpSp>
          <p:nvGrpSpPr>
            <p:cNvPr id="164" name="Google Shape;164;p16"/>
            <p:cNvGrpSpPr/>
            <p:nvPr/>
          </p:nvGrpSpPr>
          <p:grpSpPr>
            <a:xfrm>
              <a:off x="167450" y="-6336"/>
              <a:ext cx="540667" cy="547003"/>
              <a:chOff x="0" y="-9525"/>
              <a:chExt cx="812800" cy="822325"/>
            </a:xfrm>
          </p:grpSpPr>
          <p:sp>
            <p:nvSpPr>
              <p:cNvPr id="165" name="Google Shape;16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B81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16"/>
            <p:cNvSpPr txBox="1"/>
            <p:nvPr/>
          </p:nvSpPr>
          <p:spPr>
            <a:xfrm>
              <a:off x="0" y="607603"/>
              <a:ext cx="875567" cy="126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9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#DB8120</a:t>
              </a:r>
              <a:endParaRPr/>
            </a:p>
          </p:txBody>
        </p:sp>
      </p:grpSp>
      <p:grpSp>
        <p:nvGrpSpPr>
          <p:cNvPr id="168" name="Google Shape;168;p16"/>
          <p:cNvGrpSpPr/>
          <p:nvPr/>
        </p:nvGrpSpPr>
        <p:grpSpPr>
          <a:xfrm>
            <a:off x="4436675" y="3713050"/>
            <a:ext cx="656675" cy="555460"/>
            <a:chOff x="0" y="-6336"/>
            <a:chExt cx="875567" cy="740614"/>
          </a:xfrm>
        </p:grpSpPr>
        <p:grpSp>
          <p:nvGrpSpPr>
            <p:cNvPr id="169" name="Google Shape;169;p16"/>
            <p:cNvGrpSpPr/>
            <p:nvPr/>
          </p:nvGrpSpPr>
          <p:grpSpPr>
            <a:xfrm>
              <a:off x="167450" y="-6336"/>
              <a:ext cx="540667" cy="547003"/>
              <a:chOff x="0" y="-9525"/>
              <a:chExt cx="812800" cy="822325"/>
            </a:xfrm>
          </p:grpSpPr>
          <p:sp>
            <p:nvSpPr>
              <p:cNvPr id="170" name="Google Shape;17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834C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6"/>
            <p:cNvSpPr txBox="1"/>
            <p:nvPr/>
          </p:nvSpPr>
          <p:spPr>
            <a:xfrm>
              <a:off x="0" y="607603"/>
              <a:ext cx="875567" cy="126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9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#834C27</a:t>
              </a:r>
              <a:endParaRPr/>
            </a:p>
          </p:txBody>
        </p:sp>
      </p:grpSp>
      <p:grpSp>
        <p:nvGrpSpPr>
          <p:cNvPr id="173" name="Google Shape;173;p16"/>
          <p:cNvGrpSpPr/>
          <p:nvPr/>
        </p:nvGrpSpPr>
        <p:grpSpPr>
          <a:xfrm>
            <a:off x="5093350" y="3713050"/>
            <a:ext cx="656675" cy="555460"/>
            <a:chOff x="0" y="-6336"/>
            <a:chExt cx="875567" cy="740614"/>
          </a:xfrm>
        </p:grpSpPr>
        <p:grpSp>
          <p:nvGrpSpPr>
            <p:cNvPr id="174" name="Google Shape;174;p16"/>
            <p:cNvGrpSpPr/>
            <p:nvPr/>
          </p:nvGrpSpPr>
          <p:grpSpPr>
            <a:xfrm>
              <a:off x="167450" y="-6336"/>
              <a:ext cx="540667" cy="547003"/>
              <a:chOff x="0" y="-9525"/>
              <a:chExt cx="812800" cy="822325"/>
            </a:xfrm>
          </p:grpSpPr>
          <p:sp>
            <p:nvSpPr>
              <p:cNvPr id="175" name="Google Shape;17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902F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7" name="Google Shape;177;p16"/>
            <p:cNvSpPr txBox="1"/>
            <p:nvPr/>
          </p:nvSpPr>
          <p:spPr>
            <a:xfrm>
              <a:off x="0" y="607603"/>
              <a:ext cx="875567" cy="126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9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#902F28</a:t>
              </a:r>
              <a:endParaRPr/>
            </a:p>
          </p:txBody>
        </p:sp>
      </p:grpSp>
      <p:grpSp>
        <p:nvGrpSpPr>
          <p:cNvPr id="178" name="Google Shape;178;p16"/>
          <p:cNvGrpSpPr/>
          <p:nvPr/>
        </p:nvGrpSpPr>
        <p:grpSpPr>
          <a:xfrm>
            <a:off x="5769474" y="3719294"/>
            <a:ext cx="656675" cy="555460"/>
            <a:chOff x="0" y="-6336"/>
            <a:chExt cx="875567" cy="740614"/>
          </a:xfrm>
        </p:grpSpPr>
        <p:grpSp>
          <p:nvGrpSpPr>
            <p:cNvPr id="179" name="Google Shape;179;p16"/>
            <p:cNvGrpSpPr/>
            <p:nvPr/>
          </p:nvGrpSpPr>
          <p:grpSpPr>
            <a:xfrm>
              <a:off x="167450" y="-6336"/>
              <a:ext cx="540667" cy="547003"/>
              <a:chOff x="0" y="-9525"/>
              <a:chExt cx="812800" cy="822325"/>
            </a:xfrm>
          </p:grpSpPr>
          <p:sp>
            <p:nvSpPr>
              <p:cNvPr id="180" name="Google Shape;18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7E0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Google Shape;182;p16"/>
            <p:cNvSpPr txBox="1"/>
            <p:nvPr/>
          </p:nvSpPr>
          <p:spPr>
            <a:xfrm>
              <a:off x="0" y="607603"/>
              <a:ext cx="875567" cy="126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9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#F7E0CF</a:t>
              </a:r>
              <a:endParaRPr/>
            </a:p>
          </p:txBody>
        </p:sp>
      </p:grpSp>
      <p:sp>
        <p:nvSpPr>
          <p:cNvPr id="183" name="Google Shape;183;p16"/>
          <p:cNvSpPr/>
          <p:nvPr/>
        </p:nvSpPr>
        <p:spPr>
          <a:xfrm>
            <a:off x="1496749" y="8560311"/>
            <a:ext cx="720783" cy="706368"/>
          </a:xfrm>
          <a:custGeom>
            <a:rect b="b" l="l" r="r" t="t"/>
            <a:pathLst>
              <a:path extrusionOk="0" h="706368" w="720783">
                <a:moveTo>
                  <a:pt x="0" y="0"/>
                </a:moveTo>
                <a:lnTo>
                  <a:pt x="720783" y="0"/>
                </a:lnTo>
                <a:lnTo>
                  <a:pt x="720783" y="706368"/>
                </a:lnTo>
                <a:lnTo>
                  <a:pt x="0" y="7063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6"/>
          <p:cNvSpPr/>
          <p:nvPr/>
        </p:nvSpPr>
        <p:spPr>
          <a:xfrm>
            <a:off x="1249437" y="6831964"/>
            <a:ext cx="1008798" cy="655719"/>
          </a:xfrm>
          <a:custGeom>
            <a:rect b="b" l="l" r="r" t="t"/>
            <a:pathLst>
              <a:path extrusionOk="0" h="655719" w="1008798">
                <a:moveTo>
                  <a:pt x="0" y="0"/>
                </a:moveTo>
                <a:lnTo>
                  <a:pt x="1008798" y="0"/>
                </a:lnTo>
                <a:lnTo>
                  <a:pt x="1008798" y="655718"/>
                </a:lnTo>
                <a:lnTo>
                  <a:pt x="0" y="6557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16"/>
          <p:cNvSpPr/>
          <p:nvPr/>
        </p:nvSpPr>
        <p:spPr>
          <a:xfrm rot="-2801069">
            <a:off x="3171493" y="6536222"/>
            <a:ext cx="747952" cy="715795"/>
          </a:xfrm>
          <a:custGeom>
            <a:rect b="b" l="l" r="r" t="t"/>
            <a:pathLst>
              <a:path extrusionOk="0" h="715795" w="747952">
                <a:moveTo>
                  <a:pt x="0" y="0"/>
                </a:moveTo>
                <a:lnTo>
                  <a:pt x="747953" y="0"/>
                </a:lnTo>
                <a:lnTo>
                  <a:pt x="747953" y="715796"/>
                </a:lnTo>
                <a:lnTo>
                  <a:pt x="0" y="715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441" l="0" r="0" t="-2441"/>
            </a:stretch>
          </a:blipFill>
          <a:ln>
            <a:noFill/>
          </a:ln>
        </p:spPr>
      </p:sp>
      <p:sp>
        <p:nvSpPr>
          <p:cNvPr id="186" name="Google Shape;186;p16"/>
          <p:cNvSpPr/>
          <p:nvPr/>
        </p:nvSpPr>
        <p:spPr>
          <a:xfrm>
            <a:off x="5526308" y="6621030"/>
            <a:ext cx="719353" cy="654901"/>
          </a:xfrm>
          <a:custGeom>
            <a:rect b="b" l="l" r="r" t="t"/>
            <a:pathLst>
              <a:path extrusionOk="0" h="654901" w="719353">
                <a:moveTo>
                  <a:pt x="0" y="0"/>
                </a:moveTo>
                <a:lnTo>
                  <a:pt x="719354" y="0"/>
                </a:lnTo>
                <a:lnTo>
                  <a:pt x="719354" y="654901"/>
                </a:lnTo>
                <a:lnTo>
                  <a:pt x="0" y="654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693" l="0" r="0" t="-1692"/>
            </a:stretch>
          </a:blipFill>
          <a:ln>
            <a:noFill/>
          </a:ln>
        </p:spPr>
      </p:sp>
      <p:sp>
        <p:nvSpPr>
          <p:cNvPr id="187" name="Google Shape;187;p16"/>
          <p:cNvSpPr/>
          <p:nvPr/>
        </p:nvSpPr>
        <p:spPr>
          <a:xfrm>
            <a:off x="4205646" y="6566670"/>
            <a:ext cx="1079653" cy="763622"/>
          </a:xfrm>
          <a:custGeom>
            <a:rect b="b" l="l" r="r" t="t"/>
            <a:pathLst>
              <a:path extrusionOk="0" h="763622" w="1079653">
                <a:moveTo>
                  <a:pt x="0" y="0"/>
                </a:moveTo>
                <a:lnTo>
                  <a:pt x="1079653" y="0"/>
                </a:lnTo>
                <a:lnTo>
                  <a:pt x="1079653" y="763622"/>
                </a:lnTo>
                <a:lnTo>
                  <a:pt x="0" y="763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693" l="0" r="0" t="-1692"/>
            </a:stretch>
          </a:blipFill>
          <a:ln>
            <a:noFill/>
          </a:ln>
        </p:spPr>
      </p:sp>
      <p:sp>
        <p:nvSpPr>
          <p:cNvPr id="188" name="Google Shape;188;p16"/>
          <p:cNvSpPr/>
          <p:nvPr/>
        </p:nvSpPr>
        <p:spPr>
          <a:xfrm>
            <a:off x="2371876" y="6909370"/>
            <a:ext cx="646771" cy="431719"/>
          </a:xfrm>
          <a:custGeom>
            <a:rect b="b" l="l" r="r" t="t"/>
            <a:pathLst>
              <a:path extrusionOk="0" h="431719" w="646771">
                <a:moveTo>
                  <a:pt x="0" y="0"/>
                </a:moveTo>
                <a:lnTo>
                  <a:pt x="646771" y="0"/>
                </a:lnTo>
                <a:lnTo>
                  <a:pt x="646771" y="431720"/>
                </a:lnTo>
                <a:lnTo>
                  <a:pt x="0" y="4317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9" name="Google Shape;189;p16"/>
          <p:cNvGrpSpPr/>
          <p:nvPr/>
        </p:nvGrpSpPr>
        <p:grpSpPr>
          <a:xfrm>
            <a:off x="1249437" y="6372310"/>
            <a:ext cx="1662195" cy="361781"/>
            <a:chOff x="0" y="-28575"/>
            <a:chExt cx="1763234" cy="383771"/>
          </a:xfrm>
        </p:grpSpPr>
        <p:sp>
          <p:nvSpPr>
            <p:cNvPr id="190" name="Google Shape;190;p16"/>
            <p:cNvSpPr/>
            <p:nvPr/>
          </p:nvSpPr>
          <p:spPr>
            <a:xfrm>
              <a:off x="0" y="0"/>
              <a:ext cx="1763234" cy="355196"/>
            </a:xfrm>
            <a:custGeom>
              <a:rect b="b" l="l" r="r" t="t"/>
              <a:pathLst>
                <a:path extrusionOk="0" h="355196" w="1763234">
                  <a:moveTo>
                    <a:pt x="172333" y="0"/>
                  </a:moveTo>
                  <a:lnTo>
                    <a:pt x="1590901" y="0"/>
                  </a:lnTo>
                  <a:cubicBezTo>
                    <a:pt x="1686078" y="0"/>
                    <a:pt x="1763234" y="77156"/>
                    <a:pt x="1763234" y="172333"/>
                  </a:cubicBezTo>
                  <a:lnTo>
                    <a:pt x="1763234" y="182863"/>
                  </a:lnTo>
                  <a:cubicBezTo>
                    <a:pt x="1763234" y="278040"/>
                    <a:pt x="1686078" y="355196"/>
                    <a:pt x="1590901" y="355196"/>
                  </a:cubicBezTo>
                  <a:lnTo>
                    <a:pt x="172333" y="355196"/>
                  </a:lnTo>
                  <a:cubicBezTo>
                    <a:pt x="77156" y="355196"/>
                    <a:pt x="0" y="278040"/>
                    <a:pt x="0" y="182863"/>
                  </a:cubicBezTo>
                  <a:lnTo>
                    <a:pt x="0" y="172333"/>
                  </a:lnTo>
                  <a:cubicBezTo>
                    <a:pt x="0" y="77156"/>
                    <a:pt x="77156" y="0"/>
                    <a:pt x="172333" y="0"/>
                  </a:cubicBezTo>
                  <a:close/>
                </a:path>
              </a:pathLst>
            </a:custGeom>
            <a:solidFill>
              <a:srgbClr val="DB8120"/>
            </a:solidFill>
            <a:ln cap="rnd" cmpd="sng" w="38100">
              <a:solidFill>
                <a:srgbClr val="F1CA6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6"/>
            <p:cNvSpPr txBox="1"/>
            <p:nvPr/>
          </p:nvSpPr>
          <p:spPr>
            <a:xfrm>
              <a:off x="0" y="-28575"/>
              <a:ext cx="1763234" cy="383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16"/>
          <p:cNvSpPr/>
          <p:nvPr/>
        </p:nvSpPr>
        <p:spPr>
          <a:xfrm>
            <a:off x="1414582" y="6445227"/>
            <a:ext cx="1331904" cy="242884"/>
          </a:xfrm>
          <a:custGeom>
            <a:rect b="b" l="l" r="r" t="t"/>
            <a:pathLst>
              <a:path extrusionOk="0" h="242884" w="1331904">
                <a:moveTo>
                  <a:pt x="0" y="0"/>
                </a:moveTo>
                <a:lnTo>
                  <a:pt x="1331904" y="0"/>
                </a:lnTo>
                <a:lnTo>
                  <a:pt x="1331904" y="242885"/>
                </a:lnTo>
                <a:lnTo>
                  <a:pt x="0" y="242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6"/>
          <p:cNvSpPr/>
          <p:nvPr/>
        </p:nvSpPr>
        <p:spPr>
          <a:xfrm>
            <a:off x="2053913" y="7686085"/>
            <a:ext cx="547332" cy="713347"/>
          </a:xfrm>
          <a:custGeom>
            <a:rect b="b" l="l" r="r" t="t"/>
            <a:pathLst>
              <a:path extrusionOk="0" h="713347" w="547332">
                <a:moveTo>
                  <a:pt x="0" y="0"/>
                </a:moveTo>
                <a:lnTo>
                  <a:pt x="547332" y="0"/>
                </a:lnTo>
                <a:lnTo>
                  <a:pt x="547332" y="713347"/>
                </a:lnTo>
                <a:lnTo>
                  <a:pt x="0" y="713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6"/>
          <p:cNvSpPr/>
          <p:nvPr/>
        </p:nvSpPr>
        <p:spPr>
          <a:xfrm flipH="1">
            <a:off x="3768395" y="7630557"/>
            <a:ext cx="839670" cy="824403"/>
          </a:xfrm>
          <a:custGeom>
            <a:rect b="b" l="l" r="r" t="t"/>
            <a:pathLst>
              <a:path extrusionOk="0" h="824403" w="839670">
                <a:moveTo>
                  <a:pt x="839670" y="0"/>
                </a:moveTo>
                <a:lnTo>
                  <a:pt x="0" y="0"/>
                </a:lnTo>
                <a:lnTo>
                  <a:pt x="0" y="824403"/>
                </a:lnTo>
                <a:lnTo>
                  <a:pt x="839670" y="824403"/>
                </a:lnTo>
                <a:lnTo>
                  <a:pt x="83967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6"/>
          <p:cNvSpPr/>
          <p:nvPr/>
        </p:nvSpPr>
        <p:spPr>
          <a:xfrm>
            <a:off x="1429229" y="7682183"/>
            <a:ext cx="323863" cy="721152"/>
          </a:xfrm>
          <a:custGeom>
            <a:rect b="b" l="l" r="r" t="t"/>
            <a:pathLst>
              <a:path extrusionOk="0" h="721152" w="323863">
                <a:moveTo>
                  <a:pt x="0" y="0"/>
                </a:moveTo>
                <a:lnTo>
                  <a:pt x="323863" y="0"/>
                </a:lnTo>
                <a:lnTo>
                  <a:pt x="323863" y="721152"/>
                </a:lnTo>
                <a:lnTo>
                  <a:pt x="0" y="721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6"/>
          <p:cNvSpPr/>
          <p:nvPr/>
        </p:nvSpPr>
        <p:spPr>
          <a:xfrm>
            <a:off x="2902067" y="7807816"/>
            <a:ext cx="565507" cy="469885"/>
          </a:xfrm>
          <a:custGeom>
            <a:rect b="b" l="l" r="r" t="t"/>
            <a:pathLst>
              <a:path extrusionOk="0" h="469885" w="565507">
                <a:moveTo>
                  <a:pt x="0" y="0"/>
                </a:moveTo>
                <a:lnTo>
                  <a:pt x="565507" y="0"/>
                </a:lnTo>
                <a:lnTo>
                  <a:pt x="565507" y="469885"/>
                </a:lnTo>
                <a:lnTo>
                  <a:pt x="0" y="469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6"/>
          <p:cNvSpPr/>
          <p:nvPr/>
        </p:nvSpPr>
        <p:spPr>
          <a:xfrm>
            <a:off x="2412343" y="8570882"/>
            <a:ext cx="726994" cy="711133"/>
          </a:xfrm>
          <a:custGeom>
            <a:rect b="b" l="l" r="r" t="t"/>
            <a:pathLst>
              <a:path extrusionOk="0" h="711133" w="726994">
                <a:moveTo>
                  <a:pt x="0" y="0"/>
                </a:moveTo>
                <a:lnTo>
                  <a:pt x="726994" y="0"/>
                </a:lnTo>
                <a:lnTo>
                  <a:pt x="726994" y="711133"/>
                </a:lnTo>
                <a:lnTo>
                  <a:pt x="0" y="711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6"/>
          <p:cNvSpPr/>
          <p:nvPr/>
        </p:nvSpPr>
        <p:spPr>
          <a:xfrm>
            <a:off x="3329837" y="8626109"/>
            <a:ext cx="1033770" cy="574772"/>
          </a:xfrm>
          <a:custGeom>
            <a:rect b="b" l="l" r="r" t="t"/>
            <a:pathLst>
              <a:path extrusionOk="0" h="574772" w="1033770">
                <a:moveTo>
                  <a:pt x="0" y="0"/>
                </a:moveTo>
                <a:lnTo>
                  <a:pt x="1033770" y="0"/>
                </a:lnTo>
                <a:lnTo>
                  <a:pt x="1033770" y="574772"/>
                </a:lnTo>
                <a:lnTo>
                  <a:pt x="0" y="574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6"/>
          <p:cNvSpPr/>
          <p:nvPr/>
        </p:nvSpPr>
        <p:spPr>
          <a:xfrm>
            <a:off x="4878070" y="7676595"/>
            <a:ext cx="1517811" cy="1556730"/>
          </a:xfrm>
          <a:custGeom>
            <a:rect b="b" l="l" r="r" t="t"/>
            <a:pathLst>
              <a:path extrusionOk="0" h="1556730" w="1517811">
                <a:moveTo>
                  <a:pt x="0" y="0"/>
                </a:moveTo>
                <a:lnTo>
                  <a:pt x="1517811" y="0"/>
                </a:lnTo>
                <a:lnTo>
                  <a:pt x="1517811" y="1556730"/>
                </a:lnTo>
                <a:lnTo>
                  <a:pt x="0" y="1556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0C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834C27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05" name="Google Shape;205;p17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834C27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06" name="Google Shape;206;p17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834C27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07" name="Google Shape;207;p17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834C27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08" name="Google Shape;208;p17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834C27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09" name="Google Shape;209;p17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834C27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10" name="Google Shape;210;p17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