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10287000" cx="18288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Playfair Display Black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98D140-4961-4532-BD58-4F3D4F08A97D}">
  <a:tblStyle styleId="{B098D140-4961-4532-BD58-4F3D4F08A97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20" Type="http://schemas.openxmlformats.org/officeDocument/2006/relationships/slide" Target="slides/slide14.xml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22" Type="http://schemas.openxmlformats.org/officeDocument/2006/relationships/slide" Target="slides/slide16.xml"/><Relationship Id="rId44" Type="http://schemas.openxmlformats.org/officeDocument/2006/relationships/font" Target="fonts/PlayfairDisplayBlack-bold.fntdata"/><Relationship Id="rId21" Type="http://schemas.openxmlformats.org/officeDocument/2006/relationships/slide" Target="slides/slide15.xml"/><Relationship Id="rId43" Type="http://schemas.openxmlformats.org/officeDocument/2006/relationships/font" Target="fonts/Roboto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PlayfairDisplay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Relationship Id="rId4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11.jpg"/><Relationship Id="rId5" Type="http://schemas.openxmlformats.org/officeDocument/2006/relationships/image" Target="../media/image22.jpg"/><Relationship Id="rId6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40" Type="http://schemas.openxmlformats.org/officeDocument/2006/relationships/image" Target="../media/image55.png"/><Relationship Id="rId20" Type="http://schemas.openxmlformats.org/officeDocument/2006/relationships/image" Target="../media/image31.png"/><Relationship Id="rId41" Type="http://schemas.openxmlformats.org/officeDocument/2006/relationships/image" Target="../media/image60.png"/><Relationship Id="rId22" Type="http://schemas.openxmlformats.org/officeDocument/2006/relationships/image" Target="../media/image53.png"/><Relationship Id="rId21" Type="http://schemas.openxmlformats.org/officeDocument/2006/relationships/image" Target="../media/image30.png"/><Relationship Id="rId24" Type="http://schemas.openxmlformats.org/officeDocument/2006/relationships/image" Target="../media/image57.png"/><Relationship Id="rId23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26" Type="http://schemas.openxmlformats.org/officeDocument/2006/relationships/image" Target="../media/image43.png"/><Relationship Id="rId25" Type="http://schemas.openxmlformats.org/officeDocument/2006/relationships/image" Target="../media/image45.png"/><Relationship Id="rId28" Type="http://schemas.openxmlformats.org/officeDocument/2006/relationships/image" Target="../media/image37.png"/><Relationship Id="rId27" Type="http://schemas.openxmlformats.org/officeDocument/2006/relationships/image" Target="../media/image56.png"/><Relationship Id="rId5" Type="http://schemas.openxmlformats.org/officeDocument/2006/relationships/image" Target="../media/image21.png"/><Relationship Id="rId6" Type="http://schemas.openxmlformats.org/officeDocument/2006/relationships/image" Target="../media/image13.png"/><Relationship Id="rId29" Type="http://schemas.openxmlformats.org/officeDocument/2006/relationships/image" Target="../media/image52.png"/><Relationship Id="rId7" Type="http://schemas.openxmlformats.org/officeDocument/2006/relationships/image" Target="../media/image46.png"/><Relationship Id="rId8" Type="http://schemas.openxmlformats.org/officeDocument/2006/relationships/image" Target="../media/image27.png"/><Relationship Id="rId31" Type="http://schemas.openxmlformats.org/officeDocument/2006/relationships/image" Target="../media/image58.png"/><Relationship Id="rId30" Type="http://schemas.openxmlformats.org/officeDocument/2006/relationships/image" Target="../media/image41.png"/><Relationship Id="rId11" Type="http://schemas.openxmlformats.org/officeDocument/2006/relationships/image" Target="../media/image25.png"/><Relationship Id="rId33" Type="http://schemas.openxmlformats.org/officeDocument/2006/relationships/image" Target="../media/image48.png"/><Relationship Id="rId10" Type="http://schemas.openxmlformats.org/officeDocument/2006/relationships/image" Target="../media/image33.png"/><Relationship Id="rId32" Type="http://schemas.openxmlformats.org/officeDocument/2006/relationships/image" Target="../media/image64.png"/><Relationship Id="rId13" Type="http://schemas.openxmlformats.org/officeDocument/2006/relationships/image" Target="../media/image28.png"/><Relationship Id="rId35" Type="http://schemas.openxmlformats.org/officeDocument/2006/relationships/image" Target="../media/image51.png"/><Relationship Id="rId12" Type="http://schemas.openxmlformats.org/officeDocument/2006/relationships/image" Target="../media/image32.png"/><Relationship Id="rId34" Type="http://schemas.openxmlformats.org/officeDocument/2006/relationships/image" Target="../media/image66.png"/><Relationship Id="rId15" Type="http://schemas.openxmlformats.org/officeDocument/2006/relationships/image" Target="../media/image40.png"/><Relationship Id="rId37" Type="http://schemas.openxmlformats.org/officeDocument/2006/relationships/image" Target="../media/image50.png"/><Relationship Id="rId14" Type="http://schemas.openxmlformats.org/officeDocument/2006/relationships/image" Target="../media/image47.png"/><Relationship Id="rId36" Type="http://schemas.openxmlformats.org/officeDocument/2006/relationships/image" Target="../media/image63.png"/><Relationship Id="rId17" Type="http://schemas.openxmlformats.org/officeDocument/2006/relationships/image" Target="../media/image29.png"/><Relationship Id="rId39" Type="http://schemas.openxmlformats.org/officeDocument/2006/relationships/image" Target="../media/image61.png"/><Relationship Id="rId16" Type="http://schemas.openxmlformats.org/officeDocument/2006/relationships/image" Target="../media/image35.png"/><Relationship Id="rId38" Type="http://schemas.openxmlformats.org/officeDocument/2006/relationships/image" Target="../media/image59.png"/><Relationship Id="rId19" Type="http://schemas.openxmlformats.org/officeDocument/2006/relationships/image" Target="../media/image44.png"/><Relationship Id="rId18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132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3"/>
          <p:cNvCxnSpPr/>
          <p:nvPr/>
        </p:nvCxnSpPr>
        <p:spPr>
          <a:xfrm rot="-5400000">
            <a:off x="-4059167" y="4327520"/>
            <a:ext cx="13354541" cy="0"/>
          </a:xfrm>
          <a:prstGeom prst="straightConnector1">
            <a:avLst/>
          </a:prstGeom>
          <a:noFill/>
          <a:ln cap="flat" cmpd="sng" w="38100">
            <a:solidFill>
              <a:srgbClr val="4DA1A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13"/>
          <p:cNvCxnSpPr/>
          <p:nvPr/>
        </p:nvCxnSpPr>
        <p:spPr>
          <a:xfrm rot="-5400000">
            <a:off x="-3091580" y="4175120"/>
            <a:ext cx="13354541" cy="0"/>
          </a:xfrm>
          <a:prstGeom prst="straightConnector1">
            <a:avLst/>
          </a:prstGeom>
          <a:noFill/>
          <a:ln cap="flat" cmpd="sng" w="38100">
            <a:solidFill>
              <a:srgbClr val="FF9F1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13"/>
          <p:cNvCxnSpPr/>
          <p:nvPr/>
        </p:nvCxnSpPr>
        <p:spPr>
          <a:xfrm rot="-5400000">
            <a:off x="-2016971" y="4327520"/>
            <a:ext cx="13354541" cy="0"/>
          </a:xfrm>
          <a:prstGeom prst="straightConnector1">
            <a:avLst/>
          </a:prstGeom>
          <a:noFill/>
          <a:ln cap="flat" cmpd="sng" w="38100">
            <a:solidFill>
              <a:srgbClr val="6874E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7" name="Google Shape;87;p13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3"/>
          <p:cNvSpPr txBox="1"/>
          <p:nvPr/>
        </p:nvSpPr>
        <p:spPr>
          <a:xfrm>
            <a:off x="1592374" y="2628900"/>
            <a:ext cx="13583366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6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minimalist </a:t>
            </a:r>
            <a:endParaRPr/>
          </a:p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6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PhD dissertation</a:t>
            </a:r>
            <a:endParaRPr/>
          </a:p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6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presentation</a:t>
            </a:r>
            <a:endParaRPr/>
          </a:p>
        </p:txBody>
      </p:sp>
      <p:grpSp>
        <p:nvGrpSpPr>
          <p:cNvPr id="91" name="Google Shape;91;p13"/>
          <p:cNvGrpSpPr/>
          <p:nvPr/>
        </p:nvGrpSpPr>
        <p:grpSpPr>
          <a:xfrm>
            <a:off x="12385106" y="6084623"/>
            <a:ext cx="4476247" cy="5509227"/>
            <a:chOff x="0" y="0"/>
            <a:chExt cx="5968330" cy="7345637"/>
          </a:xfrm>
        </p:grpSpPr>
        <p:grpSp>
          <p:nvGrpSpPr>
            <p:cNvPr id="92" name="Google Shape;92;p13"/>
            <p:cNvGrpSpPr/>
            <p:nvPr/>
          </p:nvGrpSpPr>
          <p:grpSpPr>
            <a:xfrm>
              <a:off x="0" y="0"/>
              <a:ext cx="5968330" cy="7345637"/>
              <a:chOff x="0" y="0"/>
              <a:chExt cx="660400" cy="812800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95;p13"/>
            <p:cNvGrpSpPr/>
            <p:nvPr/>
          </p:nvGrpSpPr>
          <p:grpSpPr>
            <a:xfrm>
              <a:off x="348677" y="429141"/>
              <a:ext cx="5270975" cy="6487354"/>
              <a:chOff x="0" y="0"/>
              <a:chExt cx="660400" cy="812800"/>
            </a:xfrm>
          </p:grpSpPr>
          <p:sp>
            <p:nvSpPr>
              <p:cNvPr id="96" name="Google Shape;96;p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13"/>
            <p:cNvGrpSpPr/>
            <p:nvPr/>
          </p:nvGrpSpPr>
          <p:grpSpPr>
            <a:xfrm>
              <a:off x="692894" y="852793"/>
              <a:ext cx="4582541" cy="5640050"/>
              <a:chOff x="0" y="0"/>
              <a:chExt cx="660400" cy="812800"/>
            </a:xfrm>
          </p:grpSpPr>
          <p:sp>
            <p:nvSpPr>
              <p:cNvPr id="99" name="Google Shape;99;p1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101" name="Google Shape;101;p13"/>
          <p:cNvCxnSpPr/>
          <p:nvPr/>
        </p:nvCxnSpPr>
        <p:spPr>
          <a:xfrm>
            <a:off x="1592374" y="1883323"/>
            <a:ext cx="13354541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2" name="Google Shape;102;p13"/>
          <p:cNvGrpSpPr/>
          <p:nvPr/>
        </p:nvGrpSpPr>
        <p:grpSpPr>
          <a:xfrm>
            <a:off x="15328896" y="1678999"/>
            <a:ext cx="406823" cy="408647"/>
            <a:chOff x="1813" y="0"/>
            <a:chExt cx="809173" cy="812800"/>
          </a:xfrm>
        </p:grpSpPr>
        <p:sp>
          <p:nvSpPr>
            <p:cNvPr id="103" name="Google Shape;103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15892570" y="1678999"/>
            <a:ext cx="406823" cy="408647"/>
            <a:chOff x="1813" y="0"/>
            <a:chExt cx="809173" cy="812800"/>
          </a:xfrm>
        </p:grpSpPr>
        <p:sp>
          <p:nvSpPr>
            <p:cNvPr id="106" name="Google Shape;106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16453618" y="1678999"/>
            <a:ext cx="406823" cy="408647"/>
            <a:chOff x="1813" y="0"/>
            <a:chExt cx="809173" cy="812800"/>
          </a:xfrm>
        </p:grpSpPr>
        <p:sp>
          <p:nvSpPr>
            <p:cNvPr id="109" name="Google Shape;109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1320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2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410" name="Google Shape;410;p2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22"/>
          <p:cNvSpPr txBox="1"/>
          <p:nvPr/>
        </p:nvSpPr>
        <p:spPr>
          <a:xfrm>
            <a:off x="1766932" y="2995702"/>
            <a:ext cx="14754137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write an original statement or inspiring quote</a:t>
            </a:r>
            <a:endParaRPr/>
          </a:p>
        </p:txBody>
      </p:sp>
      <p:sp>
        <p:nvSpPr>
          <p:cNvPr id="413" name="Google Shape;413;p22"/>
          <p:cNvSpPr txBox="1"/>
          <p:nvPr/>
        </p:nvSpPr>
        <p:spPr>
          <a:xfrm>
            <a:off x="2741618" y="6729502"/>
            <a:ext cx="12804764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— Include a credit, citation, or supporting message</a:t>
            </a:r>
            <a:endParaRPr/>
          </a:p>
        </p:txBody>
      </p:sp>
      <p:cxnSp>
        <p:nvCxnSpPr>
          <p:cNvPr id="414" name="Google Shape;414;p22"/>
          <p:cNvCxnSpPr/>
          <p:nvPr/>
        </p:nvCxnSpPr>
        <p:spPr>
          <a:xfrm>
            <a:off x="1766932" y="1886465"/>
            <a:ext cx="12719299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5" name="Google Shape;415;p22"/>
          <p:cNvGrpSpPr/>
          <p:nvPr/>
        </p:nvGrpSpPr>
        <p:grpSpPr>
          <a:xfrm>
            <a:off x="14988611" y="1682141"/>
            <a:ext cx="406823" cy="408647"/>
            <a:chOff x="1813" y="0"/>
            <a:chExt cx="809173" cy="812800"/>
          </a:xfrm>
        </p:grpSpPr>
        <p:sp>
          <p:nvSpPr>
            <p:cNvPr id="416" name="Google Shape;416;p2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2"/>
          <p:cNvGrpSpPr/>
          <p:nvPr/>
        </p:nvGrpSpPr>
        <p:grpSpPr>
          <a:xfrm>
            <a:off x="15552286" y="1682141"/>
            <a:ext cx="406823" cy="408647"/>
            <a:chOff x="1813" y="0"/>
            <a:chExt cx="809173" cy="812800"/>
          </a:xfrm>
        </p:grpSpPr>
        <p:sp>
          <p:nvSpPr>
            <p:cNvPr id="419" name="Google Shape;419;p2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22"/>
          <p:cNvGrpSpPr/>
          <p:nvPr/>
        </p:nvGrpSpPr>
        <p:grpSpPr>
          <a:xfrm>
            <a:off x="16113333" y="1682141"/>
            <a:ext cx="406823" cy="408647"/>
            <a:chOff x="1813" y="0"/>
            <a:chExt cx="809173" cy="812800"/>
          </a:xfrm>
        </p:grpSpPr>
        <p:sp>
          <p:nvSpPr>
            <p:cNvPr id="422" name="Google Shape;422;p2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2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425" name="Google Shape;425;p22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22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8" name="Google Shape;428;p22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429" name="Google Shape;429;p22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22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22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432" name="Google Shape;432;p22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2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23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439" name="Google Shape;439;p2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3"/>
          <p:cNvSpPr txBox="1"/>
          <p:nvPr/>
        </p:nvSpPr>
        <p:spPr>
          <a:xfrm>
            <a:off x="1340293" y="762000"/>
            <a:ext cx="2811483" cy="2267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6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02.</a:t>
            </a:r>
            <a:endParaRPr/>
          </a:p>
        </p:txBody>
      </p:sp>
      <p:sp>
        <p:nvSpPr>
          <p:cNvPr id="442" name="Google Shape;442;p23"/>
          <p:cNvSpPr txBox="1"/>
          <p:nvPr/>
        </p:nvSpPr>
        <p:spPr>
          <a:xfrm>
            <a:off x="6849371" y="7337622"/>
            <a:ext cx="9909096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section name</a:t>
            </a:r>
            <a:endParaRPr/>
          </a:p>
        </p:txBody>
      </p:sp>
      <p:grpSp>
        <p:nvGrpSpPr>
          <p:cNvPr id="443" name="Google Shape;443;p23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444" name="Google Shape;444;p23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445" name="Google Shape;445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3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448" name="Google Shape;448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23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3" name="Google Shape;453;p23"/>
          <p:cNvGrpSpPr/>
          <p:nvPr/>
        </p:nvGrpSpPr>
        <p:grpSpPr>
          <a:xfrm rot="10800000">
            <a:off x="13557529" y="-3278780"/>
            <a:ext cx="6999655" cy="8614961"/>
            <a:chOff x="0" y="0"/>
            <a:chExt cx="9332874" cy="11486614"/>
          </a:xfrm>
        </p:grpSpPr>
        <p:grpSp>
          <p:nvGrpSpPr>
            <p:cNvPr id="454" name="Google Shape;454;p23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455" name="Google Shape;455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7" name="Google Shape;457;p23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458" name="Google Shape;458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0" name="Google Shape;460;p23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461" name="Google Shape;461;p2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463" name="Google Shape;463;p23"/>
          <p:cNvCxnSpPr/>
          <p:nvPr/>
        </p:nvCxnSpPr>
        <p:spPr>
          <a:xfrm>
            <a:off x="4638177" y="2245984"/>
            <a:ext cx="9799801" cy="0"/>
          </a:xfrm>
          <a:prstGeom prst="straightConnector1">
            <a:avLst/>
          </a:prstGeom>
          <a:noFill/>
          <a:ln cap="flat" cmpd="sng" w="38100">
            <a:solidFill>
              <a:srgbClr val="F3F6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4" name="Google Shape;464;p23"/>
          <p:cNvGrpSpPr/>
          <p:nvPr/>
        </p:nvGrpSpPr>
        <p:grpSpPr>
          <a:xfrm>
            <a:off x="15226010" y="2079760"/>
            <a:ext cx="406823" cy="408647"/>
            <a:chOff x="1813" y="0"/>
            <a:chExt cx="809173" cy="812800"/>
          </a:xfrm>
        </p:grpSpPr>
        <p:sp>
          <p:nvSpPr>
            <p:cNvPr id="465" name="Google Shape;46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23"/>
          <p:cNvGrpSpPr/>
          <p:nvPr/>
        </p:nvGrpSpPr>
        <p:grpSpPr>
          <a:xfrm>
            <a:off x="15789684" y="2079760"/>
            <a:ext cx="406823" cy="408647"/>
            <a:chOff x="1813" y="0"/>
            <a:chExt cx="809173" cy="812800"/>
          </a:xfrm>
        </p:grpSpPr>
        <p:sp>
          <p:nvSpPr>
            <p:cNvPr id="468" name="Google Shape;46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23"/>
          <p:cNvGrpSpPr/>
          <p:nvPr/>
        </p:nvGrpSpPr>
        <p:grpSpPr>
          <a:xfrm>
            <a:off x="16350731" y="2079760"/>
            <a:ext cx="406823" cy="408647"/>
            <a:chOff x="1813" y="0"/>
            <a:chExt cx="809173" cy="812800"/>
          </a:xfrm>
        </p:grpSpPr>
        <p:sp>
          <p:nvSpPr>
            <p:cNvPr id="471" name="Google Shape;47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4"/>
          <p:cNvPicPr preferRelativeResize="0"/>
          <p:nvPr/>
        </p:nvPicPr>
        <p:blipFill rotWithShape="1">
          <a:blip r:embed="rId3">
            <a:alphaModFix/>
          </a:blip>
          <a:srcRect b="10827" l="0" r="0" t="10826"/>
          <a:stretch/>
        </p:blipFill>
        <p:spPr>
          <a:xfrm>
            <a:off x="1912327" y="6504349"/>
            <a:ext cx="9712979" cy="378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4"/>
          <p:cNvPicPr preferRelativeResize="0"/>
          <p:nvPr/>
        </p:nvPicPr>
        <p:blipFill rotWithShape="1">
          <a:blip r:embed="rId4">
            <a:alphaModFix/>
          </a:blip>
          <a:srcRect b="7419" l="0" r="0" t="7418"/>
          <a:stretch/>
        </p:blipFill>
        <p:spPr>
          <a:xfrm>
            <a:off x="11625306" y="6504349"/>
            <a:ext cx="6662694" cy="37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4"/>
          <p:cNvSpPr txBox="1"/>
          <p:nvPr/>
        </p:nvSpPr>
        <p:spPr>
          <a:xfrm>
            <a:off x="1912327" y="1402268"/>
            <a:ext cx="582537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write your topic or idea</a:t>
            </a:r>
            <a:endParaRPr/>
          </a:p>
        </p:txBody>
      </p:sp>
      <p:grpSp>
        <p:nvGrpSpPr>
          <p:cNvPr id="480" name="Google Shape;480;p24"/>
          <p:cNvGrpSpPr/>
          <p:nvPr/>
        </p:nvGrpSpPr>
        <p:grpSpPr>
          <a:xfrm>
            <a:off x="8480825" y="3975743"/>
            <a:ext cx="4364549" cy="1541324"/>
            <a:chOff x="0" y="0"/>
            <a:chExt cx="5819400" cy="2055099"/>
          </a:xfrm>
        </p:grpSpPr>
        <p:sp>
          <p:nvSpPr>
            <p:cNvPr id="481" name="Google Shape;481;p24"/>
            <p:cNvSpPr txBox="1"/>
            <p:nvPr/>
          </p:nvSpPr>
          <p:spPr>
            <a:xfrm>
              <a:off x="0" y="0"/>
              <a:ext cx="5819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46" u="none" cap="none" strike="noStrike">
                  <a:solidFill>
                    <a:srgbClr val="0B1320"/>
                  </a:solidFill>
                </a:rPr>
                <a:t>Add a main point</a:t>
              </a:r>
              <a:endParaRPr b="1"/>
            </a:p>
          </p:txBody>
        </p:sp>
        <p:sp>
          <p:nvSpPr>
            <p:cNvPr id="482" name="Google Shape;482;p24"/>
            <p:cNvSpPr txBox="1"/>
            <p:nvPr/>
          </p:nvSpPr>
          <p:spPr>
            <a:xfrm>
              <a:off x="0" y="1020794"/>
              <a:ext cx="5819390" cy="1034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85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483" name="Google Shape;483;p24"/>
          <p:cNvGrpSpPr/>
          <p:nvPr/>
        </p:nvGrpSpPr>
        <p:grpSpPr>
          <a:xfrm>
            <a:off x="13277552" y="3975743"/>
            <a:ext cx="4364549" cy="1541324"/>
            <a:chOff x="0" y="0"/>
            <a:chExt cx="5819400" cy="2055099"/>
          </a:xfrm>
        </p:grpSpPr>
        <p:sp>
          <p:nvSpPr>
            <p:cNvPr id="484" name="Google Shape;484;p24"/>
            <p:cNvSpPr txBox="1"/>
            <p:nvPr/>
          </p:nvSpPr>
          <p:spPr>
            <a:xfrm>
              <a:off x="0" y="0"/>
              <a:ext cx="5819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46" u="none" cap="none" strike="noStrike">
                  <a:solidFill>
                    <a:srgbClr val="0B1320"/>
                  </a:solidFill>
                </a:rPr>
                <a:t>Add a main point</a:t>
              </a:r>
              <a:endParaRPr b="1"/>
            </a:p>
          </p:txBody>
        </p:sp>
        <p:sp>
          <p:nvSpPr>
            <p:cNvPr id="485" name="Google Shape;485;p24"/>
            <p:cNvSpPr txBox="1"/>
            <p:nvPr/>
          </p:nvSpPr>
          <p:spPr>
            <a:xfrm>
              <a:off x="0" y="1020794"/>
              <a:ext cx="5819390" cy="1034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85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486" name="Google Shape;486;p24"/>
          <p:cNvGrpSpPr/>
          <p:nvPr/>
        </p:nvGrpSpPr>
        <p:grpSpPr>
          <a:xfrm>
            <a:off x="8480825" y="1755060"/>
            <a:ext cx="4364549" cy="1541324"/>
            <a:chOff x="0" y="0"/>
            <a:chExt cx="5819400" cy="2055099"/>
          </a:xfrm>
        </p:grpSpPr>
        <p:sp>
          <p:nvSpPr>
            <p:cNvPr id="487" name="Google Shape;487;p24"/>
            <p:cNvSpPr txBox="1"/>
            <p:nvPr/>
          </p:nvSpPr>
          <p:spPr>
            <a:xfrm>
              <a:off x="0" y="0"/>
              <a:ext cx="5819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46" u="none" cap="none" strike="noStrike">
                  <a:solidFill>
                    <a:srgbClr val="0B1320"/>
                  </a:solidFill>
                </a:rPr>
                <a:t>Add a main point</a:t>
              </a:r>
              <a:endParaRPr b="1"/>
            </a:p>
          </p:txBody>
        </p:sp>
        <p:sp>
          <p:nvSpPr>
            <p:cNvPr id="488" name="Google Shape;488;p24"/>
            <p:cNvSpPr txBox="1"/>
            <p:nvPr/>
          </p:nvSpPr>
          <p:spPr>
            <a:xfrm>
              <a:off x="0" y="1020794"/>
              <a:ext cx="5819390" cy="1034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85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489" name="Google Shape;489;p24"/>
          <p:cNvGrpSpPr/>
          <p:nvPr/>
        </p:nvGrpSpPr>
        <p:grpSpPr>
          <a:xfrm>
            <a:off x="13277552" y="1755060"/>
            <a:ext cx="4364549" cy="1541324"/>
            <a:chOff x="0" y="0"/>
            <a:chExt cx="5819400" cy="2055099"/>
          </a:xfrm>
        </p:grpSpPr>
        <p:sp>
          <p:nvSpPr>
            <p:cNvPr id="490" name="Google Shape;490;p24"/>
            <p:cNvSpPr txBox="1"/>
            <p:nvPr/>
          </p:nvSpPr>
          <p:spPr>
            <a:xfrm>
              <a:off x="0" y="0"/>
              <a:ext cx="5819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46" u="none" cap="none" strike="noStrike">
                  <a:solidFill>
                    <a:srgbClr val="0B1320"/>
                  </a:solidFill>
                </a:rPr>
                <a:t>Add a main point</a:t>
              </a:r>
              <a:endParaRPr b="1"/>
            </a:p>
          </p:txBody>
        </p:sp>
        <p:sp>
          <p:nvSpPr>
            <p:cNvPr id="491" name="Google Shape;491;p24"/>
            <p:cNvSpPr txBox="1"/>
            <p:nvPr/>
          </p:nvSpPr>
          <p:spPr>
            <a:xfrm>
              <a:off x="0" y="1020794"/>
              <a:ext cx="5819390" cy="1034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85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cxnSp>
        <p:nvCxnSpPr>
          <p:cNvPr id="492" name="Google Shape;492;p24"/>
          <p:cNvCxnSpPr/>
          <p:nvPr/>
        </p:nvCxnSpPr>
        <p:spPr>
          <a:xfrm>
            <a:off x="1912327" y="874461"/>
            <a:ext cx="13312135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3" name="Google Shape;493;p24"/>
          <p:cNvGrpSpPr/>
          <p:nvPr/>
        </p:nvGrpSpPr>
        <p:grpSpPr>
          <a:xfrm>
            <a:off x="16109637" y="670137"/>
            <a:ext cx="406823" cy="408647"/>
            <a:chOff x="1813" y="0"/>
            <a:chExt cx="809173" cy="812800"/>
          </a:xfrm>
        </p:grpSpPr>
        <p:sp>
          <p:nvSpPr>
            <p:cNvPr id="494" name="Google Shape;494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24"/>
          <p:cNvGrpSpPr/>
          <p:nvPr/>
        </p:nvGrpSpPr>
        <p:grpSpPr>
          <a:xfrm>
            <a:off x="16673311" y="670137"/>
            <a:ext cx="406823" cy="408647"/>
            <a:chOff x="1813" y="0"/>
            <a:chExt cx="809173" cy="812800"/>
          </a:xfrm>
        </p:grpSpPr>
        <p:sp>
          <p:nvSpPr>
            <p:cNvPr id="497" name="Google Shape;497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24"/>
          <p:cNvGrpSpPr/>
          <p:nvPr/>
        </p:nvGrpSpPr>
        <p:grpSpPr>
          <a:xfrm>
            <a:off x="17234359" y="670137"/>
            <a:ext cx="406823" cy="408647"/>
            <a:chOff x="1813" y="0"/>
            <a:chExt cx="809173" cy="812800"/>
          </a:xfrm>
        </p:grpSpPr>
        <p:sp>
          <p:nvSpPr>
            <p:cNvPr id="500" name="Google Shape;500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24"/>
          <p:cNvGrpSpPr/>
          <p:nvPr/>
        </p:nvGrpSpPr>
        <p:grpSpPr>
          <a:xfrm>
            <a:off x="-3499828" y="5979520"/>
            <a:ext cx="6999655" cy="8614961"/>
            <a:chOff x="0" y="0"/>
            <a:chExt cx="9332874" cy="11486614"/>
          </a:xfrm>
        </p:grpSpPr>
        <p:grpSp>
          <p:nvGrpSpPr>
            <p:cNvPr id="503" name="Google Shape;503;p24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504" name="Google Shape;504;p2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507" name="Google Shape;507;p2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9" name="Google Shape;509;p24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510" name="Google Shape;510;p2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25"/>
          <p:cNvPicPr preferRelativeResize="0"/>
          <p:nvPr/>
        </p:nvPicPr>
        <p:blipFill rotWithShape="1">
          <a:blip r:embed="rId3">
            <a:alphaModFix amt="30000"/>
          </a:blip>
          <a:srcRect b="0" l="22066" r="22065" t="0"/>
          <a:stretch/>
        </p:blipFill>
        <p:spPr>
          <a:xfrm>
            <a:off x="0" y="0"/>
            <a:ext cx="8617841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p25"/>
          <p:cNvGrpSpPr/>
          <p:nvPr/>
        </p:nvGrpSpPr>
        <p:grpSpPr>
          <a:xfrm>
            <a:off x="10751424" y="2104491"/>
            <a:ext cx="6507876" cy="3230767"/>
            <a:chOff x="0" y="-38100"/>
            <a:chExt cx="1714009" cy="850900"/>
          </a:xfrm>
        </p:grpSpPr>
        <p:sp>
          <p:nvSpPr>
            <p:cNvPr id="518" name="Google Shape;518;p25"/>
            <p:cNvSpPr/>
            <p:nvPr/>
          </p:nvSpPr>
          <p:spPr>
            <a:xfrm>
              <a:off x="0" y="0"/>
              <a:ext cx="1714009" cy="269897"/>
            </a:xfrm>
            <a:custGeom>
              <a:rect b="b" l="l" r="r" t="t"/>
              <a:pathLst>
                <a:path extrusionOk="0" h="269897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12795"/>
                  </a:lnTo>
                  <a:cubicBezTo>
                    <a:pt x="1714009" y="227940"/>
                    <a:pt x="1707992" y="242464"/>
                    <a:pt x="1697284" y="253173"/>
                  </a:cubicBezTo>
                  <a:cubicBezTo>
                    <a:pt x="1686575" y="263881"/>
                    <a:pt x="1672051" y="269897"/>
                    <a:pt x="1656907" y="269897"/>
                  </a:cubicBezTo>
                  <a:lnTo>
                    <a:pt x="57102" y="269897"/>
                  </a:lnTo>
                  <a:cubicBezTo>
                    <a:pt x="25565" y="269897"/>
                    <a:pt x="0" y="244332"/>
                    <a:pt x="0" y="212795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25"/>
          <p:cNvSpPr txBox="1"/>
          <p:nvPr/>
        </p:nvSpPr>
        <p:spPr>
          <a:xfrm>
            <a:off x="10862786" y="2493599"/>
            <a:ext cx="6285151" cy="46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21" name="Google Shape;521;p25"/>
          <p:cNvSpPr txBox="1"/>
          <p:nvPr/>
        </p:nvSpPr>
        <p:spPr>
          <a:xfrm>
            <a:off x="614565" y="6335950"/>
            <a:ext cx="8003276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study objectives</a:t>
            </a:r>
            <a:endParaRPr/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0751424" y="664791"/>
            <a:ext cx="6507876" cy="3230758"/>
            <a:chOff x="0" y="-38100"/>
            <a:chExt cx="1714009" cy="850900"/>
          </a:xfrm>
        </p:grpSpPr>
        <p:sp>
          <p:nvSpPr>
            <p:cNvPr id="523" name="Google Shape;523;p25"/>
            <p:cNvSpPr/>
            <p:nvPr/>
          </p:nvSpPr>
          <p:spPr>
            <a:xfrm>
              <a:off x="0" y="0"/>
              <a:ext cx="1714009" cy="340474"/>
            </a:xfrm>
            <a:custGeom>
              <a:rect b="b" l="l" r="r" t="t"/>
              <a:pathLst>
                <a:path extrusionOk="0" h="340474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83372"/>
                  </a:lnTo>
                  <a:cubicBezTo>
                    <a:pt x="1714009" y="298516"/>
                    <a:pt x="1707992" y="313040"/>
                    <a:pt x="1697284" y="323749"/>
                  </a:cubicBezTo>
                  <a:cubicBezTo>
                    <a:pt x="1686575" y="334458"/>
                    <a:pt x="1672051" y="340474"/>
                    <a:pt x="1656907" y="340474"/>
                  </a:cubicBezTo>
                  <a:lnTo>
                    <a:pt x="57102" y="340474"/>
                  </a:lnTo>
                  <a:cubicBezTo>
                    <a:pt x="25565" y="340474"/>
                    <a:pt x="0" y="314908"/>
                    <a:pt x="0" y="283372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5"/>
          <p:cNvGrpSpPr/>
          <p:nvPr/>
        </p:nvGrpSpPr>
        <p:grpSpPr>
          <a:xfrm>
            <a:off x="11431789" y="-307529"/>
            <a:ext cx="5076190" cy="3520080"/>
            <a:chOff x="0" y="-312087"/>
            <a:chExt cx="1336939" cy="927100"/>
          </a:xfrm>
        </p:grpSpPr>
        <p:sp>
          <p:nvSpPr>
            <p:cNvPr id="526" name="Google Shape;526;p25"/>
            <p:cNvSpPr/>
            <p:nvPr/>
          </p:nvSpPr>
          <p:spPr>
            <a:xfrm>
              <a:off x="0" y="0"/>
              <a:ext cx="1296967" cy="321374"/>
            </a:xfrm>
            <a:custGeom>
              <a:rect b="b" l="l" r="r" t="t"/>
              <a:pathLst>
                <a:path extrusionOk="0" h="321374" w="1296967">
                  <a:moveTo>
                    <a:pt x="0" y="0"/>
                  </a:moveTo>
                  <a:lnTo>
                    <a:pt x="1296967" y="0"/>
                  </a:lnTo>
                  <a:lnTo>
                    <a:pt x="1296967" y="321374"/>
                  </a:lnTo>
                  <a:lnTo>
                    <a:pt x="0" y="3213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27" name="Google Shape;527;p25"/>
            <p:cNvSpPr txBox="1"/>
            <p:nvPr/>
          </p:nvSpPr>
          <p:spPr>
            <a:xfrm>
              <a:off x="39972" y="-312087"/>
              <a:ext cx="1296967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rgbClr val="F3F6FA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</p:grpSp>
      <p:grpSp>
        <p:nvGrpSpPr>
          <p:cNvPr id="528" name="Google Shape;528;p25"/>
          <p:cNvGrpSpPr/>
          <p:nvPr/>
        </p:nvGrpSpPr>
        <p:grpSpPr>
          <a:xfrm>
            <a:off x="10751424" y="5007107"/>
            <a:ext cx="6507876" cy="3230767"/>
            <a:chOff x="0" y="-38100"/>
            <a:chExt cx="1714009" cy="850900"/>
          </a:xfrm>
        </p:grpSpPr>
        <p:sp>
          <p:nvSpPr>
            <p:cNvPr id="529" name="Google Shape;529;p25"/>
            <p:cNvSpPr/>
            <p:nvPr/>
          </p:nvSpPr>
          <p:spPr>
            <a:xfrm>
              <a:off x="0" y="0"/>
              <a:ext cx="1714009" cy="269897"/>
            </a:xfrm>
            <a:custGeom>
              <a:rect b="b" l="l" r="r" t="t"/>
              <a:pathLst>
                <a:path extrusionOk="0" h="269897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12795"/>
                  </a:lnTo>
                  <a:cubicBezTo>
                    <a:pt x="1714009" y="227940"/>
                    <a:pt x="1707992" y="242464"/>
                    <a:pt x="1697284" y="253173"/>
                  </a:cubicBezTo>
                  <a:cubicBezTo>
                    <a:pt x="1686575" y="263881"/>
                    <a:pt x="1672051" y="269897"/>
                    <a:pt x="1656907" y="269897"/>
                  </a:cubicBezTo>
                  <a:lnTo>
                    <a:pt x="57102" y="269897"/>
                  </a:lnTo>
                  <a:cubicBezTo>
                    <a:pt x="25565" y="269897"/>
                    <a:pt x="0" y="244332"/>
                    <a:pt x="0" y="212795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25"/>
          <p:cNvSpPr txBox="1"/>
          <p:nvPr/>
        </p:nvSpPr>
        <p:spPr>
          <a:xfrm>
            <a:off x="10862786" y="5396215"/>
            <a:ext cx="6285151" cy="46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532" name="Google Shape;532;p25"/>
          <p:cNvGrpSpPr/>
          <p:nvPr/>
        </p:nvGrpSpPr>
        <p:grpSpPr>
          <a:xfrm>
            <a:off x="10751424" y="3567407"/>
            <a:ext cx="6507876" cy="3230758"/>
            <a:chOff x="0" y="-38100"/>
            <a:chExt cx="1714009" cy="850900"/>
          </a:xfrm>
        </p:grpSpPr>
        <p:sp>
          <p:nvSpPr>
            <p:cNvPr id="533" name="Google Shape;533;p25"/>
            <p:cNvSpPr/>
            <p:nvPr/>
          </p:nvSpPr>
          <p:spPr>
            <a:xfrm>
              <a:off x="0" y="0"/>
              <a:ext cx="1714009" cy="340474"/>
            </a:xfrm>
            <a:custGeom>
              <a:rect b="b" l="l" r="r" t="t"/>
              <a:pathLst>
                <a:path extrusionOk="0" h="340474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83372"/>
                  </a:lnTo>
                  <a:cubicBezTo>
                    <a:pt x="1714009" y="298516"/>
                    <a:pt x="1707992" y="313040"/>
                    <a:pt x="1697284" y="323749"/>
                  </a:cubicBezTo>
                  <a:cubicBezTo>
                    <a:pt x="1686575" y="334458"/>
                    <a:pt x="1672051" y="340474"/>
                    <a:pt x="1656907" y="340474"/>
                  </a:cubicBezTo>
                  <a:lnTo>
                    <a:pt x="57102" y="340474"/>
                  </a:lnTo>
                  <a:cubicBezTo>
                    <a:pt x="25565" y="340474"/>
                    <a:pt x="0" y="314908"/>
                    <a:pt x="0" y="283372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25"/>
          <p:cNvGrpSpPr/>
          <p:nvPr/>
        </p:nvGrpSpPr>
        <p:grpSpPr>
          <a:xfrm>
            <a:off x="11431789" y="2608353"/>
            <a:ext cx="5035783" cy="3520080"/>
            <a:chOff x="0" y="-308593"/>
            <a:chExt cx="1326297" cy="927100"/>
          </a:xfrm>
        </p:grpSpPr>
        <p:sp>
          <p:nvSpPr>
            <p:cNvPr id="536" name="Google Shape;536;p25"/>
            <p:cNvSpPr/>
            <p:nvPr/>
          </p:nvSpPr>
          <p:spPr>
            <a:xfrm>
              <a:off x="0" y="0"/>
              <a:ext cx="1296967" cy="321374"/>
            </a:xfrm>
            <a:custGeom>
              <a:rect b="b" l="l" r="r" t="t"/>
              <a:pathLst>
                <a:path extrusionOk="0" h="321374" w="1296967">
                  <a:moveTo>
                    <a:pt x="0" y="0"/>
                  </a:moveTo>
                  <a:lnTo>
                    <a:pt x="1296967" y="0"/>
                  </a:lnTo>
                  <a:lnTo>
                    <a:pt x="1296967" y="321374"/>
                  </a:lnTo>
                  <a:lnTo>
                    <a:pt x="0" y="3213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37" name="Google Shape;537;p25"/>
            <p:cNvSpPr txBox="1"/>
            <p:nvPr/>
          </p:nvSpPr>
          <p:spPr>
            <a:xfrm>
              <a:off x="29330" y="-308593"/>
              <a:ext cx="1296967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rgbClr val="F3F6FA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</p:grpSp>
      <p:grpSp>
        <p:nvGrpSpPr>
          <p:cNvPr id="538" name="Google Shape;538;p25"/>
          <p:cNvGrpSpPr/>
          <p:nvPr/>
        </p:nvGrpSpPr>
        <p:grpSpPr>
          <a:xfrm>
            <a:off x="10751424" y="7909723"/>
            <a:ext cx="6507876" cy="3230767"/>
            <a:chOff x="0" y="-38100"/>
            <a:chExt cx="1714009" cy="850900"/>
          </a:xfrm>
        </p:grpSpPr>
        <p:sp>
          <p:nvSpPr>
            <p:cNvPr id="539" name="Google Shape;539;p25"/>
            <p:cNvSpPr/>
            <p:nvPr/>
          </p:nvSpPr>
          <p:spPr>
            <a:xfrm>
              <a:off x="0" y="0"/>
              <a:ext cx="1714009" cy="269897"/>
            </a:xfrm>
            <a:custGeom>
              <a:rect b="b" l="l" r="r" t="t"/>
              <a:pathLst>
                <a:path extrusionOk="0" h="269897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12795"/>
                  </a:lnTo>
                  <a:cubicBezTo>
                    <a:pt x="1714009" y="227940"/>
                    <a:pt x="1707992" y="242464"/>
                    <a:pt x="1697284" y="253173"/>
                  </a:cubicBezTo>
                  <a:cubicBezTo>
                    <a:pt x="1686575" y="263881"/>
                    <a:pt x="1672051" y="269897"/>
                    <a:pt x="1656907" y="269897"/>
                  </a:cubicBezTo>
                  <a:lnTo>
                    <a:pt x="57102" y="269897"/>
                  </a:lnTo>
                  <a:cubicBezTo>
                    <a:pt x="25565" y="269897"/>
                    <a:pt x="0" y="244332"/>
                    <a:pt x="0" y="212795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25"/>
          <p:cNvSpPr txBox="1"/>
          <p:nvPr/>
        </p:nvSpPr>
        <p:spPr>
          <a:xfrm>
            <a:off x="10862786" y="8298831"/>
            <a:ext cx="6285151" cy="46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542" name="Google Shape;542;p25"/>
          <p:cNvGrpSpPr/>
          <p:nvPr/>
        </p:nvGrpSpPr>
        <p:grpSpPr>
          <a:xfrm>
            <a:off x="10751424" y="6470023"/>
            <a:ext cx="6507876" cy="3230758"/>
            <a:chOff x="0" y="-38100"/>
            <a:chExt cx="1714009" cy="850900"/>
          </a:xfrm>
        </p:grpSpPr>
        <p:sp>
          <p:nvSpPr>
            <p:cNvPr id="543" name="Google Shape;543;p25"/>
            <p:cNvSpPr/>
            <p:nvPr/>
          </p:nvSpPr>
          <p:spPr>
            <a:xfrm>
              <a:off x="0" y="0"/>
              <a:ext cx="1714009" cy="340474"/>
            </a:xfrm>
            <a:custGeom>
              <a:rect b="b" l="l" r="r" t="t"/>
              <a:pathLst>
                <a:path extrusionOk="0" h="340474" w="1714009">
                  <a:moveTo>
                    <a:pt x="57102" y="0"/>
                  </a:moveTo>
                  <a:lnTo>
                    <a:pt x="1656907" y="0"/>
                  </a:lnTo>
                  <a:cubicBezTo>
                    <a:pt x="1688443" y="0"/>
                    <a:pt x="1714009" y="25565"/>
                    <a:pt x="1714009" y="57102"/>
                  </a:cubicBezTo>
                  <a:lnTo>
                    <a:pt x="1714009" y="283372"/>
                  </a:lnTo>
                  <a:cubicBezTo>
                    <a:pt x="1714009" y="298516"/>
                    <a:pt x="1707992" y="313040"/>
                    <a:pt x="1697284" y="323749"/>
                  </a:cubicBezTo>
                  <a:cubicBezTo>
                    <a:pt x="1686575" y="334458"/>
                    <a:pt x="1672051" y="340474"/>
                    <a:pt x="1656907" y="340474"/>
                  </a:cubicBezTo>
                  <a:lnTo>
                    <a:pt x="57102" y="340474"/>
                  </a:lnTo>
                  <a:cubicBezTo>
                    <a:pt x="25565" y="340474"/>
                    <a:pt x="0" y="314908"/>
                    <a:pt x="0" y="283372"/>
                  </a:cubicBezTo>
                  <a:lnTo>
                    <a:pt x="0" y="57102"/>
                  </a:lnTo>
                  <a:cubicBezTo>
                    <a:pt x="0" y="25565"/>
                    <a:pt x="25565" y="0"/>
                    <a:pt x="57102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1431789" y="5532725"/>
            <a:ext cx="5147146" cy="3520080"/>
            <a:chOff x="0" y="-302863"/>
            <a:chExt cx="1355627" cy="927100"/>
          </a:xfrm>
        </p:grpSpPr>
        <p:sp>
          <p:nvSpPr>
            <p:cNvPr id="546" name="Google Shape;546;p25"/>
            <p:cNvSpPr/>
            <p:nvPr/>
          </p:nvSpPr>
          <p:spPr>
            <a:xfrm>
              <a:off x="0" y="0"/>
              <a:ext cx="1296967" cy="321374"/>
            </a:xfrm>
            <a:custGeom>
              <a:rect b="b" l="l" r="r" t="t"/>
              <a:pathLst>
                <a:path extrusionOk="0" h="321374" w="1296967">
                  <a:moveTo>
                    <a:pt x="0" y="0"/>
                  </a:moveTo>
                  <a:lnTo>
                    <a:pt x="1296967" y="0"/>
                  </a:lnTo>
                  <a:lnTo>
                    <a:pt x="1296967" y="321374"/>
                  </a:lnTo>
                  <a:lnTo>
                    <a:pt x="0" y="3213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547" name="Google Shape;547;p25"/>
            <p:cNvSpPr txBox="1"/>
            <p:nvPr/>
          </p:nvSpPr>
          <p:spPr>
            <a:xfrm>
              <a:off x="58660" y="-302863"/>
              <a:ext cx="1296967" cy="9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rgbClr val="F3F6FA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</p:grpSp>
      <p:grpSp>
        <p:nvGrpSpPr>
          <p:cNvPr id="548" name="Google Shape;548;p25"/>
          <p:cNvGrpSpPr/>
          <p:nvPr/>
        </p:nvGrpSpPr>
        <p:grpSpPr>
          <a:xfrm rot="10800000">
            <a:off x="-1918964" y="-3067444"/>
            <a:ext cx="5563581" cy="6847485"/>
            <a:chOff x="0" y="0"/>
            <a:chExt cx="660400" cy="812800"/>
          </a:xfrm>
        </p:grpSpPr>
        <p:sp>
          <p:nvSpPr>
            <p:cNvPr id="549" name="Google Shape;549;p2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B13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1" name="Google Shape;551;p25"/>
          <p:cNvGrpSpPr/>
          <p:nvPr/>
        </p:nvGrpSpPr>
        <p:grpSpPr>
          <a:xfrm rot="10800000">
            <a:off x="-1593932" y="-2667405"/>
            <a:ext cx="4913519" cy="6047407"/>
            <a:chOff x="0" y="0"/>
            <a:chExt cx="660400" cy="812800"/>
          </a:xfrm>
        </p:grpSpPr>
        <p:sp>
          <p:nvSpPr>
            <p:cNvPr id="552" name="Google Shape;552;p2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B13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5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25"/>
          <p:cNvGrpSpPr/>
          <p:nvPr/>
        </p:nvGrpSpPr>
        <p:grpSpPr>
          <a:xfrm rot="10800000">
            <a:off x="-1273059" y="-2272484"/>
            <a:ext cx="4271771" cy="5257564"/>
            <a:chOff x="0" y="0"/>
            <a:chExt cx="660400" cy="812800"/>
          </a:xfrm>
        </p:grpSpPr>
        <p:sp>
          <p:nvSpPr>
            <p:cNvPr id="555" name="Google Shape;555;p2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B13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5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26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562" name="Google Shape;562;p2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6"/>
          <p:cNvSpPr txBox="1"/>
          <p:nvPr/>
        </p:nvSpPr>
        <p:spPr>
          <a:xfrm>
            <a:off x="1419033" y="762000"/>
            <a:ext cx="2696654" cy="2267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6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03.</a:t>
            </a:r>
            <a:endParaRPr/>
          </a:p>
        </p:txBody>
      </p:sp>
      <p:sp>
        <p:nvSpPr>
          <p:cNvPr id="565" name="Google Shape;565;p26"/>
          <p:cNvSpPr txBox="1"/>
          <p:nvPr/>
        </p:nvSpPr>
        <p:spPr>
          <a:xfrm>
            <a:off x="6849371" y="7292586"/>
            <a:ext cx="9909096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section name</a:t>
            </a:r>
            <a:endParaRPr/>
          </a:p>
        </p:txBody>
      </p:sp>
      <p:grpSp>
        <p:nvGrpSpPr>
          <p:cNvPr id="566" name="Google Shape;566;p26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567" name="Google Shape;567;p26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568" name="Google Shape;568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26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571" name="Google Shape;571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26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574" name="Google Shape;574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6" name="Google Shape;576;p26"/>
          <p:cNvGrpSpPr/>
          <p:nvPr/>
        </p:nvGrpSpPr>
        <p:grpSpPr>
          <a:xfrm rot="10800000">
            <a:off x="13557529" y="-3278780"/>
            <a:ext cx="6999655" cy="8614961"/>
            <a:chOff x="0" y="0"/>
            <a:chExt cx="9332874" cy="11486614"/>
          </a:xfrm>
        </p:grpSpPr>
        <p:grpSp>
          <p:nvGrpSpPr>
            <p:cNvPr id="577" name="Google Shape;577;p26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578" name="Google Shape;578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26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581" name="Google Shape;581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3" name="Google Shape;583;p26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586" name="Google Shape;586;p26"/>
          <p:cNvCxnSpPr/>
          <p:nvPr/>
        </p:nvCxnSpPr>
        <p:spPr>
          <a:xfrm>
            <a:off x="4638177" y="2245984"/>
            <a:ext cx="9799801" cy="0"/>
          </a:xfrm>
          <a:prstGeom prst="straightConnector1">
            <a:avLst/>
          </a:prstGeom>
          <a:noFill/>
          <a:ln cap="flat" cmpd="sng" w="38100">
            <a:solidFill>
              <a:srgbClr val="F3F6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87" name="Google Shape;587;p26"/>
          <p:cNvGrpSpPr/>
          <p:nvPr/>
        </p:nvGrpSpPr>
        <p:grpSpPr>
          <a:xfrm>
            <a:off x="15226010" y="2079760"/>
            <a:ext cx="406823" cy="408647"/>
            <a:chOff x="1813" y="0"/>
            <a:chExt cx="809173" cy="812800"/>
          </a:xfrm>
        </p:grpSpPr>
        <p:sp>
          <p:nvSpPr>
            <p:cNvPr id="588" name="Google Shape;588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26"/>
          <p:cNvGrpSpPr/>
          <p:nvPr/>
        </p:nvGrpSpPr>
        <p:grpSpPr>
          <a:xfrm>
            <a:off x="15789684" y="2079760"/>
            <a:ext cx="406823" cy="408647"/>
            <a:chOff x="1813" y="0"/>
            <a:chExt cx="809173" cy="812800"/>
          </a:xfrm>
        </p:grpSpPr>
        <p:sp>
          <p:nvSpPr>
            <p:cNvPr id="591" name="Google Shape;591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6"/>
          <p:cNvGrpSpPr/>
          <p:nvPr/>
        </p:nvGrpSpPr>
        <p:grpSpPr>
          <a:xfrm>
            <a:off x="16350731" y="2079760"/>
            <a:ext cx="406823" cy="408647"/>
            <a:chOff x="1813" y="0"/>
            <a:chExt cx="809173" cy="812800"/>
          </a:xfrm>
        </p:grpSpPr>
        <p:sp>
          <p:nvSpPr>
            <p:cNvPr id="594" name="Google Shape;594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/>
          <p:nvPr/>
        </p:nvSpPr>
        <p:spPr>
          <a:xfrm>
            <a:off x="1028700" y="457200"/>
            <a:ext cx="16230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write your topic or idea</a:t>
            </a:r>
            <a:endParaRPr/>
          </a:p>
        </p:txBody>
      </p:sp>
      <p:grpSp>
        <p:nvGrpSpPr>
          <p:cNvPr id="601" name="Google Shape;601;p27"/>
          <p:cNvGrpSpPr/>
          <p:nvPr/>
        </p:nvGrpSpPr>
        <p:grpSpPr>
          <a:xfrm>
            <a:off x="2030534" y="2348199"/>
            <a:ext cx="14226933" cy="6910101"/>
            <a:chOff x="0" y="-38100"/>
            <a:chExt cx="4068654" cy="1976168"/>
          </a:xfrm>
        </p:grpSpPr>
        <p:sp>
          <p:nvSpPr>
            <p:cNvPr id="602" name="Google Shape;602;p27"/>
            <p:cNvSpPr/>
            <p:nvPr/>
          </p:nvSpPr>
          <p:spPr>
            <a:xfrm>
              <a:off x="0" y="0"/>
              <a:ext cx="4068654" cy="1938068"/>
            </a:xfrm>
            <a:custGeom>
              <a:rect b="b" l="l" r="r" t="t"/>
              <a:pathLst>
                <a:path extrusionOk="0" h="1938068" w="4068654">
                  <a:moveTo>
                    <a:pt x="26120" y="0"/>
                  </a:moveTo>
                  <a:lnTo>
                    <a:pt x="4042533" y="0"/>
                  </a:lnTo>
                  <a:cubicBezTo>
                    <a:pt x="4056959" y="0"/>
                    <a:pt x="4068654" y="11694"/>
                    <a:pt x="4068654" y="26120"/>
                  </a:cubicBezTo>
                  <a:lnTo>
                    <a:pt x="4068654" y="1911948"/>
                  </a:lnTo>
                  <a:cubicBezTo>
                    <a:pt x="4068654" y="1926374"/>
                    <a:pt x="4056959" y="1938068"/>
                    <a:pt x="4042533" y="1938068"/>
                  </a:cubicBezTo>
                  <a:lnTo>
                    <a:pt x="26120" y="1938068"/>
                  </a:lnTo>
                  <a:cubicBezTo>
                    <a:pt x="11694" y="1938068"/>
                    <a:pt x="0" y="1926374"/>
                    <a:pt x="0" y="1911948"/>
                  </a:cubicBezTo>
                  <a:lnTo>
                    <a:pt x="0" y="26120"/>
                  </a:lnTo>
                  <a:cubicBezTo>
                    <a:pt x="0" y="11694"/>
                    <a:pt x="11694" y="0"/>
                    <a:pt x="26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27"/>
          <p:cNvSpPr txBox="1"/>
          <p:nvPr/>
        </p:nvSpPr>
        <p:spPr>
          <a:xfrm>
            <a:off x="3145771" y="3205201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05" name="Google Shape;605;p27"/>
          <p:cNvSpPr txBox="1"/>
          <p:nvPr/>
        </p:nvSpPr>
        <p:spPr>
          <a:xfrm>
            <a:off x="9062177" y="3157576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606" name="Google Shape;606;p27"/>
          <p:cNvSpPr txBox="1"/>
          <p:nvPr/>
        </p:nvSpPr>
        <p:spPr>
          <a:xfrm>
            <a:off x="3145771" y="4185870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07" name="Google Shape;607;p27"/>
          <p:cNvSpPr txBox="1"/>
          <p:nvPr/>
        </p:nvSpPr>
        <p:spPr>
          <a:xfrm>
            <a:off x="9062177" y="4138245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608" name="Google Shape;608;p27"/>
          <p:cNvSpPr txBox="1"/>
          <p:nvPr/>
        </p:nvSpPr>
        <p:spPr>
          <a:xfrm>
            <a:off x="3145771" y="5166539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09" name="Google Shape;609;p27"/>
          <p:cNvSpPr txBox="1"/>
          <p:nvPr/>
        </p:nvSpPr>
        <p:spPr>
          <a:xfrm>
            <a:off x="9062177" y="5118914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610" name="Google Shape;610;p27"/>
          <p:cNvSpPr txBox="1"/>
          <p:nvPr/>
        </p:nvSpPr>
        <p:spPr>
          <a:xfrm>
            <a:off x="3145771" y="6147208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11" name="Google Shape;611;p27"/>
          <p:cNvSpPr txBox="1"/>
          <p:nvPr/>
        </p:nvSpPr>
        <p:spPr>
          <a:xfrm>
            <a:off x="9062177" y="6099583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612" name="Google Shape;612;p27"/>
          <p:cNvSpPr txBox="1"/>
          <p:nvPr/>
        </p:nvSpPr>
        <p:spPr>
          <a:xfrm>
            <a:off x="3145771" y="7127877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13" name="Google Shape;613;p27"/>
          <p:cNvSpPr txBox="1"/>
          <p:nvPr/>
        </p:nvSpPr>
        <p:spPr>
          <a:xfrm>
            <a:off x="9062177" y="7080252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614" name="Google Shape;614;p27"/>
          <p:cNvSpPr txBox="1"/>
          <p:nvPr/>
        </p:nvSpPr>
        <p:spPr>
          <a:xfrm>
            <a:off x="3145771" y="8108547"/>
            <a:ext cx="3837223" cy="46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46" u="none" cap="none" strike="noStrike">
                <a:solidFill>
                  <a:srgbClr val="0B132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615" name="Google Shape;615;p27"/>
          <p:cNvSpPr txBox="1"/>
          <p:nvPr/>
        </p:nvSpPr>
        <p:spPr>
          <a:xfrm>
            <a:off x="9062177" y="8060922"/>
            <a:ext cx="6800628" cy="38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5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cxnSp>
        <p:nvCxnSpPr>
          <p:cNvPr id="616" name="Google Shape;616;p27"/>
          <p:cNvCxnSpPr/>
          <p:nvPr/>
        </p:nvCxnSpPr>
        <p:spPr>
          <a:xfrm>
            <a:off x="6982994" y="3436454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4DA1A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7" name="Google Shape;617;p27"/>
          <p:cNvCxnSpPr/>
          <p:nvPr/>
        </p:nvCxnSpPr>
        <p:spPr>
          <a:xfrm>
            <a:off x="6982994" y="4398073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FF9F1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8" name="Google Shape;618;p27"/>
          <p:cNvCxnSpPr/>
          <p:nvPr/>
        </p:nvCxnSpPr>
        <p:spPr>
          <a:xfrm>
            <a:off x="6982994" y="5397792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6874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9" name="Google Shape;619;p27"/>
          <p:cNvCxnSpPr/>
          <p:nvPr/>
        </p:nvCxnSpPr>
        <p:spPr>
          <a:xfrm>
            <a:off x="6982994" y="6378461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4DA1A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p27"/>
          <p:cNvCxnSpPr/>
          <p:nvPr/>
        </p:nvCxnSpPr>
        <p:spPr>
          <a:xfrm>
            <a:off x="6982994" y="7359130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FF9F1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1" name="Google Shape;621;p27"/>
          <p:cNvCxnSpPr/>
          <p:nvPr/>
        </p:nvCxnSpPr>
        <p:spPr>
          <a:xfrm>
            <a:off x="6982994" y="8301700"/>
            <a:ext cx="1595070" cy="0"/>
          </a:xfrm>
          <a:prstGeom prst="straightConnector1">
            <a:avLst/>
          </a:prstGeom>
          <a:noFill/>
          <a:ln cap="flat" cmpd="sng" w="38100">
            <a:solidFill>
              <a:srgbClr val="6874E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2" name="Google Shape;622;p27"/>
          <p:cNvGrpSpPr/>
          <p:nvPr/>
        </p:nvGrpSpPr>
        <p:grpSpPr>
          <a:xfrm>
            <a:off x="16743241" y="4185870"/>
            <a:ext cx="6045617" cy="7440760"/>
            <a:chOff x="0" y="0"/>
            <a:chExt cx="8060823" cy="9921013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0" y="0"/>
              <a:ext cx="8060823" cy="9921013"/>
              <a:chOff x="0" y="0"/>
              <a:chExt cx="660400" cy="812800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6" name="Google Shape;626;p27"/>
            <p:cNvGrpSpPr/>
            <p:nvPr/>
          </p:nvGrpSpPr>
          <p:grpSpPr>
            <a:xfrm>
              <a:off x="470923" y="579598"/>
              <a:ext cx="7118977" cy="8761817"/>
              <a:chOff x="0" y="0"/>
              <a:chExt cx="660400" cy="812800"/>
            </a:xfrm>
          </p:grpSpPr>
          <p:sp>
            <p:nvSpPr>
              <p:cNvPr id="627" name="Google Shape;627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9" name="Google Shape;629;p27"/>
            <p:cNvGrpSpPr/>
            <p:nvPr/>
          </p:nvGrpSpPr>
          <p:grpSpPr>
            <a:xfrm>
              <a:off x="935823" y="1151782"/>
              <a:ext cx="6189177" cy="7617449"/>
              <a:chOff x="0" y="0"/>
              <a:chExt cx="660400" cy="812800"/>
            </a:xfrm>
          </p:grpSpPr>
          <p:sp>
            <p:nvSpPr>
              <p:cNvPr id="630" name="Google Shape;630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2" name="Google Shape;632;p27"/>
          <p:cNvGrpSpPr/>
          <p:nvPr/>
        </p:nvGrpSpPr>
        <p:grpSpPr>
          <a:xfrm rot="10800000">
            <a:off x="-3996916" y="-910903"/>
            <a:ext cx="5734716" cy="7058111"/>
            <a:chOff x="0" y="0"/>
            <a:chExt cx="7646287" cy="9410815"/>
          </a:xfrm>
        </p:grpSpPr>
        <p:grpSp>
          <p:nvGrpSpPr>
            <p:cNvPr id="633" name="Google Shape;633;p27"/>
            <p:cNvGrpSpPr/>
            <p:nvPr/>
          </p:nvGrpSpPr>
          <p:grpSpPr>
            <a:xfrm>
              <a:off x="0" y="0"/>
              <a:ext cx="7646287" cy="9410815"/>
              <a:chOff x="0" y="0"/>
              <a:chExt cx="660400" cy="812800"/>
            </a:xfrm>
          </p:grpSpPr>
          <p:sp>
            <p:nvSpPr>
              <p:cNvPr id="634" name="Google Shape;634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27"/>
            <p:cNvGrpSpPr/>
            <p:nvPr/>
          </p:nvGrpSpPr>
          <p:grpSpPr>
            <a:xfrm>
              <a:off x="446706" y="549792"/>
              <a:ext cx="6752876" cy="8311232"/>
              <a:chOff x="0" y="0"/>
              <a:chExt cx="660400" cy="812800"/>
            </a:xfrm>
          </p:grpSpPr>
          <p:sp>
            <p:nvSpPr>
              <p:cNvPr id="637" name="Google Shape;637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27"/>
            <p:cNvGrpSpPr/>
            <p:nvPr/>
          </p:nvGrpSpPr>
          <p:grpSpPr>
            <a:xfrm>
              <a:off x="887697" y="1092550"/>
              <a:ext cx="5870893" cy="7225714"/>
              <a:chOff x="0" y="0"/>
              <a:chExt cx="660400" cy="812800"/>
            </a:xfrm>
          </p:grpSpPr>
          <p:sp>
            <p:nvSpPr>
              <p:cNvPr id="640" name="Google Shape;640;p27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7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28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28"/>
          <p:cNvGrpSpPr/>
          <p:nvPr/>
        </p:nvGrpSpPr>
        <p:grpSpPr>
          <a:xfrm>
            <a:off x="407756" y="3900535"/>
            <a:ext cx="5660281" cy="5535041"/>
            <a:chOff x="0" y="-38100"/>
            <a:chExt cx="1490774" cy="1457789"/>
          </a:xfrm>
        </p:grpSpPr>
        <p:sp>
          <p:nvSpPr>
            <p:cNvPr id="648" name="Google Shape;648;p28"/>
            <p:cNvSpPr/>
            <p:nvPr/>
          </p:nvSpPr>
          <p:spPr>
            <a:xfrm>
              <a:off x="0" y="0"/>
              <a:ext cx="1490774" cy="1419689"/>
            </a:xfrm>
            <a:custGeom>
              <a:rect b="b" l="l" r="r" t="t"/>
              <a:pathLst>
                <a:path extrusionOk="0" h="1419689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354036"/>
                  </a:lnTo>
                  <a:cubicBezTo>
                    <a:pt x="1490774" y="1390295"/>
                    <a:pt x="1461380" y="1419689"/>
                    <a:pt x="1425121" y="1419689"/>
                  </a:cubicBezTo>
                  <a:lnTo>
                    <a:pt x="65653" y="1419689"/>
                  </a:lnTo>
                  <a:cubicBezTo>
                    <a:pt x="29394" y="1419689"/>
                    <a:pt x="0" y="1390295"/>
                    <a:pt x="0" y="1354036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28"/>
          <p:cNvGrpSpPr/>
          <p:nvPr/>
        </p:nvGrpSpPr>
        <p:grpSpPr>
          <a:xfrm>
            <a:off x="6313859" y="3900535"/>
            <a:ext cx="5660281" cy="5535041"/>
            <a:chOff x="0" y="-38100"/>
            <a:chExt cx="1490774" cy="1457789"/>
          </a:xfrm>
        </p:grpSpPr>
        <p:sp>
          <p:nvSpPr>
            <p:cNvPr id="651" name="Google Shape;651;p28"/>
            <p:cNvSpPr/>
            <p:nvPr/>
          </p:nvSpPr>
          <p:spPr>
            <a:xfrm>
              <a:off x="0" y="0"/>
              <a:ext cx="1490774" cy="1419689"/>
            </a:xfrm>
            <a:custGeom>
              <a:rect b="b" l="l" r="r" t="t"/>
              <a:pathLst>
                <a:path extrusionOk="0" h="1419689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354036"/>
                  </a:lnTo>
                  <a:cubicBezTo>
                    <a:pt x="1490774" y="1390295"/>
                    <a:pt x="1461380" y="1419689"/>
                    <a:pt x="1425121" y="1419689"/>
                  </a:cubicBezTo>
                  <a:lnTo>
                    <a:pt x="65653" y="1419689"/>
                  </a:lnTo>
                  <a:cubicBezTo>
                    <a:pt x="29394" y="1419689"/>
                    <a:pt x="0" y="1390295"/>
                    <a:pt x="0" y="1354036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28"/>
          <p:cNvGrpSpPr/>
          <p:nvPr/>
        </p:nvGrpSpPr>
        <p:grpSpPr>
          <a:xfrm>
            <a:off x="12219962" y="3900535"/>
            <a:ext cx="5660281" cy="5535041"/>
            <a:chOff x="0" y="-38100"/>
            <a:chExt cx="1490774" cy="1457789"/>
          </a:xfrm>
        </p:grpSpPr>
        <p:sp>
          <p:nvSpPr>
            <p:cNvPr id="654" name="Google Shape;654;p28"/>
            <p:cNvSpPr/>
            <p:nvPr/>
          </p:nvSpPr>
          <p:spPr>
            <a:xfrm>
              <a:off x="0" y="0"/>
              <a:ext cx="1490774" cy="1419689"/>
            </a:xfrm>
            <a:custGeom>
              <a:rect b="b" l="l" r="r" t="t"/>
              <a:pathLst>
                <a:path extrusionOk="0" h="1419689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354036"/>
                  </a:lnTo>
                  <a:cubicBezTo>
                    <a:pt x="1490774" y="1390295"/>
                    <a:pt x="1461380" y="1419689"/>
                    <a:pt x="1425121" y="1419689"/>
                  </a:cubicBezTo>
                  <a:lnTo>
                    <a:pt x="65653" y="1419689"/>
                  </a:lnTo>
                  <a:cubicBezTo>
                    <a:pt x="29394" y="1419689"/>
                    <a:pt x="0" y="1390295"/>
                    <a:pt x="0" y="1354036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28"/>
          <p:cNvGrpSpPr/>
          <p:nvPr/>
        </p:nvGrpSpPr>
        <p:grpSpPr>
          <a:xfrm>
            <a:off x="1028691" y="4818947"/>
            <a:ext cx="4418394" cy="3800016"/>
            <a:chOff x="0" y="-57150"/>
            <a:chExt cx="5891191" cy="5066689"/>
          </a:xfrm>
        </p:grpSpPr>
        <p:sp>
          <p:nvSpPr>
            <p:cNvPr id="657" name="Google Shape;657;p28"/>
            <p:cNvSpPr txBox="1"/>
            <p:nvPr/>
          </p:nvSpPr>
          <p:spPr>
            <a:xfrm>
              <a:off x="0" y="-57150"/>
              <a:ext cx="5891191" cy="232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  <p:sp>
          <p:nvSpPr>
            <p:cNvPr id="658" name="Google Shape;658;p28"/>
            <p:cNvSpPr txBox="1"/>
            <p:nvPr/>
          </p:nvSpPr>
          <p:spPr>
            <a:xfrm>
              <a:off x="0" y="3180527"/>
              <a:ext cx="3916132" cy="182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Elaborate on what you want to discuss. </a:t>
              </a:r>
              <a:endParaRPr/>
            </a:p>
          </p:txBody>
        </p:sp>
      </p:grpSp>
      <p:sp>
        <p:nvSpPr>
          <p:cNvPr id="659" name="Google Shape;659;p28"/>
          <p:cNvSpPr txBox="1"/>
          <p:nvPr/>
        </p:nvSpPr>
        <p:spPr>
          <a:xfrm>
            <a:off x="407756" y="1247948"/>
            <a:ext cx="1156638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methodology</a:t>
            </a:r>
            <a:endParaRPr/>
          </a:p>
        </p:txBody>
      </p:sp>
      <p:grpSp>
        <p:nvGrpSpPr>
          <p:cNvPr id="660" name="Google Shape;660;p28"/>
          <p:cNvGrpSpPr/>
          <p:nvPr/>
        </p:nvGrpSpPr>
        <p:grpSpPr>
          <a:xfrm>
            <a:off x="6934803" y="4818947"/>
            <a:ext cx="4418394" cy="3800016"/>
            <a:chOff x="0" y="-57150"/>
            <a:chExt cx="5891191" cy="5066689"/>
          </a:xfrm>
        </p:grpSpPr>
        <p:sp>
          <p:nvSpPr>
            <p:cNvPr id="661" name="Google Shape;661;p28"/>
            <p:cNvSpPr txBox="1"/>
            <p:nvPr/>
          </p:nvSpPr>
          <p:spPr>
            <a:xfrm>
              <a:off x="0" y="-57150"/>
              <a:ext cx="5891191" cy="232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  <p:sp>
          <p:nvSpPr>
            <p:cNvPr id="662" name="Google Shape;662;p28"/>
            <p:cNvSpPr txBox="1"/>
            <p:nvPr/>
          </p:nvSpPr>
          <p:spPr>
            <a:xfrm>
              <a:off x="0" y="3180527"/>
              <a:ext cx="3916132" cy="182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663" name="Google Shape;663;p28"/>
          <p:cNvGrpSpPr/>
          <p:nvPr/>
        </p:nvGrpSpPr>
        <p:grpSpPr>
          <a:xfrm>
            <a:off x="12840906" y="4818947"/>
            <a:ext cx="4418394" cy="3800016"/>
            <a:chOff x="0" y="-57150"/>
            <a:chExt cx="5891191" cy="5066689"/>
          </a:xfrm>
        </p:grpSpPr>
        <p:sp>
          <p:nvSpPr>
            <p:cNvPr id="664" name="Google Shape;664;p28"/>
            <p:cNvSpPr txBox="1"/>
            <p:nvPr/>
          </p:nvSpPr>
          <p:spPr>
            <a:xfrm>
              <a:off x="0" y="-57150"/>
              <a:ext cx="5891191" cy="2327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add a main point</a:t>
              </a:r>
              <a:endParaRPr/>
            </a:p>
          </p:txBody>
        </p:sp>
        <p:sp>
          <p:nvSpPr>
            <p:cNvPr id="665" name="Google Shape;665;p28"/>
            <p:cNvSpPr txBox="1"/>
            <p:nvPr/>
          </p:nvSpPr>
          <p:spPr>
            <a:xfrm>
              <a:off x="0" y="3180527"/>
              <a:ext cx="3916132" cy="182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Elaborate on what you want to discuss. </a:t>
              </a:r>
              <a:endParaRPr/>
            </a:p>
          </p:txBody>
        </p:sp>
      </p:grpSp>
      <p:cxnSp>
        <p:nvCxnSpPr>
          <p:cNvPr id="666" name="Google Shape;666;p28"/>
          <p:cNvCxnSpPr/>
          <p:nvPr/>
        </p:nvCxnSpPr>
        <p:spPr>
          <a:xfrm>
            <a:off x="8430831" y="2138071"/>
            <a:ext cx="7321767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7" name="Google Shape;667;p28"/>
          <p:cNvGrpSpPr/>
          <p:nvPr/>
        </p:nvGrpSpPr>
        <p:grpSpPr>
          <a:xfrm>
            <a:off x="16347787" y="1933748"/>
            <a:ext cx="406823" cy="408647"/>
            <a:chOff x="1813" y="0"/>
            <a:chExt cx="809173" cy="812800"/>
          </a:xfrm>
        </p:grpSpPr>
        <p:sp>
          <p:nvSpPr>
            <p:cNvPr id="668" name="Google Shape;668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0" name="Google Shape;670;p28"/>
          <p:cNvGrpSpPr/>
          <p:nvPr/>
        </p:nvGrpSpPr>
        <p:grpSpPr>
          <a:xfrm>
            <a:off x="16911461" y="1933748"/>
            <a:ext cx="406823" cy="408647"/>
            <a:chOff x="1813" y="0"/>
            <a:chExt cx="809173" cy="812800"/>
          </a:xfrm>
        </p:grpSpPr>
        <p:sp>
          <p:nvSpPr>
            <p:cNvPr id="671" name="Google Shape;671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17472509" y="1933748"/>
            <a:ext cx="406823" cy="408647"/>
            <a:chOff x="1813" y="0"/>
            <a:chExt cx="809173" cy="812800"/>
          </a:xfrm>
        </p:grpSpPr>
        <p:sp>
          <p:nvSpPr>
            <p:cNvPr id="674" name="Google Shape;674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29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681" name="Google Shape;681;p2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3" name="Google Shape;683;p29"/>
          <p:cNvSpPr txBox="1"/>
          <p:nvPr/>
        </p:nvSpPr>
        <p:spPr>
          <a:xfrm>
            <a:off x="1340294" y="762000"/>
            <a:ext cx="2808906" cy="2267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6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04.</a:t>
            </a:r>
            <a:endParaRPr/>
          </a:p>
        </p:txBody>
      </p:sp>
      <p:sp>
        <p:nvSpPr>
          <p:cNvPr id="684" name="Google Shape;684;p29"/>
          <p:cNvSpPr txBox="1"/>
          <p:nvPr/>
        </p:nvSpPr>
        <p:spPr>
          <a:xfrm>
            <a:off x="6849371" y="7292586"/>
            <a:ext cx="9909096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section name</a:t>
            </a:r>
            <a:endParaRPr/>
          </a:p>
        </p:txBody>
      </p:sp>
      <p:grpSp>
        <p:nvGrpSpPr>
          <p:cNvPr id="685" name="Google Shape;685;p29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686" name="Google Shape;686;p29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687" name="Google Shape;687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9" name="Google Shape;689;p29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690" name="Google Shape;690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2" name="Google Shape;692;p29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693" name="Google Shape;693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29"/>
          <p:cNvGrpSpPr/>
          <p:nvPr/>
        </p:nvGrpSpPr>
        <p:grpSpPr>
          <a:xfrm rot="10800000">
            <a:off x="13557529" y="-3278780"/>
            <a:ext cx="6999655" cy="8614961"/>
            <a:chOff x="0" y="0"/>
            <a:chExt cx="9332874" cy="11486614"/>
          </a:xfrm>
        </p:grpSpPr>
        <p:grpSp>
          <p:nvGrpSpPr>
            <p:cNvPr id="696" name="Google Shape;696;p29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697" name="Google Shape;697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9" name="Google Shape;699;p29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700" name="Google Shape;700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29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703" name="Google Shape;703;p2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2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705" name="Google Shape;705;p29"/>
          <p:cNvCxnSpPr/>
          <p:nvPr/>
        </p:nvCxnSpPr>
        <p:spPr>
          <a:xfrm>
            <a:off x="4638177" y="2245984"/>
            <a:ext cx="9799801" cy="0"/>
          </a:xfrm>
          <a:prstGeom prst="straightConnector1">
            <a:avLst/>
          </a:prstGeom>
          <a:noFill/>
          <a:ln cap="flat" cmpd="sng" w="38100">
            <a:solidFill>
              <a:srgbClr val="F3F6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06" name="Google Shape;706;p29"/>
          <p:cNvGrpSpPr/>
          <p:nvPr/>
        </p:nvGrpSpPr>
        <p:grpSpPr>
          <a:xfrm>
            <a:off x="15226010" y="2079760"/>
            <a:ext cx="406823" cy="408647"/>
            <a:chOff x="1813" y="0"/>
            <a:chExt cx="809173" cy="812800"/>
          </a:xfrm>
        </p:grpSpPr>
        <p:sp>
          <p:nvSpPr>
            <p:cNvPr id="707" name="Google Shape;707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29"/>
          <p:cNvGrpSpPr/>
          <p:nvPr/>
        </p:nvGrpSpPr>
        <p:grpSpPr>
          <a:xfrm>
            <a:off x="15789684" y="2079760"/>
            <a:ext cx="406823" cy="408647"/>
            <a:chOff x="1813" y="0"/>
            <a:chExt cx="809173" cy="812800"/>
          </a:xfrm>
        </p:grpSpPr>
        <p:sp>
          <p:nvSpPr>
            <p:cNvPr id="710" name="Google Shape;710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29"/>
          <p:cNvGrpSpPr/>
          <p:nvPr/>
        </p:nvGrpSpPr>
        <p:grpSpPr>
          <a:xfrm>
            <a:off x="16350731" y="2079760"/>
            <a:ext cx="406823" cy="408647"/>
            <a:chOff x="1813" y="0"/>
            <a:chExt cx="809173" cy="812800"/>
          </a:xfrm>
        </p:grpSpPr>
        <p:sp>
          <p:nvSpPr>
            <p:cNvPr id="713" name="Google Shape;713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30"/>
          <p:cNvPicPr preferRelativeResize="0"/>
          <p:nvPr/>
        </p:nvPicPr>
        <p:blipFill rotWithShape="1">
          <a:blip r:embed="rId3">
            <a:alphaModFix/>
          </a:blip>
          <a:srcRect b="25641" l="0" r="0" t="25641"/>
          <a:stretch/>
        </p:blipFill>
        <p:spPr>
          <a:xfrm>
            <a:off x="0" y="0"/>
            <a:ext cx="18288000" cy="5941314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0"/>
          <p:cNvSpPr txBox="1"/>
          <p:nvPr/>
        </p:nvSpPr>
        <p:spPr>
          <a:xfrm>
            <a:off x="336219" y="8415618"/>
            <a:ext cx="522833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grpSp>
        <p:nvGrpSpPr>
          <p:cNvPr id="721" name="Google Shape;721;p30"/>
          <p:cNvGrpSpPr/>
          <p:nvPr/>
        </p:nvGrpSpPr>
        <p:grpSpPr>
          <a:xfrm>
            <a:off x="243948" y="5188971"/>
            <a:ext cx="5857395" cy="4062560"/>
            <a:chOff x="0" y="-257175"/>
            <a:chExt cx="1542688" cy="1069975"/>
          </a:xfrm>
        </p:grpSpPr>
        <p:sp>
          <p:nvSpPr>
            <p:cNvPr id="722" name="Google Shape;722;p30"/>
            <p:cNvSpPr/>
            <p:nvPr/>
          </p:nvSpPr>
          <p:spPr>
            <a:xfrm>
              <a:off x="0" y="0"/>
              <a:ext cx="1377009" cy="597659"/>
            </a:xfrm>
            <a:custGeom>
              <a:rect b="b" l="l" r="r" t="t"/>
              <a:pathLst>
                <a:path extrusionOk="0" h="597659" w="1377009">
                  <a:moveTo>
                    <a:pt x="0" y="0"/>
                  </a:moveTo>
                  <a:lnTo>
                    <a:pt x="1377009" y="0"/>
                  </a:lnTo>
                  <a:lnTo>
                    <a:pt x="1377009" y="597659"/>
                  </a:lnTo>
                  <a:lnTo>
                    <a:pt x="0" y="597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23" name="Google Shape;723;p30"/>
            <p:cNvSpPr txBox="1"/>
            <p:nvPr/>
          </p:nvSpPr>
          <p:spPr>
            <a:xfrm>
              <a:off x="0" y="-257175"/>
              <a:ext cx="1542688" cy="1069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2 out of 5</a:t>
              </a:r>
              <a:endParaRPr/>
            </a:p>
          </p:txBody>
        </p:sp>
      </p:grpSp>
      <p:grpSp>
        <p:nvGrpSpPr>
          <p:cNvPr id="724" name="Google Shape;724;p30"/>
          <p:cNvGrpSpPr/>
          <p:nvPr/>
        </p:nvGrpSpPr>
        <p:grpSpPr>
          <a:xfrm>
            <a:off x="6694647" y="5188971"/>
            <a:ext cx="4226270" cy="4062560"/>
            <a:chOff x="0" y="-257175"/>
            <a:chExt cx="1113092" cy="1069975"/>
          </a:xfrm>
        </p:grpSpPr>
        <p:sp>
          <p:nvSpPr>
            <p:cNvPr id="725" name="Google Shape;725;p30"/>
            <p:cNvSpPr/>
            <p:nvPr/>
          </p:nvSpPr>
          <p:spPr>
            <a:xfrm>
              <a:off x="0" y="0"/>
              <a:ext cx="1113092" cy="597659"/>
            </a:xfrm>
            <a:custGeom>
              <a:rect b="b" l="l" r="r" t="t"/>
              <a:pathLst>
                <a:path extrusionOk="0" h="597659" w="1113092">
                  <a:moveTo>
                    <a:pt x="0" y="0"/>
                  </a:moveTo>
                  <a:lnTo>
                    <a:pt x="1113092" y="0"/>
                  </a:lnTo>
                  <a:lnTo>
                    <a:pt x="1113092" y="597659"/>
                  </a:lnTo>
                  <a:lnTo>
                    <a:pt x="0" y="597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26" name="Google Shape;726;p30"/>
            <p:cNvSpPr txBox="1"/>
            <p:nvPr/>
          </p:nvSpPr>
          <p:spPr>
            <a:xfrm>
              <a:off x="0" y="-257175"/>
              <a:ext cx="812800" cy="1069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95%</a:t>
              </a:r>
              <a:endParaRPr/>
            </a:p>
          </p:txBody>
        </p:sp>
      </p:grpSp>
      <p:grpSp>
        <p:nvGrpSpPr>
          <p:cNvPr id="727" name="Google Shape;727;p30"/>
          <p:cNvGrpSpPr/>
          <p:nvPr/>
        </p:nvGrpSpPr>
        <p:grpSpPr>
          <a:xfrm>
            <a:off x="11853182" y="5143499"/>
            <a:ext cx="6098599" cy="4062560"/>
            <a:chOff x="-51994" y="-270031"/>
            <a:chExt cx="1606215" cy="1069975"/>
          </a:xfrm>
        </p:grpSpPr>
        <p:sp>
          <p:nvSpPr>
            <p:cNvPr id="728" name="Google Shape;728;p30"/>
            <p:cNvSpPr/>
            <p:nvPr/>
          </p:nvSpPr>
          <p:spPr>
            <a:xfrm>
              <a:off x="0" y="0"/>
              <a:ext cx="1554221" cy="597659"/>
            </a:xfrm>
            <a:custGeom>
              <a:rect b="b" l="l" r="r" t="t"/>
              <a:pathLst>
                <a:path extrusionOk="0" h="597659" w="1554221">
                  <a:moveTo>
                    <a:pt x="0" y="0"/>
                  </a:moveTo>
                  <a:lnTo>
                    <a:pt x="1554221" y="0"/>
                  </a:lnTo>
                  <a:lnTo>
                    <a:pt x="1554221" y="597659"/>
                  </a:lnTo>
                  <a:lnTo>
                    <a:pt x="0" y="597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729" name="Google Shape;729;p30"/>
            <p:cNvSpPr txBox="1"/>
            <p:nvPr/>
          </p:nvSpPr>
          <p:spPr>
            <a:xfrm>
              <a:off x="-51994" y="-270031"/>
              <a:ext cx="1597629" cy="1069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12 million</a:t>
              </a:r>
              <a:endParaRPr/>
            </a:p>
          </p:txBody>
        </p:sp>
      </p:grpSp>
      <p:grpSp>
        <p:nvGrpSpPr>
          <p:cNvPr id="730" name="Google Shape;730;p30"/>
          <p:cNvGrpSpPr/>
          <p:nvPr/>
        </p:nvGrpSpPr>
        <p:grpSpPr>
          <a:xfrm>
            <a:off x="0" y="-216991"/>
            <a:ext cx="18287996" cy="6158305"/>
            <a:chOff x="0" y="-57150"/>
            <a:chExt cx="4816592" cy="1621941"/>
          </a:xfrm>
        </p:grpSpPr>
        <p:sp>
          <p:nvSpPr>
            <p:cNvPr id="731" name="Google Shape;731;p30"/>
            <p:cNvSpPr/>
            <p:nvPr/>
          </p:nvSpPr>
          <p:spPr>
            <a:xfrm>
              <a:off x="0" y="0"/>
              <a:ext cx="4816592" cy="1564791"/>
            </a:xfrm>
            <a:custGeom>
              <a:rect b="b" l="l" r="r" t="t"/>
              <a:pathLst>
                <a:path extrusionOk="0" h="15647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64791"/>
                  </a:lnTo>
                  <a:lnTo>
                    <a:pt x="0" y="15647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2" name="Google Shape;732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30"/>
          <p:cNvSpPr txBox="1"/>
          <p:nvPr/>
        </p:nvSpPr>
        <p:spPr>
          <a:xfrm>
            <a:off x="6193616" y="8418959"/>
            <a:ext cx="522833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734" name="Google Shape;734;p30"/>
          <p:cNvSpPr txBox="1"/>
          <p:nvPr/>
        </p:nvSpPr>
        <p:spPr>
          <a:xfrm>
            <a:off x="12050597" y="8418959"/>
            <a:ext cx="522833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grpSp>
        <p:nvGrpSpPr>
          <p:cNvPr id="735" name="Google Shape;735;p30"/>
          <p:cNvGrpSpPr/>
          <p:nvPr/>
        </p:nvGrpSpPr>
        <p:grpSpPr>
          <a:xfrm rot="10800000">
            <a:off x="14695973" y="-1752539"/>
            <a:ext cx="3255809" cy="4007149"/>
            <a:chOff x="0" y="0"/>
            <a:chExt cx="660400" cy="812800"/>
          </a:xfrm>
        </p:grpSpPr>
        <p:sp>
          <p:nvSpPr>
            <p:cNvPr id="736" name="Google Shape;736;p3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3F6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0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30"/>
          <p:cNvGrpSpPr/>
          <p:nvPr/>
        </p:nvGrpSpPr>
        <p:grpSpPr>
          <a:xfrm rot="10800000">
            <a:off x="14886181" y="-1518437"/>
            <a:ext cx="2875392" cy="3538944"/>
            <a:chOff x="0" y="0"/>
            <a:chExt cx="660400" cy="812800"/>
          </a:xfrm>
        </p:grpSpPr>
        <p:sp>
          <p:nvSpPr>
            <p:cNvPr id="739" name="Google Shape;739;p3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3F6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0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30"/>
          <p:cNvGrpSpPr/>
          <p:nvPr/>
        </p:nvGrpSpPr>
        <p:grpSpPr>
          <a:xfrm rot="10800000">
            <a:off x="15073957" y="-1287328"/>
            <a:ext cx="2499841" cy="3076728"/>
            <a:chOff x="0" y="0"/>
            <a:chExt cx="660400" cy="812800"/>
          </a:xfrm>
        </p:grpSpPr>
        <p:sp>
          <p:nvSpPr>
            <p:cNvPr id="742" name="Google Shape;742;p3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3F6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0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" name="Google Shape;748;p31"/>
          <p:cNvGraphicFramePr/>
          <p:nvPr/>
        </p:nvGraphicFramePr>
        <p:xfrm>
          <a:off x="1579911" y="25960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{B098D140-4961-4532-BD58-4F3D4F08A97D}</a:tableStyleId>
              </a:tblPr>
              <a:tblGrid>
                <a:gridCol w="2992100"/>
              </a:tblGrid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A1A9"/>
                    </a:solidFill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332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342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290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49" name="Google Shape;749;p31"/>
          <p:cNvGraphicFramePr/>
          <p:nvPr/>
        </p:nvGraphicFramePr>
        <p:xfrm>
          <a:off x="5427044" y="25768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{B098D140-4961-4532-BD58-4F3D4F08A97D}</a:tableStyleId>
              </a:tblPr>
              <a:tblGrid>
                <a:gridCol w="2992100"/>
              </a:tblGrid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F1C"/>
                    </a:solidFill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332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342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290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50" name="Google Shape;750;p31"/>
          <p:cNvGraphicFramePr/>
          <p:nvPr/>
        </p:nvGraphicFramePr>
        <p:xfrm>
          <a:off x="9274178" y="25768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{B098D140-4961-4532-BD58-4F3D4F08A97D}</a:tableStyleId>
              </a:tblPr>
              <a:tblGrid>
                <a:gridCol w="2992100"/>
              </a:tblGrid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874E8"/>
                    </a:solidFill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332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342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290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51" name="Google Shape;751;p31"/>
          <p:cNvGraphicFramePr/>
          <p:nvPr/>
        </p:nvGraphicFramePr>
        <p:xfrm>
          <a:off x="13090832" y="25768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{B098D140-4961-4532-BD58-4F3D4F08A97D}</a:tableStyleId>
              </a:tblPr>
              <a:tblGrid>
                <a:gridCol w="2992100"/>
              </a:tblGrid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A1A9"/>
                    </a:solidFill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332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4342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3290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132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B13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2" name="Google Shape;752;p31"/>
          <p:cNvSpPr txBox="1"/>
          <p:nvPr/>
        </p:nvSpPr>
        <p:spPr>
          <a:xfrm>
            <a:off x="1579911" y="692524"/>
            <a:ext cx="1512817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schedule</a:t>
            </a:r>
            <a:endParaRPr/>
          </a:p>
        </p:txBody>
      </p:sp>
      <p:cxnSp>
        <p:nvCxnSpPr>
          <p:cNvPr id="753" name="Google Shape;753;p31"/>
          <p:cNvCxnSpPr/>
          <p:nvPr/>
        </p:nvCxnSpPr>
        <p:spPr>
          <a:xfrm>
            <a:off x="6249299" y="1264024"/>
            <a:ext cx="8289292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54" name="Google Shape;754;p31"/>
          <p:cNvGrpSpPr/>
          <p:nvPr/>
        </p:nvGrpSpPr>
        <p:grpSpPr>
          <a:xfrm>
            <a:off x="15040972" y="1059700"/>
            <a:ext cx="406823" cy="408647"/>
            <a:chOff x="1813" y="0"/>
            <a:chExt cx="809173" cy="812800"/>
          </a:xfrm>
        </p:grpSpPr>
        <p:sp>
          <p:nvSpPr>
            <p:cNvPr id="755" name="Google Shape;755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7" name="Google Shape;757;p31"/>
          <p:cNvGrpSpPr/>
          <p:nvPr/>
        </p:nvGrpSpPr>
        <p:grpSpPr>
          <a:xfrm>
            <a:off x="15604646" y="1059700"/>
            <a:ext cx="406823" cy="408647"/>
            <a:chOff x="1813" y="0"/>
            <a:chExt cx="809173" cy="812800"/>
          </a:xfrm>
        </p:grpSpPr>
        <p:sp>
          <p:nvSpPr>
            <p:cNvPr id="758" name="Google Shape;758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0" name="Google Shape;760;p31"/>
          <p:cNvGrpSpPr/>
          <p:nvPr/>
        </p:nvGrpSpPr>
        <p:grpSpPr>
          <a:xfrm>
            <a:off x="16165694" y="1059700"/>
            <a:ext cx="406823" cy="408647"/>
            <a:chOff x="1813" y="0"/>
            <a:chExt cx="809173" cy="812800"/>
          </a:xfrm>
        </p:grpSpPr>
        <p:sp>
          <p:nvSpPr>
            <p:cNvPr id="761" name="Google Shape;761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4"/>
          <p:cNvGrpSpPr/>
          <p:nvPr/>
        </p:nvGrpSpPr>
        <p:grpSpPr>
          <a:xfrm>
            <a:off x="9144000" y="689547"/>
            <a:ext cx="8115300" cy="8930567"/>
            <a:chOff x="0" y="-38100"/>
            <a:chExt cx="2137363" cy="2352084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2137363" cy="2313984"/>
            </a:xfrm>
            <a:custGeom>
              <a:rect b="b" l="l" r="r" t="t"/>
              <a:pathLst>
                <a:path extrusionOk="0" h="2313984" w="2137363">
                  <a:moveTo>
                    <a:pt x="45792" y="0"/>
                  </a:moveTo>
                  <a:lnTo>
                    <a:pt x="2091571" y="0"/>
                  </a:lnTo>
                  <a:cubicBezTo>
                    <a:pt x="2103716" y="0"/>
                    <a:pt x="2115363" y="4824"/>
                    <a:pt x="2123951" y="13412"/>
                  </a:cubicBezTo>
                  <a:cubicBezTo>
                    <a:pt x="2132538" y="22000"/>
                    <a:pt x="2137363" y="33647"/>
                    <a:pt x="2137363" y="45792"/>
                  </a:cubicBezTo>
                  <a:lnTo>
                    <a:pt x="2137363" y="2268192"/>
                  </a:lnTo>
                  <a:cubicBezTo>
                    <a:pt x="2137363" y="2280337"/>
                    <a:pt x="2132538" y="2291984"/>
                    <a:pt x="2123951" y="2300572"/>
                  </a:cubicBezTo>
                  <a:cubicBezTo>
                    <a:pt x="2115363" y="2309159"/>
                    <a:pt x="2103716" y="2313984"/>
                    <a:pt x="2091571" y="2313984"/>
                  </a:cubicBezTo>
                  <a:lnTo>
                    <a:pt x="45792" y="2313984"/>
                  </a:lnTo>
                  <a:cubicBezTo>
                    <a:pt x="33647" y="2313984"/>
                    <a:pt x="22000" y="2309159"/>
                    <a:pt x="13412" y="2300572"/>
                  </a:cubicBezTo>
                  <a:cubicBezTo>
                    <a:pt x="4824" y="2291984"/>
                    <a:pt x="0" y="2280337"/>
                    <a:pt x="0" y="2268192"/>
                  </a:cubicBezTo>
                  <a:lnTo>
                    <a:pt x="0" y="45792"/>
                  </a:lnTo>
                  <a:cubicBezTo>
                    <a:pt x="0" y="33647"/>
                    <a:pt x="4824" y="22000"/>
                    <a:pt x="13412" y="13412"/>
                  </a:cubicBezTo>
                  <a:cubicBezTo>
                    <a:pt x="22000" y="4824"/>
                    <a:pt x="33647" y="0"/>
                    <a:pt x="45792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4"/>
          <p:cNvSpPr txBox="1"/>
          <p:nvPr/>
        </p:nvSpPr>
        <p:spPr>
          <a:xfrm>
            <a:off x="9704294" y="2232031"/>
            <a:ext cx="6225357" cy="2737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Paragraph 1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9704294" y="5848284"/>
            <a:ext cx="6225357" cy="1986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Paragraph 2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856388" y="8141848"/>
            <a:ext cx="6910589" cy="440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5 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856388" y="3683641"/>
            <a:ext cx="6910589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1</a:t>
            </a:r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856388" y="7349424"/>
            <a:ext cx="691058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4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856388" y="2929467"/>
            <a:ext cx="6910589" cy="471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subtitle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856388" y="628786"/>
            <a:ext cx="691058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pretitle</a:t>
            </a:r>
            <a:endParaRPr b="0" i="0" sz="2199" u="none" cap="none" strike="noStrike">
              <a:solidFill>
                <a:srgbClr val="0B132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856388" y="5249123"/>
            <a:ext cx="6910589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2</a:t>
            </a:r>
            <a:endParaRPr/>
          </a:p>
        </p:txBody>
      </p:sp>
      <p:sp>
        <p:nvSpPr>
          <p:cNvPr id="126" name="Google Shape;126;p14"/>
          <p:cNvSpPr txBox="1"/>
          <p:nvPr/>
        </p:nvSpPr>
        <p:spPr>
          <a:xfrm>
            <a:off x="856388" y="6452093"/>
            <a:ext cx="691058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3</a:t>
            </a:r>
            <a:endParaRPr/>
          </a:p>
        </p:txBody>
      </p:sp>
      <p:sp>
        <p:nvSpPr>
          <p:cNvPr id="127" name="Google Shape;127;p14"/>
          <p:cNvSpPr txBox="1"/>
          <p:nvPr/>
        </p:nvSpPr>
        <p:spPr>
          <a:xfrm>
            <a:off x="856388" y="1280385"/>
            <a:ext cx="6910589" cy="14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title</a:t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856388" y="8732998"/>
            <a:ext cx="6910589" cy="353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heading 6</a:t>
            </a:r>
            <a:endParaRPr/>
          </a:p>
        </p:txBody>
      </p:sp>
      <p:sp>
        <p:nvSpPr>
          <p:cNvPr id="129" name="Google Shape;129;p14"/>
          <p:cNvSpPr txBox="1"/>
          <p:nvPr/>
        </p:nvSpPr>
        <p:spPr>
          <a:xfrm>
            <a:off x="856388" y="9328649"/>
            <a:ext cx="691058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footer </a:t>
            </a:r>
            <a:endParaRPr/>
          </a:p>
        </p:txBody>
      </p:sp>
      <p:grpSp>
        <p:nvGrpSpPr>
          <p:cNvPr id="130" name="Google Shape;130;p14"/>
          <p:cNvGrpSpPr/>
          <p:nvPr/>
        </p:nvGrpSpPr>
        <p:grpSpPr>
          <a:xfrm>
            <a:off x="16493527" y="1280385"/>
            <a:ext cx="406823" cy="408647"/>
            <a:chOff x="1813" y="0"/>
            <a:chExt cx="809173" cy="812800"/>
          </a:xfrm>
        </p:grpSpPr>
        <p:sp>
          <p:nvSpPr>
            <p:cNvPr id="131" name="Google Shape;131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4"/>
          <p:cNvGrpSpPr/>
          <p:nvPr/>
        </p:nvGrpSpPr>
        <p:grpSpPr>
          <a:xfrm>
            <a:off x="17057202" y="1280385"/>
            <a:ext cx="406823" cy="408647"/>
            <a:chOff x="1813" y="0"/>
            <a:chExt cx="809173" cy="812800"/>
          </a:xfrm>
        </p:grpSpPr>
        <p:sp>
          <p:nvSpPr>
            <p:cNvPr id="134" name="Google Shape;134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4"/>
          <p:cNvGrpSpPr/>
          <p:nvPr/>
        </p:nvGrpSpPr>
        <p:grpSpPr>
          <a:xfrm>
            <a:off x="17618249" y="1280385"/>
            <a:ext cx="406823" cy="408647"/>
            <a:chOff x="1813" y="0"/>
            <a:chExt cx="809173" cy="812800"/>
          </a:xfrm>
        </p:grpSpPr>
        <p:sp>
          <p:nvSpPr>
            <p:cNvPr id="137" name="Google Shape;137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4"/>
          <p:cNvGrpSpPr/>
          <p:nvPr/>
        </p:nvGrpSpPr>
        <p:grpSpPr>
          <a:xfrm>
            <a:off x="8378227" y="8752048"/>
            <a:ext cx="406823" cy="408647"/>
            <a:chOff x="1813" y="0"/>
            <a:chExt cx="809173" cy="812800"/>
          </a:xfrm>
        </p:grpSpPr>
        <p:sp>
          <p:nvSpPr>
            <p:cNvPr id="140" name="Google Shape;140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14"/>
          <p:cNvGrpSpPr/>
          <p:nvPr/>
        </p:nvGrpSpPr>
        <p:grpSpPr>
          <a:xfrm>
            <a:off x="8941902" y="8752048"/>
            <a:ext cx="406823" cy="408647"/>
            <a:chOff x="1813" y="0"/>
            <a:chExt cx="809173" cy="812800"/>
          </a:xfrm>
        </p:grpSpPr>
        <p:sp>
          <p:nvSpPr>
            <p:cNvPr id="143" name="Google Shape;143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4"/>
          <p:cNvGrpSpPr/>
          <p:nvPr/>
        </p:nvGrpSpPr>
        <p:grpSpPr>
          <a:xfrm>
            <a:off x="9502949" y="8752048"/>
            <a:ext cx="406823" cy="408647"/>
            <a:chOff x="1813" y="0"/>
            <a:chExt cx="809173" cy="812800"/>
          </a:xfrm>
        </p:grpSpPr>
        <p:sp>
          <p:nvSpPr>
            <p:cNvPr id="146" name="Google Shape;146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32"/>
          <p:cNvPicPr preferRelativeResize="0"/>
          <p:nvPr/>
        </p:nvPicPr>
        <p:blipFill rotWithShape="1">
          <a:blip r:embed="rId3">
            <a:alphaModFix/>
          </a:blip>
          <a:srcRect b="7706" l="0" r="0" t="770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8" name="Google Shape;768;p32"/>
          <p:cNvGrpSpPr/>
          <p:nvPr/>
        </p:nvGrpSpPr>
        <p:grpSpPr>
          <a:xfrm>
            <a:off x="-478931" y="8467271"/>
            <a:ext cx="11209522" cy="3230758"/>
            <a:chOff x="0" y="-38100"/>
            <a:chExt cx="2952302" cy="850900"/>
          </a:xfrm>
        </p:grpSpPr>
        <p:sp>
          <p:nvSpPr>
            <p:cNvPr id="769" name="Google Shape;769;p32"/>
            <p:cNvSpPr/>
            <p:nvPr/>
          </p:nvSpPr>
          <p:spPr>
            <a:xfrm>
              <a:off x="0" y="0"/>
              <a:ext cx="2952302" cy="340474"/>
            </a:xfrm>
            <a:custGeom>
              <a:rect b="b" l="l" r="r" t="t"/>
              <a:pathLst>
                <a:path extrusionOk="0" h="340474" w="2952302">
                  <a:moveTo>
                    <a:pt x="33151" y="0"/>
                  </a:moveTo>
                  <a:lnTo>
                    <a:pt x="2919151" y="0"/>
                  </a:lnTo>
                  <a:cubicBezTo>
                    <a:pt x="2927943" y="0"/>
                    <a:pt x="2936375" y="3493"/>
                    <a:pt x="2942592" y="9710"/>
                  </a:cubicBezTo>
                  <a:cubicBezTo>
                    <a:pt x="2948809" y="15927"/>
                    <a:pt x="2952302" y="24359"/>
                    <a:pt x="2952302" y="33151"/>
                  </a:cubicBezTo>
                  <a:lnTo>
                    <a:pt x="2952302" y="307322"/>
                  </a:lnTo>
                  <a:cubicBezTo>
                    <a:pt x="2952302" y="316115"/>
                    <a:pt x="2948809" y="324547"/>
                    <a:pt x="2942592" y="330764"/>
                  </a:cubicBezTo>
                  <a:cubicBezTo>
                    <a:pt x="2936375" y="336981"/>
                    <a:pt x="2927943" y="340474"/>
                    <a:pt x="2919151" y="340474"/>
                  </a:cubicBezTo>
                  <a:lnTo>
                    <a:pt x="33151" y="340474"/>
                  </a:lnTo>
                  <a:cubicBezTo>
                    <a:pt x="24359" y="340474"/>
                    <a:pt x="15927" y="336981"/>
                    <a:pt x="9710" y="330764"/>
                  </a:cubicBezTo>
                  <a:cubicBezTo>
                    <a:pt x="3493" y="324547"/>
                    <a:pt x="0" y="316115"/>
                    <a:pt x="0" y="307322"/>
                  </a:cubicBezTo>
                  <a:lnTo>
                    <a:pt x="0" y="33151"/>
                  </a:lnTo>
                  <a:cubicBezTo>
                    <a:pt x="0" y="24359"/>
                    <a:pt x="3493" y="15927"/>
                    <a:pt x="9710" y="9710"/>
                  </a:cubicBezTo>
                  <a:cubicBezTo>
                    <a:pt x="15927" y="3493"/>
                    <a:pt x="24359" y="0"/>
                    <a:pt x="33151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32"/>
          <p:cNvSpPr txBox="1"/>
          <p:nvPr/>
        </p:nvSpPr>
        <p:spPr>
          <a:xfrm>
            <a:off x="852630" y="8915400"/>
            <a:ext cx="89381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write a heading here</a:t>
            </a:r>
            <a:endParaRPr/>
          </a:p>
        </p:txBody>
      </p:sp>
      <p:grpSp>
        <p:nvGrpSpPr>
          <p:cNvPr id="772" name="Google Shape;772;p32"/>
          <p:cNvGrpSpPr/>
          <p:nvPr/>
        </p:nvGrpSpPr>
        <p:grpSpPr>
          <a:xfrm>
            <a:off x="8826772" y="9053976"/>
            <a:ext cx="406823" cy="408647"/>
            <a:chOff x="1813" y="0"/>
            <a:chExt cx="809173" cy="812800"/>
          </a:xfrm>
        </p:grpSpPr>
        <p:sp>
          <p:nvSpPr>
            <p:cNvPr id="773" name="Google Shape;773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5" name="Google Shape;775;p32"/>
          <p:cNvGrpSpPr/>
          <p:nvPr/>
        </p:nvGrpSpPr>
        <p:grpSpPr>
          <a:xfrm>
            <a:off x="9390447" y="9053976"/>
            <a:ext cx="406823" cy="408647"/>
            <a:chOff x="1813" y="0"/>
            <a:chExt cx="809173" cy="812800"/>
          </a:xfrm>
        </p:grpSpPr>
        <p:sp>
          <p:nvSpPr>
            <p:cNvPr id="776" name="Google Shape;776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9951494" y="9053976"/>
            <a:ext cx="406823" cy="408647"/>
            <a:chOff x="1813" y="0"/>
            <a:chExt cx="809173" cy="812800"/>
          </a:xfrm>
        </p:grpSpPr>
        <p:sp>
          <p:nvSpPr>
            <p:cNvPr id="779" name="Google Shape;779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33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786" name="Google Shape;786;p3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8" name="Google Shape;788;p33"/>
          <p:cNvSpPr txBox="1"/>
          <p:nvPr/>
        </p:nvSpPr>
        <p:spPr>
          <a:xfrm>
            <a:off x="1340293" y="762000"/>
            <a:ext cx="2755158" cy="2267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6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05.</a:t>
            </a:r>
            <a:endParaRPr/>
          </a:p>
        </p:txBody>
      </p:sp>
      <p:sp>
        <p:nvSpPr>
          <p:cNvPr id="789" name="Google Shape;789;p33"/>
          <p:cNvSpPr txBox="1"/>
          <p:nvPr/>
        </p:nvSpPr>
        <p:spPr>
          <a:xfrm>
            <a:off x="6849371" y="7337622"/>
            <a:ext cx="9909096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section name</a:t>
            </a:r>
            <a:endParaRPr/>
          </a:p>
        </p:txBody>
      </p:sp>
      <p:grpSp>
        <p:nvGrpSpPr>
          <p:cNvPr id="790" name="Google Shape;790;p33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791" name="Google Shape;791;p33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792" name="Google Shape;792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33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7" name="Google Shape;797;p33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798" name="Google Shape;798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0" name="Google Shape;800;p33"/>
          <p:cNvGrpSpPr/>
          <p:nvPr/>
        </p:nvGrpSpPr>
        <p:grpSpPr>
          <a:xfrm rot="10800000">
            <a:off x="13557529" y="-3278780"/>
            <a:ext cx="6999655" cy="8614961"/>
            <a:chOff x="0" y="0"/>
            <a:chExt cx="9332874" cy="11486614"/>
          </a:xfrm>
        </p:grpSpPr>
        <p:grpSp>
          <p:nvGrpSpPr>
            <p:cNvPr id="801" name="Google Shape;801;p33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33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805" name="Google Shape;805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33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808" name="Google Shape;808;p3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3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810" name="Google Shape;810;p33"/>
          <p:cNvCxnSpPr/>
          <p:nvPr/>
        </p:nvCxnSpPr>
        <p:spPr>
          <a:xfrm>
            <a:off x="4638177" y="2245984"/>
            <a:ext cx="9799801" cy="0"/>
          </a:xfrm>
          <a:prstGeom prst="straightConnector1">
            <a:avLst/>
          </a:prstGeom>
          <a:noFill/>
          <a:ln cap="flat" cmpd="sng" w="38100">
            <a:solidFill>
              <a:srgbClr val="F3F6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11" name="Google Shape;811;p33"/>
          <p:cNvGrpSpPr/>
          <p:nvPr/>
        </p:nvGrpSpPr>
        <p:grpSpPr>
          <a:xfrm>
            <a:off x="15226010" y="2079760"/>
            <a:ext cx="406823" cy="408647"/>
            <a:chOff x="1813" y="0"/>
            <a:chExt cx="809173" cy="812800"/>
          </a:xfrm>
        </p:grpSpPr>
        <p:sp>
          <p:nvSpPr>
            <p:cNvPr id="812" name="Google Shape;812;p3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4" name="Google Shape;814;p33"/>
          <p:cNvGrpSpPr/>
          <p:nvPr/>
        </p:nvGrpSpPr>
        <p:grpSpPr>
          <a:xfrm>
            <a:off x="15789684" y="2079760"/>
            <a:ext cx="406823" cy="408647"/>
            <a:chOff x="1813" y="0"/>
            <a:chExt cx="809173" cy="812800"/>
          </a:xfrm>
        </p:grpSpPr>
        <p:sp>
          <p:nvSpPr>
            <p:cNvPr id="815" name="Google Shape;815;p3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7" name="Google Shape;817;p33"/>
          <p:cNvGrpSpPr/>
          <p:nvPr/>
        </p:nvGrpSpPr>
        <p:grpSpPr>
          <a:xfrm>
            <a:off x="16350731" y="2079760"/>
            <a:ext cx="406823" cy="408647"/>
            <a:chOff x="1813" y="0"/>
            <a:chExt cx="809173" cy="812800"/>
          </a:xfrm>
        </p:grpSpPr>
        <p:sp>
          <p:nvSpPr>
            <p:cNvPr id="818" name="Google Shape;818;p3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34"/>
          <p:cNvPicPr preferRelativeResize="0"/>
          <p:nvPr/>
        </p:nvPicPr>
        <p:blipFill rotWithShape="1">
          <a:blip r:embed="rId3">
            <a:alphaModFix/>
          </a:blip>
          <a:srcRect b="14348" l="0" r="0" t="14348"/>
          <a:stretch/>
        </p:blipFill>
        <p:spPr>
          <a:xfrm>
            <a:off x="7467600" y="0"/>
            <a:ext cx="10820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4"/>
          <p:cNvPicPr preferRelativeResize="0"/>
          <p:nvPr/>
        </p:nvPicPr>
        <p:blipFill rotWithShape="1">
          <a:blip r:embed="rId4">
            <a:alphaModFix/>
          </a:blip>
          <a:srcRect b="14348" l="0" r="0" t="14348"/>
          <a:stretch/>
        </p:blipFill>
        <p:spPr>
          <a:xfrm>
            <a:off x="7467600" y="5143500"/>
            <a:ext cx="10820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34"/>
          <p:cNvSpPr txBox="1"/>
          <p:nvPr/>
        </p:nvSpPr>
        <p:spPr>
          <a:xfrm>
            <a:off x="533304" y="8589645"/>
            <a:ext cx="5334000" cy="1261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Write a caption for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the photos.</a:t>
            </a:r>
            <a:endParaRPr/>
          </a:p>
        </p:txBody>
      </p:sp>
      <p:cxnSp>
        <p:nvCxnSpPr>
          <p:cNvPr id="827" name="Google Shape;827;p34"/>
          <p:cNvCxnSpPr/>
          <p:nvPr/>
        </p:nvCxnSpPr>
        <p:spPr>
          <a:xfrm>
            <a:off x="533304" y="8105343"/>
            <a:ext cx="5334000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28" name="Google Shape;828;p34"/>
          <p:cNvGrpSpPr/>
          <p:nvPr/>
        </p:nvGrpSpPr>
        <p:grpSpPr>
          <a:xfrm rot="10800000">
            <a:off x="-2277889" y="-1858514"/>
            <a:ext cx="6613177" cy="8139295"/>
            <a:chOff x="0" y="0"/>
            <a:chExt cx="8817569" cy="10852393"/>
          </a:xfrm>
        </p:grpSpPr>
        <p:grpSp>
          <p:nvGrpSpPr>
            <p:cNvPr id="829" name="Google Shape;829;p34"/>
            <p:cNvGrpSpPr/>
            <p:nvPr/>
          </p:nvGrpSpPr>
          <p:grpSpPr>
            <a:xfrm>
              <a:off x="0" y="0"/>
              <a:ext cx="8817569" cy="10852393"/>
              <a:chOff x="0" y="0"/>
              <a:chExt cx="660400" cy="812800"/>
            </a:xfrm>
          </p:grpSpPr>
          <p:sp>
            <p:nvSpPr>
              <p:cNvPr id="830" name="Google Shape;830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2" name="Google Shape;832;p34"/>
            <p:cNvGrpSpPr/>
            <p:nvPr/>
          </p:nvGrpSpPr>
          <p:grpSpPr>
            <a:xfrm>
              <a:off x="515133" y="634010"/>
              <a:ext cx="7787303" cy="9584373"/>
              <a:chOff x="0" y="0"/>
              <a:chExt cx="660400" cy="812800"/>
            </a:xfrm>
          </p:grpSpPr>
          <p:sp>
            <p:nvSpPr>
              <p:cNvPr id="833" name="Google Shape;833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34"/>
            <p:cNvGrpSpPr/>
            <p:nvPr/>
          </p:nvGrpSpPr>
          <p:grpSpPr>
            <a:xfrm>
              <a:off x="1023677" y="1259911"/>
              <a:ext cx="6770215" cy="8332572"/>
              <a:chOff x="0" y="0"/>
              <a:chExt cx="660400" cy="812800"/>
            </a:xfrm>
          </p:grpSpPr>
          <p:sp>
            <p:nvSpPr>
              <p:cNvPr id="836" name="Google Shape;836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8" name="Google Shape;838;p34"/>
          <p:cNvGrpSpPr/>
          <p:nvPr/>
        </p:nvGrpSpPr>
        <p:grpSpPr>
          <a:xfrm>
            <a:off x="16344503" y="3645603"/>
            <a:ext cx="6613177" cy="8139295"/>
            <a:chOff x="0" y="0"/>
            <a:chExt cx="8817569" cy="10852393"/>
          </a:xfrm>
        </p:grpSpPr>
        <p:grpSp>
          <p:nvGrpSpPr>
            <p:cNvPr id="839" name="Google Shape;839;p34"/>
            <p:cNvGrpSpPr/>
            <p:nvPr/>
          </p:nvGrpSpPr>
          <p:grpSpPr>
            <a:xfrm>
              <a:off x="0" y="0"/>
              <a:ext cx="8817569" cy="10852393"/>
              <a:chOff x="0" y="0"/>
              <a:chExt cx="660400" cy="812800"/>
            </a:xfrm>
          </p:grpSpPr>
          <p:sp>
            <p:nvSpPr>
              <p:cNvPr id="840" name="Google Shape;840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34"/>
            <p:cNvGrpSpPr/>
            <p:nvPr/>
          </p:nvGrpSpPr>
          <p:grpSpPr>
            <a:xfrm>
              <a:off x="515133" y="634010"/>
              <a:ext cx="7787303" cy="9584373"/>
              <a:chOff x="0" y="0"/>
              <a:chExt cx="660400" cy="812800"/>
            </a:xfrm>
          </p:grpSpPr>
          <p:sp>
            <p:nvSpPr>
              <p:cNvPr id="843" name="Google Shape;843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5" name="Google Shape;845;p34"/>
            <p:cNvGrpSpPr/>
            <p:nvPr/>
          </p:nvGrpSpPr>
          <p:grpSpPr>
            <a:xfrm>
              <a:off x="1023677" y="1259911"/>
              <a:ext cx="6770215" cy="8332572"/>
              <a:chOff x="0" y="0"/>
              <a:chExt cx="660400" cy="812800"/>
            </a:xfrm>
          </p:grpSpPr>
          <p:sp>
            <p:nvSpPr>
              <p:cNvPr id="846" name="Google Shape;846;p34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34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8" name="Google Shape;848;p34"/>
          <p:cNvGrpSpPr/>
          <p:nvPr/>
        </p:nvGrpSpPr>
        <p:grpSpPr>
          <a:xfrm>
            <a:off x="6701827" y="4939176"/>
            <a:ext cx="406823" cy="408647"/>
            <a:chOff x="1813" y="0"/>
            <a:chExt cx="809173" cy="812800"/>
          </a:xfrm>
        </p:grpSpPr>
        <p:sp>
          <p:nvSpPr>
            <p:cNvPr id="849" name="Google Shape;849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34"/>
          <p:cNvGrpSpPr/>
          <p:nvPr/>
        </p:nvGrpSpPr>
        <p:grpSpPr>
          <a:xfrm>
            <a:off x="7265502" y="4939176"/>
            <a:ext cx="406823" cy="408647"/>
            <a:chOff x="1813" y="0"/>
            <a:chExt cx="809173" cy="812800"/>
          </a:xfrm>
        </p:grpSpPr>
        <p:sp>
          <p:nvSpPr>
            <p:cNvPr id="852" name="Google Shape;852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4" name="Google Shape;854;p34"/>
          <p:cNvGrpSpPr/>
          <p:nvPr/>
        </p:nvGrpSpPr>
        <p:grpSpPr>
          <a:xfrm>
            <a:off x="7826549" y="4939176"/>
            <a:ext cx="406823" cy="408647"/>
            <a:chOff x="1813" y="0"/>
            <a:chExt cx="809173" cy="812800"/>
          </a:xfrm>
        </p:grpSpPr>
        <p:sp>
          <p:nvSpPr>
            <p:cNvPr id="855" name="Google Shape;855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35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35"/>
          <p:cNvGrpSpPr/>
          <p:nvPr/>
        </p:nvGrpSpPr>
        <p:grpSpPr>
          <a:xfrm>
            <a:off x="3729073" y="2503986"/>
            <a:ext cx="10767979" cy="5555793"/>
            <a:chOff x="0" y="-38100"/>
            <a:chExt cx="4274726" cy="2205567"/>
          </a:xfrm>
        </p:grpSpPr>
        <p:sp>
          <p:nvSpPr>
            <p:cNvPr id="863" name="Google Shape;863;p3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34511" y="0"/>
                  </a:moveTo>
                  <a:lnTo>
                    <a:pt x="4240215" y="0"/>
                  </a:lnTo>
                  <a:cubicBezTo>
                    <a:pt x="4249368" y="0"/>
                    <a:pt x="4258146" y="3636"/>
                    <a:pt x="4264618" y="10108"/>
                  </a:cubicBezTo>
                  <a:cubicBezTo>
                    <a:pt x="4271090" y="16580"/>
                    <a:pt x="4274726" y="25358"/>
                    <a:pt x="4274726" y="34511"/>
                  </a:cubicBezTo>
                  <a:lnTo>
                    <a:pt x="4274726" y="2132956"/>
                  </a:lnTo>
                  <a:cubicBezTo>
                    <a:pt x="4274726" y="2142109"/>
                    <a:pt x="4271090" y="2150887"/>
                    <a:pt x="4264618" y="2157359"/>
                  </a:cubicBezTo>
                  <a:cubicBezTo>
                    <a:pt x="4258146" y="2163831"/>
                    <a:pt x="4249368" y="2167467"/>
                    <a:pt x="4240215" y="2167467"/>
                  </a:cubicBezTo>
                  <a:lnTo>
                    <a:pt x="34511" y="2167467"/>
                  </a:lnTo>
                  <a:cubicBezTo>
                    <a:pt x="25358" y="2167467"/>
                    <a:pt x="16580" y="2163831"/>
                    <a:pt x="10108" y="2157359"/>
                  </a:cubicBezTo>
                  <a:cubicBezTo>
                    <a:pt x="3636" y="2150887"/>
                    <a:pt x="0" y="2142109"/>
                    <a:pt x="0" y="2132956"/>
                  </a:cubicBezTo>
                  <a:lnTo>
                    <a:pt x="0" y="34511"/>
                  </a:lnTo>
                  <a:cubicBezTo>
                    <a:pt x="0" y="25358"/>
                    <a:pt x="3636" y="16580"/>
                    <a:pt x="10108" y="10108"/>
                  </a:cubicBezTo>
                  <a:cubicBezTo>
                    <a:pt x="16580" y="3636"/>
                    <a:pt x="25358" y="0"/>
                    <a:pt x="34511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5" name="Google Shape;865;p35"/>
          <p:cNvSpPr txBox="1"/>
          <p:nvPr/>
        </p:nvSpPr>
        <p:spPr>
          <a:xfrm>
            <a:off x="4484260" y="3539458"/>
            <a:ext cx="931948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thank you!</a:t>
            </a:r>
            <a:endParaRPr/>
          </a:p>
        </p:txBody>
      </p:sp>
      <p:sp>
        <p:nvSpPr>
          <p:cNvPr id="866" name="Google Shape;866;p35"/>
          <p:cNvSpPr txBox="1"/>
          <p:nvPr/>
        </p:nvSpPr>
        <p:spPr>
          <a:xfrm>
            <a:off x="5969958" y="5282244"/>
            <a:ext cx="6348084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Write a closing statement or call-to-action here.</a:t>
            </a:r>
            <a:endParaRPr/>
          </a:p>
        </p:txBody>
      </p:sp>
      <p:grpSp>
        <p:nvGrpSpPr>
          <p:cNvPr id="867" name="Google Shape;867;p35"/>
          <p:cNvGrpSpPr/>
          <p:nvPr/>
        </p:nvGrpSpPr>
        <p:grpSpPr>
          <a:xfrm>
            <a:off x="8378227" y="7049528"/>
            <a:ext cx="406823" cy="408647"/>
            <a:chOff x="1813" y="0"/>
            <a:chExt cx="809173" cy="812800"/>
          </a:xfrm>
        </p:grpSpPr>
        <p:sp>
          <p:nvSpPr>
            <p:cNvPr id="868" name="Google Shape;868;p3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35"/>
          <p:cNvGrpSpPr/>
          <p:nvPr/>
        </p:nvGrpSpPr>
        <p:grpSpPr>
          <a:xfrm>
            <a:off x="8941902" y="7049528"/>
            <a:ext cx="406823" cy="408647"/>
            <a:chOff x="1813" y="0"/>
            <a:chExt cx="809173" cy="812800"/>
          </a:xfrm>
        </p:grpSpPr>
        <p:sp>
          <p:nvSpPr>
            <p:cNvPr id="871" name="Google Shape;871;p3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35"/>
          <p:cNvGrpSpPr/>
          <p:nvPr/>
        </p:nvGrpSpPr>
        <p:grpSpPr>
          <a:xfrm>
            <a:off x="9502949" y="7049528"/>
            <a:ext cx="406823" cy="408647"/>
            <a:chOff x="1813" y="0"/>
            <a:chExt cx="809173" cy="812800"/>
          </a:xfrm>
        </p:grpSpPr>
        <p:sp>
          <p:nvSpPr>
            <p:cNvPr id="874" name="Google Shape;874;p3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35"/>
          <p:cNvGrpSpPr/>
          <p:nvPr/>
        </p:nvGrpSpPr>
        <p:grpSpPr>
          <a:xfrm>
            <a:off x="15248741" y="5672661"/>
            <a:ext cx="6078519" cy="7481254"/>
            <a:chOff x="0" y="0"/>
            <a:chExt cx="8104692" cy="9975005"/>
          </a:xfrm>
        </p:grpSpPr>
        <p:grpSp>
          <p:nvGrpSpPr>
            <p:cNvPr id="877" name="Google Shape;877;p35"/>
            <p:cNvGrpSpPr/>
            <p:nvPr/>
          </p:nvGrpSpPr>
          <p:grpSpPr>
            <a:xfrm>
              <a:off x="0" y="0"/>
              <a:ext cx="8104692" cy="9975005"/>
              <a:chOff x="0" y="0"/>
              <a:chExt cx="660400" cy="812800"/>
            </a:xfrm>
          </p:grpSpPr>
          <p:sp>
            <p:nvSpPr>
              <p:cNvPr id="878" name="Google Shape;878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35"/>
            <p:cNvGrpSpPr/>
            <p:nvPr/>
          </p:nvGrpSpPr>
          <p:grpSpPr>
            <a:xfrm>
              <a:off x="473486" y="582752"/>
              <a:ext cx="7157719" cy="8809501"/>
              <a:chOff x="0" y="0"/>
              <a:chExt cx="660400" cy="812800"/>
            </a:xfrm>
          </p:grpSpPr>
          <p:sp>
            <p:nvSpPr>
              <p:cNvPr id="881" name="Google Shape;881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35"/>
            <p:cNvGrpSpPr/>
            <p:nvPr/>
          </p:nvGrpSpPr>
          <p:grpSpPr>
            <a:xfrm>
              <a:off x="940916" y="1158050"/>
              <a:ext cx="6222860" cy="7658905"/>
              <a:chOff x="0" y="0"/>
              <a:chExt cx="660400" cy="812800"/>
            </a:xfrm>
          </p:grpSpPr>
          <p:sp>
            <p:nvSpPr>
              <p:cNvPr id="884" name="Google Shape;884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6" name="Google Shape;886;p35"/>
          <p:cNvGrpSpPr/>
          <p:nvPr/>
        </p:nvGrpSpPr>
        <p:grpSpPr>
          <a:xfrm rot="10800000">
            <a:off x="-2349446" y="-3255996"/>
            <a:ext cx="6078519" cy="7481254"/>
            <a:chOff x="0" y="0"/>
            <a:chExt cx="8104692" cy="9975005"/>
          </a:xfrm>
        </p:grpSpPr>
        <p:grpSp>
          <p:nvGrpSpPr>
            <p:cNvPr id="887" name="Google Shape;887;p35"/>
            <p:cNvGrpSpPr/>
            <p:nvPr/>
          </p:nvGrpSpPr>
          <p:grpSpPr>
            <a:xfrm>
              <a:off x="0" y="0"/>
              <a:ext cx="8104692" cy="9975005"/>
              <a:chOff x="0" y="0"/>
              <a:chExt cx="660400" cy="812800"/>
            </a:xfrm>
          </p:grpSpPr>
          <p:sp>
            <p:nvSpPr>
              <p:cNvPr id="888" name="Google Shape;888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0" name="Google Shape;890;p35"/>
            <p:cNvGrpSpPr/>
            <p:nvPr/>
          </p:nvGrpSpPr>
          <p:grpSpPr>
            <a:xfrm>
              <a:off x="473486" y="582752"/>
              <a:ext cx="7157719" cy="8809501"/>
              <a:chOff x="0" y="0"/>
              <a:chExt cx="660400" cy="812800"/>
            </a:xfrm>
          </p:grpSpPr>
          <p:sp>
            <p:nvSpPr>
              <p:cNvPr id="891" name="Google Shape;891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3" name="Google Shape;893;p35"/>
            <p:cNvGrpSpPr/>
            <p:nvPr/>
          </p:nvGrpSpPr>
          <p:grpSpPr>
            <a:xfrm>
              <a:off x="940916" y="1158050"/>
              <a:ext cx="6222860" cy="7658905"/>
              <a:chOff x="0" y="0"/>
              <a:chExt cx="660400" cy="812800"/>
            </a:xfrm>
          </p:grpSpPr>
          <p:sp>
            <p:nvSpPr>
              <p:cNvPr id="894" name="Google Shape;894;p35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35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36"/>
          <p:cNvPicPr preferRelativeResize="0"/>
          <p:nvPr/>
        </p:nvPicPr>
        <p:blipFill rotWithShape="1">
          <a:blip r:embed="rId3">
            <a:alphaModFix/>
          </a:blip>
          <a:srcRect b="17940" l="0" r="0" t="17941"/>
          <a:stretch/>
        </p:blipFill>
        <p:spPr>
          <a:xfrm>
            <a:off x="744622" y="4210867"/>
            <a:ext cx="3718849" cy="3576634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36"/>
          <p:cNvSpPr txBox="1"/>
          <p:nvPr/>
        </p:nvSpPr>
        <p:spPr>
          <a:xfrm>
            <a:off x="744622" y="486388"/>
            <a:ext cx="8990671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add a team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members page</a:t>
            </a:r>
            <a:endParaRPr/>
          </a:p>
        </p:txBody>
      </p:sp>
      <p:sp>
        <p:nvSpPr>
          <p:cNvPr id="902" name="Google Shape;902;p36"/>
          <p:cNvSpPr txBox="1"/>
          <p:nvPr/>
        </p:nvSpPr>
        <p:spPr>
          <a:xfrm>
            <a:off x="784572" y="3280488"/>
            <a:ext cx="12322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903" name="Google Shape;903;p36"/>
          <p:cNvGrpSpPr/>
          <p:nvPr/>
        </p:nvGrpSpPr>
        <p:grpSpPr>
          <a:xfrm>
            <a:off x="744622" y="7970469"/>
            <a:ext cx="3773570" cy="1847908"/>
            <a:chOff x="0" y="-38100"/>
            <a:chExt cx="1737603" cy="850900"/>
          </a:xfrm>
        </p:grpSpPr>
        <p:sp>
          <p:nvSpPr>
            <p:cNvPr id="904" name="Google Shape;904;p36"/>
            <p:cNvSpPr/>
            <p:nvPr/>
          </p:nvSpPr>
          <p:spPr>
            <a:xfrm>
              <a:off x="0" y="0"/>
              <a:ext cx="1737603" cy="628605"/>
            </a:xfrm>
            <a:custGeom>
              <a:rect b="b" l="l" r="r" t="t"/>
              <a:pathLst>
                <a:path extrusionOk="0" h="628605" w="1737603">
                  <a:moveTo>
                    <a:pt x="98478" y="0"/>
                  </a:moveTo>
                  <a:lnTo>
                    <a:pt x="1639126" y="0"/>
                  </a:lnTo>
                  <a:cubicBezTo>
                    <a:pt x="1665244" y="0"/>
                    <a:pt x="1690292" y="10375"/>
                    <a:pt x="1708760" y="28843"/>
                  </a:cubicBezTo>
                  <a:cubicBezTo>
                    <a:pt x="1727228" y="47312"/>
                    <a:pt x="1737603" y="72360"/>
                    <a:pt x="1737603" y="98478"/>
                  </a:cubicBezTo>
                  <a:lnTo>
                    <a:pt x="1737603" y="530127"/>
                  </a:lnTo>
                  <a:cubicBezTo>
                    <a:pt x="1737603" y="556245"/>
                    <a:pt x="1727228" y="581293"/>
                    <a:pt x="1708760" y="599762"/>
                  </a:cubicBezTo>
                  <a:cubicBezTo>
                    <a:pt x="1690292" y="618230"/>
                    <a:pt x="1665244" y="628605"/>
                    <a:pt x="1639126" y="628605"/>
                  </a:cubicBezTo>
                  <a:lnTo>
                    <a:pt x="98478" y="628605"/>
                  </a:lnTo>
                  <a:cubicBezTo>
                    <a:pt x="72360" y="628605"/>
                    <a:pt x="47312" y="618230"/>
                    <a:pt x="28843" y="599762"/>
                  </a:cubicBezTo>
                  <a:cubicBezTo>
                    <a:pt x="10375" y="581293"/>
                    <a:pt x="0" y="556245"/>
                    <a:pt x="0" y="530127"/>
                  </a:cubicBezTo>
                  <a:lnTo>
                    <a:pt x="0" y="98478"/>
                  </a:lnTo>
                  <a:cubicBezTo>
                    <a:pt x="0" y="72360"/>
                    <a:pt x="10375" y="47312"/>
                    <a:pt x="28843" y="28843"/>
                  </a:cubicBezTo>
                  <a:cubicBezTo>
                    <a:pt x="47312" y="10375"/>
                    <a:pt x="72360" y="0"/>
                    <a:pt x="984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6" name="Google Shape;906;p36"/>
          <p:cNvGrpSpPr/>
          <p:nvPr/>
        </p:nvGrpSpPr>
        <p:grpSpPr>
          <a:xfrm>
            <a:off x="1389183" y="8246193"/>
            <a:ext cx="2429727" cy="964898"/>
            <a:chOff x="0" y="-19050"/>
            <a:chExt cx="3239636" cy="1286530"/>
          </a:xfrm>
        </p:grpSpPr>
        <p:sp>
          <p:nvSpPr>
            <p:cNvPr id="907" name="Google Shape;907;p36"/>
            <p:cNvSpPr txBox="1"/>
            <p:nvPr/>
          </p:nvSpPr>
          <p:spPr>
            <a:xfrm>
              <a:off x="0" y="-19050"/>
              <a:ext cx="3239636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 Name</a:t>
              </a:r>
              <a:endParaRPr/>
            </a:p>
          </p:txBody>
        </p:sp>
        <p:sp>
          <p:nvSpPr>
            <p:cNvPr id="908" name="Google Shape;908;p36"/>
            <p:cNvSpPr txBox="1"/>
            <p:nvPr/>
          </p:nvSpPr>
          <p:spPr>
            <a:xfrm>
              <a:off x="0" y="8134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pic>
        <p:nvPicPr>
          <p:cNvPr id="909" name="Google Shape;909;p36"/>
          <p:cNvPicPr preferRelativeResize="0"/>
          <p:nvPr/>
        </p:nvPicPr>
        <p:blipFill rotWithShape="1">
          <a:blip r:embed="rId4">
            <a:alphaModFix/>
          </a:blip>
          <a:srcRect b="0" l="1003" r="34020" t="6263"/>
          <a:stretch/>
        </p:blipFill>
        <p:spPr>
          <a:xfrm>
            <a:off x="5086350" y="4210867"/>
            <a:ext cx="3718849" cy="35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36"/>
          <p:cNvGrpSpPr/>
          <p:nvPr/>
        </p:nvGrpSpPr>
        <p:grpSpPr>
          <a:xfrm>
            <a:off x="5086350" y="7970469"/>
            <a:ext cx="3773570" cy="1847908"/>
            <a:chOff x="0" y="-38100"/>
            <a:chExt cx="1737603" cy="850900"/>
          </a:xfrm>
        </p:grpSpPr>
        <p:sp>
          <p:nvSpPr>
            <p:cNvPr id="911" name="Google Shape;911;p36"/>
            <p:cNvSpPr/>
            <p:nvPr/>
          </p:nvSpPr>
          <p:spPr>
            <a:xfrm>
              <a:off x="0" y="0"/>
              <a:ext cx="1737603" cy="628605"/>
            </a:xfrm>
            <a:custGeom>
              <a:rect b="b" l="l" r="r" t="t"/>
              <a:pathLst>
                <a:path extrusionOk="0" h="628605" w="1737603">
                  <a:moveTo>
                    <a:pt x="98478" y="0"/>
                  </a:moveTo>
                  <a:lnTo>
                    <a:pt x="1639126" y="0"/>
                  </a:lnTo>
                  <a:cubicBezTo>
                    <a:pt x="1665244" y="0"/>
                    <a:pt x="1690292" y="10375"/>
                    <a:pt x="1708760" y="28843"/>
                  </a:cubicBezTo>
                  <a:cubicBezTo>
                    <a:pt x="1727228" y="47312"/>
                    <a:pt x="1737603" y="72360"/>
                    <a:pt x="1737603" y="98478"/>
                  </a:cubicBezTo>
                  <a:lnTo>
                    <a:pt x="1737603" y="530127"/>
                  </a:lnTo>
                  <a:cubicBezTo>
                    <a:pt x="1737603" y="556245"/>
                    <a:pt x="1727228" y="581293"/>
                    <a:pt x="1708760" y="599762"/>
                  </a:cubicBezTo>
                  <a:cubicBezTo>
                    <a:pt x="1690292" y="618230"/>
                    <a:pt x="1665244" y="628605"/>
                    <a:pt x="1639126" y="628605"/>
                  </a:cubicBezTo>
                  <a:lnTo>
                    <a:pt x="98478" y="628605"/>
                  </a:lnTo>
                  <a:cubicBezTo>
                    <a:pt x="72360" y="628605"/>
                    <a:pt x="47312" y="618230"/>
                    <a:pt x="28843" y="599762"/>
                  </a:cubicBezTo>
                  <a:cubicBezTo>
                    <a:pt x="10375" y="581293"/>
                    <a:pt x="0" y="556245"/>
                    <a:pt x="0" y="530127"/>
                  </a:cubicBezTo>
                  <a:lnTo>
                    <a:pt x="0" y="98478"/>
                  </a:lnTo>
                  <a:cubicBezTo>
                    <a:pt x="0" y="72360"/>
                    <a:pt x="10375" y="47312"/>
                    <a:pt x="28843" y="28843"/>
                  </a:cubicBezTo>
                  <a:cubicBezTo>
                    <a:pt x="47312" y="10375"/>
                    <a:pt x="72360" y="0"/>
                    <a:pt x="984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>
            <a:off x="5730911" y="8246193"/>
            <a:ext cx="2429727" cy="964898"/>
            <a:chOff x="0" y="-19050"/>
            <a:chExt cx="3239636" cy="1286530"/>
          </a:xfrm>
        </p:grpSpPr>
        <p:sp>
          <p:nvSpPr>
            <p:cNvPr id="914" name="Google Shape;914;p36"/>
            <p:cNvSpPr txBox="1"/>
            <p:nvPr/>
          </p:nvSpPr>
          <p:spPr>
            <a:xfrm>
              <a:off x="0" y="-19050"/>
              <a:ext cx="3239636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 Name</a:t>
              </a:r>
              <a:endParaRPr/>
            </a:p>
          </p:txBody>
        </p:sp>
        <p:sp>
          <p:nvSpPr>
            <p:cNvPr id="915" name="Google Shape;915;p36"/>
            <p:cNvSpPr txBox="1"/>
            <p:nvPr/>
          </p:nvSpPr>
          <p:spPr>
            <a:xfrm>
              <a:off x="0" y="8134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pic>
        <p:nvPicPr>
          <p:cNvPr id="916" name="Google Shape;916;p36"/>
          <p:cNvPicPr preferRelativeResize="0"/>
          <p:nvPr/>
        </p:nvPicPr>
        <p:blipFill rotWithShape="1">
          <a:blip r:embed="rId5">
            <a:alphaModFix/>
          </a:blip>
          <a:srcRect b="22785" l="0" r="0" t="13096"/>
          <a:stretch/>
        </p:blipFill>
        <p:spPr>
          <a:xfrm>
            <a:off x="9428078" y="4210867"/>
            <a:ext cx="3718849" cy="35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7" name="Google Shape;917;p36"/>
          <p:cNvGrpSpPr/>
          <p:nvPr/>
        </p:nvGrpSpPr>
        <p:grpSpPr>
          <a:xfrm>
            <a:off x="9428078" y="7970469"/>
            <a:ext cx="3773570" cy="1847908"/>
            <a:chOff x="0" y="-38100"/>
            <a:chExt cx="1737603" cy="850900"/>
          </a:xfrm>
        </p:grpSpPr>
        <p:sp>
          <p:nvSpPr>
            <p:cNvPr id="918" name="Google Shape;918;p36"/>
            <p:cNvSpPr/>
            <p:nvPr/>
          </p:nvSpPr>
          <p:spPr>
            <a:xfrm>
              <a:off x="0" y="0"/>
              <a:ext cx="1737603" cy="628605"/>
            </a:xfrm>
            <a:custGeom>
              <a:rect b="b" l="l" r="r" t="t"/>
              <a:pathLst>
                <a:path extrusionOk="0" h="628605" w="1737603">
                  <a:moveTo>
                    <a:pt x="98478" y="0"/>
                  </a:moveTo>
                  <a:lnTo>
                    <a:pt x="1639126" y="0"/>
                  </a:lnTo>
                  <a:cubicBezTo>
                    <a:pt x="1665244" y="0"/>
                    <a:pt x="1690292" y="10375"/>
                    <a:pt x="1708760" y="28843"/>
                  </a:cubicBezTo>
                  <a:cubicBezTo>
                    <a:pt x="1727228" y="47312"/>
                    <a:pt x="1737603" y="72360"/>
                    <a:pt x="1737603" y="98478"/>
                  </a:cubicBezTo>
                  <a:lnTo>
                    <a:pt x="1737603" y="530127"/>
                  </a:lnTo>
                  <a:cubicBezTo>
                    <a:pt x="1737603" y="556245"/>
                    <a:pt x="1727228" y="581293"/>
                    <a:pt x="1708760" y="599762"/>
                  </a:cubicBezTo>
                  <a:cubicBezTo>
                    <a:pt x="1690292" y="618230"/>
                    <a:pt x="1665244" y="628605"/>
                    <a:pt x="1639126" y="628605"/>
                  </a:cubicBezTo>
                  <a:lnTo>
                    <a:pt x="98478" y="628605"/>
                  </a:lnTo>
                  <a:cubicBezTo>
                    <a:pt x="72360" y="628605"/>
                    <a:pt x="47312" y="618230"/>
                    <a:pt x="28843" y="599762"/>
                  </a:cubicBezTo>
                  <a:cubicBezTo>
                    <a:pt x="10375" y="581293"/>
                    <a:pt x="0" y="556245"/>
                    <a:pt x="0" y="530127"/>
                  </a:cubicBezTo>
                  <a:lnTo>
                    <a:pt x="0" y="98478"/>
                  </a:lnTo>
                  <a:cubicBezTo>
                    <a:pt x="0" y="72360"/>
                    <a:pt x="10375" y="47312"/>
                    <a:pt x="28843" y="28843"/>
                  </a:cubicBezTo>
                  <a:cubicBezTo>
                    <a:pt x="47312" y="10375"/>
                    <a:pt x="72360" y="0"/>
                    <a:pt x="984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36"/>
          <p:cNvGrpSpPr/>
          <p:nvPr/>
        </p:nvGrpSpPr>
        <p:grpSpPr>
          <a:xfrm>
            <a:off x="10072639" y="8246193"/>
            <a:ext cx="2429727" cy="964898"/>
            <a:chOff x="0" y="-19050"/>
            <a:chExt cx="3239636" cy="1286530"/>
          </a:xfrm>
        </p:grpSpPr>
        <p:sp>
          <p:nvSpPr>
            <p:cNvPr id="921" name="Google Shape;921;p36"/>
            <p:cNvSpPr txBox="1"/>
            <p:nvPr/>
          </p:nvSpPr>
          <p:spPr>
            <a:xfrm>
              <a:off x="0" y="-19050"/>
              <a:ext cx="3239636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 Name</a:t>
              </a:r>
              <a:endParaRPr/>
            </a:p>
          </p:txBody>
        </p:sp>
        <p:sp>
          <p:nvSpPr>
            <p:cNvPr id="922" name="Google Shape;922;p36"/>
            <p:cNvSpPr txBox="1"/>
            <p:nvPr/>
          </p:nvSpPr>
          <p:spPr>
            <a:xfrm>
              <a:off x="0" y="8134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pic>
        <p:nvPicPr>
          <p:cNvPr id="923" name="Google Shape;923;p36"/>
          <p:cNvPicPr preferRelativeResize="0"/>
          <p:nvPr/>
        </p:nvPicPr>
        <p:blipFill rotWithShape="1">
          <a:blip r:embed="rId6">
            <a:alphaModFix/>
          </a:blip>
          <a:srcRect b="17940" l="0" r="0" t="17941"/>
          <a:stretch/>
        </p:blipFill>
        <p:spPr>
          <a:xfrm>
            <a:off x="13769806" y="4210867"/>
            <a:ext cx="3718849" cy="35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4" name="Google Shape;924;p36"/>
          <p:cNvGrpSpPr/>
          <p:nvPr/>
        </p:nvGrpSpPr>
        <p:grpSpPr>
          <a:xfrm>
            <a:off x="13769806" y="7970469"/>
            <a:ext cx="3773570" cy="1847908"/>
            <a:chOff x="0" y="-38100"/>
            <a:chExt cx="1737603" cy="850900"/>
          </a:xfrm>
        </p:grpSpPr>
        <p:sp>
          <p:nvSpPr>
            <p:cNvPr id="925" name="Google Shape;925;p36"/>
            <p:cNvSpPr/>
            <p:nvPr/>
          </p:nvSpPr>
          <p:spPr>
            <a:xfrm>
              <a:off x="0" y="0"/>
              <a:ext cx="1737603" cy="628605"/>
            </a:xfrm>
            <a:custGeom>
              <a:rect b="b" l="l" r="r" t="t"/>
              <a:pathLst>
                <a:path extrusionOk="0" h="628605" w="1737603">
                  <a:moveTo>
                    <a:pt x="98478" y="0"/>
                  </a:moveTo>
                  <a:lnTo>
                    <a:pt x="1639126" y="0"/>
                  </a:lnTo>
                  <a:cubicBezTo>
                    <a:pt x="1665244" y="0"/>
                    <a:pt x="1690292" y="10375"/>
                    <a:pt x="1708760" y="28843"/>
                  </a:cubicBezTo>
                  <a:cubicBezTo>
                    <a:pt x="1727228" y="47312"/>
                    <a:pt x="1737603" y="72360"/>
                    <a:pt x="1737603" y="98478"/>
                  </a:cubicBezTo>
                  <a:lnTo>
                    <a:pt x="1737603" y="530127"/>
                  </a:lnTo>
                  <a:cubicBezTo>
                    <a:pt x="1737603" y="556245"/>
                    <a:pt x="1727228" y="581293"/>
                    <a:pt x="1708760" y="599762"/>
                  </a:cubicBezTo>
                  <a:cubicBezTo>
                    <a:pt x="1690292" y="618230"/>
                    <a:pt x="1665244" y="628605"/>
                    <a:pt x="1639126" y="628605"/>
                  </a:cubicBezTo>
                  <a:lnTo>
                    <a:pt x="98478" y="628605"/>
                  </a:lnTo>
                  <a:cubicBezTo>
                    <a:pt x="72360" y="628605"/>
                    <a:pt x="47312" y="618230"/>
                    <a:pt x="28843" y="599762"/>
                  </a:cubicBezTo>
                  <a:cubicBezTo>
                    <a:pt x="10375" y="581293"/>
                    <a:pt x="0" y="556245"/>
                    <a:pt x="0" y="530127"/>
                  </a:cubicBezTo>
                  <a:lnTo>
                    <a:pt x="0" y="98478"/>
                  </a:lnTo>
                  <a:cubicBezTo>
                    <a:pt x="0" y="72360"/>
                    <a:pt x="10375" y="47312"/>
                    <a:pt x="28843" y="28843"/>
                  </a:cubicBezTo>
                  <a:cubicBezTo>
                    <a:pt x="47312" y="10375"/>
                    <a:pt x="72360" y="0"/>
                    <a:pt x="984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7" name="Google Shape;927;p36"/>
          <p:cNvGrpSpPr/>
          <p:nvPr/>
        </p:nvGrpSpPr>
        <p:grpSpPr>
          <a:xfrm>
            <a:off x="14414367" y="8246193"/>
            <a:ext cx="2429727" cy="964898"/>
            <a:chOff x="0" y="-19050"/>
            <a:chExt cx="3239636" cy="1286530"/>
          </a:xfrm>
        </p:grpSpPr>
        <p:sp>
          <p:nvSpPr>
            <p:cNvPr id="928" name="Google Shape;928;p36"/>
            <p:cNvSpPr txBox="1"/>
            <p:nvPr/>
          </p:nvSpPr>
          <p:spPr>
            <a:xfrm>
              <a:off x="0" y="-19050"/>
              <a:ext cx="3239636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 Name</a:t>
              </a:r>
              <a:endParaRPr/>
            </a:p>
          </p:txBody>
        </p:sp>
        <p:sp>
          <p:nvSpPr>
            <p:cNvPr id="929" name="Google Shape;929;p36"/>
            <p:cNvSpPr txBox="1"/>
            <p:nvPr/>
          </p:nvSpPr>
          <p:spPr>
            <a:xfrm>
              <a:off x="0" y="8134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88" u="none" cap="none" strike="noStrike">
                  <a:solidFill>
                    <a:srgbClr val="19191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cxnSp>
        <p:nvCxnSpPr>
          <p:cNvPr id="930" name="Google Shape;930;p36"/>
          <p:cNvCxnSpPr/>
          <p:nvPr/>
        </p:nvCxnSpPr>
        <p:spPr>
          <a:xfrm>
            <a:off x="7164525" y="1233024"/>
            <a:ext cx="8289292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1" name="Google Shape;931;p36"/>
          <p:cNvGrpSpPr/>
          <p:nvPr/>
        </p:nvGrpSpPr>
        <p:grpSpPr>
          <a:xfrm>
            <a:off x="15956198" y="1028700"/>
            <a:ext cx="406823" cy="408647"/>
            <a:chOff x="1813" y="0"/>
            <a:chExt cx="809173" cy="812800"/>
          </a:xfrm>
        </p:grpSpPr>
        <p:sp>
          <p:nvSpPr>
            <p:cNvPr id="932" name="Google Shape;932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4" name="Google Shape;934;p36"/>
          <p:cNvGrpSpPr/>
          <p:nvPr/>
        </p:nvGrpSpPr>
        <p:grpSpPr>
          <a:xfrm>
            <a:off x="16519873" y="1028700"/>
            <a:ext cx="406823" cy="408647"/>
            <a:chOff x="1813" y="0"/>
            <a:chExt cx="809173" cy="812800"/>
          </a:xfrm>
        </p:grpSpPr>
        <p:sp>
          <p:nvSpPr>
            <p:cNvPr id="935" name="Google Shape;935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36"/>
          <p:cNvGrpSpPr/>
          <p:nvPr/>
        </p:nvGrpSpPr>
        <p:grpSpPr>
          <a:xfrm>
            <a:off x="17080920" y="1028700"/>
            <a:ext cx="406823" cy="408647"/>
            <a:chOff x="1813" y="0"/>
            <a:chExt cx="809173" cy="812800"/>
          </a:xfrm>
        </p:grpSpPr>
        <p:sp>
          <p:nvSpPr>
            <p:cNvPr id="938" name="Google Shape;938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7"/>
          <p:cNvSpPr txBox="1"/>
          <p:nvPr/>
        </p:nvSpPr>
        <p:spPr>
          <a:xfrm>
            <a:off x="1028700" y="439475"/>
            <a:ext cx="8794895" cy="1533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get in touch</a:t>
            </a:r>
            <a:endParaRPr/>
          </a:p>
        </p:txBody>
      </p:sp>
      <p:cxnSp>
        <p:nvCxnSpPr>
          <p:cNvPr id="945" name="Google Shape;945;p37"/>
          <p:cNvCxnSpPr/>
          <p:nvPr/>
        </p:nvCxnSpPr>
        <p:spPr>
          <a:xfrm>
            <a:off x="8060037" y="1491523"/>
            <a:ext cx="7169065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46" name="Google Shape;946;p37"/>
          <p:cNvGrpSpPr/>
          <p:nvPr/>
        </p:nvGrpSpPr>
        <p:grpSpPr>
          <a:xfrm>
            <a:off x="15726843" y="1287200"/>
            <a:ext cx="406823" cy="408647"/>
            <a:chOff x="1813" y="0"/>
            <a:chExt cx="809173" cy="812800"/>
          </a:xfrm>
        </p:grpSpPr>
        <p:sp>
          <p:nvSpPr>
            <p:cNvPr id="947" name="Google Shape;947;p3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9" name="Google Shape;949;p37"/>
          <p:cNvGrpSpPr/>
          <p:nvPr/>
        </p:nvGrpSpPr>
        <p:grpSpPr>
          <a:xfrm>
            <a:off x="16290517" y="1287200"/>
            <a:ext cx="406823" cy="408647"/>
            <a:chOff x="1813" y="0"/>
            <a:chExt cx="809173" cy="812800"/>
          </a:xfrm>
        </p:grpSpPr>
        <p:sp>
          <p:nvSpPr>
            <p:cNvPr id="950" name="Google Shape;950;p3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37"/>
          <p:cNvGrpSpPr/>
          <p:nvPr/>
        </p:nvGrpSpPr>
        <p:grpSpPr>
          <a:xfrm>
            <a:off x="16851565" y="1287200"/>
            <a:ext cx="406823" cy="408647"/>
            <a:chOff x="1813" y="0"/>
            <a:chExt cx="809173" cy="812800"/>
          </a:xfrm>
        </p:grpSpPr>
        <p:sp>
          <p:nvSpPr>
            <p:cNvPr id="953" name="Google Shape;953;p3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5" name="Google Shape;955;p37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9571842" y="3339234"/>
            <a:ext cx="10270431" cy="97697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6" name="Google Shape;956;p37"/>
          <p:cNvGrpSpPr/>
          <p:nvPr/>
        </p:nvGrpSpPr>
        <p:grpSpPr>
          <a:xfrm>
            <a:off x="1028700" y="3440796"/>
            <a:ext cx="8115300" cy="1259840"/>
            <a:chOff x="0" y="-114300"/>
            <a:chExt cx="10820400" cy="1679787"/>
          </a:xfrm>
        </p:grpSpPr>
        <p:sp>
          <p:nvSpPr>
            <p:cNvPr id="957" name="Google Shape;957;p37"/>
            <p:cNvSpPr txBox="1"/>
            <p:nvPr/>
          </p:nvSpPr>
          <p:spPr>
            <a:xfrm>
              <a:off x="0" y="-114300"/>
              <a:ext cx="10820400" cy="845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Email </a:t>
              </a:r>
              <a:endParaRPr/>
            </a:p>
          </p:txBody>
        </p:sp>
        <p:sp>
          <p:nvSpPr>
            <p:cNvPr id="958" name="Google Shape;958;p37"/>
            <p:cNvSpPr txBox="1"/>
            <p:nvPr/>
          </p:nvSpPr>
          <p:spPr>
            <a:xfrm>
              <a:off x="0" y="772795"/>
              <a:ext cx="10820400" cy="792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hello@reallygreatsite.com</a:t>
              </a:r>
              <a:endParaRPr/>
            </a:p>
          </p:txBody>
        </p:sp>
      </p:grpSp>
      <p:grpSp>
        <p:nvGrpSpPr>
          <p:cNvPr id="959" name="Google Shape;959;p37"/>
          <p:cNvGrpSpPr/>
          <p:nvPr/>
        </p:nvGrpSpPr>
        <p:grpSpPr>
          <a:xfrm>
            <a:off x="1028700" y="5597965"/>
            <a:ext cx="8115300" cy="1259840"/>
            <a:chOff x="0" y="-114300"/>
            <a:chExt cx="10820400" cy="1679787"/>
          </a:xfrm>
        </p:grpSpPr>
        <p:sp>
          <p:nvSpPr>
            <p:cNvPr id="960" name="Google Shape;960;p37"/>
            <p:cNvSpPr txBox="1"/>
            <p:nvPr/>
          </p:nvSpPr>
          <p:spPr>
            <a:xfrm>
              <a:off x="0" y="-114300"/>
              <a:ext cx="10820400" cy="845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Social Media </a:t>
              </a:r>
              <a:endParaRPr/>
            </a:p>
          </p:txBody>
        </p:sp>
        <p:sp>
          <p:nvSpPr>
            <p:cNvPr id="961" name="Google Shape;961;p37"/>
            <p:cNvSpPr txBox="1"/>
            <p:nvPr/>
          </p:nvSpPr>
          <p:spPr>
            <a:xfrm>
              <a:off x="0" y="772795"/>
              <a:ext cx="10820400" cy="792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@reallygreatsite</a:t>
              </a:r>
              <a:endParaRPr/>
            </a:p>
          </p:txBody>
        </p:sp>
      </p:grpSp>
      <p:grpSp>
        <p:nvGrpSpPr>
          <p:cNvPr id="962" name="Google Shape;962;p37"/>
          <p:cNvGrpSpPr/>
          <p:nvPr/>
        </p:nvGrpSpPr>
        <p:grpSpPr>
          <a:xfrm>
            <a:off x="1028700" y="7755133"/>
            <a:ext cx="8115300" cy="1259840"/>
            <a:chOff x="0" y="-114300"/>
            <a:chExt cx="10820400" cy="1679787"/>
          </a:xfrm>
        </p:grpSpPr>
        <p:sp>
          <p:nvSpPr>
            <p:cNvPr id="963" name="Google Shape;963;p37"/>
            <p:cNvSpPr txBox="1"/>
            <p:nvPr/>
          </p:nvSpPr>
          <p:spPr>
            <a:xfrm>
              <a:off x="0" y="-114300"/>
              <a:ext cx="10820400" cy="845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Call us </a:t>
              </a:r>
              <a:endParaRPr/>
            </a:p>
          </p:txBody>
        </p:sp>
        <p:sp>
          <p:nvSpPr>
            <p:cNvPr id="964" name="Google Shape;964;p37"/>
            <p:cNvSpPr txBox="1"/>
            <p:nvPr/>
          </p:nvSpPr>
          <p:spPr>
            <a:xfrm>
              <a:off x="0" y="772795"/>
              <a:ext cx="10820400" cy="792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123-456-7890</a:t>
              </a:r>
              <a:endParaRPr/>
            </a:p>
          </p:txBody>
        </p:sp>
      </p:grpSp>
      <p:cxnSp>
        <p:nvCxnSpPr>
          <p:cNvPr id="965" name="Google Shape;965;p37"/>
          <p:cNvCxnSpPr/>
          <p:nvPr/>
        </p:nvCxnSpPr>
        <p:spPr>
          <a:xfrm>
            <a:off x="1028700" y="5105400"/>
            <a:ext cx="5953476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6" name="Google Shape;966;p37"/>
          <p:cNvCxnSpPr/>
          <p:nvPr/>
        </p:nvCxnSpPr>
        <p:spPr>
          <a:xfrm>
            <a:off x="1028700" y="7442047"/>
            <a:ext cx="5953476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7" name="Google Shape;967;p37"/>
          <p:cNvCxnSpPr/>
          <p:nvPr/>
        </p:nvCxnSpPr>
        <p:spPr>
          <a:xfrm>
            <a:off x="1028700" y="9576031"/>
            <a:ext cx="5953476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38"/>
          <p:cNvPicPr preferRelativeResize="0"/>
          <p:nvPr/>
        </p:nvPicPr>
        <p:blipFill rotWithShape="1">
          <a:blip r:embed="rId3">
            <a:alphaModFix amt="35000"/>
          </a:blip>
          <a:srcRect b="2499" l="0" r="0" t="18252"/>
          <a:stretch/>
        </p:blipFill>
        <p:spPr>
          <a:xfrm>
            <a:off x="0" y="15368"/>
            <a:ext cx="18288000" cy="10271632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38"/>
          <p:cNvSpPr txBox="1"/>
          <p:nvPr/>
        </p:nvSpPr>
        <p:spPr>
          <a:xfrm>
            <a:off x="1028700" y="8031800"/>
            <a:ext cx="1039357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credits</a:t>
            </a:r>
            <a:endParaRPr/>
          </a:p>
        </p:txBody>
      </p:sp>
      <p:sp>
        <p:nvSpPr>
          <p:cNvPr id="974" name="Google Shape;974;p38"/>
          <p:cNvSpPr txBox="1"/>
          <p:nvPr/>
        </p:nvSpPr>
        <p:spPr>
          <a:xfrm>
            <a:off x="7669800" y="1159226"/>
            <a:ext cx="9589500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975" name="Google Shape;975;p38"/>
          <p:cNvSpPr txBox="1"/>
          <p:nvPr/>
        </p:nvSpPr>
        <p:spPr>
          <a:xfrm>
            <a:off x="10529587" y="3006293"/>
            <a:ext cx="6729713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SlidesCarnival for the presentation template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Pexels for the photos</a:t>
            </a:r>
            <a:endParaRPr/>
          </a:p>
        </p:txBody>
      </p:sp>
      <p:sp>
        <p:nvSpPr>
          <p:cNvPr id="976" name="Google Shape;976;p38"/>
          <p:cNvSpPr txBox="1"/>
          <p:nvPr/>
        </p:nvSpPr>
        <p:spPr>
          <a:xfrm>
            <a:off x="11835631" y="4571568"/>
            <a:ext cx="5423669" cy="777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happy designing! </a:t>
            </a:r>
            <a:endParaRPr/>
          </a:p>
        </p:txBody>
      </p:sp>
      <p:cxnSp>
        <p:nvCxnSpPr>
          <p:cNvPr id="977" name="Google Shape;977;p38"/>
          <p:cNvCxnSpPr/>
          <p:nvPr/>
        </p:nvCxnSpPr>
        <p:spPr>
          <a:xfrm>
            <a:off x="5694668" y="8902874"/>
            <a:ext cx="9331772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78" name="Google Shape;978;p38"/>
          <p:cNvGrpSpPr/>
          <p:nvPr/>
        </p:nvGrpSpPr>
        <p:grpSpPr>
          <a:xfrm>
            <a:off x="15726843" y="8717600"/>
            <a:ext cx="406823" cy="408647"/>
            <a:chOff x="1813" y="0"/>
            <a:chExt cx="809173" cy="812800"/>
          </a:xfrm>
        </p:grpSpPr>
        <p:sp>
          <p:nvSpPr>
            <p:cNvPr id="979" name="Google Shape;979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981;p38"/>
          <p:cNvGrpSpPr/>
          <p:nvPr/>
        </p:nvGrpSpPr>
        <p:grpSpPr>
          <a:xfrm>
            <a:off x="16290517" y="8717600"/>
            <a:ext cx="406823" cy="408647"/>
            <a:chOff x="1813" y="0"/>
            <a:chExt cx="809173" cy="812800"/>
          </a:xfrm>
        </p:grpSpPr>
        <p:sp>
          <p:nvSpPr>
            <p:cNvPr id="982" name="Google Shape;982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4" name="Google Shape;984;p38"/>
          <p:cNvGrpSpPr/>
          <p:nvPr/>
        </p:nvGrpSpPr>
        <p:grpSpPr>
          <a:xfrm>
            <a:off x="16851565" y="8717600"/>
            <a:ext cx="406823" cy="408647"/>
            <a:chOff x="1813" y="0"/>
            <a:chExt cx="809173" cy="812800"/>
          </a:xfrm>
        </p:grpSpPr>
        <p:sp>
          <p:nvSpPr>
            <p:cNvPr id="985" name="Google Shape;985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38"/>
          <p:cNvGrpSpPr/>
          <p:nvPr/>
        </p:nvGrpSpPr>
        <p:grpSpPr>
          <a:xfrm rot="10800000">
            <a:off x="-2349446" y="-3255996"/>
            <a:ext cx="6694997" cy="8239997"/>
            <a:chOff x="0" y="0"/>
            <a:chExt cx="8926663" cy="10986662"/>
          </a:xfrm>
        </p:grpSpPr>
        <p:grpSp>
          <p:nvGrpSpPr>
            <p:cNvPr id="988" name="Google Shape;988;p38"/>
            <p:cNvGrpSpPr/>
            <p:nvPr/>
          </p:nvGrpSpPr>
          <p:grpSpPr>
            <a:xfrm>
              <a:off x="0" y="0"/>
              <a:ext cx="8926663" cy="10986662"/>
              <a:chOff x="0" y="0"/>
              <a:chExt cx="660400" cy="812800"/>
            </a:xfrm>
          </p:grpSpPr>
          <p:sp>
            <p:nvSpPr>
              <p:cNvPr id="989" name="Google Shape;989;p3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3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38"/>
            <p:cNvGrpSpPr/>
            <p:nvPr/>
          </p:nvGrpSpPr>
          <p:grpSpPr>
            <a:xfrm>
              <a:off x="521507" y="641854"/>
              <a:ext cx="7883650" cy="9702953"/>
              <a:chOff x="0" y="0"/>
              <a:chExt cx="660400" cy="812800"/>
            </a:xfrm>
          </p:grpSpPr>
          <p:sp>
            <p:nvSpPr>
              <p:cNvPr id="992" name="Google Shape;992;p3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3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38"/>
            <p:cNvGrpSpPr/>
            <p:nvPr/>
          </p:nvGrpSpPr>
          <p:grpSpPr>
            <a:xfrm>
              <a:off x="1036343" y="1275499"/>
              <a:ext cx="6853978" cy="8435665"/>
              <a:chOff x="0" y="0"/>
              <a:chExt cx="660400" cy="812800"/>
            </a:xfrm>
          </p:grpSpPr>
          <p:sp>
            <p:nvSpPr>
              <p:cNvPr id="995" name="Google Shape;995;p3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3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39"/>
          <p:cNvPicPr preferRelativeResize="0"/>
          <p:nvPr/>
        </p:nvPicPr>
        <p:blipFill rotWithShape="1">
          <a:blip r:embed="rId3">
            <a:alphaModFix/>
          </a:blip>
          <a:srcRect b="0" l="7839" r="7839" t="0"/>
          <a:stretch/>
        </p:blipFill>
        <p:spPr>
          <a:xfrm>
            <a:off x="13571312" y="0"/>
            <a:ext cx="4716688" cy="373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39"/>
          <p:cNvPicPr preferRelativeResize="0"/>
          <p:nvPr/>
        </p:nvPicPr>
        <p:blipFill rotWithShape="1">
          <a:blip r:embed="rId4">
            <a:alphaModFix/>
          </a:blip>
          <a:srcRect b="0" l="27242" r="34070" t="0"/>
          <a:stretch/>
        </p:blipFill>
        <p:spPr>
          <a:xfrm>
            <a:off x="9829319" y="0"/>
            <a:ext cx="3741993" cy="644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39"/>
          <p:cNvPicPr preferRelativeResize="0"/>
          <p:nvPr/>
        </p:nvPicPr>
        <p:blipFill rotWithShape="1">
          <a:blip r:embed="rId5">
            <a:alphaModFix/>
          </a:blip>
          <a:srcRect b="6845" l="0" r="0" t="6846"/>
          <a:stretch/>
        </p:blipFill>
        <p:spPr>
          <a:xfrm>
            <a:off x="13571312" y="3730352"/>
            <a:ext cx="4716688" cy="2713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39"/>
          <p:cNvSpPr txBox="1"/>
          <p:nvPr/>
        </p:nvSpPr>
        <p:spPr>
          <a:xfrm>
            <a:off x="7282831" y="6749047"/>
            <a:ext cx="1039357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fonts in this presentation</a:t>
            </a:r>
            <a:endParaRPr/>
          </a:p>
        </p:txBody>
      </p:sp>
      <p:sp>
        <p:nvSpPr>
          <p:cNvPr id="1005" name="Google Shape;1005;p39"/>
          <p:cNvSpPr txBox="1"/>
          <p:nvPr/>
        </p:nvSpPr>
        <p:spPr>
          <a:xfrm>
            <a:off x="1029848" y="982792"/>
            <a:ext cx="8437521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This presentation template uses the following free fonts:</a:t>
            </a:r>
            <a:endParaRPr/>
          </a:p>
        </p:txBody>
      </p:sp>
      <p:sp>
        <p:nvSpPr>
          <p:cNvPr id="1006" name="Google Shape;1006;p39"/>
          <p:cNvSpPr txBox="1"/>
          <p:nvPr/>
        </p:nvSpPr>
        <p:spPr>
          <a:xfrm>
            <a:off x="1028700" y="2954608"/>
            <a:ext cx="7964643" cy="1298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Titles: Playfair Display Black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Headers: Roboto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Body Copy: Roboto</a:t>
            </a:r>
            <a:endParaRPr/>
          </a:p>
        </p:txBody>
      </p:sp>
      <p:sp>
        <p:nvSpPr>
          <p:cNvPr id="1007" name="Google Shape;1007;p39"/>
          <p:cNvSpPr txBox="1"/>
          <p:nvPr/>
        </p:nvSpPr>
        <p:spPr>
          <a:xfrm>
            <a:off x="1028700" y="5078824"/>
            <a:ext cx="8437521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You can find these fonts online too.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Happy designing! </a:t>
            </a:r>
            <a:endParaRPr/>
          </a:p>
        </p:txBody>
      </p:sp>
      <p:grpSp>
        <p:nvGrpSpPr>
          <p:cNvPr id="1008" name="Google Shape;1008;p39"/>
          <p:cNvGrpSpPr/>
          <p:nvPr/>
        </p:nvGrpSpPr>
        <p:grpSpPr>
          <a:xfrm>
            <a:off x="1029612" y="8849653"/>
            <a:ext cx="406823" cy="408647"/>
            <a:chOff x="1813" y="0"/>
            <a:chExt cx="809173" cy="812800"/>
          </a:xfrm>
        </p:grpSpPr>
        <p:sp>
          <p:nvSpPr>
            <p:cNvPr id="1009" name="Google Shape;1009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1" name="Google Shape;1011;p39"/>
          <p:cNvGrpSpPr/>
          <p:nvPr/>
        </p:nvGrpSpPr>
        <p:grpSpPr>
          <a:xfrm>
            <a:off x="1593286" y="8849653"/>
            <a:ext cx="406823" cy="408647"/>
            <a:chOff x="1813" y="0"/>
            <a:chExt cx="809173" cy="812800"/>
          </a:xfrm>
        </p:grpSpPr>
        <p:sp>
          <p:nvSpPr>
            <p:cNvPr id="1012" name="Google Shape;1012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4" name="Google Shape;1014;p39"/>
          <p:cNvGrpSpPr/>
          <p:nvPr/>
        </p:nvGrpSpPr>
        <p:grpSpPr>
          <a:xfrm>
            <a:off x="2154334" y="8849653"/>
            <a:ext cx="406823" cy="408647"/>
            <a:chOff x="1813" y="0"/>
            <a:chExt cx="809173" cy="812800"/>
          </a:xfrm>
        </p:grpSpPr>
        <p:sp>
          <p:nvSpPr>
            <p:cNvPr id="1015" name="Google Shape;1015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17" name="Google Shape;1017;p39"/>
          <p:cNvCxnSpPr/>
          <p:nvPr/>
        </p:nvCxnSpPr>
        <p:spPr>
          <a:xfrm>
            <a:off x="3142926" y="9015876"/>
            <a:ext cx="7237301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40"/>
          <p:cNvGrpSpPr/>
          <p:nvPr/>
        </p:nvGrpSpPr>
        <p:grpSpPr>
          <a:xfrm>
            <a:off x="9723041" y="3654747"/>
            <a:ext cx="371556" cy="373221"/>
            <a:chOff x="1813" y="0"/>
            <a:chExt cx="809173" cy="812800"/>
          </a:xfrm>
        </p:grpSpPr>
        <p:sp>
          <p:nvSpPr>
            <p:cNvPr id="1023" name="Google Shape;1023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5" name="Google Shape;1025;p40"/>
          <p:cNvGrpSpPr/>
          <p:nvPr/>
        </p:nvGrpSpPr>
        <p:grpSpPr>
          <a:xfrm>
            <a:off x="5290383" y="3682780"/>
            <a:ext cx="371556" cy="373221"/>
            <a:chOff x="1813" y="0"/>
            <a:chExt cx="809173" cy="812800"/>
          </a:xfrm>
        </p:grpSpPr>
        <p:sp>
          <p:nvSpPr>
            <p:cNvPr id="1026" name="Google Shape;1026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8" name="Google Shape;1028;p40"/>
          <p:cNvSpPr txBox="1"/>
          <p:nvPr/>
        </p:nvSpPr>
        <p:spPr>
          <a:xfrm>
            <a:off x="10443559" y="378689"/>
            <a:ext cx="7350616" cy="265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add a timeline page</a:t>
            </a:r>
            <a:endParaRPr/>
          </a:p>
        </p:txBody>
      </p:sp>
      <p:sp>
        <p:nvSpPr>
          <p:cNvPr id="1029" name="Google Shape;1029;p40"/>
          <p:cNvSpPr txBox="1"/>
          <p:nvPr/>
        </p:nvSpPr>
        <p:spPr>
          <a:xfrm>
            <a:off x="1311187" y="8220305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0" name="Google Shape;1030;p40"/>
          <p:cNvSpPr txBox="1"/>
          <p:nvPr/>
        </p:nvSpPr>
        <p:spPr>
          <a:xfrm>
            <a:off x="1311187" y="9023834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031" name="Google Shape;1031;p40"/>
          <p:cNvSpPr txBox="1"/>
          <p:nvPr/>
        </p:nvSpPr>
        <p:spPr>
          <a:xfrm>
            <a:off x="5779075" y="8252499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2" name="Google Shape;1032;p40"/>
          <p:cNvSpPr txBox="1"/>
          <p:nvPr/>
        </p:nvSpPr>
        <p:spPr>
          <a:xfrm>
            <a:off x="10248900" y="8220305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3" name="Google Shape;1033;p40"/>
          <p:cNvSpPr txBox="1"/>
          <p:nvPr/>
        </p:nvSpPr>
        <p:spPr>
          <a:xfrm>
            <a:off x="5779075" y="9056028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034" name="Google Shape;1034;p40"/>
          <p:cNvSpPr txBox="1"/>
          <p:nvPr/>
        </p:nvSpPr>
        <p:spPr>
          <a:xfrm>
            <a:off x="10248900" y="9023834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035" name="Google Shape;1035;p40"/>
          <p:cNvSpPr txBox="1"/>
          <p:nvPr/>
        </p:nvSpPr>
        <p:spPr>
          <a:xfrm>
            <a:off x="13613825" y="4429223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6" name="Google Shape;1036;p40"/>
          <p:cNvSpPr txBox="1"/>
          <p:nvPr/>
        </p:nvSpPr>
        <p:spPr>
          <a:xfrm>
            <a:off x="13613825" y="5294440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037" name="Google Shape;1037;p40"/>
          <p:cNvSpPr txBox="1"/>
          <p:nvPr/>
        </p:nvSpPr>
        <p:spPr>
          <a:xfrm>
            <a:off x="9382301" y="4460274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8" name="Google Shape;1038;p40"/>
          <p:cNvSpPr txBox="1"/>
          <p:nvPr/>
        </p:nvSpPr>
        <p:spPr>
          <a:xfrm>
            <a:off x="4434404" y="4460274"/>
            <a:ext cx="33649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1039" name="Google Shape;1039;p40"/>
          <p:cNvSpPr txBox="1"/>
          <p:nvPr/>
        </p:nvSpPr>
        <p:spPr>
          <a:xfrm>
            <a:off x="9382301" y="5263803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040" name="Google Shape;1040;p40"/>
          <p:cNvSpPr txBox="1"/>
          <p:nvPr/>
        </p:nvSpPr>
        <p:spPr>
          <a:xfrm>
            <a:off x="4434404" y="5263803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cxnSp>
        <p:nvCxnSpPr>
          <p:cNvPr id="1041" name="Google Shape;1041;p40"/>
          <p:cNvCxnSpPr/>
          <p:nvPr/>
        </p:nvCxnSpPr>
        <p:spPr>
          <a:xfrm rot="-15209">
            <a:off x="10095494" y="3822308"/>
            <a:ext cx="4061054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2" name="Google Shape;1042;p40"/>
          <p:cNvCxnSpPr/>
          <p:nvPr/>
        </p:nvCxnSpPr>
        <p:spPr>
          <a:xfrm rot="-15209">
            <a:off x="5662836" y="3850341"/>
            <a:ext cx="4061054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3" name="Google Shape;1043;p40"/>
          <p:cNvCxnSpPr/>
          <p:nvPr/>
        </p:nvCxnSpPr>
        <p:spPr>
          <a:xfrm rot="24429">
            <a:off x="14529782" y="3808954"/>
            <a:ext cx="375826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4" name="Google Shape;1044;p40"/>
          <p:cNvGrpSpPr/>
          <p:nvPr/>
        </p:nvGrpSpPr>
        <p:grpSpPr>
          <a:xfrm>
            <a:off x="14157444" y="3626714"/>
            <a:ext cx="371556" cy="373221"/>
            <a:chOff x="1813" y="0"/>
            <a:chExt cx="809173" cy="812800"/>
          </a:xfrm>
        </p:grpSpPr>
        <p:sp>
          <p:nvSpPr>
            <p:cNvPr id="1045" name="Google Shape;1045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40"/>
          <p:cNvGrpSpPr/>
          <p:nvPr/>
        </p:nvGrpSpPr>
        <p:grpSpPr>
          <a:xfrm>
            <a:off x="8193538" y="7204193"/>
            <a:ext cx="371556" cy="373221"/>
            <a:chOff x="1813" y="0"/>
            <a:chExt cx="809173" cy="812800"/>
          </a:xfrm>
        </p:grpSpPr>
        <p:sp>
          <p:nvSpPr>
            <p:cNvPr id="1048" name="Google Shape;1048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50" name="Google Shape;1050;p40"/>
          <p:cNvCxnSpPr/>
          <p:nvPr/>
        </p:nvCxnSpPr>
        <p:spPr>
          <a:xfrm rot="-15209">
            <a:off x="64" y="7371754"/>
            <a:ext cx="4061054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1" name="Google Shape;1051;p40"/>
          <p:cNvCxnSpPr/>
          <p:nvPr/>
        </p:nvCxnSpPr>
        <p:spPr>
          <a:xfrm rot="24429">
            <a:off x="4434352" y="7358400"/>
            <a:ext cx="375826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52" name="Google Shape;1052;p40"/>
          <p:cNvGrpSpPr/>
          <p:nvPr/>
        </p:nvGrpSpPr>
        <p:grpSpPr>
          <a:xfrm>
            <a:off x="4062015" y="7176160"/>
            <a:ext cx="371556" cy="373221"/>
            <a:chOff x="1813" y="0"/>
            <a:chExt cx="809173" cy="812800"/>
          </a:xfrm>
        </p:grpSpPr>
        <p:sp>
          <p:nvSpPr>
            <p:cNvPr id="1053" name="Google Shape;1053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55" name="Google Shape;1055;p40"/>
          <p:cNvCxnSpPr/>
          <p:nvPr/>
        </p:nvCxnSpPr>
        <p:spPr>
          <a:xfrm rot="24429">
            <a:off x="8564426" y="7390803"/>
            <a:ext cx="375826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56" name="Google Shape;1056;p40"/>
          <p:cNvGrpSpPr/>
          <p:nvPr/>
        </p:nvGrpSpPr>
        <p:grpSpPr>
          <a:xfrm>
            <a:off x="12126853" y="7232226"/>
            <a:ext cx="371556" cy="373221"/>
            <a:chOff x="1813" y="0"/>
            <a:chExt cx="809173" cy="812800"/>
          </a:xfrm>
        </p:grpSpPr>
        <p:sp>
          <p:nvSpPr>
            <p:cNvPr id="1057" name="Google Shape;1057;p4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9" name="Google Shape;1059;p40"/>
          <p:cNvGrpSpPr/>
          <p:nvPr/>
        </p:nvGrpSpPr>
        <p:grpSpPr>
          <a:xfrm>
            <a:off x="15576838" y="6546373"/>
            <a:ext cx="6078519" cy="7481254"/>
            <a:chOff x="0" y="0"/>
            <a:chExt cx="8104692" cy="9975005"/>
          </a:xfrm>
        </p:grpSpPr>
        <p:grpSp>
          <p:nvGrpSpPr>
            <p:cNvPr id="1060" name="Google Shape;1060;p40"/>
            <p:cNvGrpSpPr/>
            <p:nvPr/>
          </p:nvGrpSpPr>
          <p:grpSpPr>
            <a:xfrm>
              <a:off x="0" y="0"/>
              <a:ext cx="8104692" cy="9975005"/>
              <a:chOff x="0" y="0"/>
              <a:chExt cx="660400" cy="812800"/>
            </a:xfrm>
          </p:grpSpPr>
          <p:sp>
            <p:nvSpPr>
              <p:cNvPr id="1061" name="Google Shape;1061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1063;p40"/>
            <p:cNvGrpSpPr/>
            <p:nvPr/>
          </p:nvGrpSpPr>
          <p:grpSpPr>
            <a:xfrm>
              <a:off x="473486" y="582752"/>
              <a:ext cx="7157719" cy="8809501"/>
              <a:chOff x="0" y="0"/>
              <a:chExt cx="660400" cy="812800"/>
            </a:xfrm>
          </p:grpSpPr>
          <p:sp>
            <p:nvSpPr>
              <p:cNvPr id="1064" name="Google Shape;1064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40"/>
            <p:cNvGrpSpPr/>
            <p:nvPr/>
          </p:nvGrpSpPr>
          <p:grpSpPr>
            <a:xfrm>
              <a:off x="940916" y="1158050"/>
              <a:ext cx="6222860" cy="7658905"/>
              <a:chOff x="0" y="0"/>
              <a:chExt cx="660400" cy="812800"/>
            </a:xfrm>
          </p:grpSpPr>
          <p:sp>
            <p:nvSpPr>
              <p:cNvPr id="1067" name="Google Shape;1067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9" name="Google Shape;1069;p40"/>
          <p:cNvGrpSpPr/>
          <p:nvPr/>
        </p:nvGrpSpPr>
        <p:grpSpPr>
          <a:xfrm rot="10800000">
            <a:off x="-2780522" y="-1684278"/>
            <a:ext cx="6348151" cy="7813109"/>
            <a:chOff x="0" y="0"/>
            <a:chExt cx="8464201" cy="10417478"/>
          </a:xfrm>
        </p:grpSpPr>
        <p:grpSp>
          <p:nvGrpSpPr>
            <p:cNvPr id="1070" name="Google Shape;1070;p40"/>
            <p:cNvGrpSpPr/>
            <p:nvPr/>
          </p:nvGrpSpPr>
          <p:grpSpPr>
            <a:xfrm>
              <a:off x="0" y="0"/>
              <a:ext cx="8464201" cy="10417478"/>
              <a:chOff x="0" y="0"/>
              <a:chExt cx="660400" cy="812800"/>
            </a:xfrm>
          </p:grpSpPr>
          <p:sp>
            <p:nvSpPr>
              <p:cNvPr id="1071" name="Google Shape;1071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1073;p40"/>
            <p:cNvGrpSpPr/>
            <p:nvPr/>
          </p:nvGrpSpPr>
          <p:grpSpPr>
            <a:xfrm>
              <a:off x="494489" y="608602"/>
              <a:ext cx="7475223" cy="9200274"/>
              <a:chOff x="0" y="0"/>
              <a:chExt cx="660400" cy="812800"/>
            </a:xfrm>
          </p:grpSpPr>
          <p:sp>
            <p:nvSpPr>
              <p:cNvPr id="1074" name="Google Shape;1074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6" name="Google Shape;1076;p40"/>
            <p:cNvGrpSpPr/>
            <p:nvPr/>
          </p:nvGrpSpPr>
          <p:grpSpPr>
            <a:xfrm>
              <a:off x="982653" y="1209419"/>
              <a:ext cx="6498895" cy="7998640"/>
              <a:chOff x="0" y="0"/>
              <a:chExt cx="660400" cy="812800"/>
            </a:xfrm>
          </p:grpSpPr>
          <p:sp>
            <p:nvSpPr>
              <p:cNvPr id="1077" name="Google Shape;1077;p4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4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3" name="Google Shape;1083;p41"/>
          <p:cNvGrpSpPr/>
          <p:nvPr/>
        </p:nvGrpSpPr>
        <p:grpSpPr>
          <a:xfrm>
            <a:off x="1818632" y="2671429"/>
            <a:ext cx="2094159" cy="2103546"/>
            <a:chOff x="1813" y="0"/>
            <a:chExt cx="809173" cy="812800"/>
          </a:xfrm>
        </p:grpSpPr>
        <p:sp>
          <p:nvSpPr>
            <p:cNvPr id="1084" name="Google Shape;1084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6" name="Google Shape;1086;p41"/>
          <p:cNvGrpSpPr/>
          <p:nvPr/>
        </p:nvGrpSpPr>
        <p:grpSpPr>
          <a:xfrm>
            <a:off x="1818632" y="7056030"/>
            <a:ext cx="2094159" cy="2103546"/>
            <a:chOff x="1813" y="0"/>
            <a:chExt cx="809173" cy="812800"/>
          </a:xfrm>
        </p:grpSpPr>
        <p:sp>
          <p:nvSpPr>
            <p:cNvPr id="1087" name="Google Shape;1087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9" name="Google Shape;1089;p41"/>
          <p:cNvGrpSpPr/>
          <p:nvPr/>
        </p:nvGrpSpPr>
        <p:grpSpPr>
          <a:xfrm>
            <a:off x="2865712" y="1875192"/>
            <a:ext cx="6258018" cy="3558801"/>
            <a:chOff x="0" y="-38100"/>
            <a:chExt cx="1737603" cy="988137"/>
          </a:xfrm>
        </p:grpSpPr>
        <p:sp>
          <p:nvSpPr>
            <p:cNvPr id="1090" name="Google Shape;1090;p41"/>
            <p:cNvSpPr/>
            <p:nvPr/>
          </p:nvSpPr>
          <p:spPr>
            <a:xfrm>
              <a:off x="0" y="0"/>
              <a:ext cx="1737603" cy="950037"/>
            </a:xfrm>
            <a:custGeom>
              <a:rect b="b" l="l" r="r" t="t"/>
              <a:pathLst>
                <a:path extrusionOk="0" h="950037" w="1737603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2" name="Google Shape;1092;p41"/>
          <p:cNvGrpSpPr/>
          <p:nvPr/>
        </p:nvGrpSpPr>
        <p:grpSpPr>
          <a:xfrm>
            <a:off x="2865712" y="6259793"/>
            <a:ext cx="6258018" cy="3558801"/>
            <a:chOff x="0" y="-38100"/>
            <a:chExt cx="1737603" cy="988137"/>
          </a:xfrm>
        </p:grpSpPr>
        <p:sp>
          <p:nvSpPr>
            <p:cNvPr id="1093" name="Google Shape;1093;p41"/>
            <p:cNvSpPr/>
            <p:nvPr/>
          </p:nvSpPr>
          <p:spPr>
            <a:xfrm>
              <a:off x="0" y="0"/>
              <a:ext cx="1737603" cy="950037"/>
            </a:xfrm>
            <a:custGeom>
              <a:rect b="b" l="l" r="r" t="t"/>
              <a:pathLst>
                <a:path extrusionOk="0" h="950037" w="1737603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5" name="Google Shape;1095;p41"/>
          <p:cNvGrpSpPr/>
          <p:nvPr/>
        </p:nvGrpSpPr>
        <p:grpSpPr>
          <a:xfrm>
            <a:off x="9516397" y="2671429"/>
            <a:ext cx="2094159" cy="2103546"/>
            <a:chOff x="1813" y="0"/>
            <a:chExt cx="809173" cy="812800"/>
          </a:xfrm>
        </p:grpSpPr>
        <p:sp>
          <p:nvSpPr>
            <p:cNvPr id="1096" name="Google Shape;1096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8" name="Google Shape;1098;p41"/>
          <p:cNvGrpSpPr/>
          <p:nvPr/>
        </p:nvGrpSpPr>
        <p:grpSpPr>
          <a:xfrm>
            <a:off x="9516397" y="7056030"/>
            <a:ext cx="2094159" cy="2103546"/>
            <a:chOff x="1813" y="0"/>
            <a:chExt cx="809173" cy="812800"/>
          </a:xfrm>
        </p:grpSpPr>
        <p:sp>
          <p:nvSpPr>
            <p:cNvPr id="1099" name="Google Shape;1099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1" name="Google Shape;1101;p41"/>
          <p:cNvGrpSpPr/>
          <p:nvPr/>
        </p:nvGrpSpPr>
        <p:grpSpPr>
          <a:xfrm>
            <a:off x="10563478" y="1875192"/>
            <a:ext cx="6258018" cy="3558801"/>
            <a:chOff x="0" y="-38100"/>
            <a:chExt cx="1737603" cy="988137"/>
          </a:xfrm>
        </p:grpSpPr>
        <p:sp>
          <p:nvSpPr>
            <p:cNvPr id="1102" name="Google Shape;1102;p41"/>
            <p:cNvSpPr/>
            <p:nvPr/>
          </p:nvSpPr>
          <p:spPr>
            <a:xfrm>
              <a:off x="0" y="0"/>
              <a:ext cx="1737603" cy="950037"/>
            </a:xfrm>
            <a:custGeom>
              <a:rect b="b" l="l" r="r" t="t"/>
              <a:pathLst>
                <a:path extrusionOk="0" h="950037" w="1737603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p41"/>
          <p:cNvGrpSpPr/>
          <p:nvPr/>
        </p:nvGrpSpPr>
        <p:grpSpPr>
          <a:xfrm>
            <a:off x="10563478" y="6259793"/>
            <a:ext cx="6258018" cy="3558801"/>
            <a:chOff x="0" y="-38100"/>
            <a:chExt cx="1737603" cy="988137"/>
          </a:xfrm>
        </p:grpSpPr>
        <p:sp>
          <p:nvSpPr>
            <p:cNvPr id="1105" name="Google Shape;1105;p41"/>
            <p:cNvSpPr/>
            <p:nvPr/>
          </p:nvSpPr>
          <p:spPr>
            <a:xfrm>
              <a:off x="0" y="0"/>
              <a:ext cx="1737603" cy="950037"/>
            </a:xfrm>
            <a:custGeom>
              <a:rect b="b" l="l" r="r" t="t"/>
              <a:pathLst>
                <a:path extrusionOk="0" h="950037" w="1737603">
                  <a:moveTo>
                    <a:pt x="59382" y="0"/>
                  </a:moveTo>
                  <a:lnTo>
                    <a:pt x="1678222" y="0"/>
                  </a:lnTo>
                  <a:cubicBezTo>
                    <a:pt x="1693971" y="0"/>
                    <a:pt x="1709075" y="6256"/>
                    <a:pt x="1720211" y="17393"/>
                  </a:cubicBezTo>
                  <a:cubicBezTo>
                    <a:pt x="1731347" y="28529"/>
                    <a:pt x="1737603" y="43633"/>
                    <a:pt x="1737603" y="59382"/>
                  </a:cubicBezTo>
                  <a:lnTo>
                    <a:pt x="1737603" y="890656"/>
                  </a:lnTo>
                  <a:cubicBezTo>
                    <a:pt x="1737603" y="906405"/>
                    <a:pt x="1731347" y="921509"/>
                    <a:pt x="1720211" y="932645"/>
                  </a:cubicBezTo>
                  <a:cubicBezTo>
                    <a:pt x="1709075" y="943781"/>
                    <a:pt x="1693971" y="950037"/>
                    <a:pt x="1678222" y="950037"/>
                  </a:cubicBezTo>
                  <a:lnTo>
                    <a:pt x="59382" y="950037"/>
                  </a:lnTo>
                  <a:cubicBezTo>
                    <a:pt x="43633" y="950037"/>
                    <a:pt x="28529" y="943781"/>
                    <a:pt x="17393" y="932645"/>
                  </a:cubicBezTo>
                  <a:cubicBezTo>
                    <a:pt x="6256" y="921509"/>
                    <a:pt x="0" y="906405"/>
                    <a:pt x="0" y="890656"/>
                  </a:cubicBezTo>
                  <a:lnTo>
                    <a:pt x="0" y="59382"/>
                  </a:lnTo>
                  <a:cubicBezTo>
                    <a:pt x="0" y="43633"/>
                    <a:pt x="6256" y="28529"/>
                    <a:pt x="17393" y="17393"/>
                  </a:cubicBezTo>
                  <a:cubicBezTo>
                    <a:pt x="28529" y="6256"/>
                    <a:pt x="43633" y="0"/>
                    <a:pt x="59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7" name="Google Shape;1107;p41"/>
          <p:cNvSpPr txBox="1"/>
          <p:nvPr/>
        </p:nvSpPr>
        <p:spPr>
          <a:xfrm>
            <a:off x="8706199" y="168088"/>
            <a:ext cx="8115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swot analysis</a:t>
            </a:r>
            <a:endParaRPr/>
          </a:p>
        </p:txBody>
      </p:sp>
      <p:sp>
        <p:nvSpPr>
          <p:cNvPr id="1108" name="Google Shape;1108;p41"/>
          <p:cNvSpPr txBox="1"/>
          <p:nvPr/>
        </p:nvSpPr>
        <p:spPr>
          <a:xfrm>
            <a:off x="2470001" y="2749249"/>
            <a:ext cx="791422" cy="174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64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</a:t>
            </a:r>
            <a:endParaRPr/>
          </a:p>
        </p:txBody>
      </p:sp>
      <p:sp>
        <p:nvSpPr>
          <p:cNvPr id="1109" name="Google Shape;1109;p41"/>
          <p:cNvSpPr txBox="1"/>
          <p:nvPr/>
        </p:nvSpPr>
        <p:spPr>
          <a:xfrm>
            <a:off x="2213758" y="7133850"/>
            <a:ext cx="1303909" cy="174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64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</a:t>
            </a:r>
            <a:endParaRPr/>
          </a:p>
        </p:txBody>
      </p:sp>
      <p:sp>
        <p:nvSpPr>
          <p:cNvPr id="1110" name="Google Shape;1110;p41"/>
          <p:cNvSpPr txBox="1"/>
          <p:nvPr/>
        </p:nvSpPr>
        <p:spPr>
          <a:xfrm>
            <a:off x="10029637" y="2749249"/>
            <a:ext cx="1067681" cy="174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64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O</a:t>
            </a:r>
            <a:endParaRPr/>
          </a:p>
        </p:txBody>
      </p:sp>
      <p:sp>
        <p:nvSpPr>
          <p:cNvPr id="1111" name="Google Shape;1111;p41"/>
          <p:cNvSpPr txBox="1"/>
          <p:nvPr/>
        </p:nvSpPr>
        <p:spPr>
          <a:xfrm>
            <a:off x="10112259" y="7133850"/>
            <a:ext cx="902437" cy="174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64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</a:t>
            </a:r>
            <a:endParaRPr/>
          </a:p>
        </p:txBody>
      </p:sp>
      <p:sp>
        <p:nvSpPr>
          <p:cNvPr id="1112" name="Google Shape;1112;p41"/>
          <p:cNvSpPr txBox="1"/>
          <p:nvPr/>
        </p:nvSpPr>
        <p:spPr>
          <a:xfrm>
            <a:off x="4128708" y="3082301"/>
            <a:ext cx="50337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are you doing well?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sets you apart?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are your good qualities?</a:t>
            </a:r>
            <a:endParaRPr/>
          </a:p>
        </p:txBody>
      </p:sp>
      <p:sp>
        <p:nvSpPr>
          <p:cNvPr id="1113" name="Google Shape;1113;p41"/>
          <p:cNvSpPr txBox="1"/>
          <p:nvPr/>
        </p:nvSpPr>
        <p:spPr>
          <a:xfrm>
            <a:off x="4117170" y="6897126"/>
            <a:ext cx="4799700" cy="27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Where do you need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to improve?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Are resources adequate?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do others do better than you?</a:t>
            </a:r>
            <a:endParaRPr/>
          </a:p>
        </p:txBody>
      </p:sp>
      <p:sp>
        <p:nvSpPr>
          <p:cNvPr id="1114" name="Google Shape;1114;p41"/>
          <p:cNvSpPr txBox="1"/>
          <p:nvPr/>
        </p:nvSpPr>
        <p:spPr>
          <a:xfrm>
            <a:off x="11792167" y="2996613"/>
            <a:ext cx="50295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are your goals?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Are demands shifting?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How can it be improved?</a:t>
            </a:r>
            <a:endParaRPr/>
          </a:p>
        </p:txBody>
      </p:sp>
      <p:sp>
        <p:nvSpPr>
          <p:cNvPr id="1115" name="Google Shape;1115;p41"/>
          <p:cNvSpPr txBox="1"/>
          <p:nvPr/>
        </p:nvSpPr>
        <p:spPr>
          <a:xfrm>
            <a:off x="11761954" y="7139173"/>
            <a:ext cx="5089800" cy="22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are the blockers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you're facing?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What are factors outside of </a:t>
            </a:r>
            <a:endParaRPr/>
          </a:p>
          <a:p>
            <a:pPr indent="0" lvl="0" marL="0" marR="0" rtl="0" algn="l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32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your control?</a:t>
            </a:r>
            <a:endParaRPr/>
          </a:p>
        </p:txBody>
      </p:sp>
      <p:cxnSp>
        <p:nvCxnSpPr>
          <p:cNvPr id="1116" name="Google Shape;1116;p41"/>
          <p:cNvCxnSpPr/>
          <p:nvPr/>
        </p:nvCxnSpPr>
        <p:spPr>
          <a:xfrm>
            <a:off x="4718763" y="1028700"/>
            <a:ext cx="4425237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17" name="Google Shape;1117;p41"/>
          <p:cNvGrpSpPr/>
          <p:nvPr/>
        </p:nvGrpSpPr>
        <p:grpSpPr>
          <a:xfrm>
            <a:off x="2470913" y="862476"/>
            <a:ext cx="406823" cy="408647"/>
            <a:chOff x="1813" y="0"/>
            <a:chExt cx="809173" cy="812800"/>
          </a:xfrm>
        </p:grpSpPr>
        <p:sp>
          <p:nvSpPr>
            <p:cNvPr id="1118" name="Google Shape;1118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0" name="Google Shape;1120;p41"/>
          <p:cNvGrpSpPr/>
          <p:nvPr/>
        </p:nvGrpSpPr>
        <p:grpSpPr>
          <a:xfrm>
            <a:off x="3034588" y="862476"/>
            <a:ext cx="406823" cy="408647"/>
            <a:chOff x="1813" y="0"/>
            <a:chExt cx="809173" cy="812800"/>
          </a:xfrm>
        </p:grpSpPr>
        <p:sp>
          <p:nvSpPr>
            <p:cNvPr id="1121" name="Google Shape;1121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3" name="Google Shape;1123;p41"/>
          <p:cNvGrpSpPr/>
          <p:nvPr/>
        </p:nvGrpSpPr>
        <p:grpSpPr>
          <a:xfrm>
            <a:off x="3595635" y="862476"/>
            <a:ext cx="406823" cy="408647"/>
            <a:chOff x="1813" y="0"/>
            <a:chExt cx="809173" cy="812800"/>
          </a:xfrm>
        </p:grpSpPr>
        <p:sp>
          <p:nvSpPr>
            <p:cNvPr id="1124" name="Google Shape;1124;p4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/>
        </p:nvSpPr>
        <p:spPr>
          <a:xfrm>
            <a:off x="720538" y="556932"/>
            <a:ext cx="9386237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how to use this presentation</a:t>
            </a:r>
            <a:endParaRPr/>
          </a:p>
        </p:txBody>
      </p:sp>
      <p:grpSp>
        <p:nvGrpSpPr>
          <p:cNvPr id="153" name="Google Shape;153;p15"/>
          <p:cNvGrpSpPr/>
          <p:nvPr/>
        </p:nvGrpSpPr>
        <p:grpSpPr>
          <a:xfrm>
            <a:off x="461048" y="5319141"/>
            <a:ext cx="5660281" cy="4536250"/>
            <a:chOff x="0" y="-38100"/>
            <a:chExt cx="1490774" cy="1194732"/>
          </a:xfrm>
        </p:grpSpPr>
        <p:sp>
          <p:nvSpPr>
            <p:cNvPr id="154" name="Google Shape;154;p15"/>
            <p:cNvSpPr/>
            <p:nvPr/>
          </p:nvSpPr>
          <p:spPr>
            <a:xfrm>
              <a:off x="0" y="0"/>
              <a:ext cx="1490774" cy="1156632"/>
            </a:xfrm>
            <a:custGeom>
              <a:rect b="b" l="l" r="r" t="t"/>
              <a:pathLst>
                <a:path extrusionOk="0" h="1156632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090979"/>
                  </a:lnTo>
                  <a:cubicBezTo>
                    <a:pt x="1490774" y="1127238"/>
                    <a:pt x="1461380" y="1156632"/>
                    <a:pt x="1425121" y="1156632"/>
                  </a:cubicBezTo>
                  <a:lnTo>
                    <a:pt x="65653" y="1156632"/>
                  </a:lnTo>
                  <a:cubicBezTo>
                    <a:pt x="29394" y="1156632"/>
                    <a:pt x="0" y="1127238"/>
                    <a:pt x="0" y="1090979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5"/>
          <p:cNvGrpSpPr/>
          <p:nvPr/>
        </p:nvGrpSpPr>
        <p:grpSpPr>
          <a:xfrm>
            <a:off x="461048" y="4003196"/>
            <a:ext cx="4287561" cy="3230765"/>
            <a:chOff x="0" y="-38100"/>
            <a:chExt cx="1129234" cy="850900"/>
          </a:xfrm>
        </p:grpSpPr>
        <p:sp>
          <p:nvSpPr>
            <p:cNvPr id="157" name="Google Shape;157;p15"/>
            <p:cNvSpPr/>
            <p:nvPr/>
          </p:nvSpPr>
          <p:spPr>
            <a:xfrm>
              <a:off x="0" y="0"/>
              <a:ext cx="1129234" cy="282729"/>
            </a:xfrm>
            <a:custGeom>
              <a:rect b="b" l="l" r="r" t="t"/>
              <a:pathLst>
                <a:path extrusionOk="0" h="282729" w="1129234">
                  <a:moveTo>
                    <a:pt x="86672" y="0"/>
                  </a:moveTo>
                  <a:lnTo>
                    <a:pt x="1042562" y="0"/>
                  </a:lnTo>
                  <a:cubicBezTo>
                    <a:pt x="1065549" y="0"/>
                    <a:pt x="1087594" y="9132"/>
                    <a:pt x="1103849" y="25386"/>
                  </a:cubicBezTo>
                  <a:cubicBezTo>
                    <a:pt x="1120103" y="41640"/>
                    <a:pt x="1129234" y="63685"/>
                    <a:pt x="1129234" y="86672"/>
                  </a:cubicBezTo>
                  <a:lnTo>
                    <a:pt x="1129234" y="196057"/>
                  </a:lnTo>
                  <a:cubicBezTo>
                    <a:pt x="1129234" y="243925"/>
                    <a:pt x="1090430" y="282729"/>
                    <a:pt x="1042562" y="282729"/>
                  </a:cubicBezTo>
                  <a:lnTo>
                    <a:pt x="86672" y="282729"/>
                  </a:lnTo>
                  <a:cubicBezTo>
                    <a:pt x="63685" y="282729"/>
                    <a:pt x="41640" y="273598"/>
                    <a:pt x="25386" y="257344"/>
                  </a:cubicBezTo>
                  <a:cubicBezTo>
                    <a:pt x="9132" y="241090"/>
                    <a:pt x="0" y="219044"/>
                    <a:pt x="0" y="196057"/>
                  </a:cubicBezTo>
                  <a:lnTo>
                    <a:pt x="0" y="86672"/>
                  </a:lnTo>
                  <a:cubicBezTo>
                    <a:pt x="0" y="63685"/>
                    <a:pt x="9132" y="41640"/>
                    <a:pt x="25386" y="25386"/>
                  </a:cubicBezTo>
                  <a:cubicBezTo>
                    <a:pt x="41640" y="9132"/>
                    <a:pt x="63685" y="0"/>
                    <a:pt x="86672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5"/>
          <p:cNvSpPr txBox="1"/>
          <p:nvPr/>
        </p:nvSpPr>
        <p:spPr>
          <a:xfrm>
            <a:off x="720538" y="6021446"/>
            <a:ext cx="5141301" cy="3051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You need to sign in to your Google account.</a:t>
            </a:r>
            <a:endParaRPr/>
          </a:p>
        </p:txBody>
      </p:sp>
      <p:sp>
        <p:nvSpPr>
          <p:cNvPr id="160" name="Google Shape;160;p15"/>
          <p:cNvSpPr txBox="1"/>
          <p:nvPr/>
        </p:nvSpPr>
        <p:spPr>
          <a:xfrm>
            <a:off x="720538" y="4382977"/>
            <a:ext cx="3484765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Google Slides</a:t>
            </a:r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>
            <a:off x="6313859" y="5319141"/>
            <a:ext cx="5660281" cy="4536250"/>
            <a:chOff x="0" y="-38100"/>
            <a:chExt cx="1490774" cy="1194732"/>
          </a:xfrm>
        </p:grpSpPr>
        <p:sp>
          <p:nvSpPr>
            <p:cNvPr id="162" name="Google Shape;162;p15"/>
            <p:cNvSpPr/>
            <p:nvPr/>
          </p:nvSpPr>
          <p:spPr>
            <a:xfrm>
              <a:off x="0" y="0"/>
              <a:ext cx="1490774" cy="1156632"/>
            </a:xfrm>
            <a:custGeom>
              <a:rect b="b" l="l" r="r" t="t"/>
              <a:pathLst>
                <a:path extrusionOk="0" h="1156632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090979"/>
                  </a:lnTo>
                  <a:cubicBezTo>
                    <a:pt x="1490774" y="1127238"/>
                    <a:pt x="1461380" y="1156632"/>
                    <a:pt x="1425121" y="1156632"/>
                  </a:cubicBezTo>
                  <a:lnTo>
                    <a:pt x="65653" y="1156632"/>
                  </a:lnTo>
                  <a:cubicBezTo>
                    <a:pt x="29394" y="1156632"/>
                    <a:pt x="0" y="1127238"/>
                    <a:pt x="0" y="1090979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6313859" y="4003196"/>
            <a:ext cx="4287561" cy="3230765"/>
            <a:chOff x="0" y="-38100"/>
            <a:chExt cx="1129234" cy="850900"/>
          </a:xfrm>
        </p:grpSpPr>
        <p:sp>
          <p:nvSpPr>
            <p:cNvPr id="165" name="Google Shape;165;p15"/>
            <p:cNvSpPr/>
            <p:nvPr/>
          </p:nvSpPr>
          <p:spPr>
            <a:xfrm>
              <a:off x="0" y="0"/>
              <a:ext cx="1129234" cy="282729"/>
            </a:xfrm>
            <a:custGeom>
              <a:rect b="b" l="l" r="r" t="t"/>
              <a:pathLst>
                <a:path extrusionOk="0" h="282729" w="1129234">
                  <a:moveTo>
                    <a:pt x="86672" y="0"/>
                  </a:moveTo>
                  <a:lnTo>
                    <a:pt x="1042562" y="0"/>
                  </a:lnTo>
                  <a:cubicBezTo>
                    <a:pt x="1065549" y="0"/>
                    <a:pt x="1087594" y="9132"/>
                    <a:pt x="1103849" y="25386"/>
                  </a:cubicBezTo>
                  <a:cubicBezTo>
                    <a:pt x="1120103" y="41640"/>
                    <a:pt x="1129234" y="63685"/>
                    <a:pt x="1129234" y="86672"/>
                  </a:cubicBezTo>
                  <a:lnTo>
                    <a:pt x="1129234" y="196057"/>
                  </a:lnTo>
                  <a:cubicBezTo>
                    <a:pt x="1129234" y="243925"/>
                    <a:pt x="1090430" y="282729"/>
                    <a:pt x="1042562" y="282729"/>
                  </a:cubicBezTo>
                  <a:lnTo>
                    <a:pt x="86672" y="282729"/>
                  </a:lnTo>
                  <a:cubicBezTo>
                    <a:pt x="63685" y="282729"/>
                    <a:pt x="41640" y="273598"/>
                    <a:pt x="25386" y="257344"/>
                  </a:cubicBezTo>
                  <a:cubicBezTo>
                    <a:pt x="9132" y="241090"/>
                    <a:pt x="0" y="219044"/>
                    <a:pt x="0" y="196057"/>
                  </a:cubicBezTo>
                  <a:lnTo>
                    <a:pt x="0" y="86672"/>
                  </a:lnTo>
                  <a:cubicBezTo>
                    <a:pt x="0" y="63685"/>
                    <a:pt x="9132" y="41640"/>
                    <a:pt x="25386" y="25386"/>
                  </a:cubicBezTo>
                  <a:cubicBezTo>
                    <a:pt x="41640" y="9132"/>
                    <a:pt x="63685" y="0"/>
                    <a:pt x="86672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5"/>
          <p:cNvGrpSpPr/>
          <p:nvPr/>
        </p:nvGrpSpPr>
        <p:grpSpPr>
          <a:xfrm>
            <a:off x="12166670" y="5319141"/>
            <a:ext cx="5660281" cy="4536250"/>
            <a:chOff x="0" y="-38100"/>
            <a:chExt cx="1490774" cy="1194732"/>
          </a:xfrm>
        </p:grpSpPr>
        <p:sp>
          <p:nvSpPr>
            <p:cNvPr id="168" name="Google Shape;168;p15"/>
            <p:cNvSpPr/>
            <p:nvPr/>
          </p:nvSpPr>
          <p:spPr>
            <a:xfrm>
              <a:off x="0" y="0"/>
              <a:ext cx="1490774" cy="1156632"/>
            </a:xfrm>
            <a:custGeom>
              <a:rect b="b" l="l" r="r" t="t"/>
              <a:pathLst>
                <a:path extrusionOk="0" h="1156632" w="1490774">
                  <a:moveTo>
                    <a:pt x="65653" y="0"/>
                  </a:moveTo>
                  <a:lnTo>
                    <a:pt x="1425121" y="0"/>
                  </a:lnTo>
                  <a:cubicBezTo>
                    <a:pt x="1461380" y="0"/>
                    <a:pt x="1490774" y="29394"/>
                    <a:pt x="1490774" y="65653"/>
                  </a:cubicBezTo>
                  <a:lnTo>
                    <a:pt x="1490774" y="1090979"/>
                  </a:lnTo>
                  <a:cubicBezTo>
                    <a:pt x="1490774" y="1127238"/>
                    <a:pt x="1461380" y="1156632"/>
                    <a:pt x="1425121" y="1156632"/>
                  </a:cubicBezTo>
                  <a:lnTo>
                    <a:pt x="65653" y="1156632"/>
                  </a:lnTo>
                  <a:cubicBezTo>
                    <a:pt x="29394" y="1156632"/>
                    <a:pt x="0" y="1127238"/>
                    <a:pt x="0" y="1090979"/>
                  </a:cubicBezTo>
                  <a:lnTo>
                    <a:pt x="0" y="65653"/>
                  </a:lnTo>
                  <a:cubicBezTo>
                    <a:pt x="0" y="29394"/>
                    <a:pt x="29394" y="0"/>
                    <a:pt x="656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5"/>
          <p:cNvGrpSpPr/>
          <p:nvPr/>
        </p:nvGrpSpPr>
        <p:grpSpPr>
          <a:xfrm>
            <a:off x="12166670" y="4003196"/>
            <a:ext cx="4287561" cy="3230765"/>
            <a:chOff x="0" y="-38100"/>
            <a:chExt cx="1129234" cy="850900"/>
          </a:xfrm>
        </p:grpSpPr>
        <p:sp>
          <p:nvSpPr>
            <p:cNvPr id="171" name="Google Shape;171;p15"/>
            <p:cNvSpPr/>
            <p:nvPr/>
          </p:nvSpPr>
          <p:spPr>
            <a:xfrm>
              <a:off x="0" y="0"/>
              <a:ext cx="1129234" cy="282729"/>
            </a:xfrm>
            <a:custGeom>
              <a:rect b="b" l="l" r="r" t="t"/>
              <a:pathLst>
                <a:path extrusionOk="0" h="282729" w="1129234">
                  <a:moveTo>
                    <a:pt x="86672" y="0"/>
                  </a:moveTo>
                  <a:lnTo>
                    <a:pt x="1042562" y="0"/>
                  </a:lnTo>
                  <a:cubicBezTo>
                    <a:pt x="1065549" y="0"/>
                    <a:pt x="1087594" y="9132"/>
                    <a:pt x="1103849" y="25386"/>
                  </a:cubicBezTo>
                  <a:cubicBezTo>
                    <a:pt x="1120103" y="41640"/>
                    <a:pt x="1129234" y="63685"/>
                    <a:pt x="1129234" y="86672"/>
                  </a:cubicBezTo>
                  <a:lnTo>
                    <a:pt x="1129234" y="196057"/>
                  </a:lnTo>
                  <a:cubicBezTo>
                    <a:pt x="1129234" y="243925"/>
                    <a:pt x="1090430" y="282729"/>
                    <a:pt x="1042562" y="282729"/>
                  </a:cubicBezTo>
                  <a:lnTo>
                    <a:pt x="86672" y="282729"/>
                  </a:lnTo>
                  <a:cubicBezTo>
                    <a:pt x="63685" y="282729"/>
                    <a:pt x="41640" y="273598"/>
                    <a:pt x="25386" y="257344"/>
                  </a:cubicBezTo>
                  <a:cubicBezTo>
                    <a:pt x="9132" y="241090"/>
                    <a:pt x="0" y="219044"/>
                    <a:pt x="0" y="196057"/>
                  </a:cubicBezTo>
                  <a:lnTo>
                    <a:pt x="0" y="86672"/>
                  </a:lnTo>
                  <a:cubicBezTo>
                    <a:pt x="0" y="63685"/>
                    <a:pt x="9132" y="41640"/>
                    <a:pt x="25386" y="25386"/>
                  </a:cubicBezTo>
                  <a:cubicBezTo>
                    <a:pt x="41640" y="9132"/>
                    <a:pt x="63685" y="0"/>
                    <a:pt x="86672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5"/>
          <p:cNvSpPr txBox="1"/>
          <p:nvPr/>
        </p:nvSpPr>
        <p:spPr>
          <a:xfrm>
            <a:off x="6573349" y="6021446"/>
            <a:ext cx="5141301" cy="261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6666591" y="4382977"/>
            <a:ext cx="358209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PowerPoint</a:t>
            </a:r>
            <a:endParaRPr/>
          </a:p>
        </p:txBody>
      </p:sp>
      <p:sp>
        <p:nvSpPr>
          <p:cNvPr id="175" name="Google Shape;175;p15"/>
          <p:cNvSpPr txBox="1"/>
          <p:nvPr/>
        </p:nvSpPr>
        <p:spPr>
          <a:xfrm>
            <a:off x="12426160" y="6021446"/>
            <a:ext cx="5141301" cy="217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B132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You need to sign in to your Canva account.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12515945" y="4382977"/>
            <a:ext cx="351644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Canva</a:t>
            </a:r>
            <a:endParaRPr/>
          </a:p>
        </p:txBody>
      </p:sp>
      <p:cxnSp>
        <p:nvCxnSpPr>
          <p:cNvPr id="177" name="Google Shape;177;p15"/>
          <p:cNvCxnSpPr/>
          <p:nvPr/>
        </p:nvCxnSpPr>
        <p:spPr>
          <a:xfrm>
            <a:off x="10248689" y="1399247"/>
            <a:ext cx="5543425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8" name="Google Shape;178;p15"/>
          <p:cNvGrpSpPr/>
          <p:nvPr/>
        </p:nvGrpSpPr>
        <p:grpSpPr>
          <a:xfrm>
            <a:off x="16294495" y="1194924"/>
            <a:ext cx="406823" cy="408647"/>
            <a:chOff x="1813" y="0"/>
            <a:chExt cx="809173" cy="812800"/>
          </a:xfrm>
        </p:grpSpPr>
        <p:sp>
          <p:nvSpPr>
            <p:cNvPr id="179" name="Google Shape;179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5"/>
          <p:cNvGrpSpPr/>
          <p:nvPr/>
        </p:nvGrpSpPr>
        <p:grpSpPr>
          <a:xfrm>
            <a:off x="16858169" y="1194924"/>
            <a:ext cx="406823" cy="408647"/>
            <a:chOff x="1813" y="0"/>
            <a:chExt cx="809173" cy="812800"/>
          </a:xfrm>
        </p:grpSpPr>
        <p:sp>
          <p:nvSpPr>
            <p:cNvPr id="182" name="Google Shape;182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5"/>
          <p:cNvGrpSpPr/>
          <p:nvPr/>
        </p:nvGrpSpPr>
        <p:grpSpPr>
          <a:xfrm>
            <a:off x="17419216" y="1194924"/>
            <a:ext cx="406823" cy="408647"/>
            <a:chOff x="1813" y="0"/>
            <a:chExt cx="809173" cy="812800"/>
          </a:xfrm>
        </p:grpSpPr>
        <p:sp>
          <p:nvSpPr>
            <p:cNvPr id="185" name="Google Shape;185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p42"/>
          <p:cNvGrpSpPr/>
          <p:nvPr/>
        </p:nvGrpSpPr>
        <p:grpSpPr>
          <a:xfrm>
            <a:off x="9144000" y="985838"/>
            <a:ext cx="8663569" cy="8831300"/>
            <a:chOff x="0" y="-57150"/>
            <a:chExt cx="11551425" cy="11775068"/>
          </a:xfrm>
        </p:grpSpPr>
        <p:sp>
          <p:nvSpPr>
            <p:cNvPr id="1131" name="Google Shape;1131;p42"/>
            <p:cNvSpPr txBox="1"/>
            <p:nvPr/>
          </p:nvSpPr>
          <p:spPr>
            <a:xfrm>
              <a:off x="1272683" y="11161455"/>
              <a:ext cx="1195828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Item 1</a:t>
              </a:r>
              <a:endParaRPr/>
            </a:p>
          </p:txBody>
        </p:sp>
        <p:sp>
          <p:nvSpPr>
            <p:cNvPr id="1132" name="Google Shape;1132;p42"/>
            <p:cNvSpPr txBox="1"/>
            <p:nvPr/>
          </p:nvSpPr>
          <p:spPr>
            <a:xfrm>
              <a:off x="3423978" y="11161455"/>
              <a:ext cx="1195828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Item 2</a:t>
              </a:r>
              <a:endParaRPr/>
            </a:p>
          </p:txBody>
        </p:sp>
        <p:sp>
          <p:nvSpPr>
            <p:cNvPr id="1133" name="Google Shape;1133;p42"/>
            <p:cNvSpPr txBox="1"/>
            <p:nvPr/>
          </p:nvSpPr>
          <p:spPr>
            <a:xfrm>
              <a:off x="5575273" y="11161455"/>
              <a:ext cx="1195828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Item 3</a:t>
              </a:r>
              <a:endParaRPr/>
            </a:p>
          </p:txBody>
        </p:sp>
        <p:sp>
          <p:nvSpPr>
            <p:cNvPr id="1134" name="Google Shape;1134;p42"/>
            <p:cNvSpPr txBox="1"/>
            <p:nvPr/>
          </p:nvSpPr>
          <p:spPr>
            <a:xfrm>
              <a:off x="7726568" y="11161455"/>
              <a:ext cx="1195828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Item 4</a:t>
              </a:r>
              <a:endParaRPr/>
            </a:p>
          </p:txBody>
        </p:sp>
        <p:sp>
          <p:nvSpPr>
            <p:cNvPr id="1135" name="Google Shape;1135;p42"/>
            <p:cNvSpPr txBox="1"/>
            <p:nvPr/>
          </p:nvSpPr>
          <p:spPr>
            <a:xfrm>
              <a:off x="9877863" y="11161455"/>
              <a:ext cx="1195828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Item 5</a:t>
              </a:r>
              <a:endParaRPr/>
            </a:p>
          </p:txBody>
        </p:sp>
        <p:grpSp>
          <p:nvGrpSpPr>
            <p:cNvPr id="1136" name="Google Shape;1136;p42"/>
            <p:cNvGrpSpPr/>
            <p:nvPr/>
          </p:nvGrpSpPr>
          <p:grpSpPr>
            <a:xfrm>
              <a:off x="794950" y="243016"/>
              <a:ext cx="10756475" cy="10769755"/>
              <a:chOff x="0" y="-6350"/>
              <a:chExt cx="10287000" cy="10299700"/>
            </a:xfrm>
          </p:grpSpPr>
          <p:sp>
            <p:nvSpPr>
              <p:cNvPr id="1137" name="Google Shape;1137;p42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138" name="Google Shape;1138;p42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139" name="Google Shape;1139;p42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140" name="Google Shape;1140;p4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141" name="Google Shape;1141;p42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142" name="Google Shape;1142;p42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B132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1143" name="Google Shape;1143;p42"/>
            <p:cNvSpPr txBox="1"/>
            <p:nvPr/>
          </p:nvSpPr>
          <p:spPr>
            <a:xfrm>
              <a:off x="0" y="-57150"/>
              <a:ext cx="582476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25 </a:t>
              </a:r>
              <a:endParaRPr/>
            </a:p>
          </p:txBody>
        </p:sp>
        <p:sp>
          <p:nvSpPr>
            <p:cNvPr id="1144" name="Google Shape;1144;p42"/>
            <p:cNvSpPr txBox="1"/>
            <p:nvPr/>
          </p:nvSpPr>
          <p:spPr>
            <a:xfrm>
              <a:off x="0" y="2094145"/>
              <a:ext cx="582476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20 </a:t>
              </a:r>
              <a:endParaRPr/>
            </a:p>
          </p:txBody>
        </p:sp>
        <p:sp>
          <p:nvSpPr>
            <p:cNvPr id="1145" name="Google Shape;1145;p42"/>
            <p:cNvSpPr txBox="1"/>
            <p:nvPr/>
          </p:nvSpPr>
          <p:spPr>
            <a:xfrm>
              <a:off x="0" y="4245440"/>
              <a:ext cx="582476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15 </a:t>
              </a:r>
              <a:endParaRPr/>
            </a:p>
          </p:txBody>
        </p:sp>
        <p:sp>
          <p:nvSpPr>
            <p:cNvPr id="1146" name="Google Shape;1146;p42"/>
            <p:cNvSpPr txBox="1"/>
            <p:nvPr/>
          </p:nvSpPr>
          <p:spPr>
            <a:xfrm>
              <a:off x="0" y="6396735"/>
              <a:ext cx="582476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10 </a:t>
              </a:r>
              <a:endParaRPr/>
            </a:p>
          </p:txBody>
        </p:sp>
        <p:sp>
          <p:nvSpPr>
            <p:cNvPr id="1147" name="Google Shape;1147;p42"/>
            <p:cNvSpPr txBox="1"/>
            <p:nvPr/>
          </p:nvSpPr>
          <p:spPr>
            <a:xfrm>
              <a:off x="238535" y="8548030"/>
              <a:ext cx="343942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5 </a:t>
              </a:r>
              <a:endParaRPr/>
            </a:p>
          </p:txBody>
        </p:sp>
        <p:sp>
          <p:nvSpPr>
            <p:cNvPr id="1148" name="Google Shape;1148;p42"/>
            <p:cNvSpPr txBox="1"/>
            <p:nvPr/>
          </p:nvSpPr>
          <p:spPr>
            <a:xfrm>
              <a:off x="238535" y="10699325"/>
              <a:ext cx="343942" cy="55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9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0 </a:t>
              </a:r>
              <a:endParaRPr/>
            </a:p>
          </p:txBody>
        </p:sp>
        <p:grpSp>
          <p:nvGrpSpPr>
            <p:cNvPr id="1149" name="Google Shape;1149;p42"/>
            <p:cNvGrpSpPr/>
            <p:nvPr/>
          </p:nvGrpSpPr>
          <p:grpSpPr>
            <a:xfrm>
              <a:off x="1737801" y="1408230"/>
              <a:ext cx="8870772" cy="9730105"/>
              <a:chOff x="901700" y="1108007"/>
              <a:chExt cx="8483600" cy="9305427"/>
            </a:xfrm>
          </p:grpSpPr>
          <p:sp>
            <p:nvSpPr>
              <p:cNvPr id="1150" name="Google Shape;1150;p42"/>
              <p:cNvSpPr/>
              <p:nvPr/>
            </p:nvSpPr>
            <p:spPr>
              <a:xfrm>
                <a:off x="901700" y="6959092"/>
                <a:ext cx="2220522" cy="3454342"/>
              </a:xfrm>
              <a:custGeom>
                <a:rect b="b" l="l" r="r" t="t"/>
                <a:pathLst>
                  <a:path extrusionOk="0" h="3454342" w="2220522">
                    <a:moveTo>
                      <a:pt x="254000" y="3327908"/>
                    </a:moveTo>
                    <a:cubicBezTo>
                      <a:pt x="253687" y="3257990"/>
                      <a:pt x="196919" y="3201475"/>
                      <a:pt x="127000" y="3201475"/>
                    </a:cubicBezTo>
                    <a:cubicBezTo>
                      <a:pt x="57081" y="3201475"/>
                      <a:pt x="313" y="3257990"/>
                      <a:pt x="0" y="3327908"/>
                    </a:cubicBezTo>
                    <a:cubicBezTo>
                      <a:pt x="313" y="3397826"/>
                      <a:pt x="57081" y="3454341"/>
                      <a:pt x="127000" y="3454341"/>
                    </a:cubicBezTo>
                    <a:cubicBezTo>
                      <a:pt x="196919" y="3454341"/>
                      <a:pt x="253687" y="3397826"/>
                      <a:pt x="254000" y="3327908"/>
                    </a:cubicBezTo>
                    <a:close/>
                    <a:moveTo>
                      <a:pt x="100076" y="3311080"/>
                    </a:moveTo>
                    <a:cubicBezTo>
                      <a:pt x="90878" y="3325945"/>
                      <a:pt x="95425" y="3345447"/>
                      <a:pt x="110247" y="3354712"/>
                    </a:cubicBezTo>
                    <a:cubicBezTo>
                      <a:pt x="125070" y="3363976"/>
                      <a:pt x="144593" y="3359517"/>
                      <a:pt x="153924" y="3344736"/>
                    </a:cubicBezTo>
                    <a:lnTo>
                      <a:pt x="2211324" y="52896"/>
                    </a:lnTo>
                    <a:cubicBezTo>
                      <a:pt x="2220522" y="38031"/>
                      <a:pt x="2215975" y="18529"/>
                      <a:pt x="2201153" y="9264"/>
                    </a:cubicBezTo>
                    <a:cubicBezTo>
                      <a:pt x="2186330" y="0"/>
                      <a:pt x="2166807" y="4459"/>
                      <a:pt x="2157476" y="19240"/>
                    </a:cubicBezTo>
                    <a:close/>
                  </a:path>
                </a:pathLst>
              </a:custGeom>
              <a:solidFill>
                <a:srgbClr val="6874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42"/>
              <p:cNvSpPr/>
              <p:nvPr/>
            </p:nvSpPr>
            <p:spPr>
              <a:xfrm>
                <a:off x="2959100" y="4078919"/>
                <a:ext cx="2220332" cy="3042674"/>
              </a:xfrm>
              <a:custGeom>
                <a:rect b="b" l="l" r="r" t="t"/>
                <a:pathLst>
                  <a:path extrusionOk="0" h="3042674" w="2220332">
                    <a:moveTo>
                      <a:pt x="254000" y="2916241"/>
                    </a:moveTo>
                    <a:cubicBezTo>
                      <a:pt x="253687" y="2846323"/>
                      <a:pt x="196919" y="2789807"/>
                      <a:pt x="127000" y="2789807"/>
                    </a:cubicBezTo>
                    <a:cubicBezTo>
                      <a:pt x="57081" y="2789807"/>
                      <a:pt x="313" y="2846323"/>
                      <a:pt x="0" y="2916241"/>
                    </a:cubicBezTo>
                    <a:cubicBezTo>
                      <a:pt x="313" y="2986159"/>
                      <a:pt x="57081" y="3042674"/>
                      <a:pt x="127000" y="3042674"/>
                    </a:cubicBezTo>
                    <a:cubicBezTo>
                      <a:pt x="196919" y="3042674"/>
                      <a:pt x="253687" y="2986159"/>
                      <a:pt x="254000" y="2916241"/>
                    </a:cubicBezTo>
                    <a:close/>
                    <a:moveTo>
                      <a:pt x="101164" y="2897787"/>
                    </a:moveTo>
                    <a:cubicBezTo>
                      <a:pt x="91068" y="2912056"/>
                      <a:pt x="94404" y="2931802"/>
                      <a:pt x="108628" y="2941962"/>
                    </a:cubicBezTo>
                    <a:cubicBezTo>
                      <a:pt x="122852" y="2952122"/>
                      <a:pt x="142613" y="2948874"/>
                      <a:pt x="152836" y="2934696"/>
                    </a:cubicBezTo>
                    <a:lnTo>
                      <a:pt x="2210236" y="54335"/>
                    </a:lnTo>
                    <a:cubicBezTo>
                      <a:pt x="2220332" y="40066"/>
                      <a:pt x="2216996" y="20320"/>
                      <a:pt x="2202772" y="10160"/>
                    </a:cubicBezTo>
                    <a:cubicBezTo>
                      <a:pt x="2188548" y="0"/>
                      <a:pt x="2168787" y="3248"/>
                      <a:pt x="2158564" y="17427"/>
                    </a:cubicBezTo>
                    <a:close/>
                  </a:path>
                </a:pathLst>
              </a:custGeom>
              <a:solidFill>
                <a:srgbClr val="6874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42"/>
              <p:cNvSpPr/>
              <p:nvPr/>
            </p:nvSpPr>
            <p:spPr>
              <a:xfrm>
                <a:off x="5016500" y="2844208"/>
                <a:ext cx="2220497" cy="1397025"/>
              </a:xfrm>
              <a:custGeom>
                <a:rect b="b" l="l" r="r" t="t"/>
                <a:pathLst>
                  <a:path extrusionOk="0" h="1397025" w="2220497">
                    <a:moveTo>
                      <a:pt x="254000" y="1270592"/>
                    </a:moveTo>
                    <a:cubicBezTo>
                      <a:pt x="253687" y="1200673"/>
                      <a:pt x="196919" y="1144159"/>
                      <a:pt x="127000" y="1144159"/>
                    </a:cubicBezTo>
                    <a:cubicBezTo>
                      <a:pt x="57081" y="1144159"/>
                      <a:pt x="313" y="1200673"/>
                      <a:pt x="0" y="1270592"/>
                    </a:cubicBezTo>
                    <a:cubicBezTo>
                      <a:pt x="313" y="1340511"/>
                      <a:pt x="57081" y="1397025"/>
                      <a:pt x="127000" y="1397025"/>
                    </a:cubicBezTo>
                    <a:cubicBezTo>
                      <a:pt x="196919" y="1397025"/>
                      <a:pt x="253687" y="1340511"/>
                      <a:pt x="254000" y="1270592"/>
                    </a:cubicBezTo>
                    <a:close/>
                    <a:moveTo>
                      <a:pt x="110665" y="1243367"/>
                    </a:moveTo>
                    <a:cubicBezTo>
                      <a:pt x="95717" y="1252427"/>
                      <a:pt x="90903" y="1271866"/>
                      <a:pt x="99896" y="1286854"/>
                    </a:cubicBezTo>
                    <a:cubicBezTo>
                      <a:pt x="108889" y="1301843"/>
                      <a:pt x="128307" y="1306744"/>
                      <a:pt x="143335" y="1297817"/>
                    </a:cubicBezTo>
                    <a:lnTo>
                      <a:pt x="2200735" y="63377"/>
                    </a:lnTo>
                    <a:cubicBezTo>
                      <a:pt x="2215684" y="54317"/>
                      <a:pt x="2220497" y="34878"/>
                      <a:pt x="2211504" y="19889"/>
                    </a:cubicBezTo>
                    <a:cubicBezTo>
                      <a:pt x="2202511" y="4901"/>
                      <a:pt x="2183093" y="0"/>
                      <a:pt x="2168065" y="8927"/>
                    </a:cubicBezTo>
                    <a:close/>
                  </a:path>
                </a:pathLst>
              </a:custGeom>
              <a:solidFill>
                <a:srgbClr val="6874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42"/>
              <p:cNvSpPr/>
              <p:nvPr/>
            </p:nvSpPr>
            <p:spPr>
              <a:xfrm>
                <a:off x="7073900" y="1108007"/>
                <a:ext cx="2311400" cy="1898787"/>
              </a:xfrm>
              <a:custGeom>
                <a:rect b="b" l="l" r="r" t="t"/>
                <a:pathLst>
                  <a:path extrusionOk="0" h="1898787" w="2311400">
                    <a:moveTo>
                      <a:pt x="254000" y="1772353"/>
                    </a:moveTo>
                    <a:cubicBezTo>
                      <a:pt x="253688" y="1702435"/>
                      <a:pt x="196919" y="1645920"/>
                      <a:pt x="127000" y="1645920"/>
                    </a:cubicBezTo>
                    <a:cubicBezTo>
                      <a:pt x="57081" y="1645920"/>
                      <a:pt x="312" y="1702435"/>
                      <a:pt x="0" y="1772353"/>
                    </a:cubicBezTo>
                    <a:cubicBezTo>
                      <a:pt x="312" y="1842271"/>
                      <a:pt x="57081" y="1898786"/>
                      <a:pt x="127000" y="1898786"/>
                    </a:cubicBezTo>
                    <a:cubicBezTo>
                      <a:pt x="196919" y="1898786"/>
                      <a:pt x="253688" y="1842271"/>
                      <a:pt x="254000" y="1772353"/>
                    </a:cubicBezTo>
                    <a:close/>
                    <a:moveTo>
                      <a:pt x="107166" y="1747560"/>
                    </a:moveTo>
                    <a:cubicBezTo>
                      <a:pt x="93566" y="1758541"/>
                      <a:pt x="91399" y="1778449"/>
                      <a:pt x="102319" y="1792099"/>
                    </a:cubicBezTo>
                    <a:cubicBezTo>
                      <a:pt x="113238" y="1805748"/>
                      <a:pt x="133136" y="1808004"/>
                      <a:pt x="146834" y="1797146"/>
                    </a:cubicBezTo>
                    <a:lnTo>
                      <a:pt x="2204234" y="151226"/>
                    </a:lnTo>
                    <a:cubicBezTo>
                      <a:pt x="2217835" y="140245"/>
                      <a:pt x="2220002" y="120337"/>
                      <a:pt x="2209082" y="106687"/>
                    </a:cubicBezTo>
                    <a:cubicBezTo>
                      <a:pt x="2198163" y="93038"/>
                      <a:pt x="2178265" y="90782"/>
                      <a:pt x="2164566" y="101640"/>
                    </a:cubicBezTo>
                    <a:close/>
                    <a:moveTo>
                      <a:pt x="2311400" y="126433"/>
                    </a:moveTo>
                    <a:cubicBezTo>
                      <a:pt x="2311088" y="56514"/>
                      <a:pt x="2254319" y="0"/>
                      <a:pt x="2184400" y="0"/>
                    </a:cubicBezTo>
                    <a:cubicBezTo>
                      <a:pt x="2114481" y="0"/>
                      <a:pt x="2057712" y="56514"/>
                      <a:pt x="2057400" y="126433"/>
                    </a:cubicBezTo>
                    <a:cubicBezTo>
                      <a:pt x="2057712" y="196351"/>
                      <a:pt x="2114481" y="252866"/>
                      <a:pt x="2184400" y="252866"/>
                    </a:cubicBezTo>
                    <a:cubicBezTo>
                      <a:pt x="2254319" y="252866"/>
                      <a:pt x="2311088" y="196351"/>
                      <a:pt x="2311400" y="126433"/>
                    </a:cubicBezTo>
                    <a:close/>
                  </a:path>
                </a:pathLst>
              </a:custGeom>
              <a:solidFill>
                <a:srgbClr val="6874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42"/>
              <p:cNvSpPr/>
              <p:nvPr/>
            </p:nvSpPr>
            <p:spPr>
              <a:xfrm>
                <a:off x="901700" y="6959009"/>
                <a:ext cx="2220497" cy="1397025"/>
              </a:xfrm>
              <a:custGeom>
                <a:rect b="b" l="l" r="r" t="t"/>
                <a:pathLst>
                  <a:path extrusionOk="0" h="1397025" w="2220497">
                    <a:moveTo>
                      <a:pt x="254000" y="1270591"/>
                    </a:moveTo>
                    <a:cubicBezTo>
                      <a:pt x="253687" y="1200673"/>
                      <a:pt x="196919" y="1144158"/>
                      <a:pt x="127000" y="1144158"/>
                    </a:cubicBezTo>
                    <a:cubicBezTo>
                      <a:pt x="57081" y="1144158"/>
                      <a:pt x="313" y="1200673"/>
                      <a:pt x="0" y="1270591"/>
                    </a:cubicBezTo>
                    <a:cubicBezTo>
                      <a:pt x="313" y="1340509"/>
                      <a:pt x="57081" y="1397024"/>
                      <a:pt x="127000" y="1397024"/>
                    </a:cubicBezTo>
                    <a:cubicBezTo>
                      <a:pt x="196919" y="1397024"/>
                      <a:pt x="253687" y="1340509"/>
                      <a:pt x="254000" y="1270591"/>
                    </a:cubicBezTo>
                    <a:close/>
                    <a:moveTo>
                      <a:pt x="110665" y="1243366"/>
                    </a:moveTo>
                    <a:cubicBezTo>
                      <a:pt x="95716" y="1252425"/>
                      <a:pt x="90903" y="1271865"/>
                      <a:pt x="99896" y="1286854"/>
                    </a:cubicBezTo>
                    <a:cubicBezTo>
                      <a:pt x="108889" y="1301842"/>
                      <a:pt x="128306" y="1306742"/>
                      <a:pt x="143335" y="1297816"/>
                    </a:cubicBezTo>
                    <a:lnTo>
                      <a:pt x="2200735" y="63376"/>
                    </a:lnTo>
                    <a:cubicBezTo>
                      <a:pt x="2215684" y="54316"/>
                      <a:pt x="2220497" y="34877"/>
                      <a:pt x="2211504" y="19888"/>
                    </a:cubicBezTo>
                    <a:cubicBezTo>
                      <a:pt x="2202511" y="4900"/>
                      <a:pt x="2183094" y="0"/>
                      <a:pt x="2168065" y="8925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42"/>
              <p:cNvSpPr/>
              <p:nvPr/>
            </p:nvSpPr>
            <p:spPr>
              <a:xfrm>
                <a:off x="2959100" y="6136302"/>
                <a:ext cx="2220239" cy="985291"/>
              </a:xfrm>
              <a:custGeom>
                <a:rect b="b" l="l" r="r" t="t"/>
                <a:pathLst>
                  <a:path extrusionOk="0" h="985291" w="2220239">
                    <a:moveTo>
                      <a:pt x="254000" y="858858"/>
                    </a:moveTo>
                    <a:cubicBezTo>
                      <a:pt x="253687" y="788940"/>
                      <a:pt x="196919" y="732424"/>
                      <a:pt x="127000" y="732424"/>
                    </a:cubicBezTo>
                    <a:cubicBezTo>
                      <a:pt x="57081" y="732424"/>
                      <a:pt x="313" y="788940"/>
                      <a:pt x="0" y="858858"/>
                    </a:cubicBezTo>
                    <a:cubicBezTo>
                      <a:pt x="313" y="928776"/>
                      <a:pt x="57081" y="985291"/>
                      <a:pt x="127000" y="985291"/>
                    </a:cubicBezTo>
                    <a:cubicBezTo>
                      <a:pt x="196919" y="985291"/>
                      <a:pt x="253687" y="928776"/>
                      <a:pt x="254000" y="858858"/>
                    </a:cubicBezTo>
                    <a:close/>
                    <a:moveTo>
                      <a:pt x="115208" y="829379"/>
                    </a:moveTo>
                    <a:cubicBezTo>
                      <a:pt x="99008" y="835944"/>
                      <a:pt x="91161" y="854367"/>
                      <a:pt x="97652" y="870597"/>
                    </a:cubicBezTo>
                    <a:cubicBezTo>
                      <a:pt x="104144" y="886827"/>
                      <a:pt x="122533" y="894756"/>
                      <a:pt x="138792" y="888337"/>
                    </a:cubicBezTo>
                    <a:lnTo>
                      <a:pt x="2196192" y="65377"/>
                    </a:lnTo>
                    <a:cubicBezTo>
                      <a:pt x="2212392" y="58813"/>
                      <a:pt x="2220239" y="40389"/>
                      <a:pt x="2213748" y="24159"/>
                    </a:cubicBezTo>
                    <a:cubicBezTo>
                      <a:pt x="2207256" y="7930"/>
                      <a:pt x="2188867" y="0"/>
                      <a:pt x="2172608" y="6419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42"/>
              <p:cNvSpPr/>
              <p:nvPr/>
            </p:nvSpPr>
            <p:spPr>
              <a:xfrm>
                <a:off x="5016500" y="4490629"/>
                <a:ext cx="2220002" cy="1808004"/>
              </a:xfrm>
              <a:custGeom>
                <a:rect b="b" l="l" r="r" t="t"/>
                <a:pathLst>
                  <a:path extrusionOk="0" h="1808004" w="2220002">
                    <a:moveTo>
                      <a:pt x="254000" y="1681571"/>
                    </a:moveTo>
                    <a:cubicBezTo>
                      <a:pt x="253687" y="1611652"/>
                      <a:pt x="196919" y="1555138"/>
                      <a:pt x="127000" y="1555138"/>
                    </a:cubicBezTo>
                    <a:cubicBezTo>
                      <a:pt x="57081" y="1555138"/>
                      <a:pt x="313" y="1611652"/>
                      <a:pt x="0" y="1681571"/>
                    </a:cubicBezTo>
                    <a:cubicBezTo>
                      <a:pt x="313" y="1751490"/>
                      <a:pt x="57081" y="1808004"/>
                      <a:pt x="127000" y="1808004"/>
                    </a:cubicBezTo>
                    <a:cubicBezTo>
                      <a:pt x="196919" y="1808004"/>
                      <a:pt x="253687" y="1751490"/>
                      <a:pt x="254000" y="1681571"/>
                    </a:cubicBezTo>
                    <a:close/>
                    <a:moveTo>
                      <a:pt x="107166" y="1656778"/>
                    </a:moveTo>
                    <a:cubicBezTo>
                      <a:pt x="93566" y="1667759"/>
                      <a:pt x="91398" y="1687667"/>
                      <a:pt x="102318" y="1701317"/>
                    </a:cubicBezTo>
                    <a:cubicBezTo>
                      <a:pt x="113238" y="1714966"/>
                      <a:pt x="133136" y="1717222"/>
                      <a:pt x="146834" y="1706364"/>
                    </a:cubicBezTo>
                    <a:lnTo>
                      <a:pt x="2204234" y="60444"/>
                    </a:lnTo>
                    <a:cubicBezTo>
                      <a:pt x="2217835" y="49463"/>
                      <a:pt x="2220002" y="29555"/>
                      <a:pt x="2209082" y="15905"/>
                    </a:cubicBezTo>
                    <a:cubicBezTo>
                      <a:pt x="2198163" y="2256"/>
                      <a:pt x="2178265" y="0"/>
                      <a:pt x="2164566" y="10858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42"/>
              <p:cNvSpPr/>
              <p:nvPr/>
            </p:nvSpPr>
            <p:spPr>
              <a:xfrm>
                <a:off x="7073900" y="1930967"/>
                <a:ext cx="2311400" cy="2721747"/>
              </a:xfrm>
              <a:custGeom>
                <a:rect b="b" l="l" r="r" t="t"/>
                <a:pathLst>
                  <a:path extrusionOk="0" h="2721747" w="2311400">
                    <a:moveTo>
                      <a:pt x="254000" y="2595313"/>
                    </a:moveTo>
                    <a:cubicBezTo>
                      <a:pt x="253688" y="2525394"/>
                      <a:pt x="196919" y="2468880"/>
                      <a:pt x="127000" y="2468880"/>
                    </a:cubicBezTo>
                    <a:cubicBezTo>
                      <a:pt x="57081" y="2468880"/>
                      <a:pt x="312" y="2525394"/>
                      <a:pt x="0" y="2595313"/>
                    </a:cubicBezTo>
                    <a:cubicBezTo>
                      <a:pt x="312" y="2665232"/>
                      <a:pt x="57081" y="2721746"/>
                      <a:pt x="127000" y="2721746"/>
                    </a:cubicBezTo>
                    <a:cubicBezTo>
                      <a:pt x="196919" y="2721746"/>
                      <a:pt x="253688" y="2665232"/>
                      <a:pt x="254000" y="2595313"/>
                    </a:cubicBezTo>
                    <a:close/>
                    <a:moveTo>
                      <a:pt x="102609" y="2574987"/>
                    </a:moveTo>
                    <a:cubicBezTo>
                      <a:pt x="91456" y="2588463"/>
                      <a:pt x="93304" y="2608423"/>
                      <a:pt x="106742" y="2619622"/>
                    </a:cubicBezTo>
                    <a:cubicBezTo>
                      <a:pt x="120181" y="2630820"/>
                      <a:pt x="140146" y="2629040"/>
                      <a:pt x="151391" y="2615639"/>
                    </a:cubicBezTo>
                    <a:lnTo>
                      <a:pt x="2208791" y="146759"/>
                    </a:lnTo>
                    <a:cubicBezTo>
                      <a:pt x="2219944" y="133283"/>
                      <a:pt x="2218096" y="113324"/>
                      <a:pt x="2204658" y="102125"/>
                    </a:cubicBezTo>
                    <a:cubicBezTo>
                      <a:pt x="2191219" y="90926"/>
                      <a:pt x="2171254" y="92707"/>
                      <a:pt x="2160009" y="106107"/>
                    </a:cubicBezTo>
                    <a:close/>
                    <a:moveTo>
                      <a:pt x="2311400" y="126433"/>
                    </a:moveTo>
                    <a:cubicBezTo>
                      <a:pt x="2311088" y="56515"/>
                      <a:pt x="2254319" y="0"/>
                      <a:pt x="2184400" y="0"/>
                    </a:cubicBezTo>
                    <a:cubicBezTo>
                      <a:pt x="2114481" y="0"/>
                      <a:pt x="2057712" y="56515"/>
                      <a:pt x="2057400" y="126433"/>
                    </a:cubicBezTo>
                    <a:cubicBezTo>
                      <a:pt x="2057712" y="196351"/>
                      <a:pt x="2114481" y="252866"/>
                      <a:pt x="2184400" y="252866"/>
                    </a:cubicBezTo>
                    <a:cubicBezTo>
                      <a:pt x="2254319" y="252866"/>
                      <a:pt x="2311088" y="196351"/>
                      <a:pt x="2311400" y="126433"/>
                    </a:cubicBezTo>
                    <a:close/>
                  </a:path>
                </a:pathLst>
              </a:custGeom>
              <a:solidFill>
                <a:srgbClr val="FF9F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42"/>
              <p:cNvSpPr/>
              <p:nvPr/>
            </p:nvSpPr>
            <p:spPr>
              <a:xfrm>
                <a:off x="901700" y="8103167"/>
                <a:ext cx="2218823" cy="572398"/>
              </a:xfrm>
              <a:custGeom>
                <a:rect b="b" l="l" r="r" t="t"/>
                <a:pathLst>
                  <a:path extrusionOk="0" h="572398" w="2218823">
                    <a:moveTo>
                      <a:pt x="254000" y="126433"/>
                    </a:moveTo>
                    <a:cubicBezTo>
                      <a:pt x="253687" y="56515"/>
                      <a:pt x="196919" y="0"/>
                      <a:pt x="127000" y="0"/>
                    </a:cubicBezTo>
                    <a:cubicBezTo>
                      <a:pt x="57081" y="0"/>
                      <a:pt x="313" y="56515"/>
                      <a:pt x="0" y="126433"/>
                    </a:cubicBezTo>
                    <a:cubicBezTo>
                      <a:pt x="313" y="196351"/>
                      <a:pt x="57081" y="252866"/>
                      <a:pt x="127000" y="252866"/>
                    </a:cubicBezTo>
                    <a:cubicBezTo>
                      <a:pt x="196919" y="252866"/>
                      <a:pt x="253687" y="196351"/>
                      <a:pt x="254000" y="126433"/>
                    </a:cubicBezTo>
                    <a:close/>
                    <a:moveTo>
                      <a:pt x="133227" y="95299"/>
                    </a:moveTo>
                    <a:cubicBezTo>
                      <a:pt x="116071" y="91948"/>
                      <a:pt x="99433" y="103093"/>
                      <a:pt x="96005" y="120234"/>
                    </a:cubicBezTo>
                    <a:cubicBezTo>
                      <a:pt x="92577" y="137375"/>
                      <a:pt x="103648" y="154062"/>
                      <a:pt x="120773" y="157567"/>
                    </a:cubicBezTo>
                    <a:lnTo>
                      <a:pt x="2178173" y="569046"/>
                    </a:lnTo>
                    <a:cubicBezTo>
                      <a:pt x="2195329" y="572398"/>
                      <a:pt x="2211966" y="561252"/>
                      <a:pt x="2215394" y="544112"/>
                    </a:cubicBezTo>
                    <a:cubicBezTo>
                      <a:pt x="2218823" y="526971"/>
                      <a:pt x="2207751" y="510284"/>
                      <a:pt x="2190627" y="506780"/>
                    </a:cubicBezTo>
                    <a:close/>
                  </a:path>
                </a:pathLst>
              </a:custGeom>
              <a:solidFill>
                <a:srgbClr val="4DA1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42"/>
              <p:cNvSpPr/>
              <p:nvPr/>
            </p:nvSpPr>
            <p:spPr>
              <a:xfrm>
                <a:off x="2959100" y="8195115"/>
                <a:ext cx="2218823" cy="572399"/>
              </a:xfrm>
              <a:custGeom>
                <a:rect b="b" l="l" r="r" t="t"/>
                <a:pathLst>
                  <a:path extrusionOk="0" h="572399" w="2218823">
                    <a:moveTo>
                      <a:pt x="254000" y="445965"/>
                    </a:moveTo>
                    <a:cubicBezTo>
                      <a:pt x="253687" y="376047"/>
                      <a:pt x="196919" y="319532"/>
                      <a:pt x="127000" y="319532"/>
                    </a:cubicBezTo>
                    <a:cubicBezTo>
                      <a:pt x="57081" y="319532"/>
                      <a:pt x="313" y="376047"/>
                      <a:pt x="0" y="445965"/>
                    </a:cubicBezTo>
                    <a:cubicBezTo>
                      <a:pt x="313" y="515884"/>
                      <a:pt x="57081" y="572399"/>
                      <a:pt x="127000" y="572399"/>
                    </a:cubicBezTo>
                    <a:cubicBezTo>
                      <a:pt x="196919" y="572399"/>
                      <a:pt x="253687" y="515884"/>
                      <a:pt x="254000" y="445965"/>
                    </a:cubicBezTo>
                    <a:close/>
                    <a:moveTo>
                      <a:pt x="120773" y="414832"/>
                    </a:moveTo>
                    <a:cubicBezTo>
                      <a:pt x="103649" y="418336"/>
                      <a:pt x="92577" y="435023"/>
                      <a:pt x="96006" y="452164"/>
                    </a:cubicBezTo>
                    <a:cubicBezTo>
                      <a:pt x="99434" y="469304"/>
                      <a:pt x="116071" y="480450"/>
                      <a:pt x="133227" y="477098"/>
                    </a:cubicBezTo>
                    <a:lnTo>
                      <a:pt x="2190627" y="65619"/>
                    </a:lnTo>
                    <a:cubicBezTo>
                      <a:pt x="2207752" y="62114"/>
                      <a:pt x="2218823" y="45426"/>
                      <a:pt x="2215395" y="28286"/>
                    </a:cubicBezTo>
                    <a:cubicBezTo>
                      <a:pt x="2211967" y="11145"/>
                      <a:pt x="2195329" y="0"/>
                      <a:pt x="2178173" y="3351"/>
                    </a:cubicBezTo>
                    <a:close/>
                  </a:path>
                </a:pathLst>
              </a:custGeom>
              <a:solidFill>
                <a:srgbClr val="4DA1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42"/>
              <p:cNvSpPr/>
              <p:nvPr/>
            </p:nvSpPr>
            <p:spPr>
              <a:xfrm>
                <a:off x="5016500" y="6959008"/>
                <a:ext cx="2220497" cy="1397026"/>
              </a:xfrm>
              <a:custGeom>
                <a:rect b="b" l="l" r="r" t="t"/>
                <a:pathLst>
                  <a:path extrusionOk="0" h="1397026" w="2220497">
                    <a:moveTo>
                      <a:pt x="254000" y="1270592"/>
                    </a:moveTo>
                    <a:cubicBezTo>
                      <a:pt x="253687" y="1200674"/>
                      <a:pt x="196919" y="1144159"/>
                      <a:pt x="127000" y="1144159"/>
                    </a:cubicBezTo>
                    <a:cubicBezTo>
                      <a:pt x="57081" y="1144159"/>
                      <a:pt x="313" y="1200674"/>
                      <a:pt x="0" y="1270592"/>
                    </a:cubicBezTo>
                    <a:cubicBezTo>
                      <a:pt x="313" y="1340510"/>
                      <a:pt x="57081" y="1397025"/>
                      <a:pt x="127000" y="1397025"/>
                    </a:cubicBezTo>
                    <a:cubicBezTo>
                      <a:pt x="196919" y="1397025"/>
                      <a:pt x="253687" y="1340510"/>
                      <a:pt x="254000" y="1270592"/>
                    </a:cubicBezTo>
                    <a:close/>
                    <a:moveTo>
                      <a:pt x="110665" y="1243367"/>
                    </a:moveTo>
                    <a:cubicBezTo>
                      <a:pt x="95717" y="1252426"/>
                      <a:pt x="90903" y="1271866"/>
                      <a:pt x="99896" y="1286855"/>
                    </a:cubicBezTo>
                    <a:cubicBezTo>
                      <a:pt x="108889" y="1301843"/>
                      <a:pt x="128307" y="1306743"/>
                      <a:pt x="143335" y="1297817"/>
                    </a:cubicBezTo>
                    <a:lnTo>
                      <a:pt x="2200735" y="63377"/>
                    </a:lnTo>
                    <a:cubicBezTo>
                      <a:pt x="2215684" y="54317"/>
                      <a:pt x="2220497" y="34878"/>
                      <a:pt x="2211504" y="19889"/>
                    </a:cubicBezTo>
                    <a:cubicBezTo>
                      <a:pt x="2202511" y="4900"/>
                      <a:pt x="2183093" y="0"/>
                      <a:pt x="2168065" y="8926"/>
                    </a:cubicBezTo>
                    <a:close/>
                  </a:path>
                </a:pathLst>
              </a:custGeom>
              <a:solidFill>
                <a:srgbClr val="4DA1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42"/>
              <p:cNvSpPr/>
              <p:nvPr/>
            </p:nvSpPr>
            <p:spPr>
              <a:xfrm>
                <a:off x="7073900" y="6868726"/>
                <a:ext cx="2311400" cy="252867"/>
              </a:xfrm>
              <a:custGeom>
                <a:rect b="b" l="l" r="r" t="t"/>
                <a:pathLst>
                  <a:path extrusionOk="0" h="252867" w="2311400">
                    <a:moveTo>
                      <a:pt x="254000" y="126434"/>
                    </a:moveTo>
                    <a:cubicBezTo>
                      <a:pt x="253688" y="56516"/>
                      <a:pt x="196919" y="0"/>
                      <a:pt x="127000" y="0"/>
                    </a:cubicBezTo>
                    <a:cubicBezTo>
                      <a:pt x="57081" y="0"/>
                      <a:pt x="312" y="56516"/>
                      <a:pt x="0" y="126434"/>
                    </a:cubicBezTo>
                    <a:cubicBezTo>
                      <a:pt x="312" y="196352"/>
                      <a:pt x="57081" y="252867"/>
                      <a:pt x="127000" y="252867"/>
                    </a:cubicBezTo>
                    <a:cubicBezTo>
                      <a:pt x="196919" y="252867"/>
                      <a:pt x="253688" y="196352"/>
                      <a:pt x="254000" y="126434"/>
                    </a:cubicBezTo>
                    <a:close/>
                    <a:moveTo>
                      <a:pt x="127000" y="94684"/>
                    </a:moveTo>
                    <a:cubicBezTo>
                      <a:pt x="109520" y="94762"/>
                      <a:pt x="95392" y="108954"/>
                      <a:pt x="95392" y="126434"/>
                    </a:cubicBezTo>
                    <a:cubicBezTo>
                      <a:pt x="95392" y="143913"/>
                      <a:pt x="109520" y="158106"/>
                      <a:pt x="127000" y="158184"/>
                    </a:cubicBezTo>
                    <a:lnTo>
                      <a:pt x="2184400" y="158184"/>
                    </a:lnTo>
                    <a:cubicBezTo>
                      <a:pt x="2201880" y="158106"/>
                      <a:pt x="2216008" y="143913"/>
                      <a:pt x="2216008" y="126434"/>
                    </a:cubicBezTo>
                    <a:cubicBezTo>
                      <a:pt x="2216008" y="108954"/>
                      <a:pt x="2201880" y="94762"/>
                      <a:pt x="2184400" y="94684"/>
                    </a:cubicBezTo>
                    <a:close/>
                    <a:moveTo>
                      <a:pt x="2311400" y="126434"/>
                    </a:moveTo>
                    <a:cubicBezTo>
                      <a:pt x="2311088" y="56516"/>
                      <a:pt x="2254319" y="0"/>
                      <a:pt x="2184400" y="0"/>
                    </a:cubicBezTo>
                    <a:cubicBezTo>
                      <a:pt x="2114481" y="0"/>
                      <a:pt x="2057712" y="56516"/>
                      <a:pt x="2057400" y="126434"/>
                    </a:cubicBezTo>
                    <a:cubicBezTo>
                      <a:pt x="2057712" y="196352"/>
                      <a:pt x="2114481" y="252867"/>
                      <a:pt x="2184400" y="252867"/>
                    </a:cubicBezTo>
                    <a:cubicBezTo>
                      <a:pt x="2254319" y="252867"/>
                      <a:pt x="2311088" y="196352"/>
                      <a:pt x="2311400" y="126434"/>
                    </a:cubicBezTo>
                    <a:close/>
                  </a:path>
                </a:pathLst>
              </a:custGeom>
              <a:solidFill>
                <a:srgbClr val="4DA1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62" name="Google Shape;1162;p42"/>
          <p:cNvPicPr preferRelativeResize="0"/>
          <p:nvPr/>
        </p:nvPicPr>
        <p:blipFill rotWithShape="1">
          <a:blip r:embed="rId3">
            <a:alphaModFix/>
          </a:blip>
          <a:srcRect b="5018" l="0" r="0" t="5019"/>
          <a:stretch/>
        </p:blipFill>
        <p:spPr>
          <a:xfrm>
            <a:off x="0" y="5019517"/>
            <a:ext cx="8782883" cy="52674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3" name="Google Shape;1163;p42"/>
          <p:cNvGrpSpPr/>
          <p:nvPr/>
        </p:nvGrpSpPr>
        <p:grpSpPr>
          <a:xfrm>
            <a:off x="514350" y="709899"/>
            <a:ext cx="7754183" cy="3696765"/>
            <a:chOff x="0" y="0"/>
            <a:chExt cx="10338910" cy="4929020"/>
          </a:xfrm>
        </p:grpSpPr>
        <p:sp>
          <p:nvSpPr>
            <p:cNvPr id="1164" name="Google Shape;1164;p42"/>
            <p:cNvSpPr txBox="1"/>
            <p:nvPr/>
          </p:nvSpPr>
          <p:spPr>
            <a:xfrm>
              <a:off x="0" y="0"/>
              <a:ext cx="10338910" cy="30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analysis of the results</a:t>
              </a:r>
              <a:endParaRPr/>
            </a:p>
          </p:txBody>
        </p:sp>
        <p:sp>
          <p:nvSpPr>
            <p:cNvPr id="1165" name="Google Shape;1165;p42"/>
            <p:cNvSpPr txBox="1"/>
            <p:nvPr/>
          </p:nvSpPr>
          <p:spPr>
            <a:xfrm>
              <a:off x="0" y="3416662"/>
              <a:ext cx="7849378" cy="1512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43"/>
          <p:cNvGrpSpPr/>
          <p:nvPr/>
        </p:nvGrpSpPr>
        <p:grpSpPr>
          <a:xfrm>
            <a:off x="6948205" y="517632"/>
            <a:ext cx="4338766" cy="4491300"/>
            <a:chOff x="-80055" y="-335546"/>
            <a:chExt cx="812800" cy="841375"/>
          </a:xfrm>
        </p:grpSpPr>
        <p:sp>
          <p:nvSpPr>
            <p:cNvPr id="1171" name="Google Shape;1171;p43"/>
            <p:cNvSpPr/>
            <p:nvPr/>
          </p:nvSpPr>
          <p:spPr>
            <a:xfrm>
              <a:off x="0" y="0"/>
              <a:ext cx="652690" cy="169130"/>
            </a:xfrm>
            <a:custGeom>
              <a:rect b="b" l="l" r="r" t="t"/>
              <a:pathLst>
                <a:path extrusionOk="0" h="169130" w="652690">
                  <a:moveTo>
                    <a:pt x="0" y="0"/>
                  </a:moveTo>
                  <a:lnTo>
                    <a:pt x="652690" y="0"/>
                  </a:lnTo>
                  <a:lnTo>
                    <a:pt x="65269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72" name="Google Shape;1172;p43"/>
            <p:cNvSpPr txBox="1"/>
            <p:nvPr/>
          </p:nvSpPr>
          <p:spPr>
            <a:xfrm>
              <a:off x="-80055" y="-335546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73" name="Google Shape;1173;p43"/>
          <p:cNvGrpSpPr/>
          <p:nvPr/>
        </p:nvGrpSpPr>
        <p:grpSpPr>
          <a:xfrm>
            <a:off x="11621189" y="3270711"/>
            <a:ext cx="4380619" cy="4534625"/>
            <a:chOff x="-158272" y="-330393"/>
            <a:chExt cx="812800" cy="841375"/>
          </a:xfrm>
        </p:grpSpPr>
        <p:sp>
          <p:nvSpPr>
            <p:cNvPr id="1174" name="Google Shape;1174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75" name="Google Shape;1175;p43"/>
            <p:cNvSpPr txBox="1"/>
            <p:nvPr/>
          </p:nvSpPr>
          <p:spPr>
            <a:xfrm>
              <a:off x="-158272" y="-330393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76" name="Google Shape;1176;p43"/>
          <p:cNvGrpSpPr/>
          <p:nvPr/>
        </p:nvGrpSpPr>
        <p:grpSpPr>
          <a:xfrm>
            <a:off x="2163266" y="3251703"/>
            <a:ext cx="4380619" cy="4534625"/>
            <a:chOff x="-166643" y="-333995"/>
            <a:chExt cx="812800" cy="841375"/>
          </a:xfrm>
        </p:grpSpPr>
        <p:sp>
          <p:nvSpPr>
            <p:cNvPr id="1177" name="Google Shape;1177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78" name="Google Shape;1178;p43"/>
            <p:cNvSpPr txBox="1"/>
            <p:nvPr/>
          </p:nvSpPr>
          <p:spPr>
            <a:xfrm>
              <a:off x="-166643" y="-33399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79" name="Google Shape;1179;p43"/>
          <p:cNvGrpSpPr/>
          <p:nvPr/>
        </p:nvGrpSpPr>
        <p:grpSpPr>
          <a:xfrm>
            <a:off x="14308473" y="5912269"/>
            <a:ext cx="4380619" cy="4534625"/>
            <a:chOff x="-155411" y="-328201"/>
            <a:chExt cx="812800" cy="841375"/>
          </a:xfrm>
        </p:grpSpPr>
        <p:sp>
          <p:nvSpPr>
            <p:cNvPr id="1180" name="Google Shape;1180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81" name="Google Shape;1181;p43"/>
            <p:cNvSpPr txBox="1"/>
            <p:nvPr/>
          </p:nvSpPr>
          <p:spPr>
            <a:xfrm>
              <a:off x="-155411" y="-328201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82" name="Google Shape;1182;p43"/>
          <p:cNvGrpSpPr/>
          <p:nvPr/>
        </p:nvGrpSpPr>
        <p:grpSpPr>
          <a:xfrm>
            <a:off x="4793089" y="5892150"/>
            <a:ext cx="4380619" cy="4534625"/>
            <a:chOff x="-158183" y="-331934"/>
            <a:chExt cx="812800" cy="841375"/>
          </a:xfrm>
        </p:grpSpPr>
        <p:sp>
          <p:nvSpPr>
            <p:cNvPr id="1183" name="Google Shape;1183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84" name="Google Shape;1184;p43"/>
            <p:cNvSpPr txBox="1"/>
            <p:nvPr/>
          </p:nvSpPr>
          <p:spPr>
            <a:xfrm>
              <a:off x="-158183" y="-331934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85" name="Google Shape;1185;p43"/>
          <p:cNvGrpSpPr/>
          <p:nvPr/>
        </p:nvGrpSpPr>
        <p:grpSpPr>
          <a:xfrm>
            <a:off x="9132918" y="5912269"/>
            <a:ext cx="4380619" cy="4534625"/>
            <a:chOff x="-155411" y="-328201"/>
            <a:chExt cx="812800" cy="841375"/>
          </a:xfrm>
        </p:grpSpPr>
        <p:sp>
          <p:nvSpPr>
            <p:cNvPr id="1186" name="Google Shape;1186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87" name="Google Shape;1187;p43"/>
            <p:cNvSpPr txBox="1"/>
            <p:nvPr/>
          </p:nvSpPr>
          <p:spPr>
            <a:xfrm>
              <a:off x="-155411" y="-328201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88" name="Google Shape;1188;p43"/>
          <p:cNvGrpSpPr/>
          <p:nvPr/>
        </p:nvGrpSpPr>
        <p:grpSpPr>
          <a:xfrm>
            <a:off x="-462522" y="5869573"/>
            <a:ext cx="4380619" cy="4534625"/>
            <a:chOff x="-173037" y="-336123"/>
            <a:chExt cx="812800" cy="841375"/>
          </a:xfrm>
        </p:grpSpPr>
        <p:sp>
          <p:nvSpPr>
            <p:cNvPr id="1189" name="Google Shape;1189;p43"/>
            <p:cNvSpPr/>
            <p:nvPr/>
          </p:nvSpPr>
          <p:spPr>
            <a:xfrm>
              <a:off x="0" y="0"/>
              <a:ext cx="495750" cy="169130"/>
            </a:xfrm>
            <a:custGeom>
              <a:rect b="b" l="l" r="r" t="t"/>
              <a:pathLst>
                <a:path extrusionOk="0" h="169130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9130"/>
                  </a:lnTo>
                  <a:lnTo>
                    <a:pt x="0" y="169130"/>
                  </a:ln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0" name="Google Shape;1190;p43"/>
            <p:cNvSpPr txBox="1"/>
            <p:nvPr/>
          </p:nvSpPr>
          <p:spPr>
            <a:xfrm>
              <a:off x="-173037" y="-336123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Name</a:t>
              </a:r>
              <a:endParaRPr/>
            </a:p>
          </p:txBody>
        </p:sp>
      </p:grpSp>
      <p:grpSp>
        <p:nvGrpSpPr>
          <p:cNvPr id="1191" name="Google Shape;1191;p43"/>
          <p:cNvGrpSpPr/>
          <p:nvPr/>
        </p:nvGrpSpPr>
        <p:grpSpPr>
          <a:xfrm>
            <a:off x="6948204" y="1560786"/>
            <a:ext cx="4338766" cy="4491317"/>
            <a:chOff x="-82527" y="-334237"/>
            <a:chExt cx="812800" cy="841375"/>
          </a:xfrm>
        </p:grpSpPr>
        <p:sp>
          <p:nvSpPr>
            <p:cNvPr id="1192" name="Google Shape;1192;p43"/>
            <p:cNvSpPr/>
            <p:nvPr/>
          </p:nvSpPr>
          <p:spPr>
            <a:xfrm>
              <a:off x="0" y="0"/>
              <a:ext cx="652690" cy="165011"/>
            </a:xfrm>
            <a:custGeom>
              <a:rect b="b" l="l" r="r" t="t"/>
              <a:pathLst>
                <a:path extrusionOk="0" h="165011" w="652690">
                  <a:moveTo>
                    <a:pt x="0" y="0"/>
                  </a:moveTo>
                  <a:lnTo>
                    <a:pt x="652690" y="0"/>
                  </a:lnTo>
                  <a:lnTo>
                    <a:pt x="65269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3" name="Google Shape;1193;p43"/>
            <p:cNvSpPr txBox="1"/>
            <p:nvPr/>
          </p:nvSpPr>
          <p:spPr>
            <a:xfrm>
              <a:off x="-82527" y="-334237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194" name="Google Shape;1194;p43"/>
          <p:cNvGrpSpPr/>
          <p:nvPr/>
        </p:nvGrpSpPr>
        <p:grpSpPr>
          <a:xfrm>
            <a:off x="12474202" y="6097100"/>
            <a:ext cx="6196409" cy="5342333"/>
            <a:chOff x="0" y="0"/>
            <a:chExt cx="1149710" cy="991237"/>
          </a:xfrm>
        </p:grpSpPr>
        <p:sp>
          <p:nvSpPr>
            <p:cNvPr id="1195" name="Google Shape;1195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6" name="Google Shape;1196;p43"/>
            <p:cNvSpPr txBox="1"/>
            <p:nvPr/>
          </p:nvSpPr>
          <p:spPr>
            <a:xfrm>
              <a:off x="336910" y="149862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197" name="Google Shape;1197;p43"/>
          <p:cNvGrpSpPr/>
          <p:nvPr/>
        </p:nvGrpSpPr>
        <p:grpSpPr>
          <a:xfrm>
            <a:off x="3061395" y="6097505"/>
            <a:ext cx="6086155" cy="5392580"/>
            <a:chOff x="0" y="0"/>
            <a:chExt cx="1129253" cy="1000560"/>
          </a:xfrm>
        </p:grpSpPr>
        <p:sp>
          <p:nvSpPr>
            <p:cNvPr id="1198" name="Google Shape;1198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9" name="Google Shape;1199;p43"/>
            <p:cNvSpPr txBox="1"/>
            <p:nvPr/>
          </p:nvSpPr>
          <p:spPr>
            <a:xfrm>
              <a:off x="316453" y="15918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200" name="Google Shape;1200;p43"/>
          <p:cNvGrpSpPr/>
          <p:nvPr/>
        </p:nvGrpSpPr>
        <p:grpSpPr>
          <a:xfrm>
            <a:off x="11662440" y="4302605"/>
            <a:ext cx="6155492" cy="5313575"/>
            <a:chOff x="-646368" y="-820890"/>
            <a:chExt cx="1142118" cy="985901"/>
          </a:xfrm>
        </p:grpSpPr>
        <p:sp>
          <p:nvSpPr>
            <p:cNvPr id="1201" name="Google Shape;1201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2" name="Google Shape;1202;p43"/>
            <p:cNvSpPr txBox="1"/>
            <p:nvPr/>
          </p:nvSpPr>
          <p:spPr>
            <a:xfrm>
              <a:off x="-646368" y="-82089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203" name="Google Shape;1203;p43"/>
          <p:cNvGrpSpPr/>
          <p:nvPr/>
        </p:nvGrpSpPr>
        <p:grpSpPr>
          <a:xfrm>
            <a:off x="5645623" y="6926541"/>
            <a:ext cx="7793772" cy="4534643"/>
            <a:chOff x="0" y="-334035"/>
            <a:chExt cx="1446092" cy="841375"/>
          </a:xfrm>
        </p:grpSpPr>
        <p:sp>
          <p:nvSpPr>
            <p:cNvPr id="1204" name="Google Shape;1204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5" name="Google Shape;1205;p43"/>
            <p:cNvSpPr txBox="1"/>
            <p:nvPr/>
          </p:nvSpPr>
          <p:spPr>
            <a:xfrm>
              <a:off x="633292" y="-33403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206" name="Google Shape;1206;p43"/>
          <p:cNvGrpSpPr/>
          <p:nvPr/>
        </p:nvGrpSpPr>
        <p:grpSpPr>
          <a:xfrm>
            <a:off x="2183983" y="4292436"/>
            <a:ext cx="10458394" cy="5323745"/>
            <a:chOff x="-1444748" y="-822777"/>
            <a:chExt cx="1940498" cy="987788"/>
          </a:xfrm>
        </p:grpSpPr>
        <p:sp>
          <p:nvSpPr>
            <p:cNvPr id="1207" name="Google Shape;1207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8" name="Google Shape;1208;p43"/>
            <p:cNvSpPr txBox="1"/>
            <p:nvPr/>
          </p:nvSpPr>
          <p:spPr>
            <a:xfrm>
              <a:off x="-1444748" y="-822777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grpSp>
        <p:nvGrpSpPr>
          <p:cNvPr id="1209" name="Google Shape;1209;p43"/>
          <p:cNvGrpSpPr/>
          <p:nvPr/>
        </p:nvGrpSpPr>
        <p:grpSpPr>
          <a:xfrm>
            <a:off x="-412868" y="6969345"/>
            <a:ext cx="4380619" cy="4534643"/>
            <a:chOff x="-163824" y="-326093"/>
            <a:chExt cx="812800" cy="841375"/>
          </a:xfrm>
        </p:grpSpPr>
        <p:sp>
          <p:nvSpPr>
            <p:cNvPr id="1210" name="Google Shape;1210;p43"/>
            <p:cNvSpPr/>
            <p:nvPr/>
          </p:nvSpPr>
          <p:spPr>
            <a:xfrm>
              <a:off x="0" y="0"/>
              <a:ext cx="495750" cy="165011"/>
            </a:xfrm>
            <a:custGeom>
              <a:rect b="b" l="l" r="r" t="t"/>
              <a:pathLst>
                <a:path extrusionOk="0" h="165011" w="495750">
                  <a:moveTo>
                    <a:pt x="0" y="0"/>
                  </a:moveTo>
                  <a:lnTo>
                    <a:pt x="495750" y="0"/>
                  </a:lnTo>
                  <a:lnTo>
                    <a:pt x="495750" y="165011"/>
                  </a:lnTo>
                  <a:lnTo>
                    <a:pt x="0" y="16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11" name="Google Shape;1211;p43"/>
            <p:cNvSpPr txBox="1"/>
            <p:nvPr/>
          </p:nvSpPr>
          <p:spPr>
            <a:xfrm>
              <a:off x="-163824" y="-326093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Job Title</a:t>
              </a:r>
              <a:endParaRPr/>
            </a:p>
          </p:txBody>
        </p:sp>
      </p:grpSp>
      <p:cxnSp>
        <p:nvCxnSpPr>
          <p:cNvPr id="1212" name="Google Shape;1212;p43"/>
          <p:cNvCxnSpPr/>
          <p:nvPr/>
        </p:nvCxnSpPr>
        <p:spPr>
          <a:xfrm rot="10800000">
            <a:off x="4397327" y="4678650"/>
            <a:ext cx="947795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3" name="Google Shape;1213;p43"/>
          <p:cNvCxnSpPr/>
          <p:nvPr/>
        </p:nvCxnSpPr>
        <p:spPr>
          <a:xfrm rot="-5400000">
            <a:off x="4197867" y="4855489"/>
            <a:ext cx="37277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4" name="Google Shape;1214;p43"/>
          <p:cNvCxnSpPr/>
          <p:nvPr/>
        </p:nvCxnSpPr>
        <p:spPr>
          <a:xfrm rot="-5400000">
            <a:off x="13698447" y="4855489"/>
            <a:ext cx="37277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5" name="Google Shape;1215;p43"/>
          <p:cNvCxnSpPr/>
          <p:nvPr/>
        </p:nvCxnSpPr>
        <p:spPr>
          <a:xfrm rot="10800000">
            <a:off x="1805864" y="7349028"/>
            <a:ext cx="518292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6" name="Google Shape;1216;p43"/>
          <p:cNvCxnSpPr/>
          <p:nvPr/>
        </p:nvCxnSpPr>
        <p:spPr>
          <a:xfrm rot="10800000">
            <a:off x="11306445" y="7349028"/>
            <a:ext cx="518292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7" name="Google Shape;1217;p43"/>
          <p:cNvCxnSpPr/>
          <p:nvPr/>
        </p:nvCxnSpPr>
        <p:spPr>
          <a:xfrm rot="-5400000">
            <a:off x="4197059" y="7168124"/>
            <a:ext cx="38148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8" name="Google Shape;1218;p43"/>
          <p:cNvCxnSpPr/>
          <p:nvPr/>
        </p:nvCxnSpPr>
        <p:spPr>
          <a:xfrm rot="-5400000">
            <a:off x="13628917" y="7167832"/>
            <a:ext cx="38148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9" name="Google Shape;1219;p43"/>
          <p:cNvCxnSpPr/>
          <p:nvPr/>
        </p:nvCxnSpPr>
        <p:spPr>
          <a:xfrm rot="-5400000">
            <a:off x="1639932" y="7515211"/>
            <a:ext cx="31277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0" name="Google Shape;1220;p43"/>
          <p:cNvCxnSpPr/>
          <p:nvPr/>
        </p:nvCxnSpPr>
        <p:spPr>
          <a:xfrm rot="-5400000">
            <a:off x="11140512" y="7515211"/>
            <a:ext cx="31277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1" name="Google Shape;1221;p43"/>
          <p:cNvSpPr txBox="1"/>
          <p:nvPr/>
        </p:nvSpPr>
        <p:spPr>
          <a:xfrm>
            <a:off x="1028700" y="603818"/>
            <a:ext cx="16230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add a chart page</a:t>
            </a:r>
            <a:endParaRPr/>
          </a:p>
        </p:txBody>
      </p:sp>
      <p:cxnSp>
        <p:nvCxnSpPr>
          <p:cNvPr id="1222" name="Google Shape;1222;p43"/>
          <p:cNvCxnSpPr/>
          <p:nvPr/>
        </p:nvCxnSpPr>
        <p:spPr>
          <a:xfrm rot="-5400000">
            <a:off x="6841950" y="7492544"/>
            <a:ext cx="31277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3" name="Google Shape;1223;p43"/>
          <p:cNvCxnSpPr/>
          <p:nvPr/>
        </p:nvCxnSpPr>
        <p:spPr>
          <a:xfrm rot="-5400000">
            <a:off x="16342509" y="7515232"/>
            <a:ext cx="31277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4" name="Google Shape;1224;p43"/>
          <p:cNvCxnSpPr/>
          <p:nvPr/>
        </p:nvCxnSpPr>
        <p:spPr>
          <a:xfrm rot="-5400000">
            <a:off x="8895960" y="4447519"/>
            <a:ext cx="46230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25" name="Google Shape;1225;p43"/>
          <p:cNvGrpSpPr/>
          <p:nvPr/>
        </p:nvGrpSpPr>
        <p:grpSpPr>
          <a:xfrm rot="10800000">
            <a:off x="-3009403" y="-3214418"/>
            <a:ext cx="6151336" cy="7570875"/>
            <a:chOff x="0" y="0"/>
            <a:chExt cx="8201782" cy="10094501"/>
          </a:xfrm>
        </p:grpSpPr>
        <p:grpSp>
          <p:nvGrpSpPr>
            <p:cNvPr id="1226" name="Google Shape;1226;p43"/>
            <p:cNvGrpSpPr/>
            <p:nvPr/>
          </p:nvGrpSpPr>
          <p:grpSpPr>
            <a:xfrm>
              <a:off x="0" y="0"/>
              <a:ext cx="8201782" cy="10094501"/>
              <a:chOff x="0" y="0"/>
              <a:chExt cx="660400" cy="812800"/>
            </a:xfrm>
          </p:grpSpPr>
          <p:sp>
            <p:nvSpPr>
              <p:cNvPr id="1227" name="Google Shape;1227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9" name="Google Shape;1229;p43"/>
            <p:cNvGrpSpPr/>
            <p:nvPr/>
          </p:nvGrpSpPr>
          <p:grpSpPr>
            <a:xfrm>
              <a:off x="479158" y="589733"/>
              <a:ext cx="7243465" cy="8915034"/>
              <a:chOff x="0" y="0"/>
              <a:chExt cx="660400" cy="812800"/>
            </a:xfrm>
          </p:grpSpPr>
          <p:sp>
            <p:nvSpPr>
              <p:cNvPr id="1230" name="Google Shape;1230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2" name="Google Shape;1232;p43"/>
            <p:cNvGrpSpPr/>
            <p:nvPr/>
          </p:nvGrpSpPr>
          <p:grpSpPr>
            <a:xfrm>
              <a:off x="952187" y="1171923"/>
              <a:ext cx="6297407" cy="7750655"/>
              <a:chOff x="0" y="0"/>
              <a:chExt cx="660400" cy="812800"/>
            </a:xfrm>
          </p:grpSpPr>
          <p:sp>
            <p:nvSpPr>
              <p:cNvPr id="1233" name="Google Shape;1233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35" name="Google Shape;1235;p43"/>
          <p:cNvGrpSpPr/>
          <p:nvPr/>
        </p:nvGrpSpPr>
        <p:grpSpPr>
          <a:xfrm rot="10800000">
            <a:off x="15212332" y="-3113810"/>
            <a:ext cx="6151336" cy="7570875"/>
            <a:chOff x="0" y="0"/>
            <a:chExt cx="8201782" cy="10094501"/>
          </a:xfrm>
        </p:grpSpPr>
        <p:grpSp>
          <p:nvGrpSpPr>
            <p:cNvPr id="1236" name="Google Shape;1236;p43"/>
            <p:cNvGrpSpPr/>
            <p:nvPr/>
          </p:nvGrpSpPr>
          <p:grpSpPr>
            <a:xfrm>
              <a:off x="0" y="0"/>
              <a:ext cx="8201782" cy="10094501"/>
              <a:chOff x="0" y="0"/>
              <a:chExt cx="660400" cy="812800"/>
            </a:xfrm>
          </p:grpSpPr>
          <p:sp>
            <p:nvSpPr>
              <p:cNvPr id="1237" name="Google Shape;1237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9" name="Google Shape;1239;p43"/>
            <p:cNvGrpSpPr/>
            <p:nvPr/>
          </p:nvGrpSpPr>
          <p:grpSpPr>
            <a:xfrm>
              <a:off x="479158" y="589733"/>
              <a:ext cx="7243465" cy="8915034"/>
              <a:chOff x="0" y="0"/>
              <a:chExt cx="660400" cy="812800"/>
            </a:xfrm>
          </p:grpSpPr>
          <p:sp>
            <p:nvSpPr>
              <p:cNvPr id="1240" name="Google Shape;1240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2" name="Google Shape;1242;p43"/>
            <p:cNvGrpSpPr/>
            <p:nvPr/>
          </p:nvGrpSpPr>
          <p:grpSpPr>
            <a:xfrm>
              <a:off x="952187" y="1171923"/>
              <a:ext cx="6297407" cy="7750655"/>
              <a:chOff x="0" y="0"/>
              <a:chExt cx="660400" cy="812800"/>
            </a:xfrm>
          </p:grpSpPr>
          <p:sp>
            <p:nvSpPr>
              <p:cNvPr id="1243" name="Google Shape;1243;p43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43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9" name="Google Shape;1249;p44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0" name="Google Shape;1250;p44"/>
          <p:cNvSpPr txBox="1"/>
          <p:nvPr/>
        </p:nvSpPr>
        <p:spPr>
          <a:xfrm>
            <a:off x="1028700" y="1028700"/>
            <a:ext cx="5059131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page</a:t>
            </a:r>
            <a:endParaRPr/>
          </a:p>
        </p:txBody>
      </p:sp>
      <p:sp>
        <p:nvSpPr>
          <p:cNvPr id="1251" name="Google Shape;1251;p44"/>
          <p:cNvSpPr txBox="1"/>
          <p:nvPr/>
        </p:nvSpPr>
        <p:spPr>
          <a:xfrm>
            <a:off x="1028700" y="6907530"/>
            <a:ext cx="5059131" cy="235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B13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 before presenting. </a:t>
            </a:r>
            <a:endParaRPr/>
          </a:p>
        </p:txBody>
      </p:sp>
      <p:pic>
        <p:nvPicPr>
          <p:cNvPr id="1252" name="Google Shape;125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0719" y="1152207"/>
            <a:ext cx="847097" cy="72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3526" y="1100458"/>
            <a:ext cx="579376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9671" y="1100458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64756" y="1203956"/>
            <a:ext cx="1017021" cy="62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53630" y="1144779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68845" y="1144779"/>
            <a:ext cx="822632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563331" y="1144779"/>
            <a:ext cx="496024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31209" y="1100458"/>
            <a:ext cx="60206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69676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10038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004888" y="2898242"/>
            <a:ext cx="827463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570062" y="2898242"/>
            <a:ext cx="87162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471543" y="2898242"/>
            <a:ext cx="68224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4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229315" y="2898242"/>
            <a:ext cx="82595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4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857961" y="2898242"/>
            <a:ext cx="7306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4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248629" y="3013798"/>
            <a:ext cx="1010671" cy="6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4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417536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4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910038" y="4696027"/>
            <a:ext cx="967444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4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789592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4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61648" y="4696027"/>
            <a:ext cx="83048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4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532191" y="4696027"/>
            <a:ext cx="9043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4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976595" y="4699633"/>
            <a:ext cx="665830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4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248629" y="4838890"/>
            <a:ext cx="950796" cy="5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4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854737" y="6499730"/>
            <a:ext cx="93197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4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245092" y="6493811"/>
            <a:ext cx="601346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4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4816" y="6503336"/>
            <a:ext cx="773802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4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536996" y="6555972"/>
            <a:ext cx="525902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4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521275" y="6632760"/>
            <a:ext cx="940385" cy="5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4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920038" y="6555972"/>
            <a:ext cx="911831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4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290247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4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468142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4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0364717" y="8370674"/>
            <a:ext cx="703404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4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066589" y="8297514"/>
            <a:ext cx="744172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4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995556" y="8297514"/>
            <a:ext cx="517077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4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622076" y="8370674"/>
            <a:ext cx="410195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4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586227" y="8477768"/>
            <a:ext cx="600279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4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740462" y="8477768"/>
            <a:ext cx="733674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4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028092" y="8477768"/>
            <a:ext cx="857541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4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439589" y="8370674"/>
            <a:ext cx="712289" cy="81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45"/>
          <p:cNvGrpSpPr/>
          <p:nvPr/>
        </p:nvGrpSpPr>
        <p:grpSpPr>
          <a:xfrm>
            <a:off x="627004" y="665886"/>
            <a:ext cx="17228680" cy="6052350"/>
            <a:chOff x="0" y="-38100"/>
            <a:chExt cx="6839527" cy="2402692"/>
          </a:xfrm>
        </p:grpSpPr>
        <p:sp>
          <p:nvSpPr>
            <p:cNvPr id="1296" name="Google Shape;1296;p45"/>
            <p:cNvSpPr/>
            <p:nvPr/>
          </p:nvSpPr>
          <p:spPr>
            <a:xfrm>
              <a:off x="0" y="0"/>
              <a:ext cx="6839527" cy="2364592"/>
            </a:xfrm>
            <a:custGeom>
              <a:rect b="b" l="l" r="r" t="t"/>
              <a:pathLst>
                <a:path extrusionOk="0" h="2364592" w="6839527">
                  <a:moveTo>
                    <a:pt x="21569" y="0"/>
                  </a:moveTo>
                  <a:lnTo>
                    <a:pt x="6817958" y="0"/>
                  </a:lnTo>
                  <a:cubicBezTo>
                    <a:pt x="6823679" y="0"/>
                    <a:pt x="6829165" y="2272"/>
                    <a:pt x="6833210" y="6318"/>
                  </a:cubicBezTo>
                  <a:cubicBezTo>
                    <a:pt x="6837255" y="10363"/>
                    <a:pt x="6839527" y="15849"/>
                    <a:pt x="6839527" y="21569"/>
                  </a:cubicBezTo>
                  <a:lnTo>
                    <a:pt x="6839527" y="2343023"/>
                  </a:lnTo>
                  <a:cubicBezTo>
                    <a:pt x="6839527" y="2348743"/>
                    <a:pt x="6837255" y="2354230"/>
                    <a:pt x="6833210" y="2358275"/>
                  </a:cubicBezTo>
                  <a:cubicBezTo>
                    <a:pt x="6829165" y="2362320"/>
                    <a:pt x="6823679" y="2364592"/>
                    <a:pt x="6817958" y="2364592"/>
                  </a:cubicBezTo>
                  <a:lnTo>
                    <a:pt x="21569" y="2364592"/>
                  </a:lnTo>
                  <a:cubicBezTo>
                    <a:pt x="15849" y="2364592"/>
                    <a:pt x="10363" y="2362320"/>
                    <a:pt x="6318" y="2358275"/>
                  </a:cubicBezTo>
                  <a:cubicBezTo>
                    <a:pt x="2272" y="2354230"/>
                    <a:pt x="0" y="2348743"/>
                    <a:pt x="0" y="2343023"/>
                  </a:cubicBezTo>
                  <a:lnTo>
                    <a:pt x="0" y="21569"/>
                  </a:lnTo>
                  <a:cubicBezTo>
                    <a:pt x="0" y="15849"/>
                    <a:pt x="2272" y="10363"/>
                    <a:pt x="6318" y="6318"/>
                  </a:cubicBezTo>
                  <a:cubicBezTo>
                    <a:pt x="10363" y="2272"/>
                    <a:pt x="15849" y="0"/>
                    <a:pt x="21569" y="0"/>
                  </a:cubicBezTo>
                  <a:close/>
                </a:path>
              </a:pathLst>
            </a:custGeom>
            <a:solidFill>
              <a:srgbClr val="F3F6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8" name="Google Shape;1298;p45"/>
          <p:cNvSpPr txBox="1"/>
          <p:nvPr/>
        </p:nvSpPr>
        <p:spPr>
          <a:xfrm>
            <a:off x="1851066" y="3119254"/>
            <a:ext cx="14956819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free templates for all your presentation needs</a:t>
            </a:r>
            <a:endParaRPr/>
          </a:p>
        </p:txBody>
      </p:sp>
      <p:grpSp>
        <p:nvGrpSpPr>
          <p:cNvPr id="1299" name="Google Shape;1299;p45"/>
          <p:cNvGrpSpPr/>
          <p:nvPr/>
        </p:nvGrpSpPr>
        <p:grpSpPr>
          <a:xfrm>
            <a:off x="627004" y="7040397"/>
            <a:ext cx="4174972" cy="2883758"/>
            <a:chOff x="0" y="-38100"/>
            <a:chExt cx="2110519" cy="1457789"/>
          </a:xfrm>
        </p:grpSpPr>
        <p:sp>
          <p:nvSpPr>
            <p:cNvPr id="1300" name="Google Shape;1300;p45"/>
            <p:cNvSpPr/>
            <p:nvPr/>
          </p:nvSpPr>
          <p:spPr>
            <a:xfrm>
              <a:off x="0" y="0"/>
              <a:ext cx="2110519" cy="1419689"/>
            </a:xfrm>
            <a:custGeom>
              <a:rect b="b" l="l" r="r" t="t"/>
              <a:pathLst>
                <a:path extrusionOk="0" h="1419689" w="2110519">
                  <a:moveTo>
                    <a:pt x="89009" y="0"/>
                  </a:moveTo>
                  <a:lnTo>
                    <a:pt x="2021510" y="0"/>
                  </a:lnTo>
                  <a:cubicBezTo>
                    <a:pt x="2045116" y="0"/>
                    <a:pt x="2067756" y="9378"/>
                    <a:pt x="2084449" y="26070"/>
                  </a:cubicBezTo>
                  <a:cubicBezTo>
                    <a:pt x="2101141" y="42763"/>
                    <a:pt x="2110519" y="65403"/>
                    <a:pt x="2110519" y="89009"/>
                  </a:cubicBezTo>
                  <a:lnTo>
                    <a:pt x="2110519" y="1330679"/>
                  </a:lnTo>
                  <a:cubicBezTo>
                    <a:pt x="2110519" y="1379838"/>
                    <a:pt x="2070668" y="1419689"/>
                    <a:pt x="2021510" y="1419689"/>
                  </a:cubicBezTo>
                  <a:lnTo>
                    <a:pt x="89009" y="1419689"/>
                  </a:lnTo>
                  <a:cubicBezTo>
                    <a:pt x="65403" y="1419689"/>
                    <a:pt x="42763" y="1410311"/>
                    <a:pt x="26070" y="1393618"/>
                  </a:cubicBezTo>
                  <a:cubicBezTo>
                    <a:pt x="9378" y="1376926"/>
                    <a:pt x="0" y="1354286"/>
                    <a:pt x="0" y="1330679"/>
                  </a:cubicBezTo>
                  <a:lnTo>
                    <a:pt x="0" y="89009"/>
                  </a:lnTo>
                  <a:cubicBezTo>
                    <a:pt x="0" y="65403"/>
                    <a:pt x="9378" y="42763"/>
                    <a:pt x="26070" y="26070"/>
                  </a:cubicBezTo>
                  <a:cubicBezTo>
                    <a:pt x="42763" y="9378"/>
                    <a:pt x="65403" y="0"/>
                    <a:pt x="890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DA1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2" name="Google Shape;1302;p45"/>
          <p:cNvSpPr txBox="1"/>
          <p:nvPr/>
        </p:nvSpPr>
        <p:spPr>
          <a:xfrm>
            <a:off x="794969" y="783404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For PowerPoint, Google Slides, and Canva</a:t>
            </a:r>
            <a:endParaRPr/>
          </a:p>
        </p:txBody>
      </p:sp>
      <p:grpSp>
        <p:nvGrpSpPr>
          <p:cNvPr id="1303" name="Google Shape;1303;p45"/>
          <p:cNvGrpSpPr/>
          <p:nvPr/>
        </p:nvGrpSpPr>
        <p:grpSpPr>
          <a:xfrm>
            <a:off x="4978240" y="7040397"/>
            <a:ext cx="4174972" cy="2883758"/>
            <a:chOff x="0" y="-38100"/>
            <a:chExt cx="2110519" cy="1457789"/>
          </a:xfrm>
        </p:grpSpPr>
        <p:sp>
          <p:nvSpPr>
            <p:cNvPr id="1304" name="Google Shape;1304;p45"/>
            <p:cNvSpPr/>
            <p:nvPr/>
          </p:nvSpPr>
          <p:spPr>
            <a:xfrm>
              <a:off x="0" y="0"/>
              <a:ext cx="2110519" cy="1419689"/>
            </a:xfrm>
            <a:custGeom>
              <a:rect b="b" l="l" r="r" t="t"/>
              <a:pathLst>
                <a:path extrusionOk="0" h="1419689" w="2110519">
                  <a:moveTo>
                    <a:pt x="89009" y="0"/>
                  </a:moveTo>
                  <a:lnTo>
                    <a:pt x="2021510" y="0"/>
                  </a:lnTo>
                  <a:cubicBezTo>
                    <a:pt x="2045116" y="0"/>
                    <a:pt x="2067756" y="9378"/>
                    <a:pt x="2084449" y="26070"/>
                  </a:cubicBezTo>
                  <a:cubicBezTo>
                    <a:pt x="2101141" y="42763"/>
                    <a:pt x="2110519" y="65403"/>
                    <a:pt x="2110519" y="89009"/>
                  </a:cubicBezTo>
                  <a:lnTo>
                    <a:pt x="2110519" y="1330679"/>
                  </a:lnTo>
                  <a:cubicBezTo>
                    <a:pt x="2110519" y="1379838"/>
                    <a:pt x="2070668" y="1419689"/>
                    <a:pt x="2021510" y="1419689"/>
                  </a:cubicBezTo>
                  <a:lnTo>
                    <a:pt x="89009" y="1419689"/>
                  </a:lnTo>
                  <a:cubicBezTo>
                    <a:pt x="65403" y="1419689"/>
                    <a:pt x="42763" y="1410311"/>
                    <a:pt x="26070" y="1393618"/>
                  </a:cubicBezTo>
                  <a:cubicBezTo>
                    <a:pt x="9378" y="1376926"/>
                    <a:pt x="0" y="1354286"/>
                    <a:pt x="0" y="1330679"/>
                  </a:cubicBezTo>
                  <a:lnTo>
                    <a:pt x="0" y="89009"/>
                  </a:lnTo>
                  <a:cubicBezTo>
                    <a:pt x="0" y="65403"/>
                    <a:pt x="9378" y="42763"/>
                    <a:pt x="26070" y="26070"/>
                  </a:cubicBezTo>
                  <a:cubicBezTo>
                    <a:pt x="42763" y="9378"/>
                    <a:pt x="65403" y="0"/>
                    <a:pt x="890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F9F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6" name="Google Shape;1306;p45"/>
          <p:cNvGrpSpPr/>
          <p:nvPr/>
        </p:nvGrpSpPr>
        <p:grpSpPr>
          <a:xfrm>
            <a:off x="9329475" y="7040397"/>
            <a:ext cx="4174972" cy="2883758"/>
            <a:chOff x="0" y="-38100"/>
            <a:chExt cx="2110519" cy="1457789"/>
          </a:xfrm>
        </p:grpSpPr>
        <p:sp>
          <p:nvSpPr>
            <p:cNvPr id="1307" name="Google Shape;1307;p45"/>
            <p:cNvSpPr/>
            <p:nvPr/>
          </p:nvSpPr>
          <p:spPr>
            <a:xfrm>
              <a:off x="0" y="0"/>
              <a:ext cx="2110519" cy="1419689"/>
            </a:xfrm>
            <a:custGeom>
              <a:rect b="b" l="l" r="r" t="t"/>
              <a:pathLst>
                <a:path extrusionOk="0" h="1419689" w="2110519">
                  <a:moveTo>
                    <a:pt x="89009" y="0"/>
                  </a:moveTo>
                  <a:lnTo>
                    <a:pt x="2021510" y="0"/>
                  </a:lnTo>
                  <a:cubicBezTo>
                    <a:pt x="2045116" y="0"/>
                    <a:pt x="2067756" y="9378"/>
                    <a:pt x="2084449" y="26070"/>
                  </a:cubicBezTo>
                  <a:cubicBezTo>
                    <a:pt x="2101141" y="42763"/>
                    <a:pt x="2110519" y="65403"/>
                    <a:pt x="2110519" y="89009"/>
                  </a:cubicBezTo>
                  <a:lnTo>
                    <a:pt x="2110519" y="1330679"/>
                  </a:lnTo>
                  <a:cubicBezTo>
                    <a:pt x="2110519" y="1379838"/>
                    <a:pt x="2070668" y="1419689"/>
                    <a:pt x="2021510" y="1419689"/>
                  </a:cubicBezTo>
                  <a:lnTo>
                    <a:pt x="89009" y="1419689"/>
                  </a:lnTo>
                  <a:cubicBezTo>
                    <a:pt x="65403" y="1419689"/>
                    <a:pt x="42763" y="1410311"/>
                    <a:pt x="26070" y="1393618"/>
                  </a:cubicBezTo>
                  <a:cubicBezTo>
                    <a:pt x="9378" y="1376926"/>
                    <a:pt x="0" y="1354286"/>
                    <a:pt x="0" y="1330679"/>
                  </a:cubicBezTo>
                  <a:lnTo>
                    <a:pt x="0" y="89009"/>
                  </a:lnTo>
                  <a:cubicBezTo>
                    <a:pt x="0" y="65403"/>
                    <a:pt x="9378" y="42763"/>
                    <a:pt x="26070" y="26070"/>
                  </a:cubicBezTo>
                  <a:cubicBezTo>
                    <a:pt x="42763" y="9378"/>
                    <a:pt x="65403" y="0"/>
                    <a:pt x="890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6874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9" name="Google Shape;1309;p45"/>
          <p:cNvGrpSpPr/>
          <p:nvPr/>
        </p:nvGrpSpPr>
        <p:grpSpPr>
          <a:xfrm>
            <a:off x="13680711" y="7040397"/>
            <a:ext cx="4174972" cy="2883758"/>
            <a:chOff x="0" y="-38100"/>
            <a:chExt cx="2110519" cy="1457789"/>
          </a:xfrm>
        </p:grpSpPr>
        <p:sp>
          <p:nvSpPr>
            <p:cNvPr id="1310" name="Google Shape;1310;p45"/>
            <p:cNvSpPr/>
            <p:nvPr/>
          </p:nvSpPr>
          <p:spPr>
            <a:xfrm>
              <a:off x="0" y="0"/>
              <a:ext cx="2110519" cy="1419689"/>
            </a:xfrm>
            <a:custGeom>
              <a:rect b="b" l="l" r="r" t="t"/>
              <a:pathLst>
                <a:path extrusionOk="0" h="1419689" w="2110519">
                  <a:moveTo>
                    <a:pt x="89009" y="0"/>
                  </a:moveTo>
                  <a:lnTo>
                    <a:pt x="2021510" y="0"/>
                  </a:lnTo>
                  <a:cubicBezTo>
                    <a:pt x="2045116" y="0"/>
                    <a:pt x="2067756" y="9378"/>
                    <a:pt x="2084449" y="26070"/>
                  </a:cubicBezTo>
                  <a:cubicBezTo>
                    <a:pt x="2101141" y="42763"/>
                    <a:pt x="2110519" y="65403"/>
                    <a:pt x="2110519" y="89009"/>
                  </a:cubicBezTo>
                  <a:lnTo>
                    <a:pt x="2110519" y="1330679"/>
                  </a:lnTo>
                  <a:cubicBezTo>
                    <a:pt x="2110519" y="1379838"/>
                    <a:pt x="2070668" y="1419689"/>
                    <a:pt x="2021510" y="1419689"/>
                  </a:cubicBezTo>
                  <a:lnTo>
                    <a:pt x="89009" y="1419689"/>
                  </a:lnTo>
                  <a:cubicBezTo>
                    <a:pt x="65403" y="1419689"/>
                    <a:pt x="42763" y="1410311"/>
                    <a:pt x="26070" y="1393618"/>
                  </a:cubicBezTo>
                  <a:cubicBezTo>
                    <a:pt x="9378" y="1376926"/>
                    <a:pt x="0" y="1354286"/>
                    <a:pt x="0" y="1330679"/>
                  </a:cubicBezTo>
                  <a:lnTo>
                    <a:pt x="0" y="89009"/>
                  </a:lnTo>
                  <a:cubicBezTo>
                    <a:pt x="0" y="65403"/>
                    <a:pt x="9378" y="42763"/>
                    <a:pt x="26070" y="26070"/>
                  </a:cubicBezTo>
                  <a:cubicBezTo>
                    <a:pt x="42763" y="9378"/>
                    <a:pt x="65403" y="0"/>
                    <a:pt x="890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4DA1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2" name="Google Shape;1312;p45"/>
          <p:cNvSpPr txBox="1"/>
          <p:nvPr/>
        </p:nvSpPr>
        <p:spPr>
          <a:xfrm>
            <a:off x="5147533" y="783404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100% free for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personal or commercial use</a:t>
            </a:r>
            <a:endParaRPr/>
          </a:p>
        </p:txBody>
      </p:sp>
      <p:sp>
        <p:nvSpPr>
          <p:cNvPr id="1313" name="Google Shape;1313;p45"/>
          <p:cNvSpPr txBox="1"/>
          <p:nvPr/>
        </p:nvSpPr>
        <p:spPr>
          <a:xfrm>
            <a:off x="9496112" y="783404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Ready to use, professional, and customizable</a:t>
            </a:r>
            <a:endParaRPr/>
          </a:p>
        </p:txBody>
      </p:sp>
      <p:sp>
        <p:nvSpPr>
          <p:cNvPr id="1314" name="Google Shape;1314;p45"/>
          <p:cNvSpPr txBox="1"/>
          <p:nvPr/>
        </p:nvSpPr>
        <p:spPr>
          <a:xfrm>
            <a:off x="13848676" y="783404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Blow your audience away with attractive visuals</a:t>
            </a:r>
            <a:endParaRPr/>
          </a:p>
        </p:txBody>
      </p:sp>
      <p:pic>
        <p:nvPicPr>
          <p:cNvPr id="1315" name="Google Shape;13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4014" y="1401823"/>
            <a:ext cx="5290923" cy="1255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6" name="Google Shape;1316;p45"/>
          <p:cNvGrpSpPr/>
          <p:nvPr/>
        </p:nvGrpSpPr>
        <p:grpSpPr>
          <a:xfrm>
            <a:off x="1203728" y="557535"/>
            <a:ext cx="406823" cy="408647"/>
            <a:chOff x="1813" y="0"/>
            <a:chExt cx="809173" cy="812800"/>
          </a:xfrm>
        </p:grpSpPr>
        <p:sp>
          <p:nvSpPr>
            <p:cNvPr id="1317" name="Google Shape;1317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9" name="Google Shape;1319;p45"/>
          <p:cNvGrpSpPr/>
          <p:nvPr/>
        </p:nvGrpSpPr>
        <p:grpSpPr>
          <a:xfrm>
            <a:off x="1767402" y="557535"/>
            <a:ext cx="406823" cy="408647"/>
            <a:chOff x="1813" y="0"/>
            <a:chExt cx="809173" cy="812800"/>
          </a:xfrm>
        </p:grpSpPr>
        <p:sp>
          <p:nvSpPr>
            <p:cNvPr id="1320" name="Google Shape;1320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2" name="Google Shape;1322;p45"/>
          <p:cNvGrpSpPr/>
          <p:nvPr/>
        </p:nvGrpSpPr>
        <p:grpSpPr>
          <a:xfrm>
            <a:off x="2328450" y="557535"/>
            <a:ext cx="406823" cy="408647"/>
            <a:chOff x="1813" y="0"/>
            <a:chExt cx="809173" cy="812800"/>
          </a:xfrm>
        </p:grpSpPr>
        <p:sp>
          <p:nvSpPr>
            <p:cNvPr id="1323" name="Google Shape;1323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5" name="Google Shape;1325;p45"/>
          <p:cNvGrpSpPr/>
          <p:nvPr/>
        </p:nvGrpSpPr>
        <p:grpSpPr>
          <a:xfrm>
            <a:off x="16155261" y="6493071"/>
            <a:ext cx="406823" cy="408647"/>
            <a:chOff x="1813" y="0"/>
            <a:chExt cx="809173" cy="812800"/>
          </a:xfrm>
        </p:grpSpPr>
        <p:sp>
          <p:nvSpPr>
            <p:cNvPr id="1326" name="Google Shape;1326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8" name="Google Shape;1328;p45"/>
          <p:cNvGrpSpPr/>
          <p:nvPr/>
        </p:nvGrpSpPr>
        <p:grpSpPr>
          <a:xfrm>
            <a:off x="16718935" y="6493071"/>
            <a:ext cx="406823" cy="408647"/>
            <a:chOff x="1813" y="0"/>
            <a:chExt cx="809173" cy="812800"/>
          </a:xfrm>
        </p:grpSpPr>
        <p:sp>
          <p:nvSpPr>
            <p:cNvPr id="1329" name="Google Shape;1329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1" name="Google Shape;1331;p45"/>
          <p:cNvGrpSpPr/>
          <p:nvPr/>
        </p:nvGrpSpPr>
        <p:grpSpPr>
          <a:xfrm>
            <a:off x="17279983" y="6493071"/>
            <a:ext cx="406823" cy="408647"/>
            <a:chOff x="1813" y="0"/>
            <a:chExt cx="809173" cy="812800"/>
          </a:xfrm>
        </p:grpSpPr>
        <p:sp>
          <p:nvSpPr>
            <p:cNvPr id="1332" name="Google Shape;1332;p4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6"/>
          <p:cNvGrpSpPr/>
          <p:nvPr/>
        </p:nvGrpSpPr>
        <p:grpSpPr>
          <a:xfrm>
            <a:off x="1216824" y="3517700"/>
            <a:ext cx="5020556" cy="6337687"/>
            <a:chOff x="0" y="-38100"/>
            <a:chExt cx="1322286" cy="1669185"/>
          </a:xfrm>
        </p:grpSpPr>
        <p:sp>
          <p:nvSpPr>
            <p:cNvPr id="192" name="Google Shape;192;p16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4" name="Google Shape;1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6622" y="6606403"/>
            <a:ext cx="3080960" cy="3107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6"/>
          <p:cNvGrpSpPr/>
          <p:nvPr/>
        </p:nvGrpSpPr>
        <p:grpSpPr>
          <a:xfrm>
            <a:off x="6633722" y="3517700"/>
            <a:ext cx="5020556" cy="6337687"/>
            <a:chOff x="0" y="-38100"/>
            <a:chExt cx="1322286" cy="1669185"/>
          </a:xfrm>
        </p:grpSpPr>
        <p:sp>
          <p:nvSpPr>
            <p:cNvPr id="196" name="Google Shape;196;p16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8" name="Google Shape;1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5441" y="6351480"/>
            <a:ext cx="2157119" cy="3362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6"/>
          <p:cNvGrpSpPr/>
          <p:nvPr/>
        </p:nvGrpSpPr>
        <p:grpSpPr>
          <a:xfrm>
            <a:off x="12050620" y="3517700"/>
            <a:ext cx="5020556" cy="6337687"/>
            <a:chOff x="0" y="-38100"/>
            <a:chExt cx="1322286" cy="1669185"/>
          </a:xfrm>
        </p:grpSpPr>
        <p:sp>
          <p:nvSpPr>
            <p:cNvPr id="200" name="Google Shape;200;p16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79356" y="6911863"/>
            <a:ext cx="4056109" cy="234643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6"/>
          <p:cNvSpPr txBox="1"/>
          <p:nvPr/>
        </p:nvSpPr>
        <p:spPr>
          <a:xfrm>
            <a:off x="827097" y="414336"/>
            <a:ext cx="1624407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 Powerpoint template in 3 steps</a:t>
            </a:r>
            <a:endParaRPr/>
          </a:p>
        </p:txBody>
      </p:sp>
      <p:sp>
        <p:nvSpPr>
          <p:cNvPr id="204" name="Google Shape;204;p16"/>
          <p:cNvSpPr txBox="1"/>
          <p:nvPr/>
        </p:nvSpPr>
        <p:spPr>
          <a:xfrm>
            <a:off x="1406774" y="4376725"/>
            <a:ext cx="46983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205" name="Google Shape;205;p16"/>
          <p:cNvSpPr txBox="1"/>
          <p:nvPr/>
        </p:nvSpPr>
        <p:spPr>
          <a:xfrm>
            <a:off x="7148333" y="4410982"/>
            <a:ext cx="3991334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206" name="Google Shape;206;p16"/>
          <p:cNvSpPr txBox="1"/>
          <p:nvPr/>
        </p:nvSpPr>
        <p:spPr>
          <a:xfrm>
            <a:off x="12579356" y="4410982"/>
            <a:ext cx="3963085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Enter "PowerPoint" in the search bar and click on the PowerPoint icon to download.</a:t>
            </a:r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921362" y="2979164"/>
            <a:ext cx="1433703" cy="1457006"/>
            <a:chOff x="1813" y="-9525"/>
            <a:chExt cx="809173" cy="822325"/>
          </a:xfrm>
        </p:grpSpPr>
        <p:sp>
          <p:nvSpPr>
            <p:cNvPr id="208" name="Google Shape;208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6327114" y="3011126"/>
            <a:ext cx="1433703" cy="1457006"/>
            <a:chOff x="1813" y="-9525"/>
            <a:chExt cx="809173" cy="822325"/>
          </a:xfrm>
        </p:grpSpPr>
        <p:sp>
          <p:nvSpPr>
            <p:cNvPr id="211" name="Google Shape;211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/>
            </a:p>
          </p:txBody>
        </p:sp>
      </p:grpSp>
      <p:grpSp>
        <p:nvGrpSpPr>
          <p:cNvPr id="213" name="Google Shape;213;p16"/>
          <p:cNvGrpSpPr/>
          <p:nvPr/>
        </p:nvGrpSpPr>
        <p:grpSpPr>
          <a:xfrm>
            <a:off x="11772359" y="3011126"/>
            <a:ext cx="1433703" cy="1457006"/>
            <a:chOff x="1813" y="-9525"/>
            <a:chExt cx="809173" cy="822325"/>
          </a:xfrm>
        </p:grpSpPr>
        <p:sp>
          <p:nvSpPr>
            <p:cNvPr id="214" name="Google Shape;214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/>
          <p:cNvSpPr txBox="1"/>
          <p:nvPr/>
        </p:nvSpPr>
        <p:spPr>
          <a:xfrm>
            <a:off x="918150" y="604836"/>
            <a:ext cx="1624407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 Google Slides template in 3 steps</a:t>
            </a:r>
            <a:endParaRPr/>
          </a:p>
        </p:txBody>
      </p:sp>
      <p:grpSp>
        <p:nvGrpSpPr>
          <p:cNvPr id="221" name="Google Shape;221;p17"/>
          <p:cNvGrpSpPr/>
          <p:nvPr/>
        </p:nvGrpSpPr>
        <p:grpSpPr>
          <a:xfrm>
            <a:off x="1216824" y="3517700"/>
            <a:ext cx="5020556" cy="6337687"/>
            <a:chOff x="0" y="-38100"/>
            <a:chExt cx="1322286" cy="1669185"/>
          </a:xfrm>
        </p:grpSpPr>
        <p:sp>
          <p:nvSpPr>
            <p:cNvPr id="222" name="Google Shape;222;p17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7"/>
          <p:cNvGrpSpPr/>
          <p:nvPr/>
        </p:nvGrpSpPr>
        <p:grpSpPr>
          <a:xfrm>
            <a:off x="6633722" y="3517700"/>
            <a:ext cx="5020556" cy="6337687"/>
            <a:chOff x="0" y="-38100"/>
            <a:chExt cx="1322286" cy="1669185"/>
          </a:xfrm>
        </p:grpSpPr>
        <p:sp>
          <p:nvSpPr>
            <p:cNvPr id="225" name="Google Shape;225;p17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7"/>
          <p:cNvGrpSpPr/>
          <p:nvPr/>
        </p:nvGrpSpPr>
        <p:grpSpPr>
          <a:xfrm>
            <a:off x="12050620" y="3517700"/>
            <a:ext cx="5020556" cy="6337687"/>
            <a:chOff x="0" y="-38100"/>
            <a:chExt cx="1322286" cy="1669185"/>
          </a:xfrm>
        </p:grpSpPr>
        <p:sp>
          <p:nvSpPr>
            <p:cNvPr id="228" name="Google Shape;228;p17"/>
            <p:cNvSpPr/>
            <p:nvPr/>
          </p:nvSpPr>
          <p:spPr>
            <a:xfrm>
              <a:off x="0" y="0"/>
              <a:ext cx="1322286" cy="1631085"/>
            </a:xfrm>
            <a:custGeom>
              <a:rect b="b" l="l" r="r" t="t"/>
              <a:pathLst>
                <a:path extrusionOk="0" h="1631085" w="1322286">
                  <a:moveTo>
                    <a:pt x="74018" y="0"/>
                  </a:moveTo>
                  <a:lnTo>
                    <a:pt x="1248268" y="0"/>
                  </a:lnTo>
                  <a:cubicBezTo>
                    <a:pt x="1267899" y="0"/>
                    <a:pt x="1286726" y="7798"/>
                    <a:pt x="1300607" y="21679"/>
                  </a:cubicBezTo>
                  <a:cubicBezTo>
                    <a:pt x="1314488" y="35560"/>
                    <a:pt x="1322286" y="54387"/>
                    <a:pt x="1322286" y="74018"/>
                  </a:cubicBezTo>
                  <a:lnTo>
                    <a:pt x="1322286" y="1557067"/>
                  </a:lnTo>
                  <a:cubicBezTo>
                    <a:pt x="1322286" y="1576698"/>
                    <a:pt x="1314488" y="1595524"/>
                    <a:pt x="1300607" y="1609406"/>
                  </a:cubicBezTo>
                  <a:cubicBezTo>
                    <a:pt x="1286726" y="1623287"/>
                    <a:pt x="1267899" y="1631085"/>
                    <a:pt x="1248268" y="1631085"/>
                  </a:cubicBezTo>
                  <a:lnTo>
                    <a:pt x="74018" y="1631085"/>
                  </a:lnTo>
                  <a:cubicBezTo>
                    <a:pt x="54387" y="1631085"/>
                    <a:pt x="35560" y="1623287"/>
                    <a:pt x="21679" y="1609406"/>
                  </a:cubicBezTo>
                  <a:cubicBezTo>
                    <a:pt x="7798" y="1595524"/>
                    <a:pt x="0" y="1576698"/>
                    <a:pt x="0" y="155706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B1320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0353" y="6758874"/>
            <a:ext cx="2953497" cy="297881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590245" y="4410982"/>
            <a:ext cx="4273714" cy="2091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pic>
        <p:nvPicPr>
          <p:cNvPr id="232" name="Google Shape;23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15" y="6310786"/>
            <a:ext cx="2198569" cy="34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7"/>
          <p:cNvSpPr txBox="1"/>
          <p:nvPr/>
        </p:nvSpPr>
        <p:spPr>
          <a:xfrm>
            <a:off x="7043979" y="4410982"/>
            <a:ext cx="4200042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Click on the "Share" button on the top right corner in Canva and click on "More" at the bottom of the menu.</a:t>
            </a:r>
            <a:endParaRPr/>
          </a:p>
        </p:txBody>
      </p:sp>
      <p:pic>
        <p:nvPicPr>
          <p:cNvPr id="234" name="Google Shape;23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14712" y="7524194"/>
            <a:ext cx="3963696" cy="221349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7"/>
          <p:cNvSpPr txBox="1"/>
          <p:nvPr/>
        </p:nvSpPr>
        <p:spPr>
          <a:xfrm>
            <a:off x="12177350" y="4376725"/>
            <a:ext cx="4769700" cy="29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3F6FA"/>
                </a:solidFill>
                <a:latin typeface="Roboto"/>
                <a:ea typeface="Roboto"/>
                <a:cs typeface="Roboto"/>
                <a:sym typeface="Roboto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grpSp>
        <p:nvGrpSpPr>
          <p:cNvPr id="236" name="Google Shape;236;p17"/>
          <p:cNvGrpSpPr/>
          <p:nvPr/>
        </p:nvGrpSpPr>
        <p:grpSpPr>
          <a:xfrm>
            <a:off x="921362" y="2979164"/>
            <a:ext cx="1433703" cy="1457006"/>
            <a:chOff x="1813" y="-9525"/>
            <a:chExt cx="809173" cy="822325"/>
          </a:xfrm>
        </p:grpSpPr>
        <p:sp>
          <p:nvSpPr>
            <p:cNvPr id="237" name="Google Shape;237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/>
            </a:p>
          </p:txBody>
        </p:sp>
      </p:grpSp>
      <p:grpSp>
        <p:nvGrpSpPr>
          <p:cNvPr id="239" name="Google Shape;239;p17"/>
          <p:cNvGrpSpPr/>
          <p:nvPr/>
        </p:nvGrpSpPr>
        <p:grpSpPr>
          <a:xfrm>
            <a:off x="6327114" y="3011126"/>
            <a:ext cx="1433703" cy="1457006"/>
            <a:chOff x="1813" y="-9525"/>
            <a:chExt cx="809173" cy="822325"/>
          </a:xfrm>
        </p:grpSpPr>
        <p:sp>
          <p:nvSpPr>
            <p:cNvPr id="240" name="Google Shape;240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/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11772359" y="3011126"/>
            <a:ext cx="1433703" cy="1457006"/>
            <a:chOff x="1813" y="-9525"/>
            <a:chExt cx="809173" cy="822325"/>
          </a:xfrm>
        </p:grpSpPr>
        <p:sp>
          <p:nvSpPr>
            <p:cNvPr id="243" name="Google Shape;243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200" u="none" cap="none" strike="noStrike">
                  <a:solidFill>
                    <a:srgbClr val="F3F6FA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/>
          <p:nvPr/>
        </p:nvSpPr>
        <p:spPr>
          <a:xfrm>
            <a:off x="8833669" y="6406647"/>
            <a:ext cx="8527052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table of contents</a:t>
            </a:r>
            <a:endParaRPr/>
          </a:p>
        </p:txBody>
      </p:sp>
      <p:sp>
        <p:nvSpPr>
          <p:cNvPr id="250" name="Google Shape;250;p18"/>
          <p:cNvSpPr txBox="1"/>
          <p:nvPr/>
        </p:nvSpPr>
        <p:spPr>
          <a:xfrm>
            <a:off x="2599624" y="1834807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sp>
        <p:nvSpPr>
          <p:cNvPr id="251" name="Google Shape;251;p18"/>
          <p:cNvSpPr txBox="1"/>
          <p:nvPr/>
        </p:nvSpPr>
        <p:spPr>
          <a:xfrm>
            <a:off x="1029613" y="1616367"/>
            <a:ext cx="1365284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01.</a:t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7530219" y="1616367"/>
            <a:ext cx="1429644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04.</a:t>
            </a:r>
            <a:endParaRPr/>
          </a:p>
        </p:txBody>
      </p:sp>
      <p:sp>
        <p:nvSpPr>
          <p:cNvPr id="253" name="Google Shape;253;p18"/>
          <p:cNvSpPr txBox="1"/>
          <p:nvPr/>
        </p:nvSpPr>
        <p:spPr>
          <a:xfrm>
            <a:off x="1233024" y="3105565"/>
            <a:ext cx="1227296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02.</a:t>
            </a:r>
            <a:endParaRPr/>
          </a:p>
        </p:txBody>
      </p:sp>
      <p:sp>
        <p:nvSpPr>
          <p:cNvPr id="254" name="Google Shape;254;p18"/>
          <p:cNvSpPr txBox="1"/>
          <p:nvPr/>
        </p:nvSpPr>
        <p:spPr>
          <a:xfrm>
            <a:off x="7759772" y="3105565"/>
            <a:ext cx="1175266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05.</a:t>
            </a:r>
            <a:endParaRPr/>
          </a:p>
        </p:txBody>
      </p:sp>
      <p:sp>
        <p:nvSpPr>
          <p:cNvPr id="255" name="Google Shape;255;p18"/>
          <p:cNvSpPr txBox="1"/>
          <p:nvPr/>
        </p:nvSpPr>
        <p:spPr>
          <a:xfrm>
            <a:off x="1249693" y="4594764"/>
            <a:ext cx="1193959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03.</a:t>
            </a:r>
            <a:endParaRPr/>
          </a:p>
        </p:txBody>
      </p:sp>
      <p:sp>
        <p:nvSpPr>
          <p:cNvPr id="256" name="Google Shape;256;p18"/>
          <p:cNvSpPr txBox="1"/>
          <p:nvPr/>
        </p:nvSpPr>
        <p:spPr>
          <a:xfrm>
            <a:off x="7686190" y="4594764"/>
            <a:ext cx="1290341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06.</a:t>
            </a:r>
            <a:endParaRPr/>
          </a:p>
        </p:txBody>
      </p:sp>
      <p:cxnSp>
        <p:nvCxnSpPr>
          <p:cNvPr id="257" name="Google Shape;257;p18"/>
          <p:cNvCxnSpPr/>
          <p:nvPr/>
        </p:nvCxnSpPr>
        <p:spPr>
          <a:xfrm>
            <a:off x="3273949" y="9462624"/>
            <a:ext cx="13985351" cy="0"/>
          </a:xfrm>
          <a:prstGeom prst="straightConnector1">
            <a:avLst/>
          </a:prstGeom>
          <a:noFill/>
          <a:ln cap="flat" cmpd="sng" w="38100">
            <a:solidFill>
              <a:srgbClr val="0B13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8" name="Google Shape;258;p18"/>
          <p:cNvGrpSpPr/>
          <p:nvPr/>
        </p:nvGrpSpPr>
        <p:grpSpPr>
          <a:xfrm>
            <a:off x="1029612" y="9258300"/>
            <a:ext cx="406823" cy="408647"/>
            <a:chOff x="1813" y="0"/>
            <a:chExt cx="809173" cy="812800"/>
          </a:xfrm>
        </p:grpSpPr>
        <p:sp>
          <p:nvSpPr>
            <p:cNvPr id="259" name="Google Shape;259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18"/>
          <p:cNvGrpSpPr/>
          <p:nvPr/>
        </p:nvGrpSpPr>
        <p:grpSpPr>
          <a:xfrm>
            <a:off x="1593286" y="9258300"/>
            <a:ext cx="406823" cy="408647"/>
            <a:chOff x="1813" y="0"/>
            <a:chExt cx="809173" cy="812800"/>
          </a:xfrm>
        </p:grpSpPr>
        <p:sp>
          <p:nvSpPr>
            <p:cNvPr id="262" name="Google Shape;262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8"/>
          <p:cNvGrpSpPr/>
          <p:nvPr/>
        </p:nvGrpSpPr>
        <p:grpSpPr>
          <a:xfrm>
            <a:off x="2154334" y="9258300"/>
            <a:ext cx="406823" cy="408647"/>
            <a:chOff x="1813" y="0"/>
            <a:chExt cx="809173" cy="812800"/>
          </a:xfrm>
        </p:grpSpPr>
        <p:sp>
          <p:nvSpPr>
            <p:cNvPr id="265" name="Google Shape;265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18"/>
          <p:cNvSpPr txBox="1"/>
          <p:nvPr/>
        </p:nvSpPr>
        <p:spPr>
          <a:xfrm>
            <a:off x="2599624" y="3324005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sp>
        <p:nvSpPr>
          <p:cNvPr id="268" name="Google Shape;268;p18"/>
          <p:cNvSpPr txBox="1"/>
          <p:nvPr/>
        </p:nvSpPr>
        <p:spPr>
          <a:xfrm>
            <a:off x="2599624" y="4813204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sp>
        <p:nvSpPr>
          <p:cNvPr id="269" name="Google Shape;269;p18"/>
          <p:cNvSpPr txBox="1"/>
          <p:nvPr/>
        </p:nvSpPr>
        <p:spPr>
          <a:xfrm>
            <a:off x="9167031" y="1834807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sp>
        <p:nvSpPr>
          <p:cNvPr id="270" name="Google Shape;270;p18"/>
          <p:cNvSpPr txBox="1"/>
          <p:nvPr/>
        </p:nvSpPr>
        <p:spPr>
          <a:xfrm>
            <a:off x="9167031" y="3324005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sp>
        <p:nvSpPr>
          <p:cNvPr id="271" name="Google Shape;271;p18"/>
          <p:cNvSpPr txBox="1"/>
          <p:nvPr/>
        </p:nvSpPr>
        <p:spPr>
          <a:xfrm>
            <a:off x="9167031" y="4813204"/>
            <a:ext cx="4930594" cy="86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Content name</a:t>
            </a:r>
            <a:endParaRPr/>
          </a:p>
        </p:txBody>
      </p:sp>
      <p:grpSp>
        <p:nvGrpSpPr>
          <p:cNvPr id="272" name="Google Shape;272;p18"/>
          <p:cNvGrpSpPr/>
          <p:nvPr/>
        </p:nvGrpSpPr>
        <p:grpSpPr>
          <a:xfrm>
            <a:off x="15131637" y="-3019570"/>
            <a:ext cx="5858410" cy="7210351"/>
            <a:chOff x="0" y="0"/>
            <a:chExt cx="7811213" cy="9613801"/>
          </a:xfrm>
        </p:grpSpPr>
        <p:grpSp>
          <p:nvGrpSpPr>
            <p:cNvPr id="273" name="Google Shape;273;p18"/>
            <p:cNvGrpSpPr/>
            <p:nvPr/>
          </p:nvGrpSpPr>
          <p:grpSpPr>
            <a:xfrm rot="10800000">
              <a:off x="0" y="0"/>
              <a:ext cx="7811213" cy="9613801"/>
              <a:chOff x="0" y="0"/>
              <a:chExt cx="660400" cy="812800"/>
            </a:xfrm>
          </p:grpSpPr>
          <p:sp>
            <p:nvSpPr>
              <p:cNvPr id="274" name="Google Shape;274;p1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18"/>
            <p:cNvGrpSpPr/>
            <p:nvPr/>
          </p:nvGrpSpPr>
          <p:grpSpPr>
            <a:xfrm rot="10800000">
              <a:off x="456341" y="561650"/>
              <a:ext cx="6898532" cy="8490500"/>
              <a:chOff x="0" y="0"/>
              <a:chExt cx="660400" cy="812800"/>
            </a:xfrm>
          </p:grpSpPr>
          <p:sp>
            <p:nvSpPr>
              <p:cNvPr id="277" name="Google Shape;277;p1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18"/>
            <p:cNvGrpSpPr/>
            <p:nvPr/>
          </p:nvGrpSpPr>
          <p:grpSpPr>
            <a:xfrm rot="10800000">
              <a:off x="906844" y="1116116"/>
              <a:ext cx="5997524" cy="7381569"/>
              <a:chOff x="0" y="0"/>
              <a:chExt cx="660400" cy="812800"/>
            </a:xfrm>
          </p:grpSpPr>
          <p:sp>
            <p:nvSpPr>
              <p:cNvPr id="280" name="Google Shape;280;p1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8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2235" y="878519"/>
            <a:ext cx="9039881" cy="122023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9"/>
          <p:cNvGrpSpPr/>
          <p:nvPr/>
        </p:nvGrpSpPr>
        <p:grpSpPr>
          <a:xfrm>
            <a:off x="1337194" y="1803725"/>
            <a:ext cx="9207541" cy="3493565"/>
            <a:chOff x="0" y="0"/>
            <a:chExt cx="12276721" cy="4658087"/>
          </a:xfrm>
        </p:grpSpPr>
        <p:sp>
          <p:nvSpPr>
            <p:cNvPr id="288" name="Google Shape;288;p19"/>
            <p:cNvSpPr txBox="1"/>
            <p:nvPr/>
          </p:nvSpPr>
          <p:spPr>
            <a:xfrm>
              <a:off x="0" y="0"/>
              <a:ext cx="12276721" cy="18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B13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about me</a:t>
              </a:r>
              <a:endParaRPr/>
            </a:p>
          </p:txBody>
        </p:sp>
        <p:sp>
          <p:nvSpPr>
            <p:cNvPr id="289" name="Google Shape;289;p19"/>
            <p:cNvSpPr txBox="1"/>
            <p:nvPr/>
          </p:nvSpPr>
          <p:spPr>
            <a:xfrm>
              <a:off x="0" y="2383729"/>
              <a:ext cx="12276721" cy="227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I'm Rain. 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Welcome to my education presentation.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B1320"/>
                  </a:solidFill>
                  <a:latin typeface="Roboto"/>
                  <a:ea typeface="Roboto"/>
                  <a:cs typeface="Roboto"/>
                  <a:sym typeface="Roboto"/>
                </a:rPr>
                <a:t>Follow me at @reallygreatsite to learn more. </a:t>
              </a:r>
              <a:endParaRPr/>
            </a:p>
          </p:txBody>
        </p:sp>
      </p:grpSp>
      <p:grpSp>
        <p:nvGrpSpPr>
          <p:cNvPr id="290" name="Google Shape;290;p19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291" name="Google Shape;291;p19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292" name="Google Shape;292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19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295" name="Google Shape;295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19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298" name="Google Shape;298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0" name="Google Shape;300;p19"/>
          <p:cNvGrpSpPr/>
          <p:nvPr/>
        </p:nvGrpSpPr>
        <p:grpSpPr>
          <a:xfrm>
            <a:off x="16209246" y="7963899"/>
            <a:ext cx="4157508" cy="5116933"/>
            <a:chOff x="0" y="0"/>
            <a:chExt cx="5543344" cy="6822577"/>
          </a:xfrm>
        </p:grpSpPr>
        <p:grpSp>
          <p:nvGrpSpPr>
            <p:cNvPr id="301" name="Google Shape;301;p19"/>
            <p:cNvGrpSpPr/>
            <p:nvPr/>
          </p:nvGrpSpPr>
          <p:grpSpPr>
            <a:xfrm>
              <a:off x="0" y="0"/>
              <a:ext cx="5543344" cy="6822577"/>
              <a:chOff x="0" y="0"/>
              <a:chExt cx="660400" cy="812800"/>
            </a:xfrm>
          </p:grpSpPr>
          <p:sp>
            <p:nvSpPr>
              <p:cNvPr id="302" name="Google Shape;302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9"/>
            <p:cNvGrpSpPr/>
            <p:nvPr/>
          </p:nvGrpSpPr>
          <p:grpSpPr>
            <a:xfrm>
              <a:off x="323849" y="398583"/>
              <a:ext cx="4895646" cy="6025410"/>
              <a:chOff x="0" y="0"/>
              <a:chExt cx="660400" cy="812800"/>
            </a:xfrm>
          </p:grpSpPr>
          <p:sp>
            <p:nvSpPr>
              <p:cNvPr id="305" name="Google Shape;305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19"/>
            <p:cNvGrpSpPr/>
            <p:nvPr/>
          </p:nvGrpSpPr>
          <p:grpSpPr>
            <a:xfrm>
              <a:off x="643556" y="792068"/>
              <a:ext cx="4256232" cy="5238440"/>
              <a:chOff x="0" y="0"/>
              <a:chExt cx="660400" cy="812800"/>
            </a:xfrm>
          </p:grpSpPr>
          <p:sp>
            <p:nvSpPr>
              <p:cNvPr id="308" name="Google Shape;308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0" name="Google Shape;310;p19"/>
          <p:cNvGrpSpPr/>
          <p:nvPr/>
        </p:nvGrpSpPr>
        <p:grpSpPr>
          <a:xfrm>
            <a:off x="8392711" y="-3152910"/>
            <a:ext cx="4304048" cy="5297290"/>
            <a:chOff x="0" y="0"/>
            <a:chExt cx="5738731" cy="7063053"/>
          </a:xfrm>
        </p:grpSpPr>
        <p:grpSp>
          <p:nvGrpSpPr>
            <p:cNvPr id="311" name="Google Shape;311;p19"/>
            <p:cNvGrpSpPr/>
            <p:nvPr/>
          </p:nvGrpSpPr>
          <p:grpSpPr>
            <a:xfrm rot="10800000">
              <a:off x="0" y="0"/>
              <a:ext cx="5738731" cy="7063053"/>
              <a:chOff x="0" y="0"/>
              <a:chExt cx="660400" cy="812800"/>
            </a:xfrm>
          </p:grpSpPr>
          <p:sp>
            <p:nvSpPr>
              <p:cNvPr id="312" name="Google Shape;312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19"/>
            <p:cNvGrpSpPr/>
            <p:nvPr/>
          </p:nvGrpSpPr>
          <p:grpSpPr>
            <a:xfrm rot="10800000">
              <a:off x="335264" y="412632"/>
              <a:ext cx="5068203" cy="6237789"/>
              <a:chOff x="0" y="0"/>
              <a:chExt cx="660400" cy="812800"/>
            </a:xfrm>
          </p:grpSpPr>
          <p:sp>
            <p:nvSpPr>
              <p:cNvPr id="315" name="Google Shape;315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" name="Google Shape;317;p19"/>
            <p:cNvGrpSpPr/>
            <p:nvPr/>
          </p:nvGrpSpPr>
          <p:grpSpPr>
            <a:xfrm rot="10800000">
              <a:off x="666239" y="819987"/>
              <a:ext cx="4406253" cy="5423080"/>
              <a:chOff x="0" y="0"/>
              <a:chExt cx="660400" cy="812800"/>
            </a:xfrm>
          </p:grpSpPr>
          <p:sp>
            <p:nvSpPr>
              <p:cNvPr id="318" name="Google Shape;318;p19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9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0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325" name="Google Shape;325;p2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0B1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1340293" y="762000"/>
            <a:ext cx="2669833" cy="2267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6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01.</a:t>
            </a:r>
            <a:endParaRPr/>
          </a:p>
        </p:txBody>
      </p:sp>
      <p:sp>
        <p:nvSpPr>
          <p:cNvPr id="328" name="Google Shape;328;p20"/>
          <p:cNvSpPr txBox="1"/>
          <p:nvPr/>
        </p:nvSpPr>
        <p:spPr>
          <a:xfrm>
            <a:off x="6849371" y="7382658"/>
            <a:ext cx="9909096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3F6FA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section name</a:t>
            </a:r>
            <a:endParaRPr/>
          </a:p>
        </p:txBody>
      </p:sp>
      <p:grpSp>
        <p:nvGrpSpPr>
          <p:cNvPr id="329" name="Google Shape;329;p20"/>
          <p:cNvGrpSpPr/>
          <p:nvPr/>
        </p:nvGrpSpPr>
        <p:grpSpPr>
          <a:xfrm>
            <a:off x="-3233490" y="5979520"/>
            <a:ext cx="6999655" cy="8614961"/>
            <a:chOff x="0" y="0"/>
            <a:chExt cx="9332874" cy="11486614"/>
          </a:xfrm>
        </p:grpSpPr>
        <p:grpSp>
          <p:nvGrpSpPr>
            <p:cNvPr id="330" name="Google Shape;330;p20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31" name="Google Shape;331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" name="Google Shape;333;p20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34" name="Google Shape;334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20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37" name="Google Shape;337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9" name="Google Shape;339;p20"/>
          <p:cNvGrpSpPr/>
          <p:nvPr/>
        </p:nvGrpSpPr>
        <p:grpSpPr>
          <a:xfrm rot="10800000">
            <a:off x="13557529" y="-3278780"/>
            <a:ext cx="6999655" cy="8614961"/>
            <a:chOff x="0" y="0"/>
            <a:chExt cx="9332874" cy="11486614"/>
          </a:xfrm>
        </p:grpSpPr>
        <p:grpSp>
          <p:nvGrpSpPr>
            <p:cNvPr id="340" name="Google Shape;340;p20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41" name="Google Shape;341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20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44" name="Google Shape;344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20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47" name="Google Shape;347;p20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20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349" name="Google Shape;349;p20"/>
          <p:cNvCxnSpPr/>
          <p:nvPr/>
        </p:nvCxnSpPr>
        <p:spPr>
          <a:xfrm>
            <a:off x="4638177" y="2245984"/>
            <a:ext cx="9799801" cy="0"/>
          </a:xfrm>
          <a:prstGeom prst="straightConnector1">
            <a:avLst/>
          </a:prstGeom>
          <a:noFill/>
          <a:ln cap="flat" cmpd="sng" w="38100">
            <a:solidFill>
              <a:srgbClr val="F3F6F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0" name="Google Shape;350;p20"/>
          <p:cNvGrpSpPr/>
          <p:nvPr/>
        </p:nvGrpSpPr>
        <p:grpSpPr>
          <a:xfrm>
            <a:off x="15226010" y="2079760"/>
            <a:ext cx="406823" cy="408647"/>
            <a:chOff x="1813" y="0"/>
            <a:chExt cx="809173" cy="812800"/>
          </a:xfrm>
        </p:grpSpPr>
        <p:sp>
          <p:nvSpPr>
            <p:cNvPr id="351" name="Google Shape;351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20"/>
          <p:cNvGrpSpPr/>
          <p:nvPr/>
        </p:nvGrpSpPr>
        <p:grpSpPr>
          <a:xfrm>
            <a:off x="15789684" y="2079760"/>
            <a:ext cx="406823" cy="408647"/>
            <a:chOff x="1813" y="0"/>
            <a:chExt cx="809173" cy="812800"/>
          </a:xfrm>
        </p:grpSpPr>
        <p:sp>
          <p:nvSpPr>
            <p:cNvPr id="354" name="Google Shape;354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0"/>
          <p:cNvGrpSpPr/>
          <p:nvPr/>
        </p:nvGrpSpPr>
        <p:grpSpPr>
          <a:xfrm>
            <a:off x="16350731" y="2079760"/>
            <a:ext cx="406823" cy="408647"/>
            <a:chOff x="1813" y="0"/>
            <a:chExt cx="809173" cy="812800"/>
          </a:xfrm>
        </p:grpSpPr>
        <p:sp>
          <p:nvSpPr>
            <p:cNvPr id="357" name="Google Shape;357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6FA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1"/>
          <p:cNvPicPr preferRelativeResize="0"/>
          <p:nvPr/>
        </p:nvPicPr>
        <p:blipFill rotWithShape="1">
          <a:blip r:embed="rId3">
            <a:alphaModFix/>
          </a:blip>
          <a:srcRect b="0" l="26028" r="8801" t="0"/>
          <a:stretch/>
        </p:blipFill>
        <p:spPr>
          <a:xfrm>
            <a:off x="9319887" y="1199866"/>
            <a:ext cx="8110518" cy="788726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1"/>
          <p:cNvSpPr txBox="1"/>
          <p:nvPr/>
        </p:nvSpPr>
        <p:spPr>
          <a:xfrm>
            <a:off x="1028700" y="3246088"/>
            <a:ext cx="7363108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write your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B132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topic or idea</a:t>
            </a:r>
            <a:endParaRPr/>
          </a:p>
        </p:txBody>
      </p:sp>
      <p:sp>
        <p:nvSpPr>
          <p:cNvPr id="365" name="Google Shape;365;p21"/>
          <p:cNvSpPr txBox="1"/>
          <p:nvPr/>
        </p:nvSpPr>
        <p:spPr>
          <a:xfrm>
            <a:off x="1028700" y="5894737"/>
            <a:ext cx="5584186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B132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366" name="Google Shape;366;p21"/>
          <p:cNvGrpSpPr/>
          <p:nvPr/>
        </p:nvGrpSpPr>
        <p:grpSpPr>
          <a:xfrm>
            <a:off x="14353073" y="6880240"/>
            <a:ext cx="6999655" cy="8614961"/>
            <a:chOff x="0" y="0"/>
            <a:chExt cx="9332874" cy="11486614"/>
          </a:xfrm>
        </p:grpSpPr>
        <p:grpSp>
          <p:nvGrpSpPr>
            <p:cNvPr id="367" name="Google Shape;367;p21"/>
            <p:cNvGrpSpPr/>
            <p:nvPr/>
          </p:nvGrpSpPr>
          <p:grpSpPr>
            <a:xfrm>
              <a:off x="0" y="0"/>
              <a:ext cx="9332874" cy="11486614"/>
              <a:chOff x="0" y="0"/>
              <a:chExt cx="660400" cy="812800"/>
            </a:xfrm>
          </p:grpSpPr>
          <p:sp>
            <p:nvSpPr>
              <p:cNvPr id="368" name="Google Shape;368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21"/>
            <p:cNvGrpSpPr/>
            <p:nvPr/>
          </p:nvGrpSpPr>
          <p:grpSpPr>
            <a:xfrm>
              <a:off x="545238" y="671062"/>
              <a:ext cx="8242398" cy="10144490"/>
              <a:chOff x="0" y="0"/>
              <a:chExt cx="660400" cy="812800"/>
            </a:xfrm>
          </p:grpSpPr>
          <p:sp>
            <p:nvSpPr>
              <p:cNvPr id="371" name="Google Shape;371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21"/>
            <p:cNvGrpSpPr/>
            <p:nvPr/>
          </p:nvGrpSpPr>
          <p:grpSpPr>
            <a:xfrm>
              <a:off x="1083502" y="1333541"/>
              <a:ext cx="7165870" cy="8819533"/>
              <a:chOff x="0" y="0"/>
              <a:chExt cx="660400" cy="812800"/>
            </a:xfrm>
          </p:grpSpPr>
          <p:sp>
            <p:nvSpPr>
              <p:cNvPr id="374" name="Google Shape;374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6" name="Google Shape;376;p21"/>
          <p:cNvGrpSpPr/>
          <p:nvPr/>
        </p:nvGrpSpPr>
        <p:grpSpPr>
          <a:xfrm>
            <a:off x="-3548742" y="8354719"/>
            <a:ext cx="6039488" cy="7433216"/>
            <a:chOff x="0" y="0"/>
            <a:chExt cx="8052650" cy="9910954"/>
          </a:xfrm>
        </p:grpSpPr>
        <p:grpSp>
          <p:nvGrpSpPr>
            <p:cNvPr id="377" name="Google Shape;377;p21"/>
            <p:cNvGrpSpPr/>
            <p:nvPr/>
          </p:nvGrpSpPr>
          <p:grpSpPr>
            <a:xfrm>
              <a:off x="0" y="0"/>
              <a:ext cx="8052650" cy="9910954"/>
              <a:chOff x="0" y="0"/>
              <a:chExt cx="660400" cy="812800"/>
            </a:xfrm>
          </p:grpSpPr>
          <p:sp>
            <p:nvSpPr>
              <p:cNvPr id="378" name="Google Shape;378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21"/>
            <p:cNvGrpSpPr/>
            <p:nvPr/>
          </p:nvGrpSpPr>
          <p:grpSpPr>
            <a:xfrm>
              <a:off x="470446" y="579010"/>
              <a:ext cx="7111758" cy="8752934"/>
              <a:chOff x="0" y="0"/>
              <a:chExt cx="660400" cy="812800"/>
            </a:xfrm>
          </p:grpSpPr>
          <p:sp>
            <p:nvSpPr>
              <p:cNvPr id="381" name="Google Shape;381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" name="Google Shape;383;p21"/>
            <p:cNvGrpSpPr/>
            <p:nvPr/>
          </p:nvGrpSpPr>
          <p:grpSpPr>
            <a:xfrm>
              <a:off x="934874" y="1150614"/>
              <a:ext cx="6182902" cy="7609726"/>
              <a:chOff x="0" y="0"/>
              <a:chExt cx="660400" cy="812800"/>
            </a:xfrm>
          </p:grpSpPr>
          <p:sp>
            <p:nvSpPr>
              <p:cNvPr id="384" name="Google Shape;384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6" name="Google Shape;386;p21"/>
          <p:cNvGrpSpPr/>
          <p:nvPr/>
        </p:nvGrpSpPr>
        <p:grpSpPr>
          <a:xfrm rot="10800000">
            <a:off x="7191530" y="-2403040"/>
            <a:ext cx="3904939" cy="4806079"/>
            <a:chOff x="0" y="0"/>
            <a:chExt cx="5206586" cy="6408106"/>
          </a:xfrm>
        </p:grpSpPr>
        <p:grpSp>
          <p:nvGrpSpPr>
            <p:cNvPr id="387" name="Google Shape;387;p21"/>
            <p:cNvGrpSpPr/>
            <p:nvPr/>
          </p:nvGrpSpPr>
          <p:grpSpPr>
            <a:xfrm>
              <a:off x="0" y="0"/>
              <a:ext cx="5206586" cy="6408106"/>
              <a:chOff x="0" y="0"/>
              <a:chExt cx="660400" cy="812800"/>
            </a:xfrm>
          </p:grpSpPr>
          <p:sp>
            <p:nvSpPr>
              <p:cNvPr id="388" name="Google Shape;388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4DA1A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21"/>
            <p:cNvGrpSpPr/>
            <p:nvPr/>
          </p:nvGrpSpPr>
          <p:grpSpPr>
            <a:xfrm>
              <a:off x="304175" y="374370"/>
              <a:ext cx="4598236" cy="5659367"/>
              <a:chOff x="0" y="0"/>
              <a:chExt cx="660400" cy="812800"/>
            </a:xfrm>
          </p:grpSpPr>
          <p:sp>
            <p:nvSpPr>
              <p:cNvPr id="391" name="Google Shape;391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9F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3" name="Google Shape;393;p21"/>
            <p:cNvGrpSpPr/>
            <p:nvPr/>
          </p:nvGrpSpPr>
          <p:grpSpPr>
            <a:xfrm>
              <a:off x="604460" y="743950"/>
              <a:ext cx="3997667" cy="4920205"/>
              <a:chOff x="0" y="0"/>
              <a:chExt cx="660400" cy="812800"/>
            </a:xfrm>
          </p:grpSpPr>
          <p:sp>
            <p:nvSpPr>
              <p:cNvPr id="394" name="Google Shape;394;p21"/>
              <p:cNvSpPr/>
              <p:nvPr/>
            </p:nvSpPr>
            <p:spPr>
              <a:xfrm>
                <a:off x="0" y="0"/>
                <a:ext cx="660400" cy="812800"/>
              </a:xfrm>
              <a:custGeom>
                <a:rect b="b" l="l" r="r" t="t"/>
                <a:pathLst>
                  <a:path extrusionOk="0"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6874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1"/>
              <p:cNvSpPr txBox="1"/>
              <p:nvPr/>
            </p:nvSpPr>
            <p:spPr>
              <a:xfrm>
                <a:off x="0" y="69850"/>
                <a:ext cx="66040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6" name="Google Shape;396;p21"/>
          <p:cNvGrpSpPr/>
          <p:nvPr/>
        </p:nvGrpSpPr>
        <p:grpSpPr>
          <a:xfrm>
            <a:off x="1029612" y="2663965"/>
            <a:ext cx="406823" cy="408647"/>
            <a:chOff x="1813" y="0"/>
            <a:chExt cx="809173" cy="812800"/>
          </a:xfrm>
        </p:grpSpPr>
        <p:sp>
          <p:nvSpPr>
            <p:cNvPr id="397" name="Google Shape;397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A1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593286" y="2663965"/>
            <a:ext cx="406823" cy="408647"/>
            <a:chOff x="1813" y="0"/>
            <a:chExt cx="809173" cy="812800"/>
          </a:xfrm>
        </p:grpSpPr>
        <p:sp>
          <p:nvSpPr>
            <p:cNvPr id="400" name="Google Shape;400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2154334" y="2663965"/>
            <a:ext cx="406823" cy="408647"/>
            <a:chOff x="1813" y="0"/>
            <a:chExt cx="809173" cy="812800"/>
          </a:xfrm>
        </p:grpSpPr>
        <p:sp>
          <p:nvSpPr>
            <p:cNvPr id="403" name="Google Shape;403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87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