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10287000" cx="18288000"/>
  <p:notesSz cx="6858000" cy="9144000"/>
  <p:embeddedFontLst>
    <p:embeddedFont>
      <p:font typeface="Antic Didone"/>
      <p:regular r:id="rId29"/>
    </p:embeddedFont>
    <p:embeddedFont>
      <p:font typeface="Robo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FE2FE7E-2897-4679-AEDB-B8A29859EB10}">
  <a:tblStyle styleId="{6FE2FE7E-2897-4679-AEDB-B8A29859EB1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nticDidone-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5.xml"/><Relationship Id="rId33" Type="http://schemas.openxmlformats.org/officeDocument/2006/relationships/font" Target="fonts/Roboto-boldItalic.fntdata"/><Relationship Id="rId10" Type="http://schemas.openxmlformats.org/officeDocument/2006/relationships/slide" Target="slides/slide4.xml"/><Relationship Id="rId32" Type="http://schemas.openxmlformats.org/officeDocument/2006/relationships/font" Target="fonts/Roboto-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7.jp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6.jpg"/><Relationship Id="rId4" Type="http://schemas.openxmlformats.org/officeDocument/2006/relationships/image" Target="../media/image2.png"/><Relationship Id="rId5" Type="http://schemas.openxmlformats.org/officeDocument/2006/relationships/image" Target="../media/image18.png"/><Relationship Id="rId6" Type="http://schemas.openxmlformats.org/officeDocument/2006/relationships/image" Target="../media/image4.png"/><Relationship Id="rId7"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3.jp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32.png"/><Relationship Id="rId5" Type="http://schemas.openxmlformats.org/officeDocument/2006/relationships/image" Target="../media/image46.jpg"/><Relationship Id="rId6"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4.jpg"/><Relationship Id="rId4" Type="http://schemas.openxmlformats.org/officeDocument/2006/relationships/image" Target="../media/image36.jpg"/><Relationship Id="rId10" Type="http://schemas.openxmlformats.org/officeDocument/2006/relationships/image" Target="../media/image16.png"/><Relationship Id="rId9" Type="http://schemas.openxmlformats.org/officeDocument/2006/relationships/image" Target="../media/image1.png"/><Relationship Id="rId5" Type="http://schemas.openxmlformats.org/officeDocument/2006/relationships/image" Target="../media/image31.jpg"/><Relationship Id="rId6" Type="http://schemas.openxmlformats.org/officeDocument/2006/relationships/image" Target="../media/image44.jpg"/><Relationship Id="rId7" Type="http://schemas.openxmlformats.org/officeDocument/2006/relationships/image" Target="../media/image55.jpg"/><Relationship Id="rId8" Type="http://schemas.openxmlformats.org/officeDocument/2006/relationships/image" Target="../media/image4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9.jp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8.jpg"/><Relationship Id="rId4" Type="http://schemas.openxmlformats.org/officeDocument/2006/relationships/image" Target="../media/image4.png"/><Relationship Id="rId5"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32.png"/><Relationship Id="rId5"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49.png"/><Relationship Id="rId10" Type="http://schemas.openxmlformats.org/officeDocument/2006/relationships/image" Target="../media/image47.jpg"/><Relationship Id="rId9" Type="http://schemas.openxmlformats.org/officeDocument/2006/relationships/image" Target="../media/image1.png"/><Relationship Id="rId5" Type="http://schemas.openxmlformats.org/officeDocument/2006/relationships/image" Target="../media/image43.jpg"/><Relationship Id="rId6" Type="http://schemas.openxmlformats.org/officeDocument/2006/relationships/image" Target="../media/image54.jpg"/><Relationship Id="rId7" Type="http://schemas.openxmlformats.org/officeDocument/2006/relationships/image" Target="../media/image4.png"/><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52.jpg"/><Relationship Id="rId5" Type="http://schemas.openxmlformats.org/officeDocument/2006/relationships/image" Target="../media/image4.png"/><Relationship Id="rId6"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8.png"/><Relationship Id="rId4" Type="http://schemas.openxmlformats.org/officeDocument/2006/relationships/image" Target="../media/image8.png"/><Relationship Id="rId9" Type="http://schemas.openxmlformats.org/officeDocument/2006/relationships/image" Target="../media/image9.png"/><Relationship Id="rId5" Type="http://schemas.openxmlformats.org/officeDocument/2006/relationships/image" Target="../media/image30.png"/><Relationship Id="rId6" Type="http://schemas.openxmlformats.org/officeDocument/2006/relationships/image" Target="../media/image45.png"/><Relationship Id="rId7" Type="http://schemas.openxmlformats.org/officeDocument/2006/relationships/image" Target="../media/image51.png"/><Relationship Id="rId8"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0.png"/><Relationship Id="rId4" Type="http://schemas.openxmlformats.org/officeDocument/2006/relationships/image" Target="../media/image18.png"/><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3.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0.jpg"/><Relationship Id="rId6"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8.jpg"/><Relationship Id="rId4" Type="http://schemas.openxmlformats.org/officeDocument/2006/relationships/image" Target="../media/image4.png"/><Relationship Id="rId5" Type="http://schemas.openxmlformats.org/officeDocument/2006/relationships/image" Target="../media/image15.jpg"/><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22.jpg"/><Relationship Id="rId7" Type="http://schemas.openxmlformats.org/officeDocument/2006/relationships/image" Target="../media/image6.png"/><Relationship Id="rId8" Type="http://schemas.openxmlformats.org/officeDocument/2006/relationships/image" Target="../media/image2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7.jpg"/><Relationship Id="rId4" Type="http://schemas.openxmlformats.org/officeDocument/2006/relationships/image" Target="../media/image14.jp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17.jpg"/><Relationship Id="rId8"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25.jpg"/><Relationship Id="rId7" Type="http://schemas.openxmlformats.org/officeDocument/2006/relationships/image" Target="../media/image3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0.png"/><Relationship Id="rId4" Type="http://schemas.openxmlformats.org/officeDocument/2006/relationships/image" Target="../media/image20.png"/><Relationship Id="rId5" Type="http://schemas.openxmlformats.org/officeDocument/2006/relationships/image" Target="../media/image21.jpg"/><Relationship Id="rId6"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b="7824" l="0" r="0" t="7825"/>
          <a:stretch/>
        </p:blipFill>
        <p:spPr>
          <a:xfrm>
            <a:off x="0" y="0"/>
            <a:ext cx="18288000" cy="10287000"/>
          </a:xfrm>
          <a:prstGeom prst="rect">
            <a:avLst/>
          </a:prstGeom>
          <a:noFill/>
          <a:ln>
            <a:noFill/>
          </a:ln>
        </p:spPr>
      </p:pic>
      <p:grpSp>
        <p:nvGrpSpPr>
          <p:cNvPr id="85" name="Google Shape;85;p13"/>
          <p:cNvGrpSpPr/>
          <p:nvPr/>
        </p:nvGrpSpPr>
        <p:grpSpPr>
          <a:xfrm>
            <a:off x="5467350" y="1162050"/>
            <a:ext cx="7613003" cy="7353300"/>
            <a:chOff x="0" y="0"/>
            <a:chExt cx="10150671" cy="9804400"/>
          </a:xfrm>
        </p:grpSpPr>
        <p:sp>
          <p:nvSpPr>
            <p:cNvPr id="86" name="Google Shape;86;p13"/>
            <p:cNvSpPr/>
            <p:nvPr/>
          </p:nvSpPr>
          <p:spPr>
            <a:xfrm flipH="1" rot="10800000">
              <a:off x="0" y="0"/>
              <a:ext cx="9804400" cy="9804400"/>
            </a:xfrm>
            <a:custGeom>
              <a:rect b="b" l="l" r="r" t="t"/>
              <a:pathLst>
                <a:path extrusionOk="0" h="9804400" w="9804400">
                  <a:moveTo>
                    <a:pt x="0" y="9804400"/>
                  </a:moveTo>
                  <a:lnTo>
                    <a:pt x="9804400" y="9804400"/>
                  </a:lnTo>
                  <a:lnTo>
                    <a:pt x="9804400" y="0"/>
                  </a:lnTo>
                  <a:lnTo>
                    <a:pt x="0" y="0"/>
                  </a:lnTo>
                  <a:lnTo>
                    <a:pt x="0" y="9804400"/>
                  </a:lnTo>
                  <a:close/>
                </a:path>
              </a:pathLst>
            </a:custGeom>
            <a:blipFill rotWithShape="1">
              <a:blip r:embed="rId4">
                <a:alphaModFix/>
              </a:blip>
              <a:stretch>
                <a:fillRect b="0" l="0" r="0" t="0"/>
              </a:stretch>
            </a:blipFill>
            <a:ln>
              <a:noFill/>
            </a:ln>
          </p:spPr>
        </p:sp>
        <p:sp>
          <p:nvSpPr>
            <p:cNvPr id="87" name="Google Shape;87;p13"/>
            <p:cNvSpPr/>
            <p:nvPr/>
          </p:nvSpPr>
          <p:spPr>
            <a:xfrm>
              <a:off x="8167249" y="1235256"/>
              <a:ext cx="1983422" cy="2253888"/>
            </a:xfrm>
            <a:custGeom>
              <a:rect b="b" l="l" r="r" t="t"/>
              <a:pathLst>
                <a:path extrusionOk="0" h="2253888" w="1983422">
                  <a:moveTo>
                    <a:pt x="0" y="0"/>
                  </a:moveTo>
                  <a:lnTo>
                    <a:pt x="1983422" y="0"/>
                  </a:lnTo>
                  <a:lnTo>
                    <a:pt x="1983422" y="2253888"/>
                  </a:lnTo>
                  <a:lnTo>
                    <a:pt x="0" y="2253888"/>
                  </a:lnTo>
                  <a:lnTo>
                    <a:pt x="0" y="0"/>
                  </a:lnTo>
                  <a:close/>
                </a:path>
              </a:pathLst>
            </a:custGeom>
            <a:blipFill rotWithShape="1">
              <a:blip r:embed="rId5">
                <a:alphaModFix/>
              </a:blip>
              <a:stretch>
                <a:fillRect b="0" l="0" r="0" t="0"/>
              </a:stretch>
            </a:blipFill>
            <a:ln>
              <a:noFill/>
            </a:ln>
          </p:spPr>
        </p:sp>
      </p:grpSp>
      <p:sp>
        <p:nvSpPr>
          <p:cNvPr id="88" name="Google Shape;88;p13"/>
          <p:cNvSpPr txBox="1"/>
          <p:nvPr/>
        </p:nvSpPr>
        <p:spPr>
          <a:xfrm>
            <a:off x="1028700" y="1422400"/>
            <a:ext cx="6043888" cy="32512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2500" u="none" cap="none" strike="noStrike">
                <a:solidFill>
                  <a:srgbClr val="FAEDCD"/>
                </a:solidFill>
                <a:latin typeface="Antic Didone"/>
                <a:ea typeface="Antic Didone"/>
                <a:cs typeface="Antic Didone"/>
                <a:sym typeface="Antic Didone"/>
              </a:rPr>
              <a:t>Elegant Formal</a:t>
            </a:r>
            <a:endParaRPr/>
          </a:p>
        </p:txBody>
      </p:sp>
      <p:sp>
        <p:nvSpPr>
          <p:cNvPr id="89" name="Google Shape;89;p13"/>
          <p:cNvSpPr txBox="1"/>
          <p:nvPr/>
        </p:nvSpPr>
        <p:spPr>
          <a:xfrm>
            <a:off x="11308093" y="6007099"/>
            <a:ext cx="5951207" cy="3251201"/>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12500" u="none" cap="none" strike="noStrike">
                <a:solidFill>
                  <a:srgbClr val="FAEDCD"/>
                </a:solidFill>
                <a:latin typeface="Antic Didone"/>
                <a:ea typeface="Antic Didone"/>
                <a:cs typeface="Antic Didone"/>
                <a:sym typeface="Antic Didone"/>
              </a:rPr>
              <a:t>Thesis Defense</a:t>
            </a:r>
            <a:endParaRPr/>
          </a:p>
        </p:txBody>
      </p:sp>
      <p:sp>
        <p:nvSpPr>
          <p:cNvPr id="90" name="Google Shape;90;p13"/>
          <p:cNvSpPr/>
          <p:nvPr/>
        </p:nvSpPr>
        <p:spPr>
          <a:xfrm flipH="1">
            <a:off x="6770261" y="2268145"/>
            <a:ext cx="4537833" cy="5750710"/>
          </a:xfrm>
          <a:custGeom>
            <a:rect b="b" l="l" r="r" t="t"/>
            <a:pathLst>
              <a:path extrusionOk="0" h="5750710" w="4537833">
                <a:moveTo>
                  <a:pt x="4537832" y="0"/>
                </a:moveTo>
                <a:lnTo>
                  <a:pt x="0" y="0"/>
                </a:lnTo>
                <a:lnTo>
                  <a:pt x="0" y="5750710"/>
                </a:lnTo>
                <a:lnTo>
                  <a:pt x="4537832" y="5750710"/>
                </a:lnTo>
                <a:lnTo>
                  <a:pt x="4537832" y="0"/>
                </a:lnTo>
                <a:close/>
              </a:path>
            </a:pathLst>
          </a:custGeom>
          <a:blipFill rotWithShape="1">
            <a:blip r:embed="rId6">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500"/>
                                        <p:tgtEl>
                                          <p:spTgt spid="88"/>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DCD"/>
        </a:solidFill>
      </p:bgPr>
    </p:bg>
    <p:spTree>
      <p:nvGrpSpPr>
        <p:cNvPr id="221" name="Shape 221"/>
        <p:cNvGrpSpPr/>
        <p:nvPr/>
      </p:nvGrpSpPr>
      <p:grpSpPr>
        <a:xfrm>
          <a:off x="0" y="0"/>
          <a:ext cx="0" cy="0"/>
          <a:chOff x="0" y="0"/>
          <a:chExt cx="0" cy="0"/>
        </a:xfrm>
      </p:grpSpPr>
      <p:pic>
        <p:nvPicPr>
          <p:cNvPr id="222" name="Google Shape;222;p22"/>
          <p:cNvPicPr preferRelativeResize="0"/>
          <p:nvPr/>
        </p:nvPicPr>
        <p:blipFill rotWithShape="1">
          <a:blip r:embed="rId3">
            <a:alphaModFix amt="80000"/>
          </a:blip>
          <a:srcRect b="41692" l="0" r="0" t="41692"/>
          <a:stretch/>
        </p:blipFill>
        <p:spPr>
          <a:xfrm>
            <a:off x="0" y="6349379"/>
            <a:ext cx="18288000" cy="3937621"/>
          </a:xfrm>
          <a:prstGeom prst="rect">
            <a:avLst/>
          </a:prstGeom>
          <a:noFill/>
          <a:ln>
            <a:noFill/>
          </a:ln>
        </p:spPr>
      </p:pic>
      <p:grpSp>
        <p:nvGrpSpPr>
          <p:cNvPr id="223" name="Google Shape;223;p22"/>
          <p:cNvGrpSpPr/>
          <p:nvPr/>
        </p:nvGrpSpPr>
        <p:grpSpPr>
          <a:xfrm>
            <a:off x="12514097" y="3765410"/>
            <a:ext cx="4169785" cy="5492890"/>
            <a:chOff x="0" y="-57150"/>
            <a:chExt cx="660400" cy="869950"/>
          </a:xfrm>
        </p:grpSpPr>
        <p:sp>
          <p:nvSpPr>
            <p:cNvPr id="224" name="Google Shape;224;p22"/>
            <p:cNvSpPr/>
            <p:nvPr/>
          </p:nvSpPr>
          <p:spPr>
            <a:xfrm>
              <a:off x="0" y="0"/>
              <a:ext cx="660400" cy="812800"/>
            </a:xfrm>
            <a:custGeom>
              <a:rect b="b" l="l" r="r" t="t"/>
              <a:pathLst>
                <a:path extrusionOk="0" h="812800" w="6604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CCD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2"/>
            <p:cNvSpPr txBox="1"/>
            <p:nvPr/>
          </p:nvSpPr>
          <p:spPr>
            <a:xfrm>
              <a:off x="0" y="-57150"/>
              <a:ext cx="660400" cy="742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6" name="Google Shape;226;p22"/>
          <p:cNvGrpSpPr/>
          <p:nvPr/>
        </p:nvGrpSpPr>
        <p:grpSpPr>
          <a:xfrm>
            <a:off x="7059108" y="3765410"/>
            <a:ext cx="4169785" cy="5492890"/>
            <a:chOff x="0" y="-57150"/>
            <a:chExt cx="660400" cy="869950"/>
          </a:xfrm>
        </p:grpSpPr>
        <p:sp>
          <p:nvSpPr>
            <p:cNvPr id="227" name="Google Shape;227;p22"/>
            <p:cNvSpPr/>
            <p:nvPr/>
          </p:nvSpPr>
          <p:spPr>
            <a:xfrm>
              <a:off x="0" y="0"/>
              <a:ext cx="660400" cy="812800"/>
            </a:xfrm>
            <a:custGeom>
              <a:rect b="b" l="l" r="r" t="t"/>
              <a:pathLst>
                <a:path extrusionOk="0" h="812800" w="6604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FEFA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2"/>
            <p:cNvSpPr txBox="1"/>
            <p:nvPr/>
          </p:nvSpPr>
          <p:spPr>
            <a:xfrm>
              <a:off x="0" y="-57150"/>
              <a:ext cx="660400" cy="742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9" name="Google Shape;229;p22"/>
          <p:cNvGrpSpPr/>
          <p:nvPr/>
        </p:nvGrpSpPr>
        <p:grpSpPr>
          <a:xfrm>
            <a:off x="1604118" y="3765410"/>
            <a:ext cx="4169785" cy="5492890"/>
            <a:chOff x="0" y="-57150"/>
            <a:chExt cx="660400" cy="869950"/>
          </a:xfrm>
        </p:grpSpPr>
        <p:sp>
          <p:nvSpPr>
            <p:cNvPr id="230" name="Google Shape;230;p22"/>
            <p:cNvSpPr/>
            <p:nvPr/>
          </p:nvSpPr>
          <p:spPr>
            <a:xfrm>
              <a:off x="0" y="0"/>
              <a:ext cx="660400" cy="812800"/>
            </a:xfrm>
            <a:custGeom>
              <a:rect b="b" l="l" r="r" t="t"/>
              <a:pathLst>
                <a:path extrusionOk="0" h="812800" w="6604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CCD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2"/>
            <p:cNvSpPr txBox="1"/>
            <p:nvPr/>
          </p:nvSpPr>
          <p:spPr>
            <a:xfrm>
              <a:off x="0" y="-57150"/>
              <a:ext cx="660400" cy="742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2" name="Google Shape;232;p22"/>
          <p:cNvSpPr/>
          <p:nvPr/>
        </p:nvSpPr>
        <p:spPr>
          <a:xfrm>
            <a:off x="-1575860" y="3314393"/>
            <a:ext cx="3151719" cy="8497283"/>
          </a:xfrm>
          <a:custGeom>
            <a:rect b="b" l="l" r="r" t="t"/>
            <a:pathLst>
              <a:path extrusionOk="0" h="8497283" w="3151719">
                <a:moveTo>
                  <a:pt x="0" y="0"/>
                </a:moveTo>
                <a:lnTo>
                  <a:pt x="3151720" y="0"/>
                </a:lnTo>
                <a:lnTo>
                  <a:pt x="3151720" y="8497283"/>
                </a:lnTo>
                <a:lnTo>
                  <a:pt x="0" y="8497283"/>
                </a:lnTo>
                <a:lnTo>
                  <a:pt x="0" y="0"/>
                </a:lnTo>
                <a:close/>
              </a:path>
            </a:pathLst>
          </a:custGeom>
          <a:blipFill rotWithShape="1">
            <a:blip r:embed="rId4">
              <a:alphaModFix amt="56000"/>
            </a:blip>
            <a:stretch>
              <a:fillRect b="0" l="0" r="0" t="0"/>
            </a:stretch>
          </a:blipFill>
          <a:ln>
            <a:noFill/>
          </a:ln>
        </p:spPr>
      </p:sp>
      <p:sp>
        <p:nvSpPr>
          <p:cNvPr id="233" name="Google Shape;233;p22"/>
          <p:cNvSpPr/>
          <p:nvPr/>
        </p:nvSpPr>
        <p:spPr>
          <a:xfrm>
            <a:off x="15800330" y="307817"/>
            <a:ext cx="4537833" cy="5750710"/>
          </a:xfrm>
          <a:custGeom>
            <a:rect b="b" l="l" r="r" t="t"/>
            <a:pathLst>
              <a:path extrusionOk="0" h="5750710" w="4537833">
                <a:moveTo>
                  <a:pt x="0" y="0"/>
                </a:moveTo>
                <a:lnTo>
                  <a:pt x="4537833" y="0"/>
                </a:lnTo>
                <a:lnTo>
                  <a:pt x="4537833" y="5750709"/>
                </a:lnTo>
                <a:lnTo>
                  <a:pt x="0" y="5750709"/>
                </a:lnTo>
                <a:lnTo>
                  <a:pt x="0" y="0"/>
                </a:lnTo>
                <a:close/>
              </a:path>
            </a:pathLst>
          </a:custGeom>
          <a:blipFill rotWithShape="1">
            <a:blip r:embed="rId5">
              <a:alphaModFix amt="25000"/>
            </a:blip>
            <a:stretch>
              <a:fillRect b="0" l="0" r="0" t="0"/>
            </a:stretch>
          </a:blipFill>
          <a:ln>
            <a:noFill/>
          </a:ln>
        </p:spPr>
      </p:sp>
      <p:grpSp>
        <p:nvGrpSpPr>
          <p:cNvPr id="234" name="Google Shape;234;p22"/>
          <p:cNvGrpSpPr/>
          <p:nvPr/>
        </p:nvGrpSpPr>
        <p:grpSpPr>
          <a:xfrm>
            <a:off x="6261813" y="492177"/>
            <a:ext cx="7264720" cy="3634082"/>
            <a:chOff x="0" y="0"/>
            <a:chExt cx="9686293" cy="4845442"/>
          </a:xfrm>
        </p:grpSpPr>
        <p:sp>
          <p:nvSpPr>
            <p:cNvPr id="235" name="Google Shape;235;p22"/>
            <p:cNvSpPr/>
            <p:nvPr/>
          </p:nvSpPr>
          <p:spPr>
            <a:xfrm rot="4929510">
              <a:off x="3036591" y="-2217340"/>
              <a:ext cx="3613111" cy="9280121"/>
            </a:xfrm>
            <a:custGeom>
              <a:rect b="b" l="l" r="r" t="t"/>
              <a:pathLst>
                <a:path extrusionOk="0" h="9280121" w="3613111">
                  <a:moveTo>
                    <a:pt x="0" y="0"/>
                  </a:moveTo>
                  <a:lnTo>
                    <a:pt x="3613111" y="0"/>
                  </a:lnTo>
                  <a:lnTo>
                    <a:pt x="3613111" y="9280121"/>
                  </a:lnTo>
                  <a:lnTo>
                    <a:pt x="0" y="9280121"/>
                  </a:lnTo>
                  <a:lnTo>
                    <a:pt x="0" y="0"/>
                  </a:lnTo>
                  <a:close/>
                </a:path>
              </a:pathLst>
            </a:custGeom>
            <a:blipFill rotWithShape="1">
              <a:blip r:embed="rId6">
                <a:alphaModFix/>
              </a:blip>
              <a:stretch>
                <a:fillRect b="0" l="0" r="0" t="0"/>
              </a:stretch>
            </a:blipFill>
            <a:ln>
              <a:noFill/>
            </a:ln>
          </p:spPr>
        </p:sp>
        <p:sp>
          <p:nvSpPr>
            <p:cNvPr id="236" name="Google Shape;236;p22"/>
            <p:cNvSpPr/>
            <p:nvPr/>
          </p:nvSpPr>
          <p:spPr>
            <a:xfrm rot="-918622">
              <a:off x="7887738" y="415899"/>
              <a:ext cx="897283" cy="1019640"/>
            </a:xfrm>
            <a:custGeom>
              <a:rect b="b" l="l" r="r" t="t"/>
              <a:pathLst>
                <a:path extrusionOk="0" h="1019640" w="897283">
                  <a:moveTo>
                    <a:pt x="0" y="0"/>
                  </a:moveTo>
                  <a:lnTo>
                    <a:pt x="897283" y="0"/>
                  </a:lnTo>
                  <a:lnTo>
                    <a:pt x="897283" y="1019640"/>
                  </a:lnTo>
                  <a:lnTo>
                    <a:pt x="0" y="1019640"/>
                  </a:lnTo>
                  <a:lnTo>
                    <a:pt x="0" y="0"/>
                  </a:lnTo>
                  <a:close/>
                </a:path>
              </a:pathLst>
            </a:custGeom>
            <a:blipFill rotWithShape="1">
              <a:blip r:embed="rId7">
                <a:alphaModFix/>
              </a:blip>
              <a:stretch>
                <a:fillRect b="0" l="0" r="0" t="0"/>
              </a:stretch>
            </a:blipFill>
            <a:ln>
              <a:noFill/>
            </a:ln>
          </p:spPr>
        </p:sp>
      </p:grpSp>
      <p:sp>
        <p:nvSpPr>
          <p:cNvPr id="237" name="Google Shape;237;p22"/>
          <p:cNvSpPr txBox="1"/>
          <p:nvPr/>
        </p:nvSpPr>
        <p:spPr>
          <a:xfrm>
            <a:off x="1604118" y="1335322"/>
            <a:ext cx="13222053" cy="18478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2000" u="none" cap="none" strike="noStrike">
                <a:solidFill>
                  <a:srgbClr val="221D23"/>
                </a:solidFill>
                <a:latin typeface="Antic Didone"/>
                <a:ea typeface="Antic Didone"/>
                <a:cs typeface="Antic Didone"/>
                <a:sym typeface="Antic Didone"/>
              </a:rPr>
              <a:t>Study Objectives</a:t>
            </a:r>
            <a:endParaRPr/>
          </a:p>
        </p:txBody>
      </p:sp>
      <p:sp>
        <p:nvSpPr>
          <p:cNvPr id="238" name="Google Shape;238;p22"/>
          <p:cNvSpPr txBox="1"/>
          <p:nvPr/>
        </p:nvSpPr>
        <p:spPr>
          <a:xfrm>
            <a:off x="2246843" y="5829300"/>
            <a:ext cx="2822685" cy="695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500" u="none" cap="none" strike="noStrike">
                <a:solidFill>
                  <a:srgbClr val="221D23"/>
                </a:solidFill>
                <a:latin typeface="Antic Didone"/>
                <a:ea typeface="Antic Didone"/>
                <a:cs typeface="Antic Didone"/>
                <a:sym typeface="Antic Didone"/>
              </a:rPr>
              <a:t>Objective</a:t>
            </a:r>
            <a:endParaRPr/>
          </a:p>
        </p:txBody>
      </p:sp>
      <p:sp>
        <p:nvSpPr>
          <p:cNvPr id="239" name="Google Shape;239;p22"/>
          <p:cNvSpPr txBox="1"/>
          <p:nvPr/>
        </p:nvSpPr>
        <p:spPr>
          <a:xfrm>
            <a:off x="2246843" y="7117264"/>
            <a:ext cx="2884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221D23"/>
                </a:solidFill>
                <a:latin typeface="Roboto"/>
                <a:ea typeface="Roboto"/>
                <a:cs typeface="Roboto"/>
                <a:sym typeface="Roboto"/>
              </a:rPr>
              <a:t>Elaborate on what you want to discuss. </a:t>
            </a:r>
            <a:endParaRPr/>
          </a:p>
        </p:txBody>
      </p:sp>
      <p:sp>
        <p:nvSpPr>
          <p:cNvPr id="240" name="Google Shape;240;p22"/>
          <p:cNvSpPr txBox="1"/>
          <p:nvPr/>
        </p:nvSpPr>
        <p:spPr>
          <a:xfrm>
            <a:off x="3100104" y="4738603"/>
            <a:ext cx="1116162" cy="100187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6000" u="none" cap="none" strike="noStrike">
                <a:solidFill>
                  <a:srgbClr val="000000"/>
                </a:solidFill>
                <a:latin typeface="Antic Didone"/>
                <a:ea typeface="Antic Didone"/>
                <a:cs typeface="Antic Didone"/>
                <a:sym typeface="Antic Didone"/>
              </a:rPr>
              <a:t>01.</a:t>
            </a:r>
            <a:endParaRPr/>
          </a:p>
        </p:txBody>
      </p:sp>
      <p:sp>
        <p:nvSpPr>
          <p:cNvPr id="241" name="Google Shape;241;p22"/>
          <p:cNvSpPr txBox="1"/>
          <p:nvPr/>
        </p:nvSpPr>
        <p:spPr>
          <a:xfrm>
            <a:off x="8569642" y="4738603"/>
            <a:ext cx="1148715" cy="100187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6000" u="none" cap="none" strike="noStrike">
                <a:solidFill>
                  <a:srgbClr val="000000"/>
                </a:solidFill>
                <a:latin typeface="Antic Didone"/>
                <a:ea typeface="Antic Didone"/>
                <a:cs typeface="Antic Didone"/>
                <a:sym typeface="Antic Didone"/>
              </a:rPr>
              <a:t>02.</a:t>
            </a:r>
            <a:endParaRPr/>
          </a:p>
        </p:txBody>
      </p:sp>
      <p:sp>
        <p:nvSpPr>
          <p:cNvPr id="242" name="Google Shape;242;p22"/>
          <p:cNvSpPr txBox="1"/>
          <p:nvPr/>
        </p:nvSpPr>
        <p:spPr>
          <a:xfrm>
            <a:off x="14093533" y="4745024"/>
            <a:ext cx="1072563" cy="100187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6000" u="none" cap="none" strike="noStrike">
                <a:solidFill>
                  <a:srgbClr val="000000"/>
                </a:solidFill>
                <a:latin typeface="Antic Didone"/>
                <a:ea typeface="Antic Didone"/>
                <a:cs typeface="Antic Didone"/>
                <a:sym typeface="Antic Didone"/>
              </a:rPr>
              <a:t>03.</a:t>
            </a:r>
            <a:endParaRPr/>
          </a:p>
        </p:txBody>
      </p:sp>
      <p:sp>
        <p:nvSpPr>
          <p:cNvPr id="243" name="Google Shape;243;p22"/>
          <p:cNvSpPr txBox="1"/>
          <p:nvPr/>
        </p:nvSpPr>
        <p:spPr>
          <a:xfrm>
            <a:off x="7732658" y="5829300"/>
            <a:ext cx="2822685" cy="695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500" u="none" cap="none" strike="noStrike">
                <a:solidFill>
                  <a:srgbClr val="221D23"/>
                </a:solidFill>
                <a:latin typeface="Antic Didone"/>
                <a:ea typeface="Antic Didone"/>
                <a:cs typeface="Antic Didone"/>
                <a:sym typeface="Antic Didone"/>
              </a:rPr>
              <a:t>Objective</a:t>
            </a:r>
            <a:endParaRPr/>
          </a:p>
        </p:txBody>
      </p:sp>
      <p:sp>
        <p:nvSpPr>
          <p:cNvPr id="244" name="Google Shape;244;p22"/>
          <p:cNvSpPr txBox="1"/>
          <p:nvPr/>
        </p:nvSpPr>
        <p:spPr>
          <a:xfrm>
            <a:off x="13218473" y="5829300"/>
            <a:ext cx="2822685" cy="695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500" u="none" cap="none" strike="noStrike">
                <a:solidFill>
                  <a:srgbClr val="221D23"/>
                </a:solidFill>
                <a:latin typeface="Antic Didone"/>
                <a:ea typeface="Antic Didone"/>
                <a:cs typeface="Antic Didone"/>
                <a:sym typeface="Antic Didone"/>
              </a:rPr>
              <a:t>Objective</a:t>
            </a:r>
            <a:endParaRPr/>
          </a:p>
        </p:txBody>
      </p:sp>
      <p:sp>
        <p:nvSpPr>
          <p:cNvPr id="245" name="Google Shape;245;p22"/>
          <p:cNvSpPr txBox="1"/>
          <p:nvPr/>
        </p:nvSpPr>
        <p:spPr>
          <a:xfrm>
            <a:off x="7701832" y="7117264"/>
            <a:ext cx="2884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221D23"/>
                </a:solidFill>
                <a:latin typeface="Roboto"/>
                <a:ea typeface="Roboto"/>
                <a:cs typeface="Roboto"/>
                <a:sym typeface="Roboto"/>
              </a:rPr>
              <a:t>Elaborate on what you want to discuss. </a:t>
            </a:r>
            <a:endParaRPr/>
          </a:p>
        </p:txBody>
      </p:sp>
      <p:sp>
        <p:nvSpPr>
          <p:cNvPr id="246" name="Google Shape;246;p22"/>
          <p:cNvSpPr txBox="1"/>
          <p:nvPr/>
        </p:nvSpPr>
        <p:spPr>
          <a:xfrm>
            <a:off x="13156822" y="7117264"/>
            <a:ext cx="2884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221D23"/>
                </a:solidFill>
                <a:latin typeface="Roboto"/>
                <a:ea typeface="Roboto"/>
                <a:cs typeface="Roboto"/>
                <a:sym typeface="Roboto"/>
              </a:rPr>
              <a:t>Elaborate on what you want to discuss.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23"/>
          <p:cNvPicPr preferRelativeResize="0"/>
          <p:nvPr/>
        </p:nvPicPr>
        <p:blipFill rotWithShape="1">
          <a:blip r:embed="rId3">
            <a:alphaModFix/>
          </a:blip>
          <a:srcRect b="7811" l="0" r="0" t="7812"/>
          <a:stretch/>
        </p:blipFill>
        <p:spPr>
          <a:xfrm>
            <a:off x="0" y="0"/>
            <a:ext cx="18288000" cy="10287000"/>
          </a:xfrm>
          <a:prstGeom prst="rect">
            <a:avLst/>
          </a:prstGeom>
          <a:noFill/>
          <a:ln>
            <a:noFill/>
          </a:ln>
        </p:spPr>
      </p:pic>
      <p:grpSp>
        <p:nvGrpSpPr>
          <p:cNvPr id="252" name="Google Shape;252;p23"/>
          <p:cNvGrpSpPr/>
          <p:nvPr/>
        </p:nvGrpSpPr>
        <p:grpSpPr>
          <a:xfrm>
            <a:off x="8324348" y="676768"/>
            <a:ext cx="5460294" cy="2735754"/>
            <a:chOff x="0" y="-1"/>
            <a:chExt cx="7280392" cy="3647672"/>
          </a:xfrm>
        </p:grpSpPr>
        <p:sp>
          <p:nvSpPr>
            <p:cNvPr id="253" name="Google Shape;253;p23"/>
            <p:cNvSpPr/>
            <p:nvPr/>
          </p:nvSpPr>
          <p:spPr>
            <a:xfrm rot="4929510">
              <a:off x="2282357" y="-1666593"/>
              <a:ext cx="2715679" cy="6975106"/>
            </a:xfrm>
            <a:custGeom>
              <a:rect b="b" l="l" r="r" t="t"/>
              <a:pathLst>
                <a:path extrusionOk="0" h="6975106" w="2715679">
                  <a:moveTo>
                    <a:pt x="0" y="0"/>
                  </a:moveTo>
                  <a:lnTo>
                    <a:pt x="2715678" y="0"/>
                  </a:lnTo>
                  <a:lnTo>
                    <a:pt x="2715678" y="6975106"/>
                  </a:lnTo>
                  <a:lnTo>
                    <a:pt x="0" y="6975106"/>
                  </a:lnTo>
                  <a:lnTo>
                    <a:pt x="0" y="0"/>
                  </a:lnTo>
                  <a:close/>
                </a:path>
              </a:pathLst>
            </a:custGeom>
            <a:blipFill rotWithShape="1">
              <a:blip r:embed="rId4">
                <a:alphaModFix/>
              </a:blip>
              <a:stretch>
                <a:fillRect b="0" l="0" r="0" t="0"/>
              </a:stretch>
            </a:blipFill>
            <a:ln>
              <a:noFill/>
            </a:ln>
          </p:spPr>
        </p:sp>
        <p:sp>
          <p:nvSpPr>
            <p:cNvPr id="254" name="Google Shape;254;p23"/>
            <p:cNvSpPr/>
            <p:nvPr/>
          </p:nvSpPr>
          <p:spPr>
            <a:xfrm rot="-1572640">
              <a:off x="4565586" y="2482300"/>
              <a:ext cx="897283" cy="1019640"/>
            </a:xfrm>
            <a:custGeom>
              <a:rect b="b" l="l" r="r" t="t"/>
              <a:pathLst>
                <a:path extrusionOk="0" h="1019640" w="897283">
                  <a:moveTo>
                    <a:pt x="0" y="0"/>
                  </a:moveTo>
                  <a:lnTo>
                    <a:pt x="897283" y="0"/>
                  </a:lnTo>
                  <a:lnTo>
                    <a:pt x="897283" y="1019640"/>
                  </a:lnTo>
                  <a:lnTo>
                    <a:pt x="0" y="1019640"/>
                  </a:lnTo>
                  <a:lnTo>
                    <a:pt x="0" y="0"/>
                  </a:lnTo>
                  <a:close/>
                </a:path>
              </a:pathLst>
            </a:custGeom>
            <a:blipFill rotWithShape="1">
              <a:blip r:embed="rId5">
                <a:alphaModFix/>
              </a:blip>
              <a:stretch>
                <a:fillRect b="0" l="0" r="0" t="0"/>
              </a:stretch>
            </a:blipFill>
            <a:ln>
              <a:noFill/>
            </a:ln>
          </p:spPr>
        </p:sp>
      </p:grpSp>
      <p:graphicFrame>
        <p:nvGraphicFramePr>
          <p:cNvPr id="255" name="Google Shape;255;p23"/>
          <p:cNvGraphicFramePr/>
          <p:nvPr/>
        </p:nvGraphicFramePr>
        <p:xfrm>
          <a:off x="983855" y="3408208"/>
          <a:ext cx="3000000" cy="3000000"/>
        </p:xfrm>
        <a:graphic>
          <a:graphicData uri="http://schemas.openxmlformats.org/drawingml/2006/table">
            <a:tbl>
              <a:tblPr>
                <a:noFill/>
                <a:tableStyleId>{6FE2FE7E-2897-4679-AEDB-B8A29859EB10}</a:tableStyleId>
              </a:tblPr>
              <a:tblGrid>
                <a:gridCol w="5425150"/>
                <a:gridCol w="5425150"/>
                <a:gridCol w="5425150"/>
              </a:tblGrid>
              <a:tr h="3001250">
                <a:tc>
                  <a:txBody>
                    <a:bodyPr/>
                    <a:lstStyle/>
                    <a:p>
                      <a:pPr indent="0" lvl="0" marL="0" marR="0" rtl="0" algn="ctr">
                        <a:lnSpc>
                          <a:spcPct val="140000"/>
                        </a:lnSpc>
                        <a:spcBef>
                          <a:spcPts val="0"/>
                        </a:spcBef>
                        <a:spcAft>
                          <a:spcPts val="0"/>
                        </a:spcAft>
                        <a:buNone/>
                      </a:pPr>
                      <a:r>
                        <a:rPr lang="en-US" sz="3500" u="none" cap="none" strike="noStrike">
                          <a:solidFill>
                            <a:srgbClr val="221D23"/>
                          </a:solidFill>
                          <a:latin typeface="Antic Didone"/>
                          <a:ea typeface="Antic Didone"/>
                          <a:cs typeface="Antic Didone"/>
                          <a:sym typeface="Antic Didone"/>
                        </a:rPr>
                        <a:t>Add a main point</a:t>
                      </a:r>
                      <a:endParaRPr sz="1100" u="none" cap="none" strike="noStrike"/>
                    </a:p>
                    <a:p>
                      <a:pPr indent="0" lvl="0" marL="0" marR="0" rtl="0" algn="ctr">
                        <a:lnSpc>
                          <a:spcPct val="139958"/>
                        </a:lnSpc>
                        <a:spcBef>
                          <a:spcPts val="0"/>
                        </a:spcBef>
                        <a:spcAft>
                          <a:spcPts val="0"/>
                        </a:spcAft>
                        <a:buNone/>
                      </a:pPr>
                      <a:r>
                        <a:rPr lang="en-US" sz="2400" u="none" cap="none" strike="noStrike">
                          <a:solidFill>
                            <a:srgbClr val="221D23"/>
                          </a:solidFill>
                          <a:latin typeface="Roboto"/>
                          <a:ea typeface="Roboto"/>
                          <a:cs typeface="Roboto"/>
                          <a:sym typeface="Roboto"/>
                        </a:rPr>
                        <a:t>Elaborate on what you want </a:t>
                      </a:r>
                      <a:endParaRPr/>
                    </a:p>
                    <a:p>
                      <a:pPr indent="0" lvl="0" marL="0" marR="0" rtl="0" algn="ctr">
                        <a:lnSpc>
                          <a:spcPct val="139958"/>
                        </a:lnSpc>
                        <a:spcBef>
                          <a:spcPts val="0"/>
                        </a:spcBef>
                        <a:spcAft>
                          <a:spcPts val="0"/>
                        </a:spcAft>
                        <a:buNone/>
                      </a:pPr>
                      <a:r>
                        <a:rPr lang="en-US" sz="2400" u="none" cap="none" strike="noStrike">
                          <a:solidFill>
                            <a:srgbClr val="221D23"/>
                          </a:solidFill>
                          <a:latin typeface="Roboto"/>
                          <a:ea typeface="Roboto"/>
                          <a:cs typeface="Roboto"/>
                          <a:sym typeface="Roboto"/>
                        </a:rPr>
                        <a:t>to discuss.</a:t>
                      </a:r>
                      <a:endParaRPr/>
                    </a:p>
                  </a:txBody>
                  <a:tcPr marT="190500" marB="190500" marR="190500" marL="190500" anchor="ctr">
                    <a:lnL cap="flat" cmpd="sng" w="19050">
                      <a:solidFill>
                        <a:srgbClr val="221D23"/>
                      </a:solidFill>
                      <a:prstDash val="solid"/>
                      <a:round/>
                      <a:headEnd len="sm" w="sm" type="none"/>
                      <a:tailEnd len="sm" w="sm" type="none"/>
                    </a:lnL>
                    <a:lnR cap="flat" cmpd="sng" w="19050">
                      <a:solidFill>
                        <a:srgbClr val="221D23"/>
                      </a:solidFill>
                      <a:prstDash val="solid"/>
                      <a:round/>
                      <a:headEnd len="sm" w="sm" type="none"/>
                      <a:tailEnd len="sm" w="sm" type="none"/>
                    </a:lnR>
                    <a:lnT cap="flat" cmpd="sng" w="19050">
                      <a:solidFill>
                        <a:srgbClr val="221D23"/>
                      </a:solidFill>
                      <a:prstDash val="solid"/>
                      <a:round/>
                      <a:headEnd len="sm" w="sm" type="none"/>
                      <a:tailEnd len="sm" w="sm" type="none"/>
                    </a:lnT>
                    <a:lnB cap="flat" cmpd="sng" w="19050">
                      <a:solidFill>
                        <a:srgbClr val="221D23"/>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3500" u="none" cap="none" strike="noStrike">
                          <a:solidFill>
                            <a:srgbClr val="221D23"/>
                          </a:solidFill>
                          <a:latin typeface="Antic Didone"/>
                          <a:ea typeface="Antic Didone"/>
                          <a:cs typeface="Antic Didone"/>
                          <a:sym typeface="Antic Didone"/>
                        </a:rPr>
                        <a:t>Add a main point</a:t>
                      </a:r>
                      <a:endParaRPr sz="1100" u="none" cap="none" strike="noStrike"/>
                    </a:p>
                    <a:p>
                      <a:pPr indent="0" lvl="0" marL="0" marR="0" rtl="0" algn="ctr">
                        <a:lnSpc>
                          <a:spcPct val="139958"/>
                        </a:lnSpc>
                        <a:spcBef>
                          <a:spcPts val="0"/>
                        </a:spcBef>
                        <a:spcAft>
                          <a:spcPts val="0"/>
                        </a:spcAft>
                        <a:buNone/>
                      </a:pPr>
                      <a:r>
                        <a:rPr lang="en-US" sz="2400" u="none" cap="none" strike="noStrike">
                          <a:solidFill>
                            <a:srgbClr val="221D23"/>
                          </a:solidFill>
                          <a:latin typeface="Roboto"/>
                          <a:ea typeface="Roboto"/>
                          <a:cs typeface="Roboto"/>
                          <a:sym typeface="Roboto"/>
                        </a:rPr>
                        <a:t>Elaborate on what you want</a:t>
                      </a:r>
                      <a:endParaRPr/>
                    </a:p>
                    <a:p>
                      <a:pPr indent="0" lvl="0" marL="0" marR="0" rtl="0" algn="ctr">
                        <a:lnSpc>
                          <a:spcPct val="139958"/>
                        </a:lnSpc>
                        <a:spcBef>
                          <a:spcPts val="0"/>
                        </a:spcBef>
                        <a:spcAft>
                          <a:spcPts val="0"/>
                        </a:spcAft>
                        <a:buNone/>
                      </a:pPr>
                      <a:r>
                        <a:rPr lang="en-US" sz="2400" u="none" cap="none" strike="noStrike">
                          <a:solidFill>
                            <a:srgbClr val="221D23"/>
                          </a:solidFill>
                          <a:latin typeface="Roboto"/>
                          <a:ea typeface="Roboto"/>
                          <a:cs typeface="Roboto"/>
                          <a:sym typeface="Roboto"/>
                        </a:rPr>
                        <a:t>to discuss.</a:t>
                      </a:r>
                      <a:endParaRPr/>
                    </a:p>
                  </a:txBody>
                  <a:tcPr marT="190500" marB="190500" marR="190500" marL="190500" anchor="ctr">
                    <a:lnL cap="flat" cmpd="sng" w="19050">
                      <a:solidFill>
                        <a:srgbClr val="221D23"/>
                      </a:solidFill>
                      <a:prstDash val="solid"/>
                      <a:round/>
                      <a:headEnd len="sm" w="sm" type="none"/>
                      <a:tailEnd len="sm" w="sm" type="none"/>
                    </a:lnL>
                    <a:lnR cap="flat" cmpd="sng" w="19050">
                      <a:solidFill>
                        <a:srgbClr val="221D23"/>
                      </a:solidFill>
                      <a:prstDash val="solid"/>
                      <a:round/>
                      <a:headEnd len="sm" w="sm" type="none"/>
                      <a:tailEnd len="sm" w="sm" type="none"/>
                    </a:lnR>
                    <a:lnT cap="flat" cmpd="sng" w="19050">
                      <a:solidFill>
                        <a:srgbClr val="221D23"/>
                      </a:solidFill>
                      <a:prstDash val="solid"/>
                      <a:round/>
                      <a:headEnd len="sm" w="sm" type="none"/>
                      <a:tailEnd len="sm" w="sm" type="none"/>
                    </a:lnT>
                    <a:lnB cap="flat" cmpd="sng" w="19050">
                      <a:solidFill>
                        <a:srgbClr val="221D23"/>
                      </a:solidFill>
                      <a:prstDash val="solid"/>
                      <a:round/>
                      <a:headEnd len="sm" w="sm" type="none"/>
                      <a:tailEnd len="sm" w="sm" type="none"/>
                    </a:lnB>
                    <a:solidFill>
                      <a:srgbClr val="CCD5AE"/>
                    </a:solidFill>
                  </a:tcPr>
                </a:tc>
                <a:tc>
                  <a:txBody>
                    <a:bodyPr/>
                    <a:lstStyle/>
                    <a:p>
                      <a:pPr indent="0" lvl="0" marL="0" marR="0" rtl="0" algn="ctr">
                        <a:lnSpc>
                          <a:spcPct val="140000"/>
                        </a:lnSpc>
                        <a:spcBef>
                          <a:spcPts val="0"/>
                        </a:spcBef>
                        <a:spcAft>
                          <a:spcPts val="0"/>
                        </a:spcAft>
                        <a:buNone/>
                      </a:pPr>
                      <a:r>
                        <a:rPr lang="en-US" sz="3500" u="none" cap="none" strike="noStrike">
                          <a:solidFill>
                            <a:srgbClr val="221D23"/>
                          </a:solidFill>
                          <a:latin typeface="Antic Didone"/>
                          <a:ea typeface="Antic Didone"/>
                          <a:cs typeface="Antic Didone"/>
                          <a:sym typeface="Antic Didone"/>
                        </a:rPr>
                        <a:t>Add a main point</a:t>
                      </a:r>
                      <a:endParaRPr sz="1100" u="none" cap="none" strike="noStrike"/>
                    </a:p>
                    <a:p>
                      <a:pPr indent="0" lvl="0" marL="0" marR="0" rtl="0" algn="ctr">
                        <a:lnSpc>
                          <a:spcPct val="139958"/>
                        </a:lnSpc>
                        <a:spcBef>
                          <a:spcPts val="0"/>
                        </a:spcBef>
                        <a:spcAft>
                          <a:spcPts val="0"/>
                        </a:spcAft>
                        <a:buNone/>
                      </a:pPr>
                      <a:r>
                        <a:rPr lang="en-US" sz="2400" u="none" cap="none" strike="noStrike">
                          <a:solidFill>
                            <a:srgbClr val="221D23"/>
                          </a:solidFill>
                          <a:latin typeface="Roboto"/>
                          <a:ea typeface="Roboto"/>
                          <a:cs typeface="Roboto"/>
                          <a:sym typeface="Roboto"/>
                        </a:rPr>
                        <a:t>Elaborate on what you want</a:t>
                      </a:r>
                      <a:endParaRPr/>
                    </a:p>
                    <a:p>
                      <a:pPr indent="0" lvl="0" marL="0" marR="0" rtl="0" algn="ctr">
                        <a:lnSpc>
                          <a:spcPct val="139958"/>
                        </a:lnSpc>
                        <a:spcBef>
                          <a:spcPts val="0"/>
                        </a:spcBef>
                        <a:spcAft>
                          <a:spcPts val="0"/>
                        </a:spcAft>
                        <a:buNone/>
                      </a:pPr>
                      <a:r>
                        <a:rPr lang="en-US" sz="2400" u="none" cap="none" strike="noStrike">
                          <a:solidFill>
                            <a:srgbClr val="221D23"/>
                          </a:solidFill>
                          <a:latin typeface="Roboto"/>
                          <a:ea typeface="Roboto"/>
                          <a:cs typeface="Roboto"/>
                          <a:sym typeface="Roboto"/>
                        </a:rPr>
                        <a:t>to discuss.</a:t>
                      </a:r>
                      <a:endParaRPr/>
                    </a:p>
                  </a:txBody>
                  <a:tcPr marT="190500" marB="190500" marR="190500" marL="190500" anchor="ctr">
                    <a:lnL cap="flat" cmpd="sng" w="19050">
                      <a:solidFill>
                        <a:srgbClr val="221D23"/>
                      </a:solidFill>
                      <a:prstDash val="solid"/>
                      <a:round/>
                      <a:headEnd len="sm" w="sm" type="none"/>
                      <a:tailEnd len="sm" w="sm" type="none"/>
                    </a:lnL>
                    <a:lnR cap="flat" cmpd="sng" w="19050">
                      <a:solidFill>
                        <a:srgbClr val="221D23"/>
                      </a:solidFill>
                      <a:prstDash val="solid"/>
                      <a:round/>
                      <a:headEnd len="sm" w="sm" type="none"/>
                      <a:tailEnd len="sm" w="sm" type="none"/>
                    </a:lnR>
                    <a:lnT cap="flat" cmpd="sng" w="19050">
                      <a:solidFill>
                        <a:srgbClr val="221D23"/>
                      </a:solidFill>
                      <a:prstDash val="solid"/>
                      <a:round/>
                      <a:headEnd len="sm" w="sm" type="none"/>
                      <a:tailEnd len="sm" w="sm" type="none"/>
                    </a:lnT>
                    <a:lnB cap="flat" cmpd="sng" w="19050">
                      <a:solidFill>
                        <a:srgbClr val="221D23"/>
                      </a:solidFill>
                      <a:prstDash val="solid"/>
                      <a:round/>
                      <a:headEnd len="sm" w="sm" type="none"/>
                      <a:tailEnd len="sm" w="sm" type="none"/>
                    </a:lnB>
                  </a:tcPr>
                </a:tc>
              </a:tr>
              <a:tr h="3001250">
                <a:tc>
                  <a:txBody>
                    <a:bodyPr/>
                    <a:lstStyle/>
                    <a:p>
                      <a:pPr indent="0" lvl="0" marL="0" marR="0" rtl="0" algn="ctr">
                        <a:lnSpc>
                          <a:spcPct val="140011"/>
                        </a:lnSpc>
                        <a:spcBef>
                          <a:spcPts val="0"/>
                        </a:spcBef>
                        <a:spcAft>
                          <a:spcPts val="0"/>
                        </a:spcAft>
                        <a:buNone/>
                      </a:pPr>
                      <a:r>
                        <a:rPr lang="en-US" sz="3499" u="none" cap="none" strike="noStrike">
                          <a:solidFill>
                            <a:srgbClr val="221D23"/>
                          </a:solidFill>
                          <a:latin typeface="Antic Didone"/>
                          <a:ea typeface="Antic Didone"/>
                          <a:cs typeface="Antic Didone"/>
                          <a:sym typeface="Antic Didone"/>
                        </a:rPr>
                        <a:t>Add a main point</a:t>
                      </a:r>
                      <a:endParaRPr sz="1100" u="none" cap="none" strike="noStrike"/>
                    </a:p>
                    <a:p>
                      <a:pPr indent="0" lvl="0" marL="0" marR="0" rtl="0" algn="ctr">
                        <a:lnSpc>
                          <a:spcPct val="140016"/>
                        </a:lnSpc>
                        <a:spcBef>
                          <a:spcPts val="0"/>
                        </a:spcBef>
                        <a:spcAft>
                          <a:spcPts val="0"/>
                        </a:spcAft>
                        <a:buNone/>
                      </a:pPr>
                      <a:r>
                        <a:rPr lang="en-US" sz="2399" u="none" cap="none" strike="noStrike">
                          <a:solidFill>
                            <a:srgbClr val="221D23"/>
                          </a:solidFill>
                          <a:latin typeface="Roboto"/>
                          <a:ea typeface="Roboto"/>
                          <a:cs typeface="Roboto"/>
                          <a:sym typeface="Roboto"/>
                        </a:rPr>
                        <a:t>Elaborate on what you want </a:t>
                      </a:r>
                      <a:endParaRPr/>
                    </a:p>
                    <a:p>
                      <a:pPr indent="0" lvl="0" marL="0" marR="0" rtl="0" algn="ctr">
                        <a:lnSpc>
                          <a:spcPct val="140016"/>
                        </a:lnSpc>
                        <a:spcBef>
                          <a:spcPts val="0"/>
                        </a:spcBef>
                        <a:spcAft>
                          <a:spcPts val="0"/>
                        </a:spcAft>
                        <a:buNone/>
                      </a:pPr>
                      <a:r>
                        <a:rPr lang="en-US" sz="2399" u="none" cap="none" strike="noStrike">
                          <a:solidFill>
                            <a:srgbClr val="221D23"/>
                          </a:solidFill>
                          <a:latin typeface="Roboto"/>
                          <a:ea typeface="Roboto"/>
                          <a:cs typeface="Roboto"/>
                          <a:sym typeface="Roboto"/>
                        </a:rPr>
                        <a:t>to discuss.</a:t>
                      </a:r>
                      <a:endParaRPr/>
                    </a:p>
                  </a:txBody>
                  <a:tcPr marT="190500" marB="190500" marR="190500" marL="190500" anchor="ctr">
                    <a:lnL cap="flat" cmpd="sng" w="19050">
                      <a:solidFill>
                        <a:srgbClr val="221D23"/>
                      </a:solidFill>
                      <a:prstDash val="solid"/>
                      <a:round/>
                      <a:headEnd len="sm" w="sm" type="none"/>
                      <a:tailEnd len="sm" w="sm" type="none"/>
                    </a:lnL>
                    <a:lnR cap="flat" cmpd="sng" w="19050">
                      <a:solidFill>
                        <a:srgbClr val="221D23"/>
                      </a:solidFill>
                      <a:prstDash val="solid"/>
                      <a:round/>
                      <a:headEnd len="sm" w="sm" type="none"/>
                      <a:tailEnd len="sm" w="sm" type="none"/>
                    </a:lnR>
                    <a:lnT cap="flat" cmpd="sng" w="19050">
                      <a:solidFill>
                        <a:srgbClr val="221D23"/>
                      </a:solidFill>
                      <a:prstDash val="solid"/>
                      <a:round/>
                      <a:headEnd len="sm" w="sm" type="none"/>
                      <a:tailEnd len="sm" w="sm" type="none"/>
                    </a:lnT>
                    <a:lnB cap="flat" cmpd="sng" w="19050">
                      <a:solidFill>
                        <a:srgbClr val="221D23"/>
                      </a:solidFill>
                      <a:prstDash val="solid"/>
                      <a:round/>
                      <a:headEnd len="sm" w="sm" type="none"/>
                      <a:tailEnd len="sm" w="sm" type="none"/>
                    </a:lnB>
                    <a:solidFill>
                      <a:srgbClr val="CCD5AE"/>
                    </a:solidFill>
                  </a:tcPr>
                </a:tc>
                <a:tc>
                  <a:txBody>
                    <a:bodyPr/>
                    <a:lstStyle/>
                    <a:p>
                      <a:pPr indent="0" lvl="0" marL="0" marR="0" rtl="0" algn="ctr">
                        <a:lnSpc>
                          <a:spcPct val="140011"/>
                        </a:lnSpc>
                        <a:spcBef>
                          <a:spcPts val="0"/>
                        </a:spcBef>
                        <a:spcAft>
                          <a:spcPts val="0"/>
                        </a:spcAft>
                        <a:buNone/>
                      </a:pPr>
                      <a:r>
                        <a:rPr lang="en-US" sz="3499" u="none" cap="none" strike="noStrike">
                          <a:solidFill>
                            <a:srgbClr val="221D23"/>
                          </a:solidFill>
                          <a:latin typeface="Antic Didone"/>
                          <a:ea typeface="Antic Didone"/>
                          <a:cs typeface="Antic Didone"/>
                          <a:sym typeface="Antic Didone"/>
                        </a:rPr>
                        <a:t>Add a main point</a:t>
                      </a:r>
                      <a:endParaRPr sz="1100" u="none" cap="none" strike="noStrike"/>
                    </a:p>
                    <a:p>
                      <a:pPr indent="0" lvl="0" marL="0" marR="0" rtl="0" algn="ctr">
                        <a:lnSpc>
                          <a:spcPct val="140016"/>
                        </a:lnSpc>
                        <a:spcBef>
                          <a:spcPts val="0"/>
                        </a:spcBef>
                        <a:spcAft>
                          <a:spcPts val="0"/>
                        </a:spcAft>
                        <a:buNone/>
                      </a:pPr>
                      <a:r>
                        <a:rPr lang="en-US" sz="2399" u="none" cap="none" strike="noStrike">
                          <a:solidFill>
                            <a:srgbClr val="221D23"/>
                          </a:solidFill>
                          <a:latin typeface="Roboto"/>
                          <a:ea typeface="Roboto"/>
                          <a:cs typeface="Roboto"/>
                          <a:sym typeface="Roboto"/>
                        </a:rPr>
                        <a:t>Elaborate on what you want </a:t>
                      </a:r>
                      <a:endParaRPr/>
                    </a:p>
                    <a:p>
                      <a:pPr indent="0" lvl="0" marL="0" marR="0" rtl="0" algn="ctr">
                        <a:lnSpc>
                          <a:spcPct val="140016"/>
                        </a:lnSpc>
                        <a:spcBef>
                          <a:spcPts val="0"/>
                        </a:spcBef>
                        <a:spcAft>
                          <a:spcPts val="0"/>
                        </a:spcAft>
                        <a:buNone/>
                      </a:pPr>
                      <a:r>
                        <a:rPr lang="en-US" sz="2399" u="none" cap="none" strike="noStrike">
                          <a:solidFill>
                            <a:srgbClr val="221D23"/>
                          </a:solidFill>
                          <a:latin typeface="Roboto"/>
                          <a:ea typeface="Roboto"/>
                          <a:cs typeface="Roboto"/>
                          <a:sym typeface="Roboto"/>
                        </a:rPr>
                        <a:t>to discuss.</a:t>
                      </a:r>
                      <a:endParaRPr/>
                    </a:p>
                  </a:txBody>
                  <a:tcPr marT="190500" marB="190500" marR="190500" marL="190500" anchor="ctr">
                    <a:lnL cap="flat" cmpd="sng" w="19050">
                      <a:solidFill>
                        <a:srgbClr val="221D23"/>
                      </a:solidFill>
                      <a:prstDash val="solid"/>
                      <a:round/>
                      <a:headEnd len="sm" w="sm" type="none"/>
                      <a:tailEnd len="sm" w="sm" type="none"/>
                    </a:lnL>
                    <a:lnR cap="flat" cmpd="sng" w="19050">
                      <a:solidFill>
                        <a:srgbClr val="221D23"/>
                      </a:solidFill>
                      <a:prstDash val="solid"/>
                      <a:round/>
                      <a:headEnd len="sm" w="sm" type="none"/>
                      <a:tailEnd len="sm" w="sm" type="none"/>
                    </a:lnR>
                    <a:lnT cap="flat" cmpd="sng" w="19050">
                      <a:solidFill>
                        <a:srgbClr val="221D23"/>
                      </a:solidFill>
                      <a:prstDash val="solid"/>
                      <a:round/>
                      <a:headEnd len="sm" w="sm" type="none"/>
                      <a:tailEnd len="sm" w="sm" type="none"/>
                    </a:lnT>
                    <a:lnB cap="flat" cmpd="sng" w="19050">
                      <a:solidFill>
                        <a:srgbClr val="221D23"/>
                      </a:solidFill>
                      <a:prstDash val="solid"/>
                      <a:round/>
                      <a:headEnd len="sm" w="sm" type="none"/>
                      <a:tailEnd len="sm" w="sm" type="none"/>
                    </a:lnB>
                  </a:tcPr>
                </a:tc>
                <a:tc>
                  <a:txBody>
                    <a:bodyPr/>
                    <a:lstStyle/>
                    <a:p>
                      <a:pPr indent="0" lvl="0" marL="0" marR="0" rtl="0" algn="ctr">
                        <a:lnSpc>
                          <a:spcPct val="140011"/>
                        </a:lnSpc>
                        <a:spcBef>
                          <a:spcPts val="0"/>
                        </a:spcBef>
                        <a:spcAft>
                          <a:spcPts val="0"/>
                        </a:spcAft>
                        <a:buNone/>
                      </a:pPr>
                      <a:r>
                        <a:rPr lang="en-US" sz="3499" u="none" cap="none" strike="noStrike">
                          <a:solidFill>
                            <a:srgbClr val="221D23"/>
                          </a:solidFill>
                          <a:latin typeface="Antic Didone"/>
                          <a:ea typeface="Antic Didone"/>
                          <a:cs typeface="Antic Didone"/>
                          <a:sym typeface="Antic Didone"/>
                        </a:rPr>
                        <a:t>Add a main point</a:t>
                      </a:r>
                      <a:endParaRPr sz="1100" u="none" cap="none" strike="noStrike"/>
                    </a:p>
                    <a:p>
                      <a:pPr indent="0" lvl="0" marL="0" marR="0" rtl="0" algn="ctr">
                        <a:lnSpc>
                          <a:spcPct val="140016"/>
                        </a:lnSpc>
                        <a:spcBef>
                          <a:spcPts val="0"/>
                        </a:spcBef>
                        <a:spcAft>
                          <a:spcPts val="0"/>
                        </a:spcAft>
                        <a:buNone/>
                      </a:pPr>
                      <a:r>
                        <a:rPr lang="en-US" sz="2399" u="none" cap="none" strike="noStrike">
                          <a:solidFill>
                            <a:srgbClr val="221D23"/>
                          </a:solidFill>
                          <a:latin typeface="Roboto"/>
                          <a:ea typeface="Roboto"/>
                          <a:cs typeface="Roboto"/>
                          <a:sym typeface="Roboto"/>
                        </a:rPr>
                        <a:t>Elaborate on what you want </a:t>
                      </a:r>
                      <a:endParaRPr/>
                    </a:p>
                    <a:p>
                      <a:pPr indent="0" lvl="0" marL="0" marR="0" rtl="0" algn="ctr">
                        <a:lnSpc>
                          <a:spcPct val="140016"/>
                        </a:lnSpc>
                        <a:spcBef>
                          <a:spcPts val="0"/>
                        </a:spcBef>
                        <a:spcAft>
                          <a:spcPts val="0"/>
                        </a:spcAft>
                        <a:buNone/>
                      </a:pPr>
                      <a:r>
                        <a:rPr lang="en-US" sz="2399" u="none" cap="none" strike="noStrike">
                          <a:solidFill>
                            <a:srgbClr val="221D23"/>
                          </a:solidFill>
                          <a:latin typeface="Roboto"/>
                          <a:ea typeface="Roboto"/>
                          <a:cs typeface="Roboto"/>
                          <a:sym typeface="Roboto"/>
                        </a:rPr>
                        <a:t>to discuss.</a:t>
                      </a:r>
                      <a:endParaRPr/>
                    </a:p>
                  </a:txBody>
                  <a:tcPr marT="190500" marB="190500" marR="190500" marL="190500" anchor="ctr">
                    <a:lnL cap="flat" cmpd="sng" w="19050">
                      <a:solidFill>
                        <a:srgbClr val="221D23"/>
                      </a:solidFill>
                      <a:prstDash val="solid"/>
                      <a:round/>
                      <a:headEnd len="sm" w="sm" type="none"/>
                      <a:tailEnd len="sm" w="sm" type="none"/>
                    </a:lnL>
                    <a:lnR cap="flat" cmpd="sng" w="19050">
                      <a:solidFill>
                        <a:srgbClr val="221D23"/>
                      </a:solidFill>
                      <a:prstDash val="solid"/>
                      <a:round/>
                      <a:headEnd len="sm" w="sm" type="none"/>
                      <a:tailEnd len="sm" w="sm" type="none"/>
                    </a:lnR>
                    <a:lnT cap="flat" cmpd="sng" w="19050">
                      <a:solidFill>
                        <a:srgbClr val="221D23"/>
                      </a:solidFill>
                      <a:prstDash val="solid"/>
                      <a:round/>
                      <a:headEnd len="sm" w="sm" type="none"/>
                      <a:tailEnd len="sm" w="sm" type="none"/>
                    </a:lnT>
                    <a:lnB cap="flat" cmpd="sng" w="19050">
                      <a:solidFill>
                        <a:srgbClr val="221D23"/>
                      </a:solidFill>
                      <a:prstDash val="solid"/>
                      <a:round/>
                      <a:headEnd len="sm" w="sm" type="none"/>
                      <a:tailEnd len="sm" w="sm" type="none"/>
                    </a:lnB>
                    <a:solidFill>
                      <a:srgbClr val="CCD5AE"/>
                    </a:solidFill>
                  </a:tcPr>
                </a:tc>
              </a:tr>
            </a:tbl>
          </a:graphicData>
        </a:graphic>
      </p:graphicFrame>
      <p:sp>
        <p:nvSpPr>
          <p:cNvPr id="256" name="Google Shape;256;p23"/>
          <p:cNvSpPr/>
          <p:nvPr/>
        </p:nvSpPr>
        <p:spPr>
          <a:xfrm rot="-2212798">
            <a:off x="16046038" y="371795"/>
            <a:ext cx="3561172" cy="4114800"/>
          </a:xfrm>
          <a:custGeom>
            <a:rect b="b" l="l" r="r" t="t"/>
            <a:pathLst>
              <a:path extrusionOk="0" h="4114800" w="3561172">
                <a:moveTo>
                  <a:pt x="0" y="0"/>
                </a:moveTo>
                <a:lnTo>
                  <a:pt x="3561173" y="0"/>
                </a:lnTo>
                <a:lnTo>
                  <a:pt x="3561173" y="4114800"/>
                </a:lnTo>
                <a:lnTo>
                  <a:pt x="0" y="4114800"/>
                </a:lnTo>
                <a:lnTo>
                  <a:pt x="0" y="0"/>
                </a:lnTo>
                <a:close/>
              </a:path>
            </a:pathLst>
          </a:custGeom>
          <a:blipFill rotWithShape="1">
            <a:blip r:embed="rId6">
              <a:alphaModFix/>
            </a:blip>
            <a:stretch>
              <a:fillRect b="0" l="0" r="0" t="0"/>
            </a:stretch>
          </a:blipFill>
          <a:ln>
            <a:noFill/>
          </a:ln>
        </p:spPr>
      </p:sp>
      <p:sp>
        <p:nvSpPr>
          <p:cNvPr id="257" name="Google Shape;257;p23"/>
          <p:cNvSpPr txBox="1"/>
          <p:nvPr/>
        </p:nvSpPr>
        <p:spPr>
          <a:xfrm>
            <a:off x="1028700" y="1009650"/>
            <a:ext cx="16230600" cy="18478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2000" u="none" cap="none" strike="noStrike">
                <a:solidFill>
                  <a:srgbClr val="221D23"/>
                </a:solidFill>
                <a:latin typeface="Antic Didone"/>
                <a:ea typeface="Antic Didone"/>
                <a:cs typeface="Antic Didone"/>
                <a:sym typeface="Antic Didone"/>
              </a:rPr>
              <a:t>Literature review</a:t>
            </a:r>
            <a:endParaRPr/>
          </a:p>
        </p:txBody>
      </p:sp>
      <p:sp>
        <p:nvSpPr>
          <p:cNvPr id="258" name="Google Shape;258;p23"/>
          <p:cNvSpPr/>
          <p:nvPr/>
        </p:nvSpPr>
        <p:spPr>
          <a:xfrm flipH="1" rot="2136286">
            <a:off x="-1480451" y="7933888"/>
            <a:ext cx="3561172" cy="4114800"/>
          </a:xfrm>
          <a:custGeom>
            <a:rect b="b" l="l" r="r" t="t"/>
            <a:pathLst>
              <a:path extrusionOk="0" h="4114800" w="3561172">
                <a:moveTo>
                  <a:pt x="3561173" y="0"/>
                </a:moveTo>
                <a:lnTo>
                  <a:pt x="0" y="0"/>
                </a:lnTo>
                <a:lnTo>
                  <a:pt x="0" y="4114800"/>
                </a:lnTo>
                <a:lnTo>
                  <a:pt x="3561173" y="4114800"/>
                </a:lnTo>
                <a:lnTo>
                  <a:pt x="3561173" y="0"/>
                </a:lnTo>
                <a:close/>
              </a:path>
            </a:pathLst>
          </a:custGeom>
          <a:blipFill rotWithShape="1">
            <a:blip r:embed="rId6">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DCD"/>
        </a:solidFill>
      </p:bgPr>
    </p:bg>
    <p:spTree>
      <p:nvGrpSpPr>
        <p:cNvPr id="262" name="Shape 262"/>
        <p:cNvGrpSpPr/>
        <p:nvPr/>
      </p:nvGrpSpPr>
      <p:grpSpPr>
        <a:xfrm>
          <a:off x="0" y="0"/>
          <a:ext cx="0" cy="0"/>
          <a:chOff x="0" y="0"/>
          <a:chExt cx="0" cy="0"/>
        </a:xfrm>
      </p:grpSpPr>
      <p:sp>
        <p:nvSpPr>
          <p:cNvPr id="263" name="Google Shape;263;p24"/>
          <p:cNvSpPr txBox="1"/>
          <p:nvPr/>
        </p:nvSpPr>
        <p:spPr>
          <a:xfrm>
            <a:off x="519715" y="1166662"/>
            <a:ext cx="5281600" cy="12382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221D23"/>
                </a:solidFill>
                <a:latin typeface="Antic Didone"/>
                <a:ea typeface="Antic Didone"/>
                <a:cs typeface="Antic Didone"/>
                <a:sym typeface="Antic Didone"/>
              </a:rPr>
              <a:t>Theoretical</a:t>
            </a:r>
            <a:endParaRPr/>
          </a:p>
        </p:txBody>
      </p:sp>
      <p:grpSp>
        <p:nvGrpSpPr>
          <p:cNvPr id="264" name="Google Shape;264;p24"/>
          <p:cNvGrpSpPr/>
          <p:nvPr/>
        </p:nvGrpSpPr>
        <p:grpSpPr>
          <a:xfrm>
            <a:off x="5980665" y="654277"/>
            <a:ext cx="2311286" cy="2321646"/>
            <a:chOff x="1813" y="0"/>
            <a:chExt cx="809173" cy="812800"/>
          </a:xfrm>
        </p:grpSpPr>
        <p:sp>
          <p:nvSpPr>
            <p:cNvPr id="265" name="Google Shape;265;p24"/>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CD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4"/>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67" name="Google Shape;267;p24"/>
          <p:cNvCxnSpPr/>
          <p:nvPr/>
        </p:nvCxnSpPr>
        <p:spPr>
          <a:xfrm>
            <a:off x="8297132" y="1815100"/>
            <a:ext cx="2179079" cy="0"/>
          </a:xfrm>
          <a:prstGeom prst="straightConnector1">
            <a:avLst/>
          </a:prstGeom>
          <a:noFill/>
          <a:ln cap="flat" cmpd="sng" w="19050">
            <a:solidFill>
              <a:srgbClr val="221D23"/>
            </a:solidFill>
            <a:prstDash val="solid"/>
            <a:round/>
            <a:headEnd len="sm" w="sm" type="none"/>
            <a:tailEnd len="sm" w="sm" type="none"/>
          </a:ln>
        </p:spPr>
      </p:cxnSp>
      <p:grpSp>
        <p:nvGrpSpPr>
          <p:cNvPr id="268" name="Google Shape;268;p24"/>
          <p:cNvGrpSpPr/>
          <p:nvPr/>
        </p:nvGrpSpPr>
        <p:grpSpPr>
          <a:xfrm>
            <a:off x="10445436" y="654277"/>
            <a:ext cx="2311286" cy="2321646"/>
            <a:chOff x="1813" y="0"/>
            <a:chExt cx="809173" cy="812800"/>
          </a:xfrm>
        </p:grpSpPr>
        <p:sp>
          <p:nvSpPr>
            <p:cNvPr id="269" name="Google Shape;269;p24"/>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CD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4"/>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71" name="Google Shape;271;p24"/>
          <p:cNvCxnSpPr/>
          <p:nvPr/>
        </p:nvCxnSpPr>
        <p:spPr>
          <a:xfrm>
            <a:off x="12761902" y="1815100"/>
            <a:ext cx="2179079" cy="0"/>
          </a:xfrm>
          <a:prstGeom prst="straightConnector1">
            <a:avLst/>
          </a:prstGeom>
          <a:noFill/>
          <a:ln cap="flat" cmpd="sng" w="19050">
            <a:solidFill>
              <a:srgbClr val="221D23"/>
            </a:solidFill>
            <a:prstDash val="solid"/>
            <a:round/>
            <a:headEnd len="sm" w="sm" type="none"/>
            <a:tailEnd len="sm" w="sm" type="none"/>
          </a:ln>
        </p:spPr>
      </p:cxnSp>
      <p:grpSp>
        <p:nvGrpSpPr>
          <p:cNvPr id="272" name="Google Shape;272;p24"/>
          <p:cNvGrpSpPr/>
          <p:nvPr/>
        </p:nvGrpSpPr>
        <p:grpSpPr>
          <a:xfrm>
            <a:off x="14905250" y="654277"/>
            <a:ext cx="2311286" cy="2321646"/>
            <a:chOff x="1813" y="0"/>
            <a:chExt cx="809173" cy="812800"/>
          </a:xfrm>
        </p:grpSpPr>
        <p:sp>
          <p:nvSpPr>
            <p:cNvPr id="273" name="Google Shape;273;p24"/>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CD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4"/>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75" name="Google Shape;275;p24"/>
          <p:cNvCxnSpPr/>
          <p:nvPr/>
        </p:nvCxnSpPr>
        <p:spPr>
          <a:xfrm>
            <a:off x="2803365" y="6629517"/>
            <a:ext cx="2179079" cy="0"/>
          </a:xfrm>
          <a:prstGeom prst="straightConnector1">
            <a:avLst/>
          </a:prstGeom>
          <a:noFill/>
          <a:ln cap="flat" cmpd="sng" w="19050">
            <a:solidFill>
              <a:srgbClr val="221D23"/>
            </a:solidFill>
            <a:prstDash val="solid"/>
            <a:round/>
            <a:headEnd len="sm" w="sm" type="none"/>
            <a:tailEnd len="sm" w="sm" type="none"/>
          </a:ln>
        </p:spPr>
      </p:cxnSp>
      <p:grpSp>
        <p:nvGrpSpPr>
          <p:cNvPr id="276" name="Google Shape;276;p24"/>
          <p:cNvGrpSpPr/>
          <p:nvPr/>
        </p:nvGrpSpPr>
        <p:grpSpPr>
          <a:xfrm>
            <a:off x="524894" y="5468694"/>
            <a:ext cx="2311286" cy="2321646"/>
            <a:chOff x="1813" y="0"/>
            <a:chExt cx="809173" cy="812800"/>
          </a:xfrm>
        </p:grpSpPr>
        <p:sp>
          <p:nvSpPr>
            <p:cNvPr id="277" name="Google Shape;277;p24"/>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CD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4"/>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9" name="Google Shape;279;p24"/>
          <p:cNvGrpSpPr/>
          <p:nvPr/>
        </p:nvGrpSpPr>
        <p:grpSpPr>
          <a:xfrm>
            <a:off x="4987623" y="5468694"/>
            <a:ext cx="2311286" cy="2321646"/>
            <a:chOff x="1813" y="0"/>
            <a:chExt cx="809173" cy="812800"/>
          </a:xfrm>
        </p:grpSpPr>
        <p:sp>
          <p:nvSpPr>
            <p:cNvPr id="280" name="Google Shape;280;p24"/>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CD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4"/>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82" name="Google Shape;282;p24"/>
          <p:cNvCxnSpPr/>
          <p:nvPr/>
        </p:nvCxnSpPr>
        <p:spPr>
          <a:xfrm>
            <a:off x="7304090" y="6629517"/>
            <a:ext cx="2179079" cy="0"/>
          </a:xfrm>
          <a:prstGeom prst="straightConnector1">
            <a:avLst/>
          </a:prstGeom>
          <a:noFill/>
          <a:ln cap="flat" cmpd="sng" w="19050">
            <a:solidFill>
              <a:srgbClr val="221D23"/>
            </a:solidFill>
            <a:prstDash val="solid"/>
            <a:round/>
            <a:headEnd len="sm" w="sm" type="none"/>
            <a:tailEnd len="sm" w="sm" type="none"/>
          </a:ln>
        </p:spPr>
      </p:cxnSp>
      <p:grpSp>
        <p:nvGrpSpPr>
          <p:cNvPr id="283" name="Google Shape;283;p24"/>
          <p:cNvGrpSpPr/>
          <p:nvPr/>
        </p:nvGrpSpPr>
        <p:grpSpPr>
          <a:xfrm>
            <a:off x="9452394" y="5468694"/>
            <a:ext cx="2311286" cy="2321646"/>
            <a:chOff x="1813" y="0"/>
            <a:chExt cx="809173" cy="812800"/>
          </a:xfrm>
        </p:grpSpPr>
        <p:sp>
          <p:nvSpPr>
            <p:cNvPr id="284" name="Google Shape;284;p24"/>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CD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4"/>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6" name="Google Shape;286;p24"/>
          <p:cNvSpPr txBox="1"/>
          <p:nvPr/>
        </p:nvSpPr>
        <p:spPr>
          <a:xfrm>
            <a:off x="5801315" y="3296821"/>
            <a:ext cx="3585356" cy="4857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221D23"/>
                </a:solidFill>
                <a:latin typeface="Antic Didone"/>
                <a:ea typeface="Antic Didone"/>
                <a:cs typeface="Antic Didone"/>
                <a:sym typeface="Antic Didone"/>
              </a:rPr>
              <a:t>Add a main point</a:t>
            </a:r>
            <a:endParaRPr/>
          </a:p>
        </p:txBody>
      </p:sp>
      <p:sp>
        <p:nvSpPr>
          <p:cNvPr id="287" name="Google Shape;287;p24"/>
          <p:cNvSpPr txBox="1"/>
          <p:nvPr/>
        </p:nvSpPr>
        <p:spPr>
          <a:xfrm>
            <a:off x="5801315" y="4081300"/>
            <a:ext cx="3088500" cy="7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99" u="none" cap="none" strike="noStrike">
                <a:solidFill>
                  <a:srgbClr val="221D23"/>
                </a:solidFill>
                <a:latin typeface="Roboto"/>
                <a:ea typeface="Roboto"/>
                <a:cs typeface="Roboto"/>
                <a:sym typeface="Roboto"/>
              </a:rPr>
              <a:t>Elaborate on what you want to discuss. </a:t>
            </a:r>
            <a:endParaRPr/>
          </a:p>
        </p:txBody>
      </p:sp>
      <p:sp>
        <p:nvSpPr>
          <p:cNvPr id="288" name="Google Shape;288;p24"/>
          <p:cNvSpPr txBox="1"/>
          <p:nvPr/>
        </p:nvSpPr>
        <p:spPr>
          <a:xfrm>
            <a:off x="14378432" y="3296821"/>
            <a:ext cx="3488227" cy="4857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221D23"/>
                </a:solidFill>
                <a:latin typeface="Antic Didone"/>
                <a:ea typeface="Antic Didone"/>
                <a:cs typeface="Antic Didone"/>
                <a:sym typeface="Antic Didone"/>
              </a:rPr>
              <a:t>Add a main point</a:t>
            </a:r>
            <a:endParaRPr/>
          </a:p>
        </p:txBody>
      </p:sp>
      <p:sp>
        <p:nvSpPr>
          <p:cNvPr id="289" name="Google Shape;289;p24"/>
          <p:cNvSpPr txBox="1"/>
          <p:nvPr/>
        </p:nvSpPr>
        <p:spPr>
          <a:xfrm>
            <a:off x="14378432" y="4081300"/>
            <a:ext cx="3375900" cy="7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99" u="none" cap="none" strike="noStrike">
                <a:solidFill>
                  <a:srgbClr val="221D23"/>
                </a:solidFill>
                <a:latin typeface="Roboto"/>
                <a:ea typeface="Roboto"/>
                <a:cs typeface="Roboto"/>
                <a:sym typeface="Roboto"/>
              </a:rPr>
              <a:t>Elaborate on what you want to discuss. </a:t>
            </a:r>
            <a:endParaRPr/>
          </a:p>
        </p:txBody>
      </p:sp>
      <p:sp>
        <p:nvSpPr>
          <p:cNvPr id="290" name="Google Shape;290;p24"/>
          <p:cNvSpPr txBox="1"/>
          <p:nvPr/>
        </p:nvSpPr>
        <p:spPr>
          <a:xfrm>
            <a:off x="10089874" y="3296821"/>
            <a:ext cx="3334099" cy="4857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221D23"/>
                </a:solidFill>
                <a:latin typeface="Antic Didone"/>
                <a:ea typeface="Antic Didone"/>
                <a:cs typeface="Antic Didone"/>
                <a:sym typeface="Antic Didone"/>
              </a:rPr>
              <a:t>Add a main point</a:t>
            </a:r>
            <a:endParaRPr/>
          </a:p>
        </p:txBody>
      </p:sp>
      <p:sp>
        <p:nvSpPr>
          <p:cNvPr id="291" name="Google Shape;291;p24"/>
          <p:cNvSpPr txBox="1"/>
          <p:nvPr/>
        </p:nvSpPr>
        <p:spPr>
          <a:xfrm>
            <a:off x="10089874" y="4081300"/>
            <a:ext cx="3087600" cy="7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99" u="none" cap="none" strike="noStrike">
                <a:solidFill>
                  <a:srgbClr val="221D23"/>
                </a:solidFill>
                <a:latin typeface="Roboto"/>
                <a:ea typeface="Roboto"/>
                <a:cs typeface="Roboto"/>
                <a:sym typeface="Roboto"/>
              </a:rPr>
              <a:t>Elaborate on what you want to discuss. </a:t>
            </a:r>
            <a:endParaRPr/>
          </a:p>
        </p:txBody>
      </p:sp>
      <p:grpSp>
        <p:nvGrpSpPr>
          <p:cNvPr id="292" name="Google Shape;292;p24"/>
          <p:cNvGrpSpPr/>
          <p:nvPr/>
        </p:nvGrpSpPr>
        <p:grpSpPr>
          <a:xfrm>
            <a:off x="519715" y="8083364"/>
            <a:ext cx="3364875" cy="1537217"/>
            <a:chOff x="0" y="0"/>
            <a:chExt cx="4486500" cy="2049622"/>
          </a:xfrm>
        </p:grpSpPr>
        <p:sp>
          <p:nvSpPr>
            <p:cNvPr id="293" name="Google Shape;293;p24"/>
            <p:cNvSpPr txBox="1"/>
            <p:nvPr/>
          </p:nvSpPr>
          <p:spPr>
            <a:xfrm>
              <a:off x="0" y="0"/>
              <a:ext cx="4486500" cy="65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200" u="none" cap="none" strike="noStrike">
                  <a:solidFill>
                    <a:srgbClr val="221D23"/>
                  </a:solidFill>
                  <a:latin typeface="Antic Didone"/>
                  <a:ea typeface="Antic Didone"/>
                  <a:cs typeface="Antic Didone"/>
                  <a:sym typeface="Antic Didone"/>
                </a:rPr>
                <a:t>Add a main point</a:t>
              </a:r>
              <a:endParaRPr/>
            </a:p>
          </p:txBody>
        </p:sp>
        <p:sp>
          <p:nvSpPr>
            <p:cNvPr id="294" name="Google Shape;294;p24"/>
            <p:cNvSpPr txBox="1"/>
            <p:nvPr/>
          </p:nvSpPr>
          <p:spPr>
            <a:xfrm>
              <a:off x="0" y="1065022"/>
              <a:ext cx="4486500" cy="984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99" u="none" cap="none" strike="noStrike">
                  <a:solidFill>
                    <a:srgbClr val="221D23"/>
                  </a:solidFill>
                  <a:latin typeface="Roboto"/>
                  <a:ea typeface="Roboto"/>
                  <a:cs typeface="Roboto"/>
                  <a:sym typeface="Roboto"/>
                </a:rPr>
                <a:t>Elaborate on what you want to discuss. </a:t>
              </a:r>
              <a:endParaRPr/>
            </a:p>
          </p:txBody>
        </p:sp>
      </p:grpSp>
      <p:grpSp>
        <p:nvGrpSpPr>
          <p:cNvPr id="295" name="Google Shape;295;p24"/>
          <p:cNvGrpSpPr/>
          <p:nvPr/>
        </p:nvGrpSpPr>
        <p:grpSpPr>
          <a:xfrm>
            <a:off x="11678247" y="5038320"/>
            <a:ext cx="6399856" cy="3201444"/>
            <a:chOff x="-1" y="0"/>
            <a:chExt cx="8533141" cy="4268592"/>
          </a:xfrm>
        </p:grpSpPr>
        <p:sp>
          <p:nvSpPr>
            <p:cNvPr id="296" name="Google Shape;296;p24"/>
            <p:cNvSpPr/>
            <p:nvPr/>
          </p:nvSpPr>
          <p:spPr>
            <a:xfrm rot="4929510">
              <a:off x="2675085" y="-1953366"/>
              <a:ext cx="3182970" cy="8175324"/>
            </a:xfrm>
            <a:custGeom>
              <a:rect b="b" l="l" r="r" t="t"/>
              <a:pathLst>
                <a:path extrusionOk="0" h="8175324" w="3182970">
                  <a:moveTo>
                    <a:pt x="0" y="0"/>
                  </a:moveTo>
                  <a:lnTo>
                    <a:pt x="3182971" y="0"/>
                  </a:lnTo>
                  <a:lnTo>
                    <a:pt x="3182971" y="8175324"/>
                  </a:lnTo>
                  <a:lnTo>
                    <a:pt x="0" y="8175324"/>
                  </a:lnTo>
                  <a:lnTo>
                    <a:pt x="0" y="0"/>
                  </a:lnTo>
                  <a:close/>
                </a:path>
              </a:pathLst>
            </a:custGeom>
            <a:blipFill rotWithShape="1">
              <a:blip r:embed="rId3">
                <a:alphaModFix/>
              </a:blip>
              <a:stretch>
                <a:fillRect b="0" l="0" r="0" t="0"/>
              </a:stretch>
            </a:blipFill>
            <a:ln>
              <a:noFill/>
            </a:ln>
          </p:spPr>
        </p:sp>
        <p:sp>
          <p:nvSpPr>
            <p:cNvPr id="297" name="Google Shape;297;p24"/>
            <p:cNvSpPr/>
            <p:nvPr/>
          </p:nvSpPr>
          <p:spPr>
            <a:xfrm rot="-1572640">
              <a:off x="5908938" y="145731"/>
              <a:ext cx="897283" cy="1019640"/>
            </a:xfrm>
            <a:custGeom>
              <a:rect b="b" l="l" r="r" t="t"/>
              <a:pathLst>
                <a:path extrusionOk="0" h="1019640" w="897283">
                  <a:moveTo>
                    <a:pt x="0" y="0"/>
                  </a:moveTo>
                  <a:lnTo>
                    <a:pt x="897283" y="0"/>
                  </a:lnTo>
                  <a:lnTo>
                    <a:pt x="897283" y="1019640"/>
                  </a:lnTo>
                  <a:lnTo>
                    <a:pt x="0" y="1019640"/>
                  </a:lnTo>
                  <a:lnTo>
                    <a:pt x="0" y="0"/>
                  </a:lnTo>
                  <a:close/>
                </a:path>
              </a:pathLst>
            </a:custGeom>
            <a:blipFill rotWithShape="1">
              <a:blip r:embed="rId4">
                <a:alphaModFix/>
              </a:blip>
              <a:stretch>
                <a:fillRect b="0" l="0" r="0" t="0"/>
              </a:stretch>
            </a:blipFill>
            <a:ln>
              <a:noFill/>
            </a:ln>
          </p:spPr>
        </p:sp>
      </p:grpSp>
      <p:grpSp>
        <p:nvGrpSpPr>
          <p:cNvPr id="298" name="Google Shape;298;p24"/>
          <p:cNvGrpSpPr/>
          <p:nvPr/>
        </p:nvGrpSpPr>
        <p:grpSpPr>
          <a:xfrm>
            <a:off x="8888267" y="8083364"/>
            <a:ext cx="3364875" cy="1537217"/>
            <a:chOff x="0" y="0"/>
            <a:chExt cx="4486500" cy="2049622"/>
          </a:xfrm>
        </p:grpSpPr>
        <p:sp>
          <p:nvSpPr>
            <p:cNvPr id="299" name="Google Shape;299;p24"/>
            <p:cNvSpPr txBox="1"/>
            <p:nvPr/>
          </p:nvSpPr>
          <p:spPr>
            <a:xfrm>
              <a:off x="0" y="0"/>
              <a:ext cx="4486500" cy="65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200" u="none" cap="none" strike="noStrike">
                  <a:solidFill>
                    <a:srgbClr val="221D23"/>
                  </a:solidFill>
                  <a:latin typeface="Antic Didone"/>
                  <a:ea typeface="Antic Didone"/>
                  <a:cs typeface="Antic Didone"/>
                  <a:sym typeface="Antic Didone"/>
                </a:rPr>
                <a:t>Add a main point</a:t>
              </a:r>
              <a:endParaRPr/>
            </a:p>
          </p:txBody>
        </p:sp>
        <p:sp>
          <p:nvSpPr>
            <p:cNvPr id="300" name="Google Shape;300;p24"/>
            <p:cNvSpPr txBox="1"/>
            <p:nvPr/>
          </p:nvSpPr>
          <p:spPr>
            <a:xfrm>
              <a:off x="0" y="1065022"/>
              <a:ext cx="4486500" cy="984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99" u="none" cap="none" strike="noStrike">
                  <a:solidFill>
                    <a:srgbClr val="221D23"/>
                  </a:solidFill>
                  <a:latin typeface="Roboto"/>
                  <a:ea typeface="Roboto"/>
                  <a:cs typeface="Roboto"/>
                  <a:sym typeface="Roboto"/>
                </a:rPr>
                <a:t>Elaborate on what you want to discuss. </a:t>
              </a:r>
              <a:endParaRPr/>
            </a:p>
          </p:txBody>
        </p:sp>
      </p:grpSp>
      <p:grpSp>
        <p:nvGrpSpPr>
          <p:cNvPr id="301" name="Google Shape;301;p24"/>
          <p:cNvGrpSpPr/>
          <p:nvPr/>
        </p:nvGrpSpPr>
        <p:grpSpPr>
          <a:xfrm>
            <a:off x="4703991" y="8083364"/>
            <a:ext cx="3364875" cy="1537217"/>
            <a:chOff x="0" y="0"/>
            <a:chExt cx="4486500" cy="2049622"/>
          </a:xfrm>
        </p:grpSpPr>
        <p:sp>
          <p:nvSpPr>
            <p:cNvPr id="302" name="Google Shape;302;p24"/>
            <p:cNvSpPr txBox="1"/>
            <p:nvPr/>
          </p:nvSpPr>
          <p:spPr>
            <a:xfrm>
              <a:off x="0" y="0"/>
              <a:ext cx="4486500" cy="65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200" u="none" cap="none" strike="noStrike">
                  <a:solidFill>
                    <a:srgbClr val="221D23"/>
                  </a:solidFill>
                  <a:latin typeface="Antic Didone"/>
                  <a:ea typeface="Antic Didone"/>
                  <a:cs typeface="Antic Didone"/>
                  <a:sym typeface="Antic Didone"/>
                </a:rPr>
                <a:t>Add a main point</a:t>
              </a:r>
              <a:endParaRPr/>
            </a:p>
          </p:txBody>
        </p:sp>
        <p:sp>
          <p:nvSpPr>
            <p:cNvPr id="303" name="Google Shape;303;p24"/>
            <p:cNvSpPr txBox="1"/>
            <p:nvPr/>
          </p:nvSpPr>
          <p:spPr>
            <a:xfrm>
              <a:off x="0" y="1065022"/>
              <a:ext cx="4486500" cy="984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99" u="none" cap="none" strike="noStrike">
                  <a:solidFill>
                    <a:srgbClr val="221D23"/>
                  </a:solidFill>
                  <a:latin typeface="Roboto"/>
                  <a:ea typeface="Roboto"/>
                  <a:cs typeface="Roboto"/>
                  <a:sym typeface="Roboto"/>
                </a:rPr>
                <a:t>Elaborate on what you want to discuss. </a:t>
              </a:r>
              <a:endParaRPr/>
            </a:p>
          </p:txBody>
        </p:sp>
      </p:grpSp>
      <p:sp>
        <p:nvSpPr>
          <p:cNvPr id="304" name="Google Shape;304;p24"/>
          <p:cNvSpPr txBox="1"/>
          <p:nvPr/>
        </p:nvSpPr>
        <p:spPr>
          <a:xfrm>
            <a:off x="12002135" y="6058690"/>
            <a:ext cx="5752082" cy="12382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221D23"/>
                </a:solidFill>
                <a:latin typeface="Antic Didone"/>
                <a:ea typeface="Antic Didone"/>
                <a:cs typeface="Antic Didone"/>
                <a:sym typeface="Antic Didone"/>
              </a:rPr>
              <a:t>Framework</a:t>
            </a:r>
            <a:endParaRPr/>
          </a:p>
        </p:txBody>
      </p:sp>
      <p:sp>
        <p:nvSpPr>
          <p:cNvPr id="305" name="Google Shape;305;p24"/>
          <p:cNvSpPr txBox="1"/>
          <p:nvPr/>
        </p:nvSpPr>
        <p:spPr>
          <a:xfrm>
            <a:off x="6293139" y="1333754"/>
            <a:ext cx="1692141" cy="821055"/>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0" i="0" lang="en-US" sz="4800" u="none" cap="none" strike="noStrike">
                <a:solidFill>
                  <a:srgbClr val="221D23"/>
                </a:solidFill>
                <a:latin typeface="Antic Didone"/>
                <a:ea typeface="Antic Didone"/>
                <a:cs typeface="Antic Didone"/>
                <a:sym typeface="Antic Didone"/>
              </a:rPr>
              <a:t>2010</a:t>
            </a:r>
            <a:endParaRPr/>
          </a:p>
        </p:txBody>
      </p:sp>
      <p:sp>
        <p:nvSpPr>
          <p:cNvPr id="306" name="Google Shape;306;p24"/>
          <p:cNvSpPr txBox="1"/>
          <p:nvPr/>
        </p:nvSpPr>
        <p:spPr>
          <a:xfrm>
            <a:off x="10704663" y="1375259"/>
            <a:ext cx="1735788" cy="821055"/>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0" i="0" lang="en-US" sz="4800" u="none" cap="none" strike="noStrike">
                <a:solidFill>
                  <a:srgbClr val="221D23"/>
                </a:solidFill>
                <a:latin typeface="Antic Didone"/>
                <a:ea typeface="Antic Didone"/>
                <a:cs typeface="Antic Didone"/>
                <a:sym typeface="Antic Didone"/>
              </a:rPr>
              <a:t>2013</a:t>
            </a:r>
            <a:endParaRPr/>
          </a:p>
        </p:txBody>
      </p:sp>
      <p:sp>
        <p:nvSpPr>
          <p:cNvPr id="307" name="Google Shape;307;p24"/>
          <p:cNvSpPr txBox="1"/>
          <p:nvPr/>
        </p:nvSpPr>
        <p:spPr>
          <a:xfrm>
            <a:off x="15244071" y="1335508"/>
            <a:ext cx="1657885" cy="821055"/>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0" i="0" lang="en-US" sz="4800" u="none" cap="none" strike="noStrike">
                <a:solidFill>
                  <a:srgbClr val="221D23"/>
                </a:solidFill>
                <a:latin typeface="Antic Didone"/>
                <a:ea typeface="Antic Didone"/>
                <a:cs typeface="Antic Didone"/>
                <a:sym typeface="Antic Didone"/>
              </a:rPr>
              <a:t>2016</a:t>
            </a:r>
            <a:endParaRPr/>
          </a:p>
        </p:txBody>
      </p:sp>
      <p:sp>
        <p:nvSpPr>
          <p:cNvPr id="308" name="Google Shape;308;p24"/>
          <p:cNvSpPr txBox="1"/>
          <p:nvPr/>
        </p:nvSpPr>
        <p:spPr>
          <a:xfrm>
            <a:off x="860333" y="6145619"/>
            <a:ext cx="1630027" cy="821055"/>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0" i="0" lang="en-US" sz="4800" u="none" cap="none" strike="noStrike">
                <a:solidFill>
                  <a:srgbClr val="221D23"/>
                </a:solidFill>
                <a:latin typeface="Antic Didone"/>
                <a:ea typeface="Antic Didone"/>
                <a:cs typeface="Antic Didone"/>
                <a:sym typeface="Antic Didone"/>
              </a:rPr>
              <a:t>2019</a:t>
            </a:r>
            <a:endParaRPr/>
          </a:p>
        </p:txBody>
      </p:sp>
      <p:sp>
        <p:nvSpPr>
          <p:cNvPr id="309" name="Google Shape;309;p24"/>
          <p:cNvSpPr txBox="1"/>
          <p:nvPr/>
        </p:nvSpPr>
        <p:spPr>
          <a:xfrm>
            <a:off x="5306334" y="6145619"/>
            <a:ext cx="1596179" cy="821055"/>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0" i="0" lang="en-US" sz="4800" u="none" cap="none" strike="noStrike">
                <a:solidFill>
                  <a:srgbClr val="221D23"/>
                </a:solidFill>
                <a:latin typeface="Antic Didone"/>
                <a:ea typeface="Antic Didone"/>
                <a:cs typeface="Antic Didone"/>
                <a:sym typeface="Antic Didone"/>
              </a:rPr>
              <a:t>2022</a:t>
            </a:r>
            <a:endParaRPr/>
          </a:p>
        </p:txBody>
      </p:sp>
      <p:sp>
        <p:nvSpPr>
          <p:cNvPr id="310" name="Google Shape;310;p24"/>
          <p:cNvSpPr txBox="1"/>
          <p:nvPr/>
        </p:nvSpPr>
        <p:spPr>
          <a:xfrm>
            <a:off x="9798589" y="6145619"/>
            <a:ext cx="1652085" cy="821055"/>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0" i="0" lang="en-US" sz="4800" u="none" cap="none" strike="noStrike">
                <a:solidFill>
                  <a:srgbClr val="221D23"/>
                </a:solidFill>
                <a:latin typeface="Antic Didone"/>
                <a:ea typeface="Antic Didone"/>
                <a:cs typeface="Antic Didone"/>
                <a:sym typeface="Antic Didone"/>
              </a:rPr>
              <a:t>2025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5959"/>
        </a:solidFill>
      </p:bgPr>
    </p:bg>
    <p:spTree>
      <p:nvGrpSpPr>
        <p:cNvPr id="314" name="Shape 314"/>
        <p:cNvGrpSpPr/>
        <p:nvPr/>
      </p:nvGrpSpPr>
      <p:grpSpPr>
        <a:xfrm>
          <a:off x="0" y="0"/>
          <a:ext cx="0" cy="0"/>
          <a:chOff x="0" y="0"/>
          <a:chExt cx="0" cy="0"/>
        </a:xfrm>
      </p:grpSpPr>
      <p:sp>
        <p:nvSpPr>
          <p:cNvPr id="315" name="Google Shape;315;p25"/>
          <p:cNvSpPr/>
          <p:nvPr/>
        </p:nvSpPr>
        <p:spPr>
          <a:xfrm>
            <a:off x="-1619999" y="7097672"/>
            <a:ext cx="3792401" cy="6378657"/>
          </a:xfrm>
          <a:custGeom>
            <a:rect b="b" l="l" r="r" t="t"/>
            <a:pathLst>
              <a:path extrusionOk="0" h="6378657" w="3792401">
                <a:moveTo>
                  <a:pt x="0" y="0"/>
                </a:moveTo>
                <a:lnTo>
                  <a:pt x="3792401" y="0"/>
                </a:lnTo>
                <a:lnTo>
                  <a:pt x="3792401" y="6378656"/>
                </a:lnTo>
                <a:lnTo>
                  <a:pt x="0" y="6378656"/>
                </a:lnTo>
                <a:lnTo>
                  <a:pt x="0" y="0"/>
                </a:lnTo>
                <a:close/>
              </a:path>
            </a:pathLst>
          </a:custGeom>
          <a:blipFill rotWithShape="1">
            <a:blip r:embed="rId3">
              <a:alphaModFix amt="26000"/>
            </a:blip>
            <a:stretch>
              <a:fillRect b="0" l="0" r="0" t="0"/>
            </a:stretch>
          </a:blipFill>
          <a:ln>
            <a:noFill/>
          </a:ln>
        </p:spPr>
      </p:sp>
      <p:sp>
        <p:nvSpPr>
          <p:cNvPr id="316" name="Google Shape;316;p25"/>
          <p:cNvSpPr/>
          <p:nvPr/>
        </p:nvSpPr>
        <p:spPr>
          <a:xfrm>
            <a:off x="15254566" y="-815099"/>
            <a:ext cx="4009468" cy="4766084"/>
          </a:xfrm>
          <a:custGeom>
            <a:rect b="b" l="l" r="r" t="t"/>
            <a:pathLst>
              <a:path extrusionOk="0" h="4766084" w="4009468">
                <a:moveTo>
                  <a:pt x="0" y="0"/>
                </a:moveTo>
                <a:lnTo>
                  <a:pt x="4009468" y="0"/>
                </a:lnTo>
                <a:lnTo>
                  <a:pt x="4009468" y="4766085"/>
                </a:lnTo>
                <a:lnTo>
                  <a:pt x="0" y="4766085"/>
                </a:lnTo>
                <a:lnTo>
                  <a:pt x="0" y="0"/>
                </a:lnTo>
                <a:close/>
              </a:path>
            </a:pathLst>
          </a:custGeom>
          <a:blipFill rotWithShape="1">
            <a:blip r:embed="rId4">
              <a:alphaModFix amt="26000"/>
            </a:blip>
            <a:stretch>
              <a:fillRect b="0" l="0" r="0" t="0"/>
            </a:stretch>
          </a:blipFill>
          <a:ln>
            <a:noFill/>
          </a:ln>
        </p:spPr>
      </p:sp>
      <p:sp>
        <p:nvSpPr>
          <p:cNvPr id="317" name="Google Shape;317;p25"/>
          <p:cNvSpPr txBox="1"/>
          <p:nvPr/>
        </p:nvSpPr>
        <p:spPr>
          <a:xfrm>
            <a:off x="13377981" y="2868255"/>
            <a:ext cx="4910019" cy="41243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4000" u="none" cap="none" strike="noStrike">
                <a:solidFill>
                  <a:srgbClr val="FAEDCD"/>
                </a:solidFill>
                <a:latin typeface="Antic Didone"/>
                <a:ea typeface="Antic Didone"/>
                <a:cs typeface="Antic Didone"/>
                <a:sym typeface="Antic Didone"/>
              </a:rPr>
              <a:t>03.</a:t>
            </a:r>
            <a:endParaRPr/>
          </a:p>
        </p:txBody>
      </p:sp>
      <p:sp>
        <p:nvSpPr>
          <p:cNvPr id="318" name="Google Shape;318;p25"/>
          <p:cNvSpPr txBox="1"/>
          <p:nvPr/>
        </p:nvSpPr>
        <p:spPr>
          <a:xfrm>
            <a:off x="276201" y="2868255"/>
            <a:ext cx="4910019" cy="41243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4000" u="none" cap="none" strike="noStrike">
                <a:solidFill>
                  <a:srgbClr val="FAEDCD"/>
                </a:solidFill>
                <a:latin typeface="Antic Didone"/>
                <a:ea typeface="Antic Didone"/>
                <a:cs typeface="Antic Didone"/>
                <a:sym typeface="Antic Didone"/>
              </a:rPr>
              <a:t>03.</a:t>
            </a:r>
            <a:endParaRPr/>
          </a:p>
        </p:txBody>
      </p:sp>
      <p:grpSp>
        <p:nvGrpSpPr>
          <p:cNvPr id="319" name="Google Shape;319;p25"/>
          <p:cNvGrpSpPr/>
          <p:nvPr/>
        </p:nvGrpSpPr>
        <p:grpSpPr>
          <a:xfrm>
            <a:off x="6438077" y="1034376"/>
            <a:ext cx="5373632" cy="7959194"/>
            <a:chOff x="0" y="7568"/>
            <a:chExt cx="7164844" cy="10612258"/>
          </a:xfrm>
        </p:grpSpPr>
        <p:grpSp>
          <p:nvGrpSpPr>
            <p:cNvPr id="320" name="Google Shape;320;p25"/>
            <p:cNvGrpSpPr/>
            <p:nvPr/>
          </p:nvGrpSpPr>
          <p:grpSpPr>
            <a:xfrm>
              <a:off x="50951" y="7568"/>
              <a:ext cx="7113892" cy="10612258"/>
              <a:chOff x="127" y="6350"/>
              <a:chExt cx="5968747" cy="8903970"/>
            </a:xfrm>
          </p:grpSpPr>
          <p:sp>
            <p:nvSpPr>
              <p:cNvPr id="321" name="Google Shape;321;p25"/>
              <p:cNvSpPr/>
              <p:nvPr/>
            </p:nvSpPr>
            <p:spPr>
              <a:xfrm>
                <a:off x="127" y="6350"/>
                <a:ext cx="5968747" cy="8903970"/>
              </a:xfrm>
              <a:custGeom>
                <a:rect b="b" l="l" r="r" t="t"/>
                <a:pathLst>
                  <a:path extrusionOk="0" h="8903970" w="5968747">
                    <a:moveTo>
                      <a:pt x="2988310" y="8903970"/>
                    </a:moveTo>
                    <a:lnTo>
                      <a:pt x="2980563" y="8903970"/>
                    </a:lnTo>
                    <a:cubicBezTo>
                      <a:pt x="2246376" y="8903970"/>
                      <a:pt x="1538224" y="8630412"/>
                      <a:pt x="986790" y="8133714"/>
                    </a:cubicBezTo>
                    <a:cubicBezTo>
                      <a:pt x="420243" y="7623429"/>
                      <a:pt x="76581" y="6921881"/>
                      <a:pt x="19177" y="6158230"/>
                    </a:cubicBezTo>
                    <a:lnTo>
                      <a:pt x="16510" y="6121781"/>
                    </a:lnTo>
                    <a:cubicBezTo>
                      <a:pt x="4064" y="5781802"/>
                      <a:pt x="0" y="2921762"/>
                      <a:pt x="23876" y="2678811"/>
                    </a:cubicBezTo>
                    <a:cubicBezTo>
                      <a:pt x="96647" y="1941195"/>
                      <a:pt x="439801" y="1261618"/>
                      <a:pt x="990092" y="765302"/>
                    </a:cubicBezTo>
                    <a:cubicBezTo>
                      <a:pt x="1537208" y="271780"/>
                      <a:pt x="2242439" y="0"/>
                      <a:pt x="2975737" y="0"/>
                    </a:cubicBezTo>
                    <a:lnTo>
                      <a:pt x="2992882" y="0"/>
                    </a:lnTo>
                    <a:cubicBezTo>
                      <a:pt x="3726180" y="0"/>
                      <a:pt x="4431411" y="271780"/>
                      <a:pt x="4978527" y="765302"/>
                    </a:cubicBezTo>
                    <a:cubicBezTo>
                      <a:pt x="5528945" y="1261745"/>
                      <a:pt x="5871972" y="1941195"/>
                      <a:pt x="5944743" y="2678684"/>
                    </a:cubicBezTo>
                    <a:cubicBezTo>
                      <a:pt x="5968747" y="2921762"/>
                      <a:pt x="5964555" y="5782310"/>
                      <a:pt x="5952109" y="6122289"/>
                    </a:cubicBezTo>
                    <a:lnTo>
                      <a:pt x="5951982" y="6125083"/>
                    </a:lnTo>
                    <a:lnTo>
                      <a:pt x="5949442" y="6158230"/>
                    </a:lnTo>
                    <a:cubicBezTo>
                      <a:pt x="5892038" y="6921881"/>
                      <a:pt x="5548376" y="7623429"/>
                      <a:pt x="4981829" y="8133715"/>
                    </a:cubicBezTo>
                    <a:cubicBezTo>
                      <a:pt x="4430522" y="8630412"/>
                      <a:pt x="3722497" y="8903970"/>
                      <a:pt x="2988310" y="8903970"/>
                    </a:cubicBezTo>
                    <a:close/>
                    <a:moveTo>
                      <a:pt x="2975737" y="19050"/>
                    </a:moveTo>
                    <a:cubicBezTo>
                      <a:pt x="2247138" y="19050"/>
                      <a:pt x="1546479" y="289052"/>
                      <a:pt x="1002792" y="779399"/>
                    </a:cubicBezTo>
                    <a:cubicBezTo>
                      <a:pt x="455930" y="1272540"/>
                      <a:pt x="115062" y="1947799"/>
                      <a:pt x="42926" y="2680589"/>
                    </a:cubicBezTo>
                    <a:cubicBezTo>
                      <a:pt x="19050" y="2923286"/>
                      <a:pt x="23241" y="5781167"/>
                      <a:pt x="35560" y="6121019"/>
                    </a:cubicBezTo>
                    <a:lnTo>
                      <a:pt x="35687" y="6123686"/>
                    </a:lnTo>
                    <a:lnTo>
                      <a:pt x="38227" y="6156706"/>
                    </a:lnTo>
                    <a:cubicBezTo>
                      <a:pt x="95250" y="6915403"/>
                      <a:pt x="436626" y="7612507"/>
                      <a:pt x="999617" y="8119490"/>
                    </a:cubicBezTo>
                    <a:cubicBezTo>
                      <a:pt x="1547622" y="8613012"/>
                      <a:pt x="2251202" y="8884793"/>
                      <a:pt x="2980690" y="8884793"/>
                    </a:cubicBezTo>
                    <a:lnTo>
                      <a:pt x="2988437" y="8884793"/>
                    </a:lnTo>
                    <a:cubicBezTo>
                      <a:pt x="3717925" y="8884793"/>
                      <a:pt x="4421378" y="8613012"/>
                      <a:pt x="4969383" y="8119490"/>
                    </a:cubicBezTo>
                    <a:cubicBezTo>
                      <a:pt x="5532374" y="7612507"/>
                      <a:pt x="5873750" y="6915403"/>
                      <a:pt x="5930773" y="6156706"/>
                    </a:cubicBezTo>
                    <a:lnTo>
                      <a:pt x="5933313" y="6121527"/>
                    </a:lnTo>
                    <a:cubicBezTo>
                      <a:pt x="5945632" y="5781675"/>
                      <a:pt x="5949950" y="2923159"/>
                      <a:pt x="5925947" y="2680462"/>
                    </a:cubicBezTo>
                    <a:cubicBezTo>
                      <a:pt x="5853684" y="1947672"/>
                      <a:pt x="5512816" y="1272540"/>
                      <a:pt x="4965954" y="779272"/>
                    </a:cubicBezTo>
                    <a:cubicBezTo>
                      <a:pt x="4422140" y="289052"/>
                      <a:pt x="3721481" y="19050"/>
                      <a:pt x="2992882" y="19050"/>
                    </a:cubicBezTo>
                    <a:lnTo>
                      <a:pt x="2975737" y="19050"/>
                    </a:lnTo>
                    <a:close/>
                  </a:path>
                </a:pathLst>
              </a:custGeom>
              <a:solidFill>
                <a:srgbClr val="CCD5AE">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5"/>
              <p:cNvSpPr/>
              <p:nvPr/>
            </p:nvSpPr>
            <p:spPr>
              <a:xfrm>
                <a:off x="148844" y="155701"/>
                <a:ext cx="5671185" cy="8605520"/>
              </a:xfrm>
              <a:custGeom>
                <a:rect b="b" l="l" r="r" t="t"/>
                <a:pathLst>
                  <a:path extrusionOk="0" h="8605520" w="5671185">
                    <a:moveTo>
                      <a:pt x="2831846" y="8605394"/>
                    </a:moveTo>
                    <a:cubicBezTo>
                      <a:pt x="2134616" y="8605394"/>
                      <a:pt x="1462024" y="8345425"/>
                      <a:pt x="937895" y="7873493"/>
                    </a:cubicBezTo>
                    <a:cubicBezTo>
                      <a:pt x="399923" y="7388987"/>
                      <a:pt x="73660" y="6722873"/>
                      <a:pt x="19177" y="5997702"/>
                    </a:cubicBezTo>
                    <a:lnTo>
                      <a:pt x="16891" y="5966968"/>
                    </a:lnTo>
                    <a:cubicBezTo>
                      <a:pt x="4572" y="5629021"/>
                      <a:pt x="0" y="2784729"/>
                      <a:pt x="23749" y="2544064"/>
                    </a:cubicBezTo>
                    <a:cubicBezTo>
                      <a:pt x="92710" y="1843532"/>
                      <a:pt x="418592" y="1198245"/>
                      <a:pt x="941324" y="726821"/>
                    </a:cubicBezTo>
                    <a:cubicBezTo>
                      <a:pt x="1461008" y="258064"/>
                      <a:pt x="2130679" y="0"/>
                      <a:pt x="2827020" y="0"/>
                    </a:cubicBezTo>
                    <a:lnTo>
                      <a:pt x="2844165" y="0"/>
                    </a:lnTo>
                    <a:cubicBezTo>
                      <a:pt x="3540506" y="0"/>
                      <a:pt x="4210177" y="258191"/>
                      <a:pt x="4729861" y="726949"/>
                    </a:cubicBezTo>
                    <a:cubicBezTo>
                      <a:pt x="5252593" y="1198373"/>
                      <a:pt x="5578475" y="1843787"/>
                      <a:pt x="5647436" y="2544192"/>
                    </a:cubicBezTo>
                    <a:cubicBezTo>
                      <a:pt x="5671185" y="2784857"/>
                      <a:pt x="5666613" y="5629149"/>
                      <a:pt x="5654167" y="5967731"/>
                    </a:cubicBezTo>
                    <a:lnTo>
                      <a:pt x="5651881" y="5997830"/>
                    </a:lnTo>
                    <a:cubicBezTo>
                      <a:pt x="5597398" y="6722999"/>
                      <a:pt x="5271135" y="7389242"/>
                      <a:pt x="4733163" y="7873747"/>
                    </a:cubicBezTo>
                    <a:cubicBezTo>
                      <a:pt x="4209161" y="8345679"/>
                      <a:pt x="3536569" y="8605521"/>
                      <a:pt x="2839339" y="8605521"/>
                    </a:cubicBezTo>
                    <a:lnTo>
                      <a:pt x="2831846" y="8605521"/>
                    </a:lnTo>
                    <a:close/>
                  </a:path>
                </a:pathLst>
              </a:custGeom>
              <a:blipFill rotWithShape="1">
                <a:blip r:embed="rId5">
                  <a:alphaModFix amt="70000"/>
                </a:blip>
                <a:stretch>
                  <a:fillRect b="0" l="-64039" r="-64036"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3" name="Google Shape;323;p25"/>
            <p:cNvSpPr/>
            <p:nvPr/>
          </p:nvSpPr>
          <p:spPr>
            <a:xfrm>
              <a:off x="0" y="1161846"/>
              <a:ext cx="1196106" cy="1359211"/>
            </a:xfrm>
            <a:custGeom>
              <a:rect b="b" l="l" r="r" t="t"/>
              <a:pathLst>
                <a:path extrusionOk="0" h="1359211" w="1196106">
                  <a:moveTo>
                    <a:pt x="0" y="0"/>
                  </a:moveTo>
                  <a:lnTo>
                    <a:pt x="1196106" y="0"/>
                  </a:lnTo>
                  <a:lnTo>
                    <a:pt x="1196106" y="1359211"/>
                  </a:lnTo>
                  <a:lnTo>
                    <a:pt x="0" y="1359211"/>
                  </a:lnTo>
                  <a:lnTo>
                    <a:pt x="0" y="0"/>
                  </a:lnTo>
                  <a:close/>
                </a:path>
              </a:pathLst>
            </a:custGeom>
            <a:blipFill rotWithShape="1">
              <a:blip r:embed="rId6">
                <a:alphaModFix/>
              </a:blip>
              <a:stretch>
                <a:fillRect b="0" l="0" r="0" t="0"/>
              </a:stretch>
            </a:blipFill>
            <a:ln>
              <a:noFill/>
            </a:ln>
          </p:spPr>
        </p:sp>
      </p:grpSp>
      <p:sp>
        <p:nvSpPr>
          <p:cNvPr id="324" name="Google Shape;324;p25"/>
          <p:cNvSpPr txBox="1"/>
          <p:nvPr/>
        </p:nvSpPr>
        <p:spPr>
          <a:xfrm>
            <a:off x="4257534" y="4210050"/>
            <a:ext cx="9772932" cy="1847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2000" u="none" cap="none" strike="noStrike">
                <a:solidFill>
                  <a:srgbClr val="FAEDCD"/>
                </a:solidFill>
                <a:latin typeface="Antic Didone"/>
                <a:ea typeface="Antic Didone"/>
                <a:cs typeface="Antic Didone"/>
                <a:sym typeface="Antic Didone"/>
              </a:rPr>
              <a:t>Conclusions</a:t>
            </a:r>
            <a:endParaRPr/>
          </a:p>
        </p:txBody>
      </p:sp>
      <p:sp>
        <p:nvSpPr>
          <p:cNvPr id="325" name="Google Shape;325;p25"/>
          <p:cNvSpPr txBox="1"/>
          <p:nvPr/>
        </p:nvSpPr>
        <p:spPr>
          <a:xfrm>
            <a:off x="4701094" y="9399355"/>
            <a:ext cx="8885812" cy="39814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FAEDCD"/>
                </a:solidFill>
                <a:latin typeface="Roboto"/>
                <a:ea typeface="Roboto"/>
                <a:cs typeface="Roboto"/>
                <a:sym typeface="Roboto"/>
              </a:rPr>
              <a:t>Elaborate on what you want to discuss.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DCD"/>
        </a:solidFill>
      </p:bgPr>
    </p:bg>
    <p:spTree>
      <p:nvGrpSpPr>
        <p:cNvPr id="329" name="Shape 329"/>
        <p:cNvGrpSpPr/>
        <p:nvPr/>
      </p:nvGrpSpPr>
      <p:grpSpPr>
        <a:xfrm>
          <a:off x="0" y="0"/>
          <a:ext cx="0" cy="0"/>
          <a:chOff x="0" y="0"/>
          <a:chExt cx="0" cy="0"/>
        </a:xfrm>
      </p:grpSpPr>
      <p:pic>
        <p:nvPicPr>
          <p:cNvPr id="330" name="Google Shape;330;p26"/>
          <p:cNvPicPr preferRelativeResize="0"/>
          <p:nvPr/>
        </p:nvPicPr>
        <p:blipFill rotWithShape="1">
          <a:blip r:embed="rId3">
            <a:alphaModFix/>
          </a:blip>
          <a:srcRect b="0" l="1309" r="1309" t="0"/>
          <a:stretch/>
        </p:blipFill>
        <p:spPr>
          <a:xfrm>
            <a:off x="9257110" y="805652"/>
            <a:ext cx="4309524" cy="2950292"/>
          </a:xfrm>
          <a:prstGeom prst="rect">
            <a:avLst/>
          </a:prstGeom>
          <a:noFill/>
          <a:ln>
            <a:noFill/>
          </a:ln>
        </p:spPr>
      </p:pic>
      <p:pic>
        <p:nvPicPr>
          <p:cNvPr id="331" name="Google Shape;331;p26"/>
          <p:cNvPicPr preferRelativeResize="0"/>
          <p:nvPr/>
        </p:nvPicPr>
        <p:blipFill rotWithShape="1">
          <a:blip r:embed="rId4">
            <a:alphaModFix/>
          </a:blip>
          <a:srcRect b="0" l="22563" r="22562" t="0"/>
          <a:stretch/>
        </p:blipFill>
        <p:spPr>
          <a:xfrm>
            <a:off x="4535744" y="2393877"/>
            <a:ext cx="4158643" cy="5052471"/>
          </a:xfrm>
          <a:prstGeom prst="rect">
            <a:avLst/>
          </a:prstGeom>
          <a:noFill/>
          <a:ln>
            <a:noFill/>
          </a:ln>
        </p:spPr>
      </p:pic>
      <p:pic>
        <p:nvPicPr>
          <p:cNvPr id="332" name="Google Shape;332;p26"/>
          <p:cNvPicPr preferRelativeResize="0"/>
          <p:nvPr/>
        </p:nvPicPr>
        <p:blipFill rotWithShape="1">
          <a:blip r:embed="rId5">
            <a:alphaModFix/>
          </a:blip>
          <a:srcRect b="12860" l="0" r="0" t="41498"/>
          <a:stretch/>
        </p:blipFill>
        <p:spPr>
          <a:xfrm>
            <a:off x="-335755" y="805652"/>
            <a:ext cx="4309524" cy="2950292"/>
          </a:xfrm>
          <a:prstGeom prst="rect">
            <a:avLst/>
          </a:prstGeom>
          <a:noFill/>
          <a:ln>
            <a:noFill/>
          </a:ln>
        </p:spPr>
      </p:pic>
      <p:pic>
        <p:nvPicPr>
          <p:cNvPr id="333" name="Google Shape;333;p26"/>
          <p:cNvPicPr preferRelativeResize="0"/>
          <p:nvPr/>
        </p:nvPicPr>
        <p:blipFill rotWithShape="1">
          <a:blip r:embed="rId6">
            <a:alphaModFix/>
          </a:blip>
          <a:srcRect b="0" l="21817" r="21816" t="0"/>
          <a:stretch/>
        </p:blipFill>
        <p:spPr>
          <a:xfrm>
            <a:off x="-335755" y="4159599"/>
            <a:ext cx="4309524" cy="5098701"/>
          </a:xfrm>
          <a:prstGeom prst="rect">
            <a:avLst/>
          </a:prstGeom>
          <a:noFill/>
          <a:ln>
            <a:noFill/>
          </a:ln>
        </p:spPr>
      </p:pic>
      <p:pic>
        <p:nvPicPr>
          <p:cNvPr id="334" name="Google Shape;334;p26"/>
          <p:cNvPicPr preferRelativeResize="0"/>
          <p:nvPr/>
        </p:nvPicPr>
        <p:blipFill rotWithShape="1">
          <a:blip r:embed="rId7">
            <a:alphaModFix/>
          </a:blip>
          <a:srcRect b="4439" l="0" r="0" t="4440"/>
          <a:stretch/>
        </p:blipFill>
        <p:spPr>
          <a:xfrm>
            <a:off x="14129357" y="2393877"/>
            <a:ext cx="4158643" cy="5052471"/>
          </a:xfrm>
          <a:prstGeom prst="rect">
            <a:avLst/>
          </a:prstGeom>
          <a:noFill/>
          <a:ln>
            <a:noFill/>
          </a:ln>
        </p:spPr>
      </p:pic>
      <p:pic>
        <p:nvPicPr>
          <p:cNvPr id="335" name="Google Shape;335;p26"/>
          <p:cNvPicPr preferRelativeResize="0"/>
          <p:nvPr/>
        </p:nvPicPr>
        <p:blipFill rotWithShape="1">
          <a:blip r:embed="rId8">
            <a:alphaModFix/>
          </a:blip>
          <a:srcRect b="0" l="35118" r="28002" t="34553"/>
          <a:stretch/>
        </p:blipFill>
        <p:spPr>
          <a:xfrm>
            <a:off x="9257110" y="4159599"/>
            <a:ext cx="4309524" cy="5098701"/>
          </a:xfrm>
          <a:prstGeom prst="rect">
            <a:avLst/>
          </a:prstGeom>
          <a:noFill/>
          <a:ln>
            <a:noFill/>
          </a:ln>
        </p:spPr>
      </p:pic>
      <p:sp>
        <p:nvSpPr>
          <p:cNvPr id="336" name="Google Shape;336;p26"/>
          <p:cNvSpPr/>
          <p:nvPr/>
        </p:nvSpPr>
        <p:spPr>
          <a:xfrm>
            <a:off x="16518091" y="6144694"/>
            <a:ext cx="3978835" cy="5042302"/>
          </a:xfrm>
          <a:custGeom>
            <a:rect b="b" l="l" r="r" t="t"/>
            <a:pathLst>
              <a:path extrusionOk="0" h="5042302" w="3978835">
                <a:moveTo>
                  <a:pt x="0" y="0"/>
                </a:moveTo>
                <a:lnTo>
                  <a:pt x="3978835" y="0"/>
                </a:lnTo>
                <a:lnTo>
                  <a:pt x="3978835" y="5042302"/>
                </a:lnTo>
                <a:lnTo>
                  <a:pt x="0" y="5042302"/>
                </a:lnTo>
                <a:lnTo>
                  <a:pt x="0" y="0"/>
                </a:lnTo>
                <a:close/>
              </a:path>
            </a:pathLst>
          </a:custGeom>
          <a:blipFill rotWithShape="1">
            <a:blip r:embed="rId9">
              <a:alphaModFix/>
            </a:blip>
            <a:stretch>
              <a:fillRect b="0" l="0" r="0" t="0"/>
            </a:stretch>
          </a:blipFill>
          <a:ln>
            <a:noFill/>
          </a:ln>
        </p:spPr>
      </p:sp>
      <p:sp>
        <p:nvSpPr>
          <p:cNvPr id="337" name="Google Shape;337;p26"/>
          <p:cNvSpPr/>
          <p:nvPr/>
        </p:nvSpPr>
        <p:spPr>
          <a:xfrm rot="9287762">
            <a:off x="2755157" y="-1251748"/>
            <a:ext cx="3561172" cy="4114800"/>
          </a:xfrm>
          <a:custGeom>
            <a:rect b="b" l="l" r="r" t="t"/>
            <a:pathLst>
              <a:path extrusionOk="0" h="4114800" w="3561172">
                <a:moveTo>
                  <a:pt x="0" y="0"/>
                </a:moveTo>
                <a:lnTo>
                  <a:pt x="3561173" y="0"/>
                </a:lnTo>
                <a:lnTo>
                  <a:pt x="3561173" y="4114800"/>
                </a:lnTo>
                <a:lnTo>
                  <a:pt x="0" y="4114800"/>
                </a:lnTo>
                <a:lnTo>
                  <a:pt x="0" y="0"/>
                </a:lnTo>
                <a:close/>
              </a:path>
            </a:pathLst>
          </a:custGeom>
          <a:blipFill rotWithShape="1">
            <a:blip r:embed="rId10">
              <a:alphaModFix/>
            </a:blip>
            <a:stretch>
              <a:fillRect b="0" l="0" r="0" t="0"/>
            </a:stretch>
          </a:blipFill>
          <a:ln>
            <a:noFill/>
          </a:ln>
        </p:spPr>
      </p:sp>
      <p:sp>
        <p:nvSpPr>
          <p:cNvPr id="338" name="Google Shape;338;p26"/>
          <p:cNvSpPr txBox="1"/>
          <p:nvPr/>
        </p:nvSpPr>
        <p:spPr>
          <a:xfrm>
            <a:off x="4535744" y="8005445"/>
            <a:ext cx="41586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500" u="none" cap="none" strike="noStrike">
                <a:solidFill>
                  <a:srgbClr val="221D23"/>
                </a:solidFill>
                <a:latin typeface="Roboto"/>
                <a:ea typeface="Roboto"/>
                <a:cs typeface="Roboto"/>
                <a:sym typeface="Roboto"/>
              </a:rPr>
              <a:t>Write a caption for the photos.</a:t>
            </a:r>
            <a:endParaRPr/>
          </a:p>
        </p:txBody>
      </p:sp>
      <p:sp>
        <p:nvSpPr>
          <p:cNvPr id="339" name="Google Shape;339;p26"/>
          <p:cNvSpPr txBox="1"/>
          <p:nvPr/>
        </p:nvSpPr>
        <p:spPr>
          <a:xfrm>
            <a:off x="14129357" y="729452"/>
            <a:ext cx="4158600" cy="110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600" u="none" cap="none" strike="noStrike">
                <a:solidFill>
                  <a:srgbClr val="221D23"/>
                </a:solidFill>
                <a:latin typeface="Roboto"/>
                <a:ea typeface="Roboto"/>
                <a:cs typeface="Roboto"/>
                <a:sym typeface="Roboto"/>
              </a:rPr>
              <a:t>Write a caption for the photos.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par>
                                <p:cTn fill="hold" nodeType="with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27"/>
          <p:cNvPicPr preferRelativeResize="0"/>
          <p:nvPr/>
        </p:nvPicPr>
        <p:blipFill rotWithShape="1">
          <a:blip r:embed="rId3">
            <a:alphaModFix/>
          </a:blip>
          <a:srcRect b="7811" l="0" r="0" t="7812"/>
          <a:stretch/>
        </p:blipFill>
        <p:spPr>
          <a:xfrm>
            <a:off x="0" y="0"/>
            <a:ext cx="18288000" cy="10287000"/>
          </a:xfrm>
          <a:prstGeom prst="rect">
            <a:avLst/>
          </a:prstGeom>
          <a:noFill/>
          <a:ln>
            <a:noFill/>
          </a:ln>
        </p:spPr>
      </p:pic>
      <p:grpSp>
        <p:nvGrpSpPr>
          <p:cNvPr id="345" name="Google Shape;345;p27"/>
          <p:cNvGrpSpPr/>
          <p:nvPr/>
        </p:nvGrpSpPr>
        <p:grpSpPr>
          <a:xfrm>
            <a:off x="1769840" y="6419413"/>
            <a:ext cx="7849463" cy="3814463"/>
            <a:chOff x="0" y="1"/>
            <a:chExt cx="10465950" cy="5085951"/>
          </a:xfrm>
        </p:grpSpPr>
        <p:sp>
          <p:nvSpPr>
            <p:cNvPr id="346" name="Google Shape;346;p27"/>
            <p:cNvSpPr/>
            <p:nvPr/>
          </p:nvSpPr>
          <p:spPr>
            <a:xfrm rot="5011492">
              <a:off x="3269268" y="-2477715"/>
              <a:ext cx="3927414" cy="10087396"/>
            </a:xfrm>
            <a:custGeom>
              <a:rect b="b" l="l" r="r" t="t"/>
              <a:pathLst>
                <a:path extrusionOk="0" h="10087396" w="3927414">
                  <a:moveTo>
                    <a:pt x="0" y="0"/>
                  </a:moveTo>
                  <a:lnTo>
                    <a:pt x="3927414" y="0"/>
                  </a:lnTo>
                  <a:lnTo>
                    <a:pt x="3927414" y="10087396"/>
                  </a:lnTo>
                  <a:lnTo>
                    <a:pt x="0" y="10087396"/>
                  </a:lnTo>
                  <a:lnTo>
                    <a:pt x="0" y="0"/>
                  </a:lnTo>
                  <a:close/>
                </a:path>
              </a:pathLst>
            </a:custGeom>
            <a:blipFill rotWithShape="1">
              <a:blip r:embed="rId4">
                <a:alphaModFix/>
              </a:blip>
              <a:stretch>
                <a:fillRect b="0" l="0" r="0" t="0"/>
              </a:stretch>
            </a:blipFill>
            <a:ln>
              <a:noFill/>
            </a:ln>
          </p:spPr>
        </p:sp>
        <p:sp>
          <p:nvSpPr>
            <p:cNvPr id="347" name="Google Shape;347;p27"/>
            <p:cNvSpPr/>
            <p:nvPr/>
          </p:nvSpPr>
          <p:spPr>
            <a:xfrm rot="-1490658">
              <a:off x="7302239" y="174368"/>
              <a:ext cx="1107142" cy="1258116"/>
            </a:xfrm>
            <a:custGeom>
              <a:rect b="b" l="l" r="r" t="t"/>
              <a:pathLst>
                <a:path extrusionOk="0" h="1258116" w="1107142">
                  <a:moveTo>
                    <a:pt x="0" y="0"/>
                  </a:moveTo>
                  <a:lnTo>
                    <a:pt x="1107142" y="0"/>
                  </a:lnTo>
                  <a:lnTo>
                    <a:pt x="1107142" y="1258116"/>
                  </a:lnTo>
                  <a:lnTo>
                    <a:pt x="0" y="1258116"/>
                  </a:lnTo>
                  <a:lnTo>
                    <a:pt x="0" y="0"/>
                  </a:lnTo>
                  <a:close/>
                </a:path>
              </a:pathLst>
            </a:custGeom>
            <a:blipFill rotWithShape="1">
              <a:blip r:embed="rId5">
                <a:alphaModFix/>
              </a:blip>
              <a:stretch>
                <a:fillRect b="0" l="0" r="0" t="0"/>
              </a:stretch>
            </a:blipFill>
            <a:ln>
              <a:noFill/>
            </a:ln>
          </p:spPr>
        </p:sp>
      </p:grpSp>
      <p:sp>
        <p:nvSpPr>
          <p:cNvPr id="348" name="Google Shape;348;p27"/>
          <p:cNvSpPr txBox="1"/>
          <p:nvPr/>
        </p:nvSpPr>
        <p:spPr>
          <a:xfrm>
            <a:off x="1028700" y="7410450"/>
            <a:ext cx="10646934" cy="18478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2000" u="none" cap="none" strike="noStrike">
                <a:solidFill>
                  <a:srgbClr val="221D23"/>
                </a:solidFill>
                <a:latin typeface="Antic Didone"/>
                <a:ea typeface="Antic Didone"/>
                <a:cs typeface="Antic Didone"/>
                <a:sym typeface="Antic Didone"/>
              </a:rPr>
              <a:t>Methodology</a:t>
            </a:r>
            <a:endParaRPr/>
          </a:p>
        </p:txBody>
      </p:sp>
      <p:sp>
        <p:nvSpPr>
          <p:cNvPr id="349" name="Google Shape;349;p27"/>
          <p:cNvSpPr txBox="1"/>
          <p:nvPr/>
        </p:nvSpPr>
        <p:spPr>
          <a:xfrm>
            <a:off x="713795" y="781050"/>
            <a:ext cx="4910019" cy="20764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2000" u="none" cap="none" strike="noStrike">
                <a:solidFill>
                  <a:srgbClr val="221D23"/>
                </a:solidFill>
                <a:latin typeface="Antic Didone"/>
                <a:ea typeface="Antic Didone"/>
                <a:cs typeface="Antic Didone"/>
                <a:sym typeface="Antic Didone"/>
              </a:rPr>
              <a:t>01</a:t>
            </a:r>
            <a:endParaRPr/>
          </a:p>
        </p:txBody>
      </p:sp>
      <p:sp>
        <p:nvSpPr>
          <p:cNvPr id="350" name="Google Shape;350;p27"/>
          <p:cNvSpPr txBox="1"/>
          <p:nvPr/>
        </p:nvSpPr>
        <p:spPr>
          <a:xfrm>
            <a:off x="6688991" y="781050"/>
            <a:ext cx="4910019" cy="20764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2000" u="none" cap="none" strike="noStrike">
                <a:solidFill>
                  <a:srgbClr val="221D23"/>
                </a:solidFill>
                <a:latin typeface="Antic Didone"/>
                <a:ea typeface="Antic Didone"/>
                <a:cs typeface="Antic Didone"/>
                <a:sym typeface="Antic Didone"/>
              </a:rPr>
              <a:t>02</a:t>
            </a:r>
            <a:endParaRPr/>
          </a:p>
        </p:txBody>
      </p:sp>
      <p:sp>
        <p:nvSpPr>
          <p:cNvPr id="351" name="Google Shape;351;p27"/>
          <p:cNvSpPr txBox="1"/>
          <p:nvPr/>
        </p:nvSpPr>
        <p:spPr>
          <a:xfrm>
            <a:off x="12664187" y="781050"/>
            <a:ext cx="4910019" cy="20764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2000" u="none" cap="none" strike="noStrike">
                <a:solidFill>
                  <a:srgbClr val="221D23"/>
                </a:solidFill>
                <a:latin typeface="Antic Didone"/>
                <a:ea typeface="Antic Didone"/>
                <a:cs typeface="Antic Didone"/>
                <a:sym typeface="Antic Didone"/>
              </a:rPr>
              <a:t>03</a:t>
            </a:r>
            <a:endParaRPr/>
          </a:p>
        </p:txBody>
      </p:sp>
      <p:grpSp>
        <p:nvGrpSpPr>
          <p:cNvPr id="352" name="Google Shape;352;p27"/>
          <p:cNvGrpSpPr/>
          <p:nvPr/>
        </p:nvGrpSpPr>
        <p:grpSpPr>
          <a:xfrm>
            <a:off x="3169337" y="3285331"/>
            <a:ext cx="237805" cy="238871"/>
            <a:chOff x="1813" y="0"/>
            <a:chExt cx="809173" cy="812800"/>
          </a:xfrm>
        </p:grpSpPr>
        <p:sp>
          <p:nvSpPr>
            <p:cNvPr id="353" name="Google Shape;353;p2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95959">
                <a:alpha val="2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7"/>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5" name="Google Shape;355;p27"/>
          <p:cNvGrpSpPr/>
          <p:nvPr/>
        </p:nvGrpSpPr>
        <p:grpSpPr>
          <a:xfrm>
            <a:off x="9146689" y="3234944"/>
            <a:ext cx="237805" cy="289258"/>
            <a:chOff x="1813" y="-171450"/>
            <a:chExt cx="809173" cy="984250"/>
          </a:xfrm>
        </p:grpSpPr>
        <p:sp>
          <p:nvSpPr>
            <p:cNvPr id="356" name="Google Shape;356;p2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95959">
                <a:alpha val="2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7"/>
            <p:cNvSpPr txBox="1"/>
            <p:nvPr/>
          </p:nvSpPr>
          <p:spPr>
            <a:xfrm>
              <a:off x="76200" y="-171450"/>
              <a:ext cx="660400" cy="908050"/>
            </a:xfrm>
            <a:prstGeom prst="rect">
              <a:avLst/>
            </a:prstGeom>
            <a:noFill/>
            <a:ln>
              <a:noFill/>
            </a:ln>
          </p:spPr>
          <p:txBody>
            <a:bodyPr anchorCtr="0" anchor="ctr" bIns="50800" lIns="50800" spcFirstLastPara="1" rIns="50800" wrap="square" tIns="50800">
              <a:noAutofit/>
            </a:bodyPr>
            <a:lstStyle/>
            <a:p>
              <a:pPr indent="0" lvl="0" marL="0" marR="0" rtl="0" algn="ctr">
                <a:lnSpc>
                  <a:spcPct val="9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8" name="Google Shape;358;p27"/>
          <p:cNvGrpSpPr/>
          <p:nvPr/>
        </p:nvGrpSpPr>
        <p:grpSpPr>
          <a:xfrm>
            <a:off x="15124041" y="3285331"/>
            <a:ext cx="237805" cy="238871"/>
            <a:chOff x="1813" y="0"/>
            <a:chExt cx="809173" cy="812800"/>
          </a:xfrm>
        </p:grpSpPr>
        <p:sp>
          <p:nvSpPr>
            <p:cNvPr id="359" name="Google Shape;359;p2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95959">
                <a:alpha val="2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7"/>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1" name="Google Shape;361;p27"/>
          <p:cNvSpPr txBox="1"/>
          <p:nvPr/>
        </p:nvSpPr>
        <p:spPr>
          <a:xfrm>
            <a:off x="1495562" y="4366260"/>
            <a:ext cx="3585356"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595959"/>
                </a:solidFill>
                <a:latin typeface="Antic Didone"/>
                <a:ea typeface="Antic Didone"/>
                <a:cs typeface="Antic Didone"/>
                <a:sym typeface="Antic Didone"/>
              </a:rPr>
              <a:t>Add a main point</a:t>
            </a:r>
            <a:endParaRPr/>
          </a:p>
        </p:txBody>
      </p:sp>
      <p:sp>
        <p:nvSpPr>
          <p:cNvPr id="362" name="Google Shape;362;p27"/>
          <p:cNvSpPr txBox="1"/>
          <p:nvPr/>
        </p:nvSpPr>
        <p:spPr>
          <a:xfrm>
            <a:off x="1700259" y="5150739"/>
            <a:ext cx="3088500" cy="738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399" u="none" cap="none" strike="noStrike">
                <a:solidFill>
                  <a:srgbClr val="221D23"/>
                </a:solidFill>
                <a:latin typeface="Roboto"/>
                <a:ea typeface="Roboto"/>
                <a:cs typeface="Roboto"/>
                <a:sym typeface="Roboto"/>
              </a:rPr>
              <a:t>Elaborate on what you want to discuss. </a:t>
            </a:r>
            <a:endParaRPr/>
          </a:p>
        </p:txBody>
      </p:sp>
      <p:sp>
        <p:nvSpPr>
          <p:cNvPr id="363" name="Google Shape;363;p27"/>
          <p:cNvSpPr txBox="1"/>
          <p:nvPr/>
        </p:nvSpPr>
        <p:spPr>
          <a:xfrm>
            <a:off x="13498830" y="4366260"/>
            <a:ext cx="3488227"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595959"/>
                </a:solidFill>
                <a:latin typeface="Antic Didone"/>
                <a:ea typeface="Antic Didone"/>
                <a:cs typeface="Antic Didone"/>
                <a:sym typeface="Antic Didone"/>
              </a:rPr>
              <a:t>Add a main point</a:t>
            </a:r>
            <a:endParaRPr/>
          </a:p>
        </p:txBody>
      </p:sp>
      <p:sp>
        <p:nvSpPr>
          <p:cNvPr id="364" name="Google Shape;364;p27"/>
          <p:cNvSpPr txBox="1"/>
          <p:nvPr/>
        </p:nvSpPr>
        <p:spPr>
          <a:xfrm>
            <a:off x="13498830" y="5150739"/>
            <a:ext cx="3375900" cy="738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399" u="none" cap="none" strike="noStrike">
                <a:solidFill>
                  <a:srgbClr val="221D23"/>
                </a:solidFill>
                <a:latin typeface="Roboto"/>
                <a:ea typeface="Roboto"/>
                <a:cs typeface="Roboto"/>
                <a:sym typeface="Roboto"/>
              </a:rPr>
              <a:t>Elaborate on what you want to discuss. </a:t>
            </a:r>
            <a:endParaRPr/>
          </a:p>
        </p:txBody>
      </p:sp>
      <p:sp>
        <p:nvSpPr>
          <p:cNvPr id="365" name="Google Shape;365;p27"/>
          <p:cNvSpPr txBox="1"/>
          <p:nvPr/>
        </p:nvSpPr>
        <p:spPr>
          <a:xfrm>
            <a:off x="7598542" y="4366260"/>
            <a:ext cx="3334099"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595959"/>
                </a:solidFill>
                <a:latin typeface="Antic Didone"/>
                <a:ea typeface="Antic Didone"/>
                <a:cs typeface="Antic Didone"/>
                <a:sym typeface="Antic Didone"/>
              </a:rPr>
              <a:t>Add a main point</a:t>
            </a:r>
            <a:endParaRPr/>
          </a:p>
        </p:txBody>
      </p:sp>
      <p:sp>
        <p:nvSpPr>
          <p:cNvPr id="366" name="Google Shape;366;p27"/>
          <p:cNvSpPr txBox="1"/>
          <p:nvPr/>
        </p:nvSpPr>
        <p:spPr>
          <a:xfrm>
            <a:off x="7598542" y="5150739"/>
            <a:ext cx="3087600" cy="738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399" u="none" cap="none" strike="noStrike">
                <a:solidFill>
                  <a:srgbClr val="221D23"/>
                </a:solidFill>
                <a:latin typeface="Roboto"/>
                <a:ea typeface="Roboto"/>
                <a:cs typeface="Roboto"/>
                <a:sym typeface="Roboto"/>
              </a:rPr>
              <a:t>Elaborate on what you want to discuss. </a:t>
            </a:r>
            <a:endParaRPr/>
          </a:p>
        </p:txBody>
      </p:sp>
      <p:sp>
        <p:nvSpPr>
          <p:cNvPr id="367" name="Google Shape;367;p27"/>
          <p:cNvSpPr/>
          <p:nvPr/>
        </p:nvSpPr>
        <p:spPr>
          <a:xfrm rot="-2212798">
            <a:off x="14523549" y="6852499"/>
            <a:ext cx="4702132" cy="5433135"/>
          </a:xfrm>
          <a:custGeom>
            <a:rect b="b" l="l" r="r" t="t"/>
            <a:pathLst>
              <a:path extrusionOk="0" h="5433135" w="4702132">
                <a:moveTo>
                  <a:pt x="0" y="0"/>
                </a:moveTo>
                <a:lnTo>
                  <a:pt x="4702131" y="0"/>
                </a:lnTo>
                <a:lnTo>
                  <a:pt x="4702131" y="5433135"/>
                </a:lnTo>
                <a:lnTo>
                  <a:pt x="0" y="5433135"/>
                </a:lnTo>
                <a:lnTo>
                  <a:pt x="0" y="0"/>
                </a:lnTo>
                <a:close/>
              </a:path>
            </a:pathLst>
          </a:custGeom>
          <a:blipFill rotWithShape="1">
            <a:blip r:embed="rId6">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par>
                                <p:cTn fill="hold" nodeType="with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DCD"/>
        </a:solidFill>
      </p:bgPr>
    </p:bg>
    <p:spTree>
      <p:nvGrpSpPr>
        <p:cNvPr id="371" name="Shape 371"/>
        <p:cNvGrpSpPr/>
        <p:nvPr/>
      </p:nvGrpSpPr>
      <p:grpSpPr>
        <a:xfrm>
          <a:off x="0" y="0"/>
          <a:ext cx="0" cy="0"/>
          <a:chOff x="0" y="0"/>
          <a:chExt cx="0" cy="0"/>
        </a:xfrm>
      </p:grpSpPr>
      <p:grpSp>
        <p:nvGrpSpPr>
          <p:cNvPr id="372" name="Google Shape;372;p28"/>
          <p:cNvGrpSpPr/>
          <p:nvPr/>
        </p:nvGrpSpPr>
        <p:grpSpPr>
          <a:xfrm>
            <a:off x="1115797" y="4210050"/>
            <a:ext cx="4101703" cy="5048250"/>
            <a:chOff x="0" y="0"/>
            <a:chExt cx="660400" cy="812800"/>
          </a:xfrm>
        </p:grpSpPr>
        <p:sp>
          <p:nvSpPr>
            <p:cNvPr id="373" name="Google Shape;373;p28"/>
            <p:cNvSpPr/>
            <p:nvPr/>
          </p:nvSpPr>
          <p:spPr>
            <a:xfrm>
              <a:off x="0" y="0"/>
              <a:ext cx="660400" cy="812800"/>
            </a:xfrm>
            <a:custGeom>
              <a:rect b="b" l="l" r="r" t="t"/>
              <a:pathLst>
                <a:path extrusionOk="0" h="8128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8"/>
            <p:cNvSpPr txBox="1"/>
            <p:nvPr/>
          </p:nvSpPr>
          <p:spPr>
            <a:xfrm>
              <a:off x="0" y="69850"/>
              <a:ext cx="660400" cy="742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5" name="Google Shape;375;p28"/>
          <p:cNvGrpSpPr/>
          <p:nvPr/>
        </p:nvGrpSpPr>
        <p:grpSpPr>
          <a:xfrm>
            <a:off x="5824635" y="335506"/>
            <a:ext cx="6399856" cy="3201444"/>
            <a:chOff x="-1" y="0"/>
            <a:chExt cx="8533141" cy="4268592"/>
          </a:xfrm>
        </p:grpSpPr>
        <p:sp>
          <p:nvSpPr>
            <p:cNvPr id="376" name="Google Shape;376;p28"/>
            <p:cNvSpPr/>
            <p:nvPr/>
          </p:nvSpPr>
          <p:spPr>
            <a:xfrm rot="4929510">
              <a:off x="2675085" y="-1953366"/>
              <a:ext cx="3182970" cy="8175324"/>
            </a:xfrm>
            <a:custGeom>
              <a:rect b="b" l="l" r="r" t="t"/>
              <a:pathLst>
                <a:path extrusionOk="0" h="8175324" w="3182970">
                  <a:moveTo>
                    <a:pt x="0" y="0"/>
                  </a:moveTo>
                  <a:lnTo>
                    <a:pt x="3182971" y="0"/>
                  </a:lnTo>
                  <a:lnTo>
                    <a:pt x="3182971" y="8175324"/>
                  </a:lnTo>
                  <a:lnTo>
                    <a:pt x="0" y="8175324"/>
                  </a:lnTo>
                  <a:lnTo>
                    <a:pt x="0" y="0"/>
                  </a:lnTo>
                  <a:close/>
                </a:path>
              </a:pathLst>
            </a:custGeom>
            <a:blipFill rotWithShape="1">
              <a:blip r:embed="rId3">
                <a:alphaModFix/>
              </a:blip>
              <a:stretch>
                <a:fillRect b="0" l="0" r="0" t="0"/>
              </a:stretch>
            </a:blipFill>
            <a:ln>
              <a:noFill/>
            </a:ln>
          </p:spPr>
        </p:sp>
        <p:sp>
          <p:nvSpPr>
            <p:cNvPr id="377" name="Google Shape;377;p28"/>
            <p:cNvSpPr/>
            <p:nvPr/>
          </p:nvSpPr>
          <p:spPr>
            <a:xfrm rot="60974">
              <a:off x="5901301" y="145731"/>
              <a:ext cx="897283" cy="1019640"/>
            </a:xfrm>
            <a:custGeom>
              <a:rect b="b" l="l" r="r" t="t"/>
              <a:pathLst>
                <a:path extrusionOk="0" h="1019640" w="897283">
                  <a:moveTo>
                    <a:pt x="0" y="0"/>
                  </a:moveTo>
                  <a:lnTo>
                    <a:pt x="897282" y="0"/>
                  </a:lnTo>
                  <a:lnTo>
                    <a:pt x="897282" y="1019640"/>
                  </a:lnTo>
                  <a:lnTo>
                    <a:pt x="0" y="1019640"/>
                  </a:lnTo>
                  <a:lnTo>
                    <a:pt x="0" y="0"/>
                  </a:lnTo>
                  <a:close/>
                </a:path>
              </a:pathLst>
            </a:custGeom>
            <a:blipFill rotWithShape="1">
              <a:blip r:embed="rId4">
                <a:alphaModFix/>
              </a:blip>
              <a:stretch>
                <a:fillRect b="0" l="0" r="0" t="0"/>
              </a:stretch>
            </a:blipFill>
            <a:ln>
              <a:noFill/>
            </a:ln>
          </p:spPr>
        </p:sp>
      </p:grpSp>
      <p:sp>
        <p:nvSpPr>
          <p:cNvPr id="378" name="Google Shape;378;p28"/>
          <p:cNvSpPr/>
          <p:nvPr/>
        </p:nvSpPr>
        <p:spPr>
          <a:xfrm>
            <a:off x="11671102" y="2114247"/>
            <a:ext cx="6899762" cy="4191606"/>
          </a:xfrm>
          <a:custGeom>
            <a:rect b="b" l="l" r="r" t="t"/>
            <a:pathLst>
              <a:path extrusionOk="0" h="4191606" w="6899762">
                <a:moveTo>
                  <a:pt x="0" y="0"/>
                </a:moveTo>
                <a:lnTo>
                  <a:pt x="6899762" y="0"/>
                </a:lnTo>
                <a:lnTo>
                  <a:pt x="6899762" y="4191606"/>
                </a:lnTo>
                <a:lnTo>
                  <a:pt x="0" y="4191606"/>
                </a:lnTo>
                <a:lnTo>
                  <a:pt x="0" y="0"/>
                </a:lnTo>
                <a:close/>
              </a:path>
            </a:pathLst>
          </a:custGeom>
          <a:blipFill rotWithShape="1">
            <a:blip r:embed="rId5">
              <a:alphaModFix/>
            </a:blip>
            <a:stretch>
              <a:fillRect b="0" l="0" r="0" t="0"/>
            </a:stretch>
          </a:blipFill>
          <a:ln>
            <a:noFill/>
          </a:ln>
        </p:spPr>
      </p:sp>
      <p:grpSp>
        <p:nvGrpSpPr>
          <p:cNvPr id="379" name="Google Shape;379;p28"/>
          <p:cNvGrpSpPr/>
          <p:nvPr/>
        </p:nvGrpSpPr>
        <p:grpSpPr>
          <a:xfrm>
            <a:off x="7093148" y="4210050"/>
            <a:ext cx="4101703" cy="5048250"/>
            <a:chOff x="0" y="0"/>
            <a:chExt cx="660400" cy="812800"/>
          </a:xfrm>
        </p:grpSpPr>
        <p:sp>
          <p:nvSpPr>
            <p:cNvPr id="380" name="Google Shape;380;p28"/>
            <p:cNvSpPr/>
            <p:nvPr/>
          </p:nvSpPr>
          <p:spPr>
            <a:xfrm>
              <a:off x="0" y="0"/>
              <a:ext cx="660400" cy="812800"/>
            </a:xfrm>
            <a:custGeom>
              <a:rect b="b" l="l" r="r" t="t"/>
              <a:pathLst>
                <a:path extrusionOk="0" h="8128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CCD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8"/>
            <p:cNvSpPr txBox="1"/>
            <p:nvPr/>
          </p:nvSpPr>
          <p:spPr>
            <a:xfrm>
              <a:off x="0" y="69850"/>
              <a:ext cx="660400" cy="742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2" name="Google Shape;382;p28"/>
          <p:cNvGrpSpPr/>
          <p:nvPr/>
        </p:nvGrpSpPr>
        <p:grpSpPr>
          <a:xfrm>
            <a:off x="13070500" y="4210050"/>
            <a:ext cx="4101703" cy="5048250"/>
            <a:chOff x="0" y="0"/>
            <a:chExt cx="660400" cy="812800"/>
          </a:xfrm>
        </p:grpSpPr>
        <p:sp>
          <p:nvSpPr>
            <p:cNvPr id="383" name="Google Shape;383;p28"/>
            <p:cNvSpPr/>
            <p:nvPr/>
          </p:nvSpPr>
          <p:spPr>
            <a:xfrm>
              <a:off x="0" y="0"/>
              <a:ext cx="660400" cy="812800"/>
            </a:xfrm>
            <a:custGeom>
              <a:rect b="b" l="l" r="r" t="t"/>
              <a:pathLst>
                <a:path extrusionOk="0" h="8128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8"/>
            <p:cNvSpPr txBox="1"/>
            <p:nvPr/>
          </p:nvSpPr>
          <p:spPr>
            <a:xfrm>
              <a:off x="0" y="69850"/>
              <a:ext cx="660400" cy="742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5" name="Google Shape;385;p28"/>
          <p:cNvGrpSpPr/>
          <p:nvPr/>
        </p:nvGrpSpPr>
        <p:grpSpPr>
          <a:xfrm>
            <a:off x="3047745" y="7435756"/>
            <a:ext cx="237805" cy="238871"/>
            <a:chOff x="1813" y="0"/>
            <a:chExt cx="809173" cy="812800"/>
          </a:xfrm>
        </p:grpSpPr>
        <p:sp>
          <p:nvSpPr>
            <p:cNvPr id="386" name="Google Shape;386;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CD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8"/>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8" name="Google Shape;388;p28"/>
          <p:cNvGrpSpPr/>
          <p:nvPr/>
        </p:nvGrpSpPr>
        <p:grpSpPr>
          <a:xfrm>
            <a:off x="9025097" y="7435756"/>
            <a:ext cx="237805" cy="238871"/>
            <a:chOff x="1813" y="0"/>
            <a:chExt cx="809173" cy="812800"/>
          </a:xfrm>
        </p:grpSpPr>
        <p:sp>
          <p:nvSpPr>
            <p:cNvPr id="389" name="Google Shape;389;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8"/>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1" name="Google Shape;391;p28"/>
          <p:cNvGrpSpPr/>
          <p:nvPr/>
        </p:nvGrpSpPr>
        <p:grpSpPr>
          <a:xfrm>
            <a:off x="15002449" y="7435756"/>
            <a:ext cx="237805" cy="238871"/>
            <a:chOff x="1813" y="0"/>
            <a:chExt cx="809173" cy="812800"/>
          </a:xfrm>
        </p:grpSpPr>
        <p:sp>
          <p:nvSpPr>
            <p:cNvPr id="392" name="Google Shape;392;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CD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8"/>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4" name="Google Shape;394;p28"/>
          <p:cNvSpPr/>
          <p:nvPr/>
        </p:nvSpPr>
        <p:spPr>
          <a:xfrm>
            <a:off x="-283233" y="2114247"/>
            <a:ext cx="6899762" cy="4191606"/>
          </a:xfrm>
          <a:custGeom>
            <a:rect b="b" l="l" r="r" t="t"/>
            <a:pathLst>
              <a:path extrusionOk="0" h="4191606" w="6899762">
                <a:moveTo>
                  <a:pt x="0" y="0"/>
                </a:moveTo>
                <a:lnTo>
                  <a:pt x="6899762" y="0"/>
                </a:lnTo>
                <a:lnTo>
                  <a:pt x="6899762" y="4191606"/>
                </a:lnTo>
                <a:lnTo>
                  <a:pt x="0" y="4191606"/>
                </a:lnTo>
                <a:lnTo>
                  <a:pt x="0" y="0"/>
                </a:lnTo>
                <a:close/>
              </a:path>
            </a:pathLst>
          </a:custGeom>
          <a:blipFill rotWithShape="1">
            <a:blip r:embed="rId5">
              <a:alphaModFix/>
            </a:blip>
            <a:stretch>
              <a:fillRect b="0" l="0" r="0" t="0"/>
            </a:stretch>
          </a:blipFill>
          <a:ln>
            <a:noFill/>
          </a:ln>
        </p:spPr>
      </p:sp>
      <p:sp>
        <p:nvSpPr>
          <p:cNvPr id="395" name="Google Shape;395;p28"/>
          <p:cNvSpPr txBox="1"/>
          <p:nvPr/>
        </p:nvSpPr>
        <p:spPr>
          <a:xfrm>
            <a:off x="1537878" y="8023178"/>
            <a:ext cx="32574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CCD5AE"/>
                </a:solidFill>
                <a:latin typeface="Roboto"/>
                <a:ea typeface="Roboto"/>
                <a:cs typeface="Roboto"/>
                <a:sym typeface="Roboto"/>
              </a:rPr>
              <a:t>Elaborate on the featured statistic.</a:t>
            </a:r>
            <a:endParaRPr/>
          </a:p>
        </p:txBody>
      </p:sp>
      <p:sp>
        <p:nvSpPr>
          <p:cNvPr id="396" name="Google Shape;396;p28"/>
          <p:cNvSpPr txBox="1"/>
          <p:nvPr/>
        </p:nvSpPr>
        <p:spPr>
          <a:xfrm>
            <a:off x="13486279" y="8023178"/>
            <a:ext cx="32700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CCD5AE"/>
                </a:solidFill>
                <a:latin typeface="Roboto"/>
                <a:ea typeface="Roboto"/>
                <a:cs typeface="Roboto"/>
                <a:sym typeface="Roboto"/>
              </a:rPr>
              <a:t>Elaborate on the featured statistic.</a:t>
            </a:r>
            <a:endParaRPr/>
          </a:p>
        </p:txBody>
      </p:sp>
      <p:sp>
        <p:nvSpPr>
          <p:cNvPr id="397" name="Google Shape;397;p28"/>
          <p:cNvSpPr txBox="1"/>
          <p:nvPr/>
        </p:nvSpPr>
        <p:spPr>
          <a:xfrm>
            <a:off x="7700907" y="8023178"/>
            <a:ext cx="28863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595959"/>
                </a:solidFill>
                <a:latin typeface="Roboto"/>
                <a:ea typeface="Roboto"/>
                <a:cs typeface="Roboto"/>
                <a:sym typeface="Roboto"/>
              </a:rPr>
              <a:t>Elaborate on the featured statistic.</a:t>
            </a:r>
            <a:endParaRPr/>
          </a:p>
        </p:txBody>
      </p:sp>
      <p:sp>
        <p:nvSpPr>
          <p:cNvPr id="398" name="Google Shape;398;p28"/>
          <p:cNvSpPr txBox="1"/>
          <p:nvPr/>
        </p:nvSpPr>
        <p:spPr>
          <a:xfrm>
            <a:off x="2052248" y="930275"/>
            <a:ext cx="13944632" cy="1847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2000" u="none" cap="none" strike="noStrike">
                <a:solidFill>
                  <a:srgbClr val="221D23"/>
                </a:solidFill>
                <a:latin typeface="Antic Didone"/>
                <a:ea typeface="Antic Didone"/>
                <a:cs typeface="Antic Didone"/>
                <a:sym typeface="Antic Didone"/>
              </a:rPr>
              <a:t>Analysis</a:t>
            </a:r>
            <a:endParaRPr/>
          </a:p>
        </p:txBody>
      </p:sp>
      <p:sp>
        <p:nvSpPr>
          <p:cNvPr id="399" name="Google Shape;399;p28"/>
          <p:cNvSpPr txBox="1"/>
          <p:nvPr/>
        </p:nvSpPr>
        <p:spPr>
          <a:xfrm>
            <a:off x="3047212" y="3225800"/>
            <a:ext cx="12322393" cy="5746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221D23"/>
                </a:solidFill>
                <a:latin typeface="Roboto"/>
                <a:ea typeface="Roboto"/>
                <a:cs typeface="Roboto"/>
                <a:sym typeface="Roboto"/>
              </a:rPr>
              <a:t>Elaborate on the featured statistic</a:t>
            </a:r>
            <a:endParaRPr/>
          </a:p>
        </p:txBody>
      </p:sp>
      <p:sp>
        <p:nvSpPr>
          <p:cNvPr id="400" name="Google Shape;400;p28"/>
          <p:cNvSpPr txBox="1"/>
          <p:nvPr/>
        </p:nvSpPr>
        <p:spPr>
          <a:xfrm>
            <a:off x="2171684" y="5477481"/>
            <a:ext cx="2073473" cy="1552575"/>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0" i="0" lang="en-US" sz="9000" u="none" cap="none" strike="noStrike">
                <a:solidFill>
                  <a:srgbClr val="CCD5AE"/>
                </a:solidFill>
                <a:latin typeface="Antic Didone"/>
                <a:ea typeface="Antic Didone"/>
                <a:cs typeface="Antic Didone"/>
                <a:sym typeface="Antic Didone"/>
              </a:rPr>
              <a:t>43%</a:t>
            </a:r>
            <a:endParaRPr/>
          </a:p>
        </p:txBody>
      </p:sp>
      <p:sp>
        <p:nvSpPr>
          <p:cNvPr id="401" name="Google Shape;401;p28"/>
          <p:cNvSpPr txBox="1"/>
          <p:nvPr/>
        </p:nvSpPr>
        <p:spPr>
          <a:xfrm>
            <a:off x="8027253" y="5477481"/>
            <a:ext cx="2412147" cy="1552575"/>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0" i="0" lang="en-US" sz="9000" u="none" cap="none" strike="noStrike">
                <a:solidFill>
                  <a:srgbClr val="595959"/>
                </a:solidFill>
                <a:latin typeface="Antic Didone"/>
                <a:ea typeface="Antic Didone"/>
                <a:cs typeface="Antic Didone"/>
                <a:sym typeface="Antic Didone"/>
              </a:rPr>
              <a:t>60%</a:t>
            </a:r>
            <a:endParaRPr/>
          </a:p>
        </p:txBody>
      </p:sp>
      <p:sp>
        <p:nvSpPr>
          <p:cNvPr id="402" name="Google Shape;402;p28"/>
          <p:cNvSpPr txBox="1"/>
          <p:nvPr/>
        </p:nvSpPr>
        <p:spPr>
          <a:xfrm>
            <a:off x="14156648" y="5477481"/>
            <a:ext cx="1929408" cy="1552575"/>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0" i="0" lang="en-US" sz="9000" u="none" cap="none" strike="noStrike">
                <a:solidFill>
                  <a:srgbClr val="CCD5AE"/>
                </a:solidFill>
                <a:latin typeface="Antic Didone"/>
                <a:ea typeface="Antic Didone"/>
                <a:cs typeface="Antic Didone"/>
                <a:sym typeface="Antic Didone"/>
              </a:rPr>
              <a:t>35%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par>
                                <p:cTn fill="hold" nodeType="with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par>
                                <p:cTn fill="hold" nodeType="with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DCD"/>
        </a:solidFill>
      </p:bgPr>
    </p:bg>
    <p:spTree>
      <p:nvGrpSpPr>
        <p:cNvPr id="406" name="Shape 406"/>
        <p:cNvGrpSpPr/>
        <p:nvPr/>
      </p:nvGrpSpPr>
      <p:grpSpPr>
        <a:xfrm>
          <a:off x="0" y="0"/>
          <a:ext cx="0" cy="0"/>
          <a:chOff x="0" y="0"/>
          <a:chExt cx="0" cy="0"/>
        </a:xfrm>
      </p:grpSpPr>
      <p:pic>
        <p:nvPicPr>
          <p:cNvPr id="407" name="Google Shape;407;p29"/>
          <p:cNvPicPr preferRelativeResize="0"/>
          <p:nvPr/>
        </p:nvPicPr>
        <p:blipFill rotWithShape="1">
          <a:blip r:embed="rId3">
            <a:alphaModFix/>
          </a:blip>
          <a:srcRect b="0" l="22250" r="22249" t="0"/>
          <a:stretch/>
        </p:blipFill>
        <p:spPr>
          <a:xfrm>
            <a:off x="12755948" y="1197429"/>
            <a:ext cx="6702266" cy="8060871"/>
          </a:xfrm>
          <a:prstGeom prst="rect">
            <a:avLst/>
          </a:prstGeom>
          <a:noFill/>
          <a:ln>
            <a:noFill/>
          </a:ln>
        </p:spPr>
      </p:pic>
      <p:sp>
        <p:nvSpPr>
          <p:cNvPr id="408" name="Google Shape;408;p29"/>
          <p:cNvSpPr txBox="1"/>
          <p:nvPr/>
        </p:nvSpPr>
        <p:spPr>
          <a:xfrm>
            <a:off x="8136651" y="8801191"/>
            <a:ext cx="6507876" cy="39814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221D23"/>
                </a:solidFill>
                <a:latin typeface="Roboto"/>
                <a:ea typeface="Roboto"/>
                <a:cs typeface="Roboto"/>
                <a:sym typeface="Roboto"/>
              </a:rPr>
              <a:t>Elaborate on what you want to discuss. </a:t>
            </a:r>
            <a:endParaRPr/>
          </a:p>
        </p:txBody>
      </p:sp>
      <p:grpSp>
        <p:nvGrpSpPr>
          <p:cNvPr id="409" name="Google Shape;409;p29"/>
          <p:cNvGrpSpPr/>
          <p:nvPr/>
        </p:nvGrpSpPr>
        <p:grpSpPr>
          <a:xfrm>
            <a:off x="793616" y="-57271"/>
            <a:ext cx="8672291" cy="4338201"/>
            <a:chOff x="0" y="0"/>
            <a:chExt cx="11563055" cy="5784267"/>
          </a:xfrm>
        </p:grpSpPr>
        <p:sp>
          <p:nvSpPr>
            <p:cNvPr id="410" name="Google Shape;410;p29"/>
            <p:cNvSpPr/>
            <p:nvPr/>
          </p:nvSpPr>
          <p:spPr>
            <a:xfrm rot="4929510">
              <a:off x="3624944" y="-2646959"/>
              <a:ext cx="4313167" cy="11078185"/>
            </a:xfrm>
            <a:custGeom>
              <a:rect b="b" l="l" r="r" t="t"/>
              <a:pathLst>
                <a:path extrusionOk="0" h="11078185" w="4313167">
                  <a:moveTo>
                    <a:pt x="0" y="0"/>
                  </a:moveTo>
                  <a:lnTo>
                    <a:pt x="4313167" y="0"/>
                  </a:lnTo>
                  <a:lnTo>
                    <a:pt x="4313167" y="11078185"/>
                  </a:lnTo>
                  <a:lnTo>
                    <a:pt x="0" y="11078185"/>
                  </a:lnTo>
                  <a:lnTo>
                    <a:pt x="0" y="0"/>
                  </a:lnTo>
                  <a:close/>
                </a:path>
              </a:pathLst>
            </a:custGeom>
            <a:blipFill rotWithShape="1">
              <a:blip r:embed="rId4">
                <a:alphaModFix/>
              </a:blip>
              <a:stretch>
                <a:fillRect b="0" l="0" r="0" t="0"/>
              </a:stretch>
            </a:blipFill>
            <a:ln>
              <a:noFill/>
            </a:ln>
          </p:spPr>
        </p:sp>
        <p:sp>
          <p:nvSpPr>
            <p:cNvPr id="411" name="Google Shape;411;p29"/>
            <p:cNvSpPr/>
            <p:nvPr/>
          </p:nvSpPr>
          <p:spPr>
            <a:xfrm rot="550198">
              <a:off x="8719141" y="363340"/>
              <a:ext cx="897283" cy="1019640"/>
            </a:xfrm>
            <a:custGeom>
              <a:rect b="b" l="l" r="r" t="t"/>
              <a:pathLst>
                <a:path extrusionOk="0" h="1019640" w="897283">
                  <a:moveTo>
                    <a:pt x="0" y="0"/>
                  </a:moveTo>
                  <a:lnTo>
                    <a:pt x="897283" y="0"/>
                  </a:lnTo>
                  <a:lnTo>
                    <a:pt x="897283" y="1019640"/>
                  </a:lnTo>
                  <a:lnTo>
                    <a:pt x="0" y="1019640"/>
                  </a:lnTo>
                  <a:lnTo>
                    <a:pt x="0" y="0"/>
                  </a:lnTo>
                  <a:close/>
                </a:path>
              </a:pathLst>
            </a:custGeom>
            <a:blipFill rotWithShape="1">
              <a:blip r:embed="rId5">
                <a:alphaModFix/>
              </a:blip>
              <a:stretch>
                <a:fillRect b="0" l="0" r="0" t="0"/>
              </a:stretch>
            </a:blipFill>
            <a:ln>
              <a:noFill/>
            </a:ln>
          </p:spPr>
        </p:sp>
      </p:grpSp>
      <p:sp>
        <p:nvSpPr>
          <p:cNvPr id="412" name="Google Shape;412;p29"/>
          <p:cNvSpPr txBox="1"/>
          <p:nvPr/>
        </p:nvSpPr>
        <p:spPr>
          <a:xfrm>
            <a:off x="1028700" y="1178379"/>
            <a:ext cx="8693137" cy="18478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2000" u="none" cap="none" strike="noStrike">
                <a:solidFill>
                  <a:srgbClr val="221D23"/>
                </a:solidFill>
                <a:latin typeface="Antic Didone"/>
                <a:ea typeface="Antic Didone"/>
                <a:cs typeface="Antic Didone"/>
                <a:sym typeface="Antic Didone"/>
              </a:rPr>
              <a:t>Conclusions</a:t>
            </a:r>
            <a:endParaRPr/>
          </a:p>
        </p:txBody>
      </p:sp>
      <p:sp>
        <p:nvSpPr>
          <p:cNvPr id="413" name="Google Shape;413;p29"/>
          <p:cNvSpPr txBox="1"/>
          <p:nvPr/>
        </p:nvSpPr>
        <p:spPr>
          <a:xfrm>
            <a:off x="8136651" y="7902121"/>
            <a:ext cx="3902949" cy="5844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500" u="none" cap="none" strike="noStrike">
                <a:solidFill>
                  <a:srgbClr val="221D23"/>
                </a:solidFill>
                <a:latin typeface="Antic Didone"/>
                <a:ea typeface="Antic Didone"/>
                <a:cs typeface="Antic Didone"/>
                <a:sym typeface="Antic Didone"/>
              </a:rPr>
              <a:t>Add a main point</a:t>
            </a:r>
            <a:endParaRPr/>
          </a:p>
        </p:txBody>
      </p:sp>
      <p:sp>
        <p:nvSpPr>
          <p:cNvPr id="414" name="Google Shape;414;p29"/>
          <p:cNvSpPr txBox="1"/>
          <p:nvPr/>
        </p:nvSpPr>
        <p:spPr>
          <a:xfrm>
            <a:off x="8136651" y="5959475"/>
            <a:ext cx="6507876" cy="39814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221D23"/>
                </a:solidFill>
                <a:latin typeface="Roboto"/>
                <a:ea typeface="Roboto"/>
                <a:cs typeface="Roboto"/>
                <a:sym typeface="Roboto"/>
              </a:rPr>
              <a:t>Elaborate on what you want to discuss. </a:t>
            </a:r>
            <a:endParaRPr/>
          </a:p>
        </p:txBody>
      </p:sp>
      <p:sp>
        <p:nvSpPr>
          <p:cNvPr id="415" name="Google Shape;415;p29"/>
          <p:cNvSpPr txBox="1"/>
          <p:nvPr/>
        </p:nvSpPr>
        <p:spPr>
          <a:xfrm>
            <a:off x="8136651" y="5057775"/>
            <a:ext cx="3902949" cy="5844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500" u="none" cap="none" strike="noStrike">
                <a:solidFill>
                  <a:srgbClr val="221D23"/>
                </a:solidFill>
                <a:latin typeface="Antic Didone"/>
                <a:ea typeface="Antic Didone"/>
                <a:cs typeface="Antic Didone"/>
                <a:sym typeface="Antic Didone"/>
              </a:rPr>
              <a:t>Add a main point</a:t>
            </a:r>
            <a:endParaRPr/>
          </a:p>
        </p:txBody>
      </p:sp>
      <p:sp>
        <p:nvSpPr>
          <p:cNvPr id="416" name="Google Shape;416;p29"/>
          <p:cNvSpPr txBox="1"/>
          <p:nvPr/>
        </p:nvSpPr>
        <p:spPr>
          <a:xfrm>
            <a:off x="1028700" y="8801191"/>
            <a:ext cx="6507876" cy="39814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221D23"/>
                </a:solidFill>
                <a:latin typeface="Roboto"/>
                <a:ea typeface="Roboto"/>
                <a:cs typeface="Roboto"/>
                <a:sym typeface="Roboto"/>
              </a:rPr>
              <a:t>Elaborate on what you want to discuss. </a:t>
            </a:r>
            <a:endParaRPr/>
          </a:p>
        </p:txBody>
      </p:sp>
      <p:sp>
        <p:nvSpPr>
          <p:cNvPr id="417" name="Google Shape;417;p29"/>
          <p:cNvSpPr txBox="1"/>
          <p:nvPr/>
        </p:nvSpPr>
        <p:spPr>
          <a:xfrm>
            <a:off x="1028700" y="7902121"/>
            <a:ext cx="4076700" cy="5844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500" u="none" cap="none" strike="noStrike">
                <a:solidFill>
                  <a:srgbClr val="221D23"/>
                </a:solidFill>
                <a:latin typeface="Antic Didone"/>
                <a:ea typeface="Antic Didone"/>
                <a:cs typeface="Antic Didone"/>
                <a:sym typeface="Antic Didone"/>
              </a:rPr>
              <a:t>Add a main point</a:t>
            </a:r>
            <a:endParaRPr/>
          </a:p>
        </p:txBody>
      </p:sp>
      <p:sp>
        <p:nvSpPr>
          <p:cNvPr id="418" name="Google Shape;418;p29"/>
          <p:cNvSpPr txBox="1"/>
          <p:nvPr/>
        </p:nvSpPr>
        <p:spPr>
          <a:xfrm>
            <a:off x="1028700" y="5959475"/>
            <a:ext cx="6507876" cy="39814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221D23"/>
                </a:solidFill>
                <a:latin typeface="Roboto"/>
                <a:ea typeface="Roboto"/>
                <a:cs typeface="Roboto"/>
                <a:sym typeface="Roboto"/>
              </a:rPr>
              <a:t>Elaborate on what you want to discuss. </a:t>
            </a:r>
            <a:endParaRPr/>
          </a:p>
        </p:txBody>
      </p:sp>
      <p:sp>
        <p:nvSpPr>
          <p:cNvPr id="419" name="Google Shape;419;p29"/>
          <p:cNvSpPr txBox="1"/>
          <p:nvPr/>
        </p:nvSpPr>
        <p:spPr>
          <a:xfrm>
            <a:off x="1028700" y="5060406"/>
            <a:ext cx="3771900" cy="5844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500" u="none" cap="none" strike="noStrike">
                <a:solidFill>
                  <a:srgbClr val="221D23"/>
                </a:solidFill>
                <a:latin typeface="Antic Didone"/>
                <a:ea typeface="Antic Didone"/>
                <a:cs typeface="Antic Didone"/>
                <a:sym typeface="Antic Didone"/>
              </a:rPr>
              <a:t>Add a main point</a:t>
            </a:r>
            <a:endParaRPr/>
          </a:p>
        </p:txBody>
      </p:sp>
      <p:grpSp>
        <p:nvGrpSpPr>
          <p:cNvPr id="420" name="Google Shape;420;p29"/>
          <p:cNvGrpSpPr/>
          <p:nvPr/>
        </p:nvGrpSpPr>
        <p:grpSpPr>
          <a:xfrm>
            <a:off x="2826958" y="7224395"/>
            <a:ext cx="237805" cy="238871"/>
            <a:chOff x="1813" y="0"/>
            <a:chExt cx="809173" cy="812800"/>
          </a:xfrm>
        </p:grpSpPr>
        <p:sp>
          <p:nvSpPr>
            <p:cNvPr id="421" name="Google Shape;421;p29"/>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CD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9"/>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3" name="Google Shape;423;p29"/>
          <p:cNvGrpSpPr/>
          <p:nvPr/>
        </p:nvGrpSpPr>
        <p:grpSpPr>
          <a:xfrm>
            <a:off x="2826958" y="4280928"/>
            <a:ext cx="237805" cy="238871"/>
            <a:chOff x="1813" y="0"/>
            <a:chExt cx="809173" cy="812800"/>
          </a:xfrm>
        </p:grpSpPr>
        <p:sp>
          <p:nvSpPr>
            <p:cNvPr id="424" name="Google Shape;424;p29"/>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CD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9"/>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6" name="Google Shape;426;p29"/>
          <p:cNvGrpSpPr/>
          <p:nvPr/>
        </p:nvGrpSpPr>
        <p:grpSpPr>
          <a:xfrm>
            <a:off x="9722370" y="7343831"/>
            <a:ext cx="237805" cy="238871"/>
            <a:chOff x="1813" y="0"/>
            <a:chExt cx="809173" cy="812800"/>
          </a:xfrm>
        </p:grpSpPr>
        <p:sp>
          <p:nvSpPr>
            <p:cNvPr id="427" name="Google Shape;427;p29"/>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CD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9"/>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9" name="Google Shape;429;p29"/>
          <p:cNvGrpSpPr/>
          <p:nvPr/>
        </p:nvGrpSpPr>
        <p:grpSpPr>
          <a:xfrm>
            <a:off x="9722370" y="4400364"/>
            <a:ext cx="237805" cy="238871"/>
            <a:chOff x="1813" y="0"/>
            <a:chExt cx="809173" cy="812800"/>
          </a:xfrm>
        </p:grpSpPr>
        <p:sp>
          <p:nvSpPr>
            <p:cNvPr id="430" name="Google Shape;430;p29"/>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CD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9"/>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par>
                                <p:cTn fill="hold" nodeType="with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par>
                                <p:cTn fill="hold" nodeType="with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5959"/>
        </a:solidFill>
      </p:bgPr>
    </p:bg>
    <p:spTree>
      <p:nvGrpSpPr>
        <p:cNvPr id="435" name="Shape 435"/>
        <p:cNvGrpSpPr/>
        <p:nvPr/>
      </p:nvGrpSpPr>
      <p:grpSpPr>
        <a:xfrm>
          <a:off x="0" y="0"/>
          <a:ext cx="0" cy="0"/>
          <a:chOff x="0" y="0"/>
          <a:chExt cx="0" cy="0"/>
        </a:xfrm>
      </p:grpSpPr>
      <p:sp>
        <p:nvSpPr>
          <p:cNvPr id="436" name="Google Shape;436;p30"/>
          <p:cNvSpPr/>
          <p:nvPr/>
        </p:nvSpPr>
        <p:spPr>
          <a:xfrm rot="5046522">
            <a:off x="3133454" y="1283910"/>
            <a:ext cx="2539622" cy="6522912"/>
          </a:xfrm>
          <a:custGeom>
            <a:rect b="b" l="l" r="r" t="t"/>
            <a:pathLst>
              <a:path extrusionOk="0" h="6522912" w="2539622">
                <a:moveTo>
                  <a:pt x="0" y="0"/>
                </a:moveTo>
                <a:lnTo>
                  <a:pt x="2539622" y="0"/>
                </a:lnTo>
                <a:lnTo>
                  <a:pt x="2539622" y="6522911"/>
                </a:lnTo>
                <a:lnTo>
                  <a:pt x="0" y="6522911"/>
                </a:lnTo>
                <a:lnTo>
                  <a:pt x="0" y="0"/>
                </a:lnTo>
                <a:close/>
              </a:path>
            </a:pathLst>
          </a:custGeom>
          <a:blipFill rotWithShape="1">
            <a:blip r:embed="rId3">
              <a:alphaModFix/>
            </a:blip>
            <a:stretch>
              <a:fillRect b="0" l="0" r="0" t="0"/>
            </a:stretch>
          </a:blipFill>
          <a:ln>
            <a:noFill/>
          </a:ln>
        </p:spPr>
      </p:sp>
      <p:sp>
        <p:nvSpPr>
          <p:cNvPr id="437" name="Google Shape;437;p30"/>
          <p:cNvSpPr txBox="1"/>
          <p:nvPr/>
        </p:nvSpPr>
        <p:spPr>
          <a:xfrm>
            <a:off x="1028700" y="2138078"/>
            <a:ext cx="12515100" cy="498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2000" u="none" cap="none" strike="noStrike">
                <a:solidFill>
                  <a:srgbClr val="FAEDCD"/>
                </a:solidFill>
                <a:latin typeface="Antic Didone"/>
                <a:ea typeface="Antic Didone"/>
                <a:cs typeface="Antic Didone"/>
                <a:sym typeface="Antic Didone"/>
              </a:rPr>
              <a:t>Write an original statement or inspiring quote</a:t>
            </a:r>
            <a:endParaRPr/>
          </a:p>
        </p:txBody>
      </p:sp>
      <p:sp>
        <p:nvSpPr>
          <p:cNvPr id="438" name="Google Shape;438;p30"/>
          <p:cNvSpPr/>
          <p:nvPr/>
        </p:nvSpPr>
        <p:spPr>
          <a:xfrm>
            <a:off x="12778827" y="4198990"/>
            <a:ext cx="6933554" cy="8241966"/>
          </a:xfrm>
          <a:custGeom>
            <a:rect b="b" l="l" r="r" t="t"/>
            <a:pathLst>
              <a:path extrusionOk="0" h="8241966" w="6933554">
                <a:moveTo>
                  <a:pt x="0" y="0"/>
                </a:moveTo>
                <a:lnTo>
                  <a:pt x="6933553" y="0"/>
                </a:lnTo>
                <a:lnTo>
                  <a:pt x="6933553" y="8241966"/>
                </a:lnTo>
                <a:lnTo>
                  <a:pt x="0" y="8241966"/>
                </a:lnTo>
                <a:lnTo>
                  <a:pt x="0" y="0"/>
                </a:lnTo>
                <a:close/>
              </a:path>
            </a:pathLst>
          </a:custGeom>
          <a:blipFill rotWithShape="1">
            <a:blip r:embed="rId4">
              <a:alphaModFix amt="50000"/>
            </a:blip>
            <a:stretch>
              <a:fillRect b="0" l="0" r="0" t="0"/>
            </a:stretch>
          </a:blipFill>
          <a:ln>
            <a:noFill/>
          </a:ln>
        </p:spPr>
      </p:sp>
      <p:sp>
        <p:nvSpPr>
          <p:cNvPr id="439" name="Google Shape;439;p30"/>
          <p:cNvSpPr txBox="1"/>
          <p:nvPr/>
        </p:nvSpPr>
        <p:spPr>
          <a:xfrm>
            <a:off x="1028700" y="7697038"/>
            <a:ext cx="12058284" cy="6229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600" u="none" cap="none" strike="noStrike">
                <a:solidFill>
                  <a:srgbClr val="FAEDCD"/>
                </a:solidFill>
                <a:latin typeface="Roboto"/>
                <a:ea typeface="Roboto"/>
                <a:cs typeface="Roboto"/>
                <a:sym typeface="Roboto"/>
              </a:rPr>
              <a:t>— Include a credit, citation, or supporting message</a:t>
            </a:r>
            <a:endParaRPr/>
          </a:p>
        </p:txBody>
      </p:sp>
      <p:grpSp>
        <p:nvGrpSpPr>
          <p:cNvPr id="440" name="Google Shape;440;p30"/>
          <p:cNvGrpSpPr/>
          <p:nvPr/>
        </p:nvGrpSpPr>
        <p:grpSpPr>
          <a:xfrm>
            <a:off x="7208419" y="5147419"/>
            <a:ext cx="4697322" cy="2349774"/>
            <a:chOff x="0" y="0"/>
            <a:chExt cx="6263096" cy="3133032"/>
          </a:xfrm>
        </p:grpSpPr>
        <p:sp>
          <p:nvSpPr>
            <p:cNvPr id="441" name="Google Shape;441;p30"/>
            <p:cNvSpPr/>
            <p:nvPr/>
          </p:nvSpPr>
          <p:spPr>
            <a:xfrm rot="4929510">
              <a:off x="1963441" y="-1433718"/>
              <a:ext cx="2336215" cy="6000468"/>
            </a:xfrm>
            <a:custGeom>
              <a:rect b="b" l="l" r="r" t="t"/>
              <a:pathLst>
                <a:path extrusionOk="0" h="6000468" w="2336215">
                  <a:moveTo>
                    <a:pt x="0" y="0"/>
                  </a:moveTo>
                  <a:lnTo>
                    <a:pt x="2336214" y="0"/>
                  </a:lnTo>
                  <a:lnTo>
                    <a:pt x="2336214" y="6000468"/>
                  </a:lnTo>
                  <a:lnTo>
                    <a:pt x="0" y="6000468"/>
                  </a:lnTo>
                  <a:lnTo>
                    <a:pt x="0" y="0"/>
                  </a:lnTo>
                  <a:close/>
                </a:path>
              </a:pathLst>
            </a:custGeom>
            <a:blipFill rotWithShape="1">
              <a:blip r:embed="rId3">
                <a:alphaModFix/>
              </a:blip>
              <a:stretch>
                <a:fillRect b="0" l="0" r="0" t="0"/>
              </a:stretch>
            </a:blipFill>
            <a:ln>
              <a:noFill/>
            </a:ln>
          </p:spPr>
        </p:sp>
        <p:sp>
          <p:nvSpPr>
            <p:cNvPr id="442" name="Google Shape;442;p30"/>
            <p:cNvSpPr/>
            <p:nvPr/>
          </p:nvSpPr>
          <p:spPr>
            <a:xfrm rot="550198">
              <a:off x="4585467" y="64982"/>
              <a:ext cx="897283" cy="1019640"/>
            </a:xfrm>
            <a:custGeom>
              <a:rect b="b" l="l" r="r" t="t"/>
              <a:pathLst>
                <a:path extrusionOk="0" h="1019640" w="897283">
                  <a:moveTo>
                    <a:pt x="0" y="0"/>
                  </a:moveTo>
                  <a:lnTo>
                    <a:pt x="897283" y="0"/>
                  </a:lnTo>
                  <a:lnTo>
                    <a:pt x="897283" y="1019639"/>
                  </a:lnTo>
                  <a:lnTo>
                    <a:pt x="0" y="1019639"/>
                  </a:lnTo>
                  <a:lnTo>
                    <a:pt x="0" y="0"/>
                  </a:lnTo>
                  <a:close/>
                </a:path>
              </a:pathLst>
            </a:custGeom>
            <a:blipFill rotWithShape="1">
              <a:blip r:embed="rId5">
                <a:alphaModFix/>
              </a:blip>
              <a:stretch>
                <a:fillRect b="0" l="0" r="0" t="0"/>
              </a:stretch>
            </a:blipFill>
            <a:ln>
              <a:noFill/>
            </a:ln>
          </p:spPr>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par>
                                <p:cTn fill="hold" nodeType="with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500"/>
                                        <p:tgtEl>
                                          <p:spTgt spid="439"/>
                                        </p:tgtEl>
                                      </p:cBhvr>
                                    </p:animEffect>
                                  </p:childTnLst>
                                </p:cTn>
                              </p:par>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DCD"/>
        </a:solidFill>
      </p:bgPr>
    </p:bg>
    <p:spTree>
      <p:nvGrpSpPr>
        <p:cNvPr id="446" name="Shape 446"/>
        <p:cNvGrpSpPr/>
        <p:nvPr/>
      </p:nvGrpSpPr>
      <p:grpSpPr>
        <a:xfrm>
          <a:off x="0" y="0"/>
          <a:ext cx="0" cy="0"/>
          <a:chOff x="0" y="0"/>
          <a:chExt cx="0" cy="0"/>
        </a:xfrm>
      </p:grpSpPr>
      <p:sp>
        <p:nvSpPr>
          <p:cNvPr id="447" name="Google Shape;447;p31"/>
          <p:cNvSpPr/>
          <p:nvPr/>
        </p:nvSpPr>
        <p:spPr>
          <a:xfrm rot="843280">
            <a:off x="-3114246" y="527043"/>
            <a:ext cx="5299498" cy="6123369"/>
          </a:xfrm>
          <a:custGeom>
            <a:rect b="b" l="l" r="r" t="t"/>
            <a:pathLst>
              <a:path extrusionOk="0" h="6123369" w="5299498">
                <a:moveTo>
                  <a:pt x="0" y="0"/>
                </a:moveTo>
                <a:lnTo>
                  <a:pt x="5299498" y="0"/>
                </a:lnTo>
                <a:lnTo>
                  <a:pt x="5299498" y="6123369"/>
                </a:lnTo>
                <a:lnTo>
                  <a:pt x="0" y="6123369"/>
                </a:lnTo>
                <a:lnTo>
                  <a:pt x="0" y="0"/>
                </a:lnTo>
                <a:close/>
              </a:path>
            </a:pathLst>
          </a:custGeom>
          <a:blipFill rotWithShape="1">
            <a:blip r:embed="rId3">
              <a:alphaModFix amt="50000"/>
            </a:blip>
            <a:stretch>
              <a:fillRect b="0" l="0" r="0" t="0"/>
            </a:stretch>
          </a:blipFill>
          <a:ln>
            <a:noFill/>
          </a:ln>
        </p:spPr>
      </p:sp>
      <p:sp>
        <p:nvSpPr>
          <p:cNvPr id="448" name="Google Shape;448;p31"/>
          <p:cNvSpPr/>
          <p:nvPr/>
        </p:nvSpPr>
        <p:spPr>
          <a:xfrm>
            <a:off x="1362645" y="4507932"/>
            <a:ext cx="2429727" cy="2731766"/>
          </a:xfrm>
          <a:custGeom>
            <a:rect b="b" l="l" r="r" t="t"/>
            <a:pathLst>
              <a:path extrusionOk="0" h="2731766" w="2429727">
                <a:moveTo>
                  <a:pt x="0" y="0"/>
                </a:moveTo>
                <a:lnTo>
                  <a:pt x="2429727" y="0"/>
                </a:lnTo>
                <a:lnTo>
                  <a:pt x="2429727" y="2731766"/>
                </a:lnTo>
                <a:lnTo>
                  <a:pt x="0" y="2731766"/>
                </a:lnTo>
                <a:lnTo>
                  <a:pt x="0" y="0"/>
                </a:lnTo>
                <a:close/>
              </a:path>
            </a:pathLst>
          </a:custGeom>
          <a:blipFill rotWithShape="1">
            <a:blip r:embed="rId4">
              <a:alphaModFix/>
            </a:blip>
            <a:stretch>
              <a:fillRect b="0" l="0" r="0" t="-33413"/>
            </a:stretch>
          </a:blipFill>
          <a:ln>
            <a:noFill/>
          </a:ln>
        </p:spPr>
      </p:sp>
      <p:sp>
        <p:nvSpPr>
          <p:cNvPr id="449" name="Google Shape;449;p31"/>
          <p:cNvSpPr/>
          <p:nvPr/>
        </p:nvSpPr>
        <p:spPr>
          <a:xfrm>
            <a:off x="5090552" y="3777617"/>
            <a:ext cx="2981614" cy="4117488"/>
          </a:xfrm>
          <a:custGeom>
            <a:rect b="b" l="l" r="r" t="t"/>
            <a:pathLst>
              <a:path extrusionOk="0" h="4117488" w="2981614">
                <a:moveTo>
                  <a:pt x="0" y="0"/>
                </a:moveTo>
                <a:lnTo>
                  <a:pt x="2981614" y="0"/>
                </a:lnTo>
                <a:lnTo>
                  <a:pt x="2981614" y="4117488"/>
                </a:lnTo>
                <a:lnTo>
                  <a:pt x="0" y="4117488"/>
                </a:lnTo>
                <a:lnTo>
                  <a:pt x="0" y="0"/>
                </a:lnTo>
                <a:close/>
              </a:path>
            </a:pathLst>
          </a:custGeom>
          <a:blipFill rotWithShape="1">
            <a:blip r:embed="rId5">
              <a:alphaModFix/>
            </a:blip>
            <a:stretch>
              <a:fillRect b="-4307" l="0" r="0" t="-4308"/>
            </a:stretch>
          </a:blipFill>
          <a:ln>
            <a:noFill/>
          </a:ln>
        </p:spPr>
      </p:sp>
      <p:sp>
        <p:nvSpPr>
          <p:cNvPr id="450" name="Google Shape;450;p31"/>
          <p:cNvSpPr/>
          <p:nvPr/>
        </p:nvSpPr>
        <p:spPr>
          <a:xfrm>
            <a:off x="9578834" y="4470478"/>
            <a:ext cx="2429727" cy="2731766"/>
          </a:xfrm>
          <a:custGeom>
            <a:rect b="b" l="l" r="r" t="t"/>
            <a:pathLst>
              <a:path extrusionOk="0" h="2731766" w="2429727">
                <a:moveTo>
                  <a:pt x="0" y="0"/>
                </a:moveTo>
                <a:lnTo>
                  <a:pt x="2429728" y="0"/>
                </a:lnTo>
                <a:lnTo>
                  <a:pt x="2429728" y="2731766"/>
                </a:lnTo>
                <a:lnTo>
                  <a:pt x="0" y="2731766"/>
                </a:lnTo>
                <a:lnTo>
                  <a:pt x="0" y="0"/>
                </a:lnTo>
                <a:close/>
              </a:path>
            </a:pathLst>
          </a:custGeom>
          <a:blipFill rotWithShape="1">
            <a:blip r:embed="rId6">
              <a:alphaModFix/>
            </a:blip>
            <a:stretch>
              <a:fillRect b="-16810" l="0" r="0" t="-16809"/>
            </a:stretch>
          </a:blipFill>
          <a:ln>
            <a:noFill/>
          </a:ln>
        </p:spPr>
      </p:sp>
      <p:grpSp>
        <p:nvGrpSpPr>
          <p:cNvPr id="451" name="Google Shape;451;p31"/>
          <p:cNvGrpSpPr/>
          <p:nvPr/>
        </p:nvGrpSpPr>
        <p:grpSpPr>
          <a:xfrm>
            <a:off x="3227786" y="361483"/>
            <a:ext cx="4292493" cy="2259901"/>
            <a:chOff x="0" y="0"/>
            <a:chExt cx="5723324" cy="3013202"/>
          </a:xfrm>
        </p:grpSpPr>
        <p:sp>
          <p:nvSpPr>
            <p:cNvPr id="452" name="Google Shape;452;p31"/>
            <p:cNvSpPr/>
            <p:nvPr/>
          </p:nvSpPr>
          <p:spPr>
            <a:xfrm rot="4929510">
              <a:off x="1794226" y="-1310156"/>
              <a:ext cx="2134873" cy="5483330"/>
            </a:xfrm>
            <a:custGeom>
              <a:rect b="b" l="l" r="r" t="t"/>
              <a:pathLst>
                <a:path extrusionOk="0" h="5483330" w="2134873">
                  <a:moveTo>
                    <a:pt x="0" y="0"/>
                  </a:moveTo>
                  <a:lnTo>
                    <a:pt x="2134873" y="0"/>
                  </a:lnTo>
                  <a:lnTo>
                    <a:pt x="2134873" y="5483330"/>
                  </a:lnTo>
                  <a:lnTo>
                    <a:pt x="0" y="5483330"/>
                  </a:lnTo>
                  <a:lnTo>
                    <a:pt x="0" y="0"/>
                  </a:lnTo>
                  <a:close/>
                </a:path>
              </a:pathLst>
            </a:custGeom>
            <a:blipFill rotWithShape="1">
              <a:blip r:embed="rId7">
                <a:alphaModFix/>
              </a:blip>
              <a:stretch>
                <a:fillRect b="0" l="0" r="0" t="0"/>
              </a:stretch>
            </a:blipFill>
            <a:ln>
              <a:noFill/>
            </a:ln>
          </p:spPr>
        </p:sp>
        <p:sp>
          <p:nvSpPr>
            <p:cNvPr id="453" name="Google Shape;453;p31"/>
            <p:cNvSpPr/>
            <p:nvPr/>
          </p:nvSpPr>
          <p:spPr>
            <a:xfrm rot="550198">
              <a:off x="304140" y="1928580"/>
              <a:ext cx="897283" cy="1019640"/>
            </a:xfrm>
            <a:custGeom>
              <a:rect b="b" l="l" r="r" t="t"/>
              <a:pathLst>
                <a:path extrusionOk="0" h="1019640" w="897283">
                  <a:moveTo>
                    <a:pt x="0" y="0"/>
                  </a:moveTo>
                  <a:lnTo>
                    <a:pt x="897283" y="0"/>
                  </a:lnTo>
                  <a:lnTo>
                    <a:pt x="897283" y="1019640"/>
                  </a:lnTo>
                  <a:lnTo>
                    <a:pt x="0" y="1019640"/>
                  </a:lnTo>
                  <a:lnTo>
                    <a:pt x="0" y="0"/>
                  </a:lnTo>
                  <a:close/>
                </a:path>
              </a:pathLst>
            </a:custGeom>
            <a:blipFill rotWithShape="1">
              <a:blip r:embed="rId8">
                <a:alphaModFix/>
              </a:blip>
              <a:stretch>
                <a:fillRect b="0" l="0" r="0" t="0"/>
              </a:stretch>
            </a:blipFill>
            <a:ln>
              <a:noFill/>
            </a:ln>
          </p:spPr>
        </p:sp>
      </p:grpSp>
      <p:sp>
        <p:nvSpPr>
          <p:cNvPr id="454" name="Google Shape;454;p31"/>
          <p:cNvSpPr txBox="1"/>
          <p:nvPr/>
        </p:nvSpPr>
        <p:spPr>
          <a:xfrm>
            <a:off x="2013870" y="342433"/>
            <a:ext cx="13944632" cy="1847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2000" u="none" cap="none" strike="noStrike">
                <a:solidFill>
                  <a:srgbClr val="221D23"/>
                </a:solidFill>
                <a:latin typeface="Antic Didone"/>
                <a:ea typeface="Antic Didone"/>
                <a:cs typeface="Antic Didone"/>
                <a:sym typeface="Antic Didone"/>
              </a:rPr>
              <a:t>Team Members</a:t>
            </a:r>
            <a:endParaRPr/>
          </a:p>
        </p:txBody>
      </p:sp>
      <p:sp>
        <p:nvSpPr>
          <p:cNvPr id="455" name="Google Shape;455;p31"/>
          <p:cNvSpPr txBox="1"/>
          <p:nvPr/>
        </p:nvSpPr>
        <p:spPr>
          <a:xfrm>
            <a:off x="2982803" y="2326642"/>
            <a:ext cx="12322393" cy="5746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221D23"/>
                </a:solidFill>
                <a:latin typeface="Roboto"/>
                <a:ea typeface="Roboto"/>
                <a:cs typeface="Roboto"/>
                <a:sym typeface="Roboto"/>
              </a:rPr>
              <a:t>Elaborate on what you want to discuss. </a:t>
            </a:r>
            <a:endParaRPr/>
          </a:p>
        </p:txBody>
      </p:sp>
      <p:sp>
        <p:nvSpPr>
          <p:cNvPr id="456" name="Google Shape;456;p31"/>
          <p:cNvSpPr/>
          <p:nvPr/>
        </p:nvSpPr>
        <p:spPr>
          <a:xfrm>
            <a:off x="15434548" y="4958577"/>
            <a:ext cx="5209623" cy="6602057"/>
          </a:xfrm>
          <a:custGeom>
            <a:rect b="b" l="l" r="r" t="t"/>
            <a:pathLst>
              <a:path extrusionOk="0" h="6602057" w="5209623">
                <a:moveTo>
                  <a:pt x="0" y="0"/>
                </a:moveTo>
                <a:lnTo>
                  <a:pt x="5209623" y="0"/>
                </a:lnTo>
                <a:lnTo>
                  <a:pt x="5209623" y="6602056"/>
                </a:lnTo>
                <a:lnTo>
                  <a:pt x="0" y="6602056"/>
                </a:lnTo>
                <a:lnTo>
                  <a:pt x="0" y="0"/>
                </a:lnTo>
                <a:close/>
              </a:path>
            </a:pathLst>
          </a:custGeom>
          <a:blipFill rotWithShape="1">
            <a:blip r:embed="rId9">
              <a:alphaModFix amt="50000"/>
            </a:blip>
            <a:stretch>
              <a:fillRect b="0" l="0" r="0" t="0"/>
            </a:stretch>
          </a:blipFill>
          <a:ln>
            <a:noFill/>
          </a:ln>
        </p:spPr>
      </p:sp>
      <p:sp>
        <p:nvSpPr>
          <p:cNvPr id="457" name="Google Shape;457;p31"/>
          <p:cNvSpPr/>
          <p:nvPr/>
        </p:nvSpPr>
        <p:spPr>
          <a:xfrm>
            <a:off x="13890490" y="3827792"/>
            <a:ext cx="3088116" cy="4117488"/>
          </a:xfrm>
          <a:custGeom>
            <a:rect b="b" l="l" r="r" t="t"/>
            <a:pathLst>
              <a:path extrusionOk="0" h="4117488" w="3088116">
                <a:moveTo>
                  <a:pt x="0" y="0"/>
                </a:moveTo>
                <a:lnTo>
                  <a:pt x="3088116" y="0"/>
                </a:lnTo>
                <a:lnTo>
                  <a:pt x="3088116" y="4117488"/>
                </a:lnTo>
                <a:lnTo>
                  <a:pt x="0" y="4117488"/>
                </a:lnTo>
                <a:lnTo>
                  <a:pt x="0" y="0"/>
                </a:lnTo>
                <a:close/>
              </a:path>
            </a:pathLst>
          </a:custGeom>
          <a:blipFill rotWithShape="1">
            <a:blip r:embed="rId10">
              <a:alphaModFix/>
            </a:blip>
            <a:stretch>
              <a:fillRect b="0" l="0" r="0" t="0"/>
            </a:stretch>
          </a:blipFill>
          <a:ln>
            <a:noFill/>
          </a:ln>
        </p:spPr>
      </p:sp>
      <p:grpSp>
        <p:nvGrpSpPr>
          <p:cNvPr id="458" name="Google Shape;458;p31"/>
          <p:cNvGrpSpPr/>
          <p:nvPr/>
        </p:nvGrpSpPr>
        <p:grpSpPr>
          <a:xfrm>
            <a:off x="1362645" y="7501635"/>
            <a:ext cx="2429727" cy="757970"/>
            <a:chOff x="0" y="0"/>
            <a:chExt cx="3239636" cy="1010626"/>
          </a:xfrm>
        </p:grpSpPr>
        <p:sp>
          <p:nvSpPr>
            <p:cNvPr id="459" name="Google Shape;459;p31"/>
            <p:cNvSpPr txBox="1"/>
            <p:nvPr/>
          </p:nvSpPr>
          <p:spPr>
            <a:xfrm>
              <a:off x="0" y="0"/>
              <a:ext cx="3239636" cy="4953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2499" u="none" cap="none" strike="noStrike">
                  <a:solidFill>
                    <a:srgbClr val="191919"/>
                  </a:solidFill>
                  <a:latin typeface="Antic Didone"/>
                  <a:ea typeface="Antic Didone"/>
                  <a:cs typeface="Antic Didone"/>
                  <a:sym typeface="Antic Didone"/>
                </a:rPr>
                <a:t>Name</a:t>
              </a:r>
              <a:endParaRPr/>
            </a:p>
          </p:txBody>
        </p:sp>
        <p:sp>
          <p:nvSpPr>
            <p:cNvPr id="460" name="Google Shape;460;p31"/>
            <p:cNvSpPr txBox="1"/>
            <p:nvPr/>
          </p:nvSpPr>
          <p:spPr>
            <a:xfrm>
              <a:off x="0" y="582001"/>
              <a:ext cx="3239636"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191919"/>
                  </a:solidFill>
                  <a:latin typeface="Roboto"/>
                  <a:ea typeface="Roboto"/>
                  <a:cs typeface="Roboto"/>
                  <a:sym typeface="Roboto"/>
                </a:rPr>
                <a:t>Title or Position</a:t>
              </a:r>
              <a:endParaRPr/>
            </a:p>
          </p:txBody>
        </p:sp>
      </p:grpSp>
      <p:grpSp>
        <p:nvGrpSpPr>
          <p:cNvPr id="461" name="Google Shape;461;p31"/>
          <p:cNvGrpSpPr/>
          <p:nvPr/>
        </p:nvGrpSpPr>
        <p:grpSpPr>
          <a:xfrm>
            <a:off x="5090552" y="8259605"/>
            <a:ext cx="2429727" cy="757970"/>
            <a:chOff x="0" y="0"/>
            <a:chExt cx="3239636" cy="1010626"/>
          </a:xfrm>
        </p:grpSpPr>
        <p:sp>
          <p:nvSpPr>
            <p:cNvPr id="462" name="Google Shape;462;p31"/>
            <p:cNvSpPr txBox="1"/>
            <p:nvPr/>
          </p:nvSpPr>
          <p:spPr>
            <a:xfrm>
              <a:off x="0" y="0"/>
              <a:ext cx="3239636" cy="4953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2499" u="none" cap="none" strike="noStrike">
                  <a:solidFill>
                    <a:srgbClr val="191919"/>
                  </a:solidFill>
                  <a:latin typeface="Antic Didone"/>
                  <a:ea typeface="Antic Didone"/>
                  <a:cs typeface="Antic Didone"/>
                  <a:sym typeface="Antic Didone"/>
                </a:rPr>
                <a:t>Name</a:t>
              </a:r>
              <a:endParaRPr/>
            </a:p>
          </p:txBody>
        </p:sp>
        <p:sp>
          <p:nvSpPr>
            <p:cNvPr id="463" name="Google Shape;463;p31"/>
            <p:cNvSpPr txBox="1"/>
            <p:nvPr/>
          </p:nvSpPr>
          <p:spPr>
            <a:xfrm>
              <a:off x="0" y="582001"/>
              <a:ext cx="3239636"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191919"/>
                  </a:solidFill>
                  <a:latin typeface="Roboto"/>
                  <a:ea typeface="Roboto"/>
                  <a:cs typeface="Roboto"/>
                  <a:sym typeface="Roboto"/>
                </a:rPr>
                <a:t>Title or Position</a:t>
              </a:r>
              <a:endParaRPr/>
            </a:p>
          </p:txBody>
        </p:sp>
      </p:grpSp>
      <p:grpSp>
        <p:nvGrpSpPr>
          <p:cNvPr id="464" name="Google Shape;464;p31"/>
          <p:cNvGrpSpPr/>
          <p:nvPr/>
        </p:nvGrpSpPr>
        <p:grpSpPr>
          <a:xfrm>
            <a:off x="9578834" y="7501635"/>
            <a:ext cx="2429727" cy="757970"/>
            <a:chOff x="0" y="0"/>
            <a:chExt cx="3239636" cy="1010626"/>
          </a:xfrm>
        </p:grpSpPr>
        <p:sp>
          <p:nvSpPr>
            <p:cNvPr id="465" name="Google Shape;465;p31"/>
            <p:cNvSpPr txBox="1"/>
            <p:nvPr/>
          </p:nvSpPr>
          <p:spPr>
            <a:xfrm>
              <a:off x="0" y="0"/>
              <a:ext cx="3239636" cy="4953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2499" u="none" cap="none" strike="noStrike">
                  <a:solidFill>
                    <a:srgbClr val="191919"/>
                  </a:solidFill>
                  <a:latin typeface="Antic Didone"/>
                  <a:ea typeface="Antic Didone"/>
                  <a:cs typeface="Antic Didone"/>
                  <a:sym typeface="Antic Didone"/>
                </a:rPr>
                <a:t>Name</a:t>
              </a:r>
              <a:endParaRPr/>
            </a:p>
          </p:txBody>
        </p:sp>
        <p:sp>
          <p:nvSpPr>
            <p:cNvPr id="466" name="Google Shape;466;p31"/>
            <p:cNvSpPr txBox="1"/>
            <p:nvPr/>
          </p:nvSpPr>
          <p:spPr>
            <a:xfrm>
              <a:off x="0" y="582001"/>
              <a:ext cx="3239636"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191919"/>
                  </a:solidFill>
                  <a:latin typeface="Roboto"/>
                  <a:ea typeface="Roboto"/>
                  <a:cs typeface="Roboto"/>
                  <a:sym typeface="Roboto"/>
                </a:rPr>
                <a:t>Title or Position</a:t>
              </a:r>
              <a:endParaRPr/>
            </a:p>
          </p:txBody>
        </p:sp>
      </p:grpSp>
      <p:grpSp>
        <p:nvGrpSpPr>
          <p:cNvPr id="467" name="Google Shape;467;p31"/>
          <p:cNvGrpSpPr/>
          <p:nvPr/>
        </p:nvGrpSpPr>
        <p:grpSpPr>
          <a:xfrm>
            <a:off x="13943741" y="8259605"/>
            <a:ext cx="2429727" cy="757970"/>
            <a:chOff x="0" y="0"/>
            <a:chExt cx="3239636" cy="1010626"/>
          </a:xfrm>
        </p:grpSpPr>
        <p:sp>
          <p:nvSpPr>
            <p:cNvPr id="468" name="Google Shape;468;p31"/>
            <p:cNvSpPr txBox="1"/>
            <p:nvPr/>
          </p:nvSpPr>
          <p:spPr>
            <a:xfrm>
              <a:off x="0" y="0"/>
              <a:ext cx="3239636" cy="4953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2499" u="none" cap="none" strike="noStrike">
                  <a:solidFill>
                    <a:srgbClr val="191919"/>
                  </a:solidFill>
                  <a:latin typeface="Antic Didone"/>
                  <a:ea typeface="Antic Didone"/>
                  <a:cs typeface="Antic Didone"/>
                  <a:sym typeface="Antic Didone"/>
                </a:rPr>
                <a:t>Name</a:t>
              </a:r>
              <a:endParaRPr/>
            </a:p>
          </p:txBody>
        </p:sp>
        <p:sp>
          <p:nvSpPr>
            <p:cNvPr id="469" name="Google Shape;469;p31"/>
            <p:cNvSpPr txBox="1"/>
            <p:nvPr/>
          </p:nvSpPr>
          <p:spPr>
            <a:xfrm>
              <a:off x="0" y="582001"/>
              <a:ext cx="3239636"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191919"/>
                  </a:solidFill>
                  <a:latin typeface="Roboto"/>
                  <a:ea typeface="Roboto"/>
                  <a:cs typeface="Roboto"/>
                  <a:sym typeface="Roboto"/>
                </a:rPr>
                <a:t>Title or Position</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500"/>
                                        <p:tgtEl>
                                          <p:spTgt spid="4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5959"/>
        </a:solidFill>
      </p:bgPr>
    </p:bg>
    <p:spTree>
      <p:nvGrpSpPr>
        <p:cNvPr id="94" name="Shape 94"/>
        <p:cNvGrpSpPr/>
        <p:nvPr/>
      </p:nvGrpSpPr>
      <p:grpSpPr>
        <a:xfrm>
          <a:off x="0" y="0"/>
          <a:ext cx="0" cy="0"/>
          <a:chOff x="0" y="0"/>
          <a:chExt cx="0" cy="0"/>
        </a:xfrm>
      </p:grpSpPr>
      <p:sp>
        <p:nvSpPr>
          <p:cNvPr id="95" name="Google Shape;95;p14"/>
          <p:cNvSpPr/>
          <p:nvPr/>
        </p:nvSpPr>
        <p:spPr>
          <a:xfrm rot="4996727">
            <a:off x="12034063" y="-1864203"/>
            <a:ext cx="2497396" cy="6414455"/>
          </a:xfrm>
          <a:custGeom>
            <a:rect b="b" l="l" r="r" t="t"/>
            <a:pathLst>
              <a:path extrusionOk="0" h="6414455" w="2497396">
                <a:moveTo>
                  <a:pt x="0" y="0"/>
                </a:moveTo>
                <a:lnTo>
                  <a:pt x="2497396" y="0"/>
                </a:lnTo>
                <a:lnTo>
                  <a:pt x="2497396" y="6414456"/>
                </a:lnTo>
                <a:lnTo>
                  <a:pt x="0" y="6414456"/>
                </a:lnTo>
                <a:lnTo>
                  <a:pt x="0" y="0"/>
                </a:lnTo>
                <a:close/>
              </a:path>
            </a:pathLst>
          </a:custGeom>
          <a:blipFill rotWithShape="1">
            <a:blip r:embed="rId3">
              <a:alphaModFix/>
            </a:blip>
            <a:stretch>
              <a:fillRect b="0" l="0" r="0" t="0"/>
            </a:stretch>
          </a:blipFill>
          <a:ln>
            <a:noFill/>
          </a:ln>
        </p:spPr>
      </p:sp>
      <p:sp>
        <p:nvSpPr>
          <p:cNvPr id="96" name="Google Shape;96;p14"/>
          <p:cNvSpPr/>
          <p:nvPr/>
        </p:nvSpPr>
        <p:spPr>
          <a:xfrm>
            <a:off x="17259300" y="6353876"/>
            <a:ext cx="1526217" cy="4114800"/>
          </a:xfrm>
          <a:custGeom>
            <a:rect b="b" l="l" r="r" t="t"/>
            <a:pathLst>
              <a:path extrusionOk="0" h="4114800" w="1526217">
                <a:moveTo>
                  <a:pt x="0" y="0"/>
                </a:moveTo>
                <a:lnTo>
                  <a:pt x="1526217" y="0"/>
                </a:lnTo>
                <a:lnTo>
                  <a:pt x="1526217" y="4114800"/>
                </a:lnTo>
                <a:lnTo>
                  <a:pt x="0" y="4114800"/>
                </a:lnTo>
                <a:lnTo>
                  <a:pt x="0" y="0"/>
                </a:lnTo>
                <a:close/>
              </a:path>
            </a:pathLst>
          </a:custGeom>
          <a:blipFill rotWithShape="1">
            <a:blip r:embed="rId4">
              <a:alphaModFix/>
            </a:blip>
            <a:stretch>
              <a:fillRect b="0" l="0" r="0" t="0"/>
            </a:stretch>
          </a:blipFill>
          <a:ln>
            <a:noFill/>
          </a:ln>
        </p:spPr>
      </p:sp>
      <p:sp>
        <p:nvSpPr>
          <p:cNvPr id="97" name="Google Shape;97;p14"/>
          <p:cNvSpPr/>
          <p:nvPr/>
        </p:nvSpPr>
        <p:spPr>
          <a:xfrm rot="1151035">
            <a:off x="10604413" y="2118160"/>
            <a:ext cx="672962" cy="764730"/>
          </a:xfrm>
          <a:custGeom>
            <a:rect b="b" l="l" r="r" t="t"/>
            <a:pathLst>
              <a:path extrusionOk="0" h="764730" w="672962">
                <a:moveTo>
                  <a:pt x="0" y="0"/>
                </a:moveTo>
                <a:lnTo>
                  <a:pt x="672962" y="0"/>
                </a:lnTo>
                <a:lnTo>
                  <a:pt x="672962" y="764730"/>
                </a:lnTo>
                <a:lnTo>
                  <a:pt x="0" y="764730"/>
                </a:lnTo>
                <a:lnTo>
                  <a:pt x="0" y="0"/>
                </a:lnTo>
                <a:close/>
              </a:path>
            </a:pathLst>
          </a:custGeom>
          <a:blipFill rotWithShape="1">
            <a:blip r:embed="rId5">
              <a:alphaModFix/>
            </a:blip>
            <a:stretch>
              <a:fillRect b="0" l="0" r="0" t="0"/>
            </a:stretch>
          </a:blipFill>
          <a:ln>
            <a:noFill/>
          </a:ln>
        </p:spPr>
      </p:sp>
      <p:sp>
        <p:nvSpPr>
          <p:cNvPr id="98" name="Google Shape;98;p14"/>
          <p:cNvSpPr txBox="1"/>
          <p:nvPr/>
        </p:nvSpPr>
        <p:spPr>
          <a:xfrm>
            <a:off x="1249142" y="638175"/>
            <a:ext cx="16038722" cy="13906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9000" u="none" cap="none" strike="noStrike">
                <a:solidFill>
                  <a:srgbClr val="FAEDCD"/>
                </a:solidFill>
                <a:latin typeface="Antic Didone"/>
                <a:ea typeface="Antic Didone"/>
                <a:cs typeface="Antic Didone"/>
                <a:sym typeface="Antic Didone"/>
              </a:rPr>
              <a:t>How to Use This Presentation</a:t>
            </a:r>
            <a:endParaRPr/>
          </a:p>
        </p:txBody>
      </p:sp>
      <p:sp>
        <p:nvSpPr>
          <p:cNvPr id="99" name="Google Shape;99;p14"/>
          <p:cNvSpPr txBox="1"/>
          <p:nvPr/>
        </p:nvSpPr>
        <p:spPr>
          <a:xfrm>
            <a:off x="1249142" y="3117182"/>
            <a:ext cx="15580800" cy="1847100"/>
          </a:xfrm>
          <a:prstGeom prst="rect">
            <a:avLst/>
          </a:prstGeom>
          <a:noFill/>
          <a:ln>
            <a:noFill/>
          </a:ln>
        </p:spPr>
        <p:txBody>
          <a:bodyPr anchorCtr="0" anchor="t" bIns="0" lIns="0" spcFirstLastPara="1" rIns="0" wrap="square" tIns="0">
            <a:spAutoFit/>
          </a:bodyPr>
          <a:lstStyle/>
          <a:p>
            <a:pPr indent="-259079" lvl="1" marL="518160" marR="0" rtl="0" algn="l">
              <a:lnSpc>
                <a:spcPct val="100000"/>
              </a:lnSpc>
              <a:spcBef>
                <a:spcPts val="0"/>
              </a:spcBef>
              <a:spcAft>
                <a:spcPts val="0"/>
              </a:spcAft>
              <a:buClr>
                <a:srgbClr val="FAEDCD"/>
              </a:buClr>
              <a:buSzPts val="2400"/>
              <a:buFont typeface="Arial"/>
              <a:buChar char="•"/>
            </a:pPr>
            <a:r>
              <a:rPr b="0" i="0" lang="en-US" sz="2400" u="none" cap="none" strike="noStrike">
                <a:solidFill>
                  <a:srgbClr val="FAEDCD"/>
                </a:solidFill>
                <a:latin typeface="Roboto"/>
                <a:ea typeface="Roboto"/>
                <a:cs typeface="Roboto"/>
                <a:sym typeface="Roboto"/>
              </a:rPr>
              <a:t>Click on the "Google Slides" button below this presentation preview. Make sure to sign in to your Google account. Click on "Make a copy." Start editing your presentation.</a:t>
            </a:r>
            <a:endParaRPr/>
          </a:p>
          <a:p>
            <a:pPr indent="-259079" lvl="1" marL="518160" marR="0" rtl="0" algn="l">
              <a:lnSpc>
                <a:spcPct val="100000"/>
              </a:lnSpc>
              <a:spcBef>
                <a:spcPts val="0"/>
              </a:spcBef>
              <a:spcAft>
                <a:spcPts val="0"/>
              </a:spcAft>
              <a:buClr>
                <a:srgbClr val="FAEDCD"/>
              </a:buClr>
              <a:buSzPts val="2400"/>
              <a:buFont typeface="Arial"/>
              <a:buChar char="•"/>
            </a:pPr>
            <a:r>
              <a:rPr b="0" i="0" lang="en-US" sz="2400" u="sng" cap="none" strike="noStrike">
                <a:solidFill>
                  <a:srgbClr val="FAEDCD"/>
                </a:solidFill>
                <a:latin typeface="Roboto"/>
                <a:ea typeface="Roboto"/>
                <a:cs typeface="Roboto"/>
                <a:sym typeface="Roboto"/>
              </a:rPr>
              <a:t>Alternative:</a:t>
            </a:r>
            <a:r>
              <a:rPr b="0" i="0" lang="en-US" sz="2400" u="none" cap="none" strike="noStrike">
                <a:solidFill>
                  <a:srgbClr val="FAEDCD"/>
                </a:solidFill>
                <a:latin typeface="Roboto"/>
                <a:ea typeface="Roboto"/>
                <a:cs typeface="Roboto"/>
                <a:sym typeface="Roboto"/>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00" name="Google Shape;100;p14"/>
          <p:cNvSpPr txBox="1"/>
          <p:nvPr/>
        </p:nvSpPr>
        <p:spPr>
          <a:xfrm>
            <a:off x="1249142" y="2352675"/>
            <a:ext cx="5141301" cy="5746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500" u="none" cap="none" strike="noStrike">
                <a:solidFill>
                  <a:srgbClr val="CCD5AE"/>
                </a:solidFill>
                <a:latin typeface="Antic Didone"/>
                <a:ea typeface="Antic Didone"/>
                <a:cs typeface="Antic Didone"/>
                <a:sym typeface="Antic Didone"/>
              </a:rPr>
              <a:t>Google Slides</a:t>
            </a:r>
            <a:endParaRPr/>
          </a:p>
        </p:txBody>
      </p:sp>
      <p:sp>
        <p:nvSpPr>
          <p:cNvPr id="101" name="Google Shape;101;p14"/>
          <p:cNvSpPr txBox="1"/>
          <p:nvPr/>
        </p:nvSpPr>
        <p:spPr>
          <a:xfrm>
            <a:off x="1249142" y="6173404"/>
            <a:ext cx="15789600" cy="1477800"/>
          </a:xfrm>
          <a:prstGeom prst="rect">
            <a:avLst/>
          </a:prstGeom>
          <a:noFill/>
          <a:ln>
            <a:noFill/>
          </a:ln>
        </p:spPr>
        <p:txBody>
          <a:bodyPr anchorCtr="0" anchor="t" bIns="0" lIns="0" spcFirstLastPara="1" rIns="0" wrap="square" tIns="0">
            <a:spAutoFit/>
          </a:bodyPr>
          <a:lstStyle/>
          <a:p>
            <a:pPr indent="-259079" lvl="1" marL="518160" marR="0" rtl="0" algn="l">
              <a:lnSpc>
                <a:spcPct val="100000"/>
              </a:lnSpc>
              <a:spcBef>
                <a:spcPts val="0"/>
              </a:spcBef>
              <a:spcAft>
                <a:spcPts val="0"/>
              </a:spcAft>
              <a:buClr>
                <a:srgbClr val="FAEDCD"/>
              </a:buClr>
              <a:buSzPts val="2400"/>
              <a:buFont typeface="Arial"/>
              <a:buChar char="•"/>
            </a:pPr>
            <a:r>
              <a:rPr b="0" i="0" lang="en-US" sz="2400" u="none" cap="none" strike="noStrike">
                <a:solidFill>
                  <a:srgbClr val="FAEDCD"/>
                </a:solidFill>
                <a:latin typeface="Roboto"/>
                <a:ea typeface="Roboto"/>
                <a:cs typeface="Roboto"/>
                <a:sym typeface="Roboto"/>
              </a:rPr>
              <a:t>Click on the "PowerPoint" button below this presentation preview. Start editing your presentation.</a:t>
            </a:r>
            <a:endParaRPr/>
          </a:p>
          <a:p>
            <a:pPr indent="-259079" lvl="1" marL="518160" marR="0" rtl="0" algn="l">
              <a:lnSpc>
                <a:spcPct val="100000"/>
              </a:lnSpc>
              <a:spcBef>
                <a:spcPts val="0"/>
              </a:spcBef>
              <a:spcAft>
                <a:spcPts val="0"/>
              </a:spcAft>
              <a:buClr>
                <a:srgbClr val="FAEDCD"/>
              </a:buClr>
              <a:buSzPts val="2400"/>
              <a:buFont typeface="Arial"/>
              <a:buChar char="•"/>
            </a:pPr>
            <a:r>
              <a:rPr b="0" i="0" lang="en-US" sz="2400" u="sng" cap="none" strike="noStrike">
                <a:solidFill>
                  <a:srgbClr val="FAEDCD"/>
                </a:solidFill>
                <a:latin typeface="Roboto"/>
                <a:ea typeface="Roboto"/>
                <a:cs typeface="Roboto"/>
                <a:sym typeface="Roboto"/>
              </a:rPr>
              <a:t>Alternative:</a:t>
            </a:r>
            <a:r>
              <a:rPr b="0" i="0" lang="en-US" sz="2400" u="none" cap="none" strike="noStrike">
                <a:solidFill>
                  <a:srgbClr val="FAEDCD"/>
                </a:solidFill>
                <a:latin typeface="Roboto"/>
                <a:ea typeface="Roboto"/>
                <a:cs typeface="Roboto"/>
                <a:sym typeface="Roboto"/>
              </a:rPr>
              <a:t> From Canva template file, Click on the "Share" button on the top right corner in Canva and click on "More" at the bottom of the menu. Enter "PowerPoint" in the search bar and click on the PowerPoint icon to download.</a:t>
            </a:r>
            <a:endParaRPr/>
          </a:p>
        </p:txBody>
      </p:sp>
      <p:sp>
        <p:nvSpPr>
          <p:cNvPr id="102" name="Google Shape;102;p14"/>
          <p:cNvSpPr txBox="1"/>
          <p:nvPr/>
        </p:nvSpPr>
        <p:spPr>
          <a:xfrm>
            <a:off x="1249142" y="5408897"/>
            <a:ext cx="5141301" cy="5746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500" u="none" cap="none" strike="noStrike">
                <a:solidFill>
                  <a:srgbClr val="CCD5AE"/>
                </a:solidFill>
                <a:latin typeface="Antic Didone"/>
                <a:ea typeface="Antic Didone"/>
                <a:cs typeface="Antic Didone"/>
                <a:sym typeface="Antic Didone"/>
              </a:rPr>
              <a:t>PowerPoint</a:t>
            </a:r>
            <a:endParaRPr/>
          </a:p>
        </p:txBody>
      </p:sp>
      <p:sp>
        <p:nvSpPr>
          <p:cNvPr id="103" name="Google Shape;103;p14"/>
          <p:cNvSpPr txBox="1"/>
          <p:nvPr/>
        </p:nvSpPr>
        <p:spPr>
          <a:xfrm>
            <a:off x="1249142" y="8772426"/>
            <a:ext cx="15580800" cy="738900"/>
          </a:xfrm>
          <a:prstGeom prst="rect">
            <a:avLst/>
          </a:prstGeom>
          <a:noFill/>
          <a:ln>
            <a:noFill/>
          </a:ln>
        </p:spPr>
        <p:txBody>
          <a:bodyPr anchorCtr="0" anchor="t" bIns="0" lIns="0" spcFirstLastPara="1" rIns="0" wrap="square" tIns="0">
            <a:spAutoFit/>
          </a:bodyPr>
          <a:lstStyle/>
          <a:p>
            <a:pPr indent="-259079" lvl="1" marL="518160" marR="0" rtl="0" algn="l">
              <a:lnSpc>
                <a:spcPct val="100000"/>
              </a:lnSpc>
              <a:spcBef>
                <a:spcPts val="0"/>
              </a:spcBef>
              <a:spcAft>
                <a:spcPts val="0"/>
              </a:spcAft>
              <a:buClr>
                <a:srgbClr val="FAEDCD"/>
              </a:buClr>
              <a:buSzPts val="2400"/>
              <a:buFont typeface="Arial"/>
              <a:buChar char="•"/>
            </a:pPr>
            <a:r>
              <a:rPr b="0" i="0" lang="en-US" sz="2400" u="none" cap="none" strike="noStrike">
                <a:solidFill>
                  <a:srgbClr val="FAEDCD"/>
                </a:solidFill>
                <a:latin typeface="Roboto"/>
                <a:ea typeface="Roboto"/>
                <a:cs typeface="Roboto"/>
                <a:sym typeface="Roboto"/>
              </a:rPr>
              <a:t>Click on the "Canva" button under this presentation preview. Start editing your presentation. You need to sign in to your Canva account.</a:t>
            </a:r>
            <a:endParaRPr/>
          </a:p>
        </p:txBody>
      </p:sp>
      <p:sp>
        <p:nvSpPr>
          <p:cNvPr id="104" name="Google Shape;104;p14"/>
          <p:cNvSpPr txBox="1"/>
          <p:nvPr/>
        </p:nvSpPr>
        <p:spPr>
          <a:xfrm>
            <a:off x="1249142" y="8007919"/>
            <a:ext cx="5141301" cy="5746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500" u="none" cap="none" strike="noStrike">
                <a:solidFill>
                  <a:srgbClr val="CCD5AE"/>
                </a:solidFill>
                <a:latin typeface="Antic Didone"/>
                <a:ea typeface="Antic Didone"/>
                <a:cs typeface="Antic Didone"/>
                <a:sym typeface="Antic Didone"/>
              </a:rPr>
              <a:t>Canva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DCD"/>
        </a:solidFill>
      </p:bgPr>
    </p:bg>
    <p:spTree>
      <p:nvGrpSpPr>
        <p:cNvPr id="473" name="Shape 473"/>
        <p:cNvGrpSpPr/>
        <p:nvPr/>
      </p:nvGrpSpPr>
      <p:grpSpPr>
        <a:xfrm>
          <a:off x="0" y="0"/>
          <a:ext cx="0" cy="0"/>
          <a:chOff x="0" y="0"/>
          <a:chExt cx="0" cy="0"/>
        </a:xfrm>
      </p:grpSpPr>
      <p:sp>
        <p:nvSpPr>
          <p:cNvPr id="474" name="Google Shape;474;p32"/>
          <p:cNvSpPr/>
          <p:nvPr/>
        </p:nvSpPr>
        <p:spPr>
          <a:xfrm>
            <a:off x="12625341" y="-919441"/>
            <a:ext cx="9267919" cy="11745058"/>
          </a:xfrm>
          <a:custGeom>
            <a:rect b="b" l="l" r="r" t="t"/>
            <a:pathLst>
              <a:path extrusionOk="0" h="11745058" w="9267919">
                <a:moveTo>
                  <a:pt x="0" y="0"/>
                </a:moveTo>
                <a:lnTo>
                  <a:pt x="9267918" y="0"/>
                </a:lnTo>
                <a:lnTo>
                  <a:pt x="9267918" y="11745058"/>
                </a:lnTo>
                <a:lnTo>
                  <a:pt x="0" y="11745058"/>
                </a:lnTo>
                <a:lnTo>
                  <a:pt x="0" y="0"/>
                </a:lnTo>
                <a:close/>
              </a:path>
            </a:pathLst>
          </a:custGeom>
          <a:blipFill rotWithShape="1">
            <a:blip r:embed="rId3">
              <a:alphaModFix amt="26000"/>
            </a:blip>
            <a:stretch>
              <a:fillRect b="0" l="0" r="0" t="0"/>
            </a:stretch>
          </a:blipFill>
          <a:ln>
            <a:noFill/>
          </a:ln>
        </p:spPr>
      </p:sp>
      <p:grpSp>
        <p:nvGrpSpPr>
          <p:cNvPr id="475" name="Google Shape;475;p32"/>
          <p:cNvGrpSpPr/>
          <p:nvPr/>
        </p:nvGrpSpPr>
        <p:grpSpPr>
          <a:xfrm>
            <a:off x="0" y="6983909"/>
            <a:ext cx="18287996" cy="3303091"/>
            <a:chOff x="0" y="-57150"/>
            <a:chExt cx="4816592" cy="869950"/>
          </a:xfrm>
        </p:grpSpPr>
        <p:sp>
          <p:nvSpPr>
            <p:cNvPr id="476" name="Google Shape;476;p32"/>
            <p:cNvSpPr/>
            <p:nvPr/>
          </p:nvSpPr>
          <p:spPr>
            <a:xfrm>
              <a:off x="0" y="0"/>
              <a:ext cx="4816592" cy="812800"/>
            </a:xfrm>
            <a:custGeom>
              <a:rect b="b" l="l" r="r" t="t"/>
              <a:pathLst>
                <a:path extrusionOk="0" h="812800" w="4816592">
                  <a:moveTo>
                    <a:pt x="0" y="0"/>
                  </a:moveTo>
                  <a:lnTo>
                    <a:pt x="4816592" y="0"/>
                  </a:lnTo>
                  <a:lnTo>
                    <a:pt x="4816592" y="812800"/>
                  </a:lnTo>
                  <a:lnTo>
                    <a:pt x="0" y="812800"/>
                  </a:lnTo>
                  <a:close/>
                </a:path>
              </a:pathLst>
            </a:custGeom>
            <a:solidFill>
              <a:srgbClr val="CCD5AE"/>
            </a:solidFill>
            <a:ln>
              <a:noFill/>
            </a:ln>
          </p:spPr>
        </p:sp>
        <p:sp>
          <p:nvSpPr>
            <p:cNvPr id="477" name="Google Shape;477;p32"/>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8" name="Google Shape;478;p32"/>
          <p:cNvSpPr/>
          <p:nvPr/>
        </p:nvSpPr>
        <p:spPr>
          <a:xfrm>
            <a:off x="6008837" y="653149"/>
            <a:ext cx="6270326" cy="8980702"/>
          </a:xfrm>
          <a:custGeom>
            <a:rect b="b" l="l" r="r" t="t"/>
            <a:pathLst>
              <a:path extrusionOk="0" h="6350000" w="4433570">
                <a:moveTo>
                  <a:pt x="2217420" y="0"/>
                </a:moveTo>
                <a:lnTo>
                  <a:pt x="2217420" y="0"/>
                </a:lnTo>
                <a:cubicBezTo>
                  <a:pt x="3441700" y="0"/>
                  <a:pt x="4433570" y="993140"/>
                  <a:pt x="4433570" y="2217420"/>
                </a:cubicBezTo>
                <a:lnTo>
                  <a:pt x="4433570" y="6350000"/>
                </a:lnTo>
                <a:lnTo>
                  <a:pt x="4433570" y="6350000"/>
                </a:lnTo>
                <a:lnTo>
                  <a:pt x="0" y="6350000"/>
                </a:lnTo>
                <a:lnTo>
                  <a:pt x="0" y="6350000"/>
                </a:lnTo>
                <a:lnTo>
                  <a:pt x="0" y="2217420"/>
                </a:lnTo>
                <a:cubicBezTo>
                  <a:pt x="0" y="993140"/>
                  <a:pt x="993140" y="0"/>
                  <a:pt x="2217420" y="0"/>
                </a:cubicBezTo>
                <a:close/>
              </a:path>
            </a:pathLst>
          </a:custGeom>
          <a:blipFill rotWithShape="1">
            <a:blip r:embed="rId4">
              <a:alphaModFix/>
            </a:blip>
            <a:stretch>
              <a:fillRect b="-2363" l="0" r="0" t="-2363"/>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9" name="Google Shape;479;p32"/>
          <p:cNvGrpSpPr/>
          <p:nvPr/>
        </p:nvGrpSpPr>
        <p:grpSpPr>
          <a:xfrm>
            <a:off x="10052" y="287524"/>
            <a:ext cx="5315193" cy="2658856"/>
            <a:chOff x="0" y="-1"/>
            <a:chExt cx="7086924" cy="3545141"/>
          </a:xfrm>
        </p:grpSpPr>
        <p:sp>
          <p:nvSpPr>
            <p:cNvPr id="480" name="Google Shape;480;p32"/>
            <p:cNvSpPr/>
            <p:nvPr/>
          </p:nvSpPr>
          <p:spPr>
            <a:xfrm rot="4929510">
              <a:off x="2221705" y="-1622305"/>
              <a:ext cx="2643513" cy="6789750"/>
            </a:xfrm>
            <a:custGeom>
              <a:rect b="b" l="l" r="r" t="t"/>
              <a:pathLst>
                <a:path extrusionOk="0" h="6789750" w="2643513">
                  <a:moveTo>
                    <a:pt x="0" y="0"/>
                  </a:moveTo>
                  <a:lnTo>
                    <a:pt x="2643513" y="0"/>
                  </a:lnTo>
                  <a:lnTo>
                    <a:pt x="2643513" y="6789750"/>
                  </a:lnTo>
                  <a:lnTo>
                    <a:pt x="0" y="6789750"/>
                  </a:lnTo>
                  <a:lnTo>
                    <a:pt x="0" y="0"/>
                  </a:lnTo>
                  <a:close/>
                </a:path>
              </a:pathLst>
            </a:custGeom>
            <a:blipFill rotWithShape="1">
              <a:blip r:embed="rId5">
                <a:alphaModFix/>
              </a:blip>
              <a:stretch>
                <a:fillRect b="0" l="0" r="0" t="0"/>
              </a:stretch>
            </a:blipFill>
            <a:ln>
              <a:noFill/>
            </a:ln>
          </p:spPr>
        </p:sp>
        <p:sp>
          <p:nvSpPr>
            <p:cNvPr id="481" name="Google Shape;481;p32"/>
            <p:cNvSpPr/>
            <p:nvPr/>
          </p:nvSpPr>
          <p:spPr>
            <a:xfrm rot="550198">
              <a:off x="4827177" y="64982"/>
              <a:ext cx="897283" cy="1019640"/>
            </a:xfrm>
            <a:custGeom>
              <a:rect b="b" l="l" r="r" t="t"/>
              <a:pathLst>
                <a:path extrusionOk="0" h="1019640" w="897283">
                  <a:moveTo>
                    <a:pt x="0" y="0"/>
                  </a:moveTo>
                  <a:lnTo>
                    <a:pt x="897282" y="0"/>
                  </a:lnTo>
                  <a:lnTo>
                    <a:pt x="897282" y="1019639"/>
                  </a:lnTo>
                  <a:lnTo>
                    <a:pt x="0" y="1019639"/>
                  </a:lnTo>
                  <a:lnTo>
                    <a:pt x="0" y="0"/>
                  </a:lnTo>
                  <a:close/>
                </a:path>
              </a:pathLst>
            </a:custGeom>
            <a:blipFill rotWithShape="1">
              <a:blip r:embed="rId6">
                <a:alphaModFix/>
              </a:blip>
              <a:stretch>
                <a:fillRect b="0" l="0" r="0" t="0"/>
              </a:stretch>
            </a:blipFill>
            <a:ln>
              <a:noFill/>
            </a:ln>
          </p:spPr>
        </p:sp>
      </p:grpSp>
      <p:sp>
        <p:nvSpPr>
          <p:cNvPr id="482" name="Google Shape;482;p32"/>
          <p:cNvSpPr txBox="1"/>
          <p:nvPr/>
        </p:nvSpPr>
        <p:spPr>
          <a:xfrm>
            <a:off x="593910" y="634099"/>
            <a:ext cx="8584763" cy="18478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2000" u="none" cap="none" strike="noStrike">
                <a:solidFill>
                  <a:srgbClr val="221D23"/>
                </a:solidFill>
                <a:latin typeface="Antic Didone"/>
                <a:ea typeface="Antic Didone"/>
                <a:cs typeface="Antic Didone"/>
                <a:sym typeface="Antic Didone"/>
              </a:rPr>
              <a:t>Thank you!</a:t>
            </a:r>
            <a:endParaRPr/>
          </a:p>
        </p:txBody>
      </p:sp>
      <p:sp>
        <p:nvSpPr>
          <p:cNvPr id="483" name="Google Shape;483;p32"/>
          <p:cNvSpPr txBox="1"/>
          <p:nvPr/>
        </p:nvSpPr>
        <p:spPr>
          <a:xfrm>
            <a:off x="11377062" y="7932970"/>
            <a:ext cx="51492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500" u="none" cap="none" strike="noStrike">
                <a:solidFill>
                  <a:srgbClr val="221D23"/>
                </a:solidFill>
                <a:latin typeface="Roboto"/>
                <a:ea typeface="Roboto"/>
                <a:cs typeface="Roboto"/>
                <a:sym typeface="Roboto"/>
              </a:rPr>
              <a:t>Write a closing statement or call-to-action here.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par>
                                <p:cTn fill="hold" nodeType="with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500"/>
                                        <p:tgtEl>
                                          <p:spTgt spid="479"/>
                                        </p:tgtEl>
                                      </p:cBhvr>
                                    </p:animEffect>
                                  </p:childTnLst>
                                </p:cTn>
                              </p:par>
                              <p:par>
                                <p:cTn fill="hold" nodeType="with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500"/>
                                        <p:tgtEl>
                                          <p:spTgt spid="4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DCD"/>
        </a:solidFill>
      </p:bgPr>
    </p:bg>
    <p:spTree>
      <p:nvGrpSpPr>
        <p:cNvPr id="487" name="Shape 487"/>
        <p:cNvGrpSpPr/>
        <p:nvPr/>
      </p:nvGrpSpPr>
      <p:grpSpPr>
        <a:xfrm>
          <a:off x="0" y="0"/>
          <a:ext cx="0" cy="0"/>
          <a:chOff x="0" y="0"/>
          <a:chExt cx="0" cy="0"/>
        </a:xfrm>
      </p:grpSpPr>
      <p:sp>
        <p:nvSpPr>
          <p:cNvPr id="488" name="Google Shape;488;p33"/>
          <p:cNvSpPr/>
          <p:nvPr/>
        </p:nvSpPr>
        <p:spPr>
          <a:xfrm>
            <a:off x="730108" y="2839800"/>
            <a:ext cx="4366070" cy="2390423"/>
          </a:xfrm>
          <a:custGeom>
            <a:rect b="b" l="l" r="r" t="t"/>
            <a:pathLst>
              <a:path extrusionOk="0" h="2390423" w="4366070">
                <a:moveTo>
                  <a:pt x="0" y="0"/>
                </a:moveTo>
                <a:lnTo>
                  <a:pt x="4366070" y="0"/>
                </a:lnTo>
                <a:lnTo>
                  <a:pt x="4366070" y="2390424"/>
                </a:lnTo>
                <a:lnTo>
                  <a:pt x="0" y="2390424"/>
                </a:lnTo>
                <a:lnTo>
                  <a:pt x="0" y="0"/>
                </a:lnTo>
                <a:close/>
              </a:path>
            </a:pathLst>
          </a:custGeom>
          <a:blipFill rotWithShape="1">
            <a:blip r:embed="rId3">
              <a:alphaModFix/>
            </a:blip>
            <a:stretch>
              <a:fillRect b="0" l="0" r="0" t="0"/>
            </a:stretch>
          </a:blipFill>
          <a:ln>
            <a:noFill/>
          </a:ln>
        </p:spPr>
      </p:sp>
      <p:sp>
        <p:nvSpPr>
          <p:cNvPr id="489" name="Google Shape;489;p33"/>
          <p:cNvSpPr/>
          <p:nvPr/>
        </p:nvSpPr>
        <p:spPr>
          <a:xfrm>
            <a:off x="730108" y="5865496"/>
            <a:ext cx="3117644" cy="3705966"/>
          </a:xfrm>
          <a:custGeom>
            <a:rect b="b" l="l" r="r" t="t"/>
            <a:pathLst>
              <a:path extrusionOk="0" h="3705966" w="3117644">
                <a:moveTo>
                  <a:pt x="0" y="0"/>
                </a:moveTo>
                <a:lnTo>
                  <a:pt x="3117644" y="0"/>
                </a:lnTo>
                <a:lnTo>
                  <a:pt x="3117644" y="3705966"/>
                </a:lnTo>
                <a:lnTo>
                  <a:pt x="0" y="3705966"/>
                </a:lnTo>
                <a:lnTo>
                  <a:pt x="0" y="0"/>
                </a:lnTo>
                <a:close/>
              </a:path>
            </a:pathLst>
          </a:custGeom>
          <a:blipFill rotWithShape="1">
            <a:blip r:embed="rId4">
              <a:alphaModFix/>
            </a:blip>
            <a:stretch>
              <a:fillRect b="0" l="0" r="0" t="0"/>
            </a:stretch>
          </a:blipFill>
          <a:ln>
            <a:noFill/>
          </a:ln>
        </p:spPr>
      </p:sp>
      <p:sp>
        <p:nvSpPr>
          <p:cNvPr id="490" name="Google Shape;490;p33"/>
          <p:cNvSpPr/>
          <p:nvPr/>
        </p:nvSpPr>
        <p:spPr>
          <a:xfrm>
            <a:off x="4759005" y="6524923"/>
            <a:ext cx="2636641" cy="3046539"/>
          </a:xfrm>
          <a:custGeom>
            <a:rect b="b" l="l" r="r" t="t"/>
            <a:pathLst>
              <a:path extrusionOk="0" h="3046539" w="2636641">
                <a:moveTo>
                  <a:pt x="0" y="0"/>
                </a:moveTo>
                <a:lnTo>
                  <a:pt x="2636642" y="0"/>
                </a:lnTo>
                <a:lnTo>
                  <a:pt x="2636642" y="3046539"/>
                </a:lnTo>
                <a:lnTo>
                  <a:pt x="0" y="3046539"/>
                </a:lnTo>
                <a:lnTo>
                  <a:pt x="0" y="0"/>
                </a:lnTo>
                <a:close/>
              </a:path>
            </a:pathLst>
          </a:custGeom>
          <a:blipFill rotWithShape="1">
            <a:blip r:embed="rId5">
              <a:alphaModFix/>
            </a:blip>
            <a:stretch>
              <a:fillRect b="0" l="0" r="0" t="0"/>
            </a:stretch>
          </a:blipFill>
          <a:ln>
            <a:noFill/>
          </a:ln>
        </p:spPr>
      </p:sp>
      <p:sp>
        <p:nvSpPr>
          <p:cNvPr id="491" name="Google Shape;491;p33"/>
          <p:cNvSpPr/>
          <p:nvPr/>
        </p:nvSpPr>
        <p:spPr>
          <a:xfrm>
            <a:off x="8302959" y="3289723"/>
            <a:ext cx="2433046" cy="6559682"/>
          </a:xfrm>
          <a:custGeom>
            <a:rect b="b" l="l" r="r" t="t"/>
            <a:pathLst>
              <a:path extrusionOk="0" h="6559682" w="2433046">
                <a:moveTo>
                  <a:pt x="0" y="0"/>
                </a:moveTo>
                <a:lnTo>
                  <a:pt x="2433045" y="0"/>
                </a:lnTo>
                <a:lnTo>
                  <a:pt x="2433045" y="6559682"/>
                </a:lnTo>
                <a:lnTo>
                  <a:pt x="0" y="6559682"/>
                </a:lnTo>
                <a:lnTo>
                  <a:pt x="0" y="0"/>
                </a:lnTo>
                <a:close/>
              </a:path>
            </a:pathLst>
          </a:custGeom>
          <a:blipFill rotWithShape="1">
            <a:blip r:embed="rId6">
              <a:alphaModFix/>
            </a:blip>
            <a:stretch>
              <a:fillRect b="0" l="0" r="0" t="0"/>
            </a:stretch>
          </a:blipFill>
          <a:ln>
            <a:noFill/>
          </a:ln>
        </p:spPr>
      </p:sp>
      <p:sp>
        <p:nvSpPr>
          <p:cNvPr id="492" name="Google Shape;492;p33"/>
          <p:cNvSpPr/>
          <p:nvPr/>
        </p:nvSpPr>
        <p:spPr>
          <a:xfrm>
            <a:off x="5857150" y="3515975"/>
            <a:ext cx="1684837" cy="1914588"/>
          </a:xfrm>
          <a:custGeom>
            <a:rect b="b" l="l" r="r" t="t"/>
            <a:pathLst>
              <a:path extrusionOk="0" h="1914588" w="1684837">
                <a:moveTo>
                  <a:pt x="0" y="0"/>
                </a:moveTo>
                <a:lnTo>
                  <a:pt x="1684837" y="0"/>
                </a:lnTo>
                <a:lnTo>
                  <a:pt x="1684837" y="1914587"/>
                </a:lnTo>
                <a:lnTo>
                  <a:pt x="0" y="1914587"/>
                </a:lnTo>
                <a:lnTo>
                  <a:pt x="0" y="0"/>
                </a:lnTo>
                <a:close/>
              </a:path>
            </a:pathLst>
          </a:custGeom>
          <a:blipFill rotWithShape="1">
            <a:blip r:embed="rId7">
              <a:alphaModFix/>
            </a:blip>
            <a:stretch>
              <a:fillRect b="0" l="0" r="0" t="0"/>
            </a:stretch>
          </a:blipFill>
          <a:ln>
            <a:noFill/>
          </a:ln>
        </p:spPr>
      </p:sp>
      <p:grpSp>
        <p:nvGrpSpPr>
          <p:cNvPr id="493" name="Google Shape;493;p33"/>
          <p:cNvGrpSpPr/>
          <p:nvPr/>
        </p:nvGrpSpPr>
        <p:grpSpPr>
          <a:xfrm>
            <a:off x="6997753" y="579899"/>
            <a:ext cx="4292493" cy="2259901"/>
            <a:chOff x="0" y="0"/>
            <a:chExt cx="5723324" cy="3013202"/>
          </a:xfrm>
        </p:grpSpPr>
        <p:sp>
          <p:nvSpPr>
            <p:cNvPr id="494" name="Google Shape;494;p33"/>
            <p:cNvSpPr/>
            <p:nvPr/>
          </p:nvSpPr>
          <p:spPr>
            <a:xfrm rot="4929510">
              <a:off x="1794226" y="-1310156"/>
              <a:ext cx="2134873" cy="5483330"/>
            </a:xfrm>
            <a:custGeom>
              <a:rect b="b" l="l" r="r" t="t"/>
              <a:pathLst>
                <a:path extrusionOk="0" h="5483330" w="2134873">
                  <a:moveTo>
                    <a:pt x="0" y="0"/>
                  </a:moveTo>
                  <a:lnTo>
                    <a:pt x="2134873" y="0"/>
                  </a:lnTo>
                  <a:lnTo>
                    <a:pt x="2134873" y="5483330"/>
                  </a:lnTo>
                  <a:lnTo>
                    <a:pt x="0" y="5483330"/>
                  </a:lnTo>
                  <a:lnTo>
                    <a:pt x="0" y="0"/>
                  </a:lnTo>
                  <a:close/>
                </a:path>
              </a:pathLst>
            </a:custGeom>
            <a:blipFill rotWithShape="1">
              <a:blip r:embed="rId8">
                <a:alphaModFix/>
              </a:blip>
              <a:stretch>
                <a:fillRect b="0" l="0" r="0" t="0"/>
              </a:stretch>
            </a:blipFill>
            <a:ln>
              <a:noFill/>
            </a:ln>
          </p:spPr>
        </p:sp>
        <p:sp>
          <p:nvSpPr>
            <p:cNvPr id="495" name="Google Shape;495;p33"/>
            <p:cNvSpPr/>
            <p:nvPr/>
          </p:nvSpPr>
          <p:spPr>
            <a:xfrm rot="550198">
              <a:off x="304140" y="1928580"/>
              <a:ext cx="897283" cy="1019640"/>
            </a:xfrm>
            <a:custGeom>
              <a:rect b="b" l="l" r="r" t="t"/>
              <a:pathLst>
                <a:path extrusionOk="0" h="1019640" w="897283">
                  <a:moveTo>
                    <a:pt x="0" y="0"/>
                  </a:moveTo>
                  <a:lnTo>
                    <a:pt x="897283" y="0"/>
                  </a:lnTo>
                  <a:lnTo>
                    <a:pt x="897283" y="1019640"/>
                  </a:lnTo>
                  <a:lnTo>
                    <a:pt x="0" y="1019640"/>
                  </a:lnTo>
                  <a:lnTo>
                    <a:pt x="0" y="0"/>
                  </a:lnTo>
                  <a:close/>
                </a:path>
              </a:pathLst>
            </a:custGeom>
            <a:blipFill rotWithShape="1">
              <a:blip r:embed="rId9">
                <a:alphaModFix/>
              </a:blip>
              <a:stretch>
                <a:fillRect b="0" l="0" r="0" t="0"/>
              </a:stretch>
            </a:blipFill>
            <a:ln>
              <a:noFill/>
            </a:ln>
          </p:spPr>
        </p:sp>
      </p:grpSp>
      <p:sp>
        <p:nvSpPr>
          <p:cNvPr id="496" name="Google Shape;496;p33"/>
          <p:cNvSpPr txBox="1"/>
          <p:nvPr/>
        </p:nvSpPr>
        <p:spPr>
          <a:xfrm>
            <a:off x="730108" y="668374"/>
            <a:ext cx="10421549" cy="18478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2000" u="none" cap="none" strike="noStrike">
                <a:solidFill>
                  <a:srgbClr val="221D23"/>
                </a:solidFill>
                <a:latin typeface="Antic Didone"/>
                <a:ea typeface="Antic Didone"/>
                <a:cs typeface="Antic Didone"/>
                <a:sym typeface="Antic Didone"/>
              </a:rPr>
              <a:t>Resource Page</a:t>
            </a:r>
            <a:endParaRPr/>
          </a:p>
        </p:txBody>
      </p:sp>
      <p:grpSp>
        <p:nvGrpSpPr>
          <p:cNvPr id="497" name="Google Shape;497;p33"/>
          <p:cNvGrpSpPr/>
          <p:nvPr/>
        </p:nvGrpSpPr>
        <p:grpSpPr>
          <a:xfrm>
            <a:off x="12052247" y="-216991"/>
            <a:ext cx="6235753" cy="10503991"/>
            <a:chOff x="0" y="-57150"/>
            <a:chExt cx="1642338" cy="2766483"/>
          </a:xfrm>
        </p:grpSpPr>
        <p:sp>
          <p:nvSpPr>
            <p:cNvPr id="498" name="Google Shape;498;p33"/>
            <p:cNvSpPr/>
            <p:nvPr/>
          </p:nvSpPr>
          <p:spPr>
            <a:xfrm>
              <a:off x="0" y="0"/>
              <a:ext cx="1642338" cy="2709333"/>
            </a:xfrm>
            <a:custGeom>
              <a:rect b="b" l="l" r="r" t="t"/>
              <a:pathLst>
                <a:path extrusionOk="0" h="2709333" w="1642338">
                  <a:moveTo>
                    <a:pt x="0" y="0"/>
                  </a:moveTo>
                  <a:lnTo>
                    <a:pt x="1642338" y="0"/>
                  </a:lnTo>
                  <a:lnTo>
                    <a:pt x="1642338" y="2709333"/>
                  </a:lnTo>
                  <a:lnTo>
                    <a:pt x="0" y="2709333"/>
                  </a:lnTo>
                  <a:close/>
                </a:path>
              </a:pathLst>
            </a:custGeom>
            <a:solidFill>
              <a:srgbClr val="CCD5AE"/>
            </a:solidFill>
            <a:ln>
              <a:noFill/>
            </a:ln>
          </p:spPr>
        </p:sp>
        <p:sp>
          <p:nvSpPr>
            <p:cNvPr id="499" name="Google Shape;499;p33"/>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0" name="Google Shape;500;p33"/>
          <p:cNvSpPr txBox="1"/>
          <p:nvPr/>
        </p:nvSpPr>
        <p:spPr>
          <a:xfrm>
            <a:off x="12640558" y="2801700"/>
            <a:ext cx="5059131" cy="586549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221D23"/>
                </a:solidFill>
                <a:latin typeface="Roboto"/>
                <a:ea typeface="Roboto"/>
                <a:cs typeface="Roboto"/>
                <a:sym typeface="Roboto"/>
              </a:rPr>
              <a:t>Use these design resources in your Canva Presentation.</a:t>
            </a:r>
            <a:endParaRPr/>
          </a:p>
          <a:p>
            <a:pPr indent="0" lvl="0" marL="0" marR="0" rtl="0" algn="l">
              <a:lnSpc>
                <a:spcPct val="130000"/>
              </a:lnSpc>
              <a:spcBef>
                <a:spcPts val="0"/>
              </a:spcBef>
              <a:spcAft>
                <a:spcPts val="0"/>
              </a:spcAft>
              <a:buNone/>
            </a:pPr>
            <a:r>
              <a:t/>
            </a:r>
            <a:endParaRPr b="0" i="0" sz="2400" u="none" cap="none" strike="noStrike">
              <a:solidFill>
                <a:srgbClr val="221D23"/>
              </a:solidFill>
              <a:latin typeface="Roboto"/>
              <a:ea typeface="Roboto"/>
              <a:cs typeface="Roboto"/>
              <a:sym typeface="Roboto"/>
            </a:endParaRPr>
          </a:p>
          <a:p>
            <a:pPr indent="0" lvl="0" marL="0" marR="0" rtl="0" algn="l">
              <a:lnSpc>
                <a:spcPct val="130000"/>
              </a:lnSpc>
              <a:spcBef>
                <a:spcPts val="0"/>
              </a:spcBef>
              <a:spcAft>
                <a:spcPts val="0"/>
              </a:spcAft>
              <a:buNone/>
            </a:pPr>
            <a:r>
              <a:t/>
            </a:r>
            <a:endParaRPr b="0" i="0" sz="2400" u="none" cap="none" strike="noStrike">
              <a:solidFill>
                <a:srgbClr val="221D23"/>
              </a:solidFill>
              <a:latin typeface="Roboto"/>
              <a:ea typeface="Roboto"/>
              <a:cs typeface="Roboto"/>
              <a:sym typeface="Roboto"/>
            </a:endParaRPr>
          </a:p>
          <a:p>
            <a:pPr indent="0" lvl="0" marL="0" marR="0" rtl="0" algn="l">
              <a:lnSpc>
                <a:spcPct val="130000"/>
              </a:lnSpc>
              <a:spcBef>
                <a:spcPts val="0"/>
              </a:spcBef>
              <a:spcAft>
                <a:spcPts val="0"/>
              </a:spcAft>
              <a:buNone/>
            </a:pPr>
            <a:r>
              <a:t/>
            </a:r>
            <a:endParaRPr b="0" i="0" sz="2400" u="none" cap="none" strike="noStrike">
              <a:solidFill>
                <a:srgbClr val="221D23"/>
              </a:solidFill>
              <a:latin typeface="Roboto"/>
              <a:ea typeface="Roboto"/>
              <a:cs typeface="Roboto"/>
              <a:sym typeface="Roboto"/>
            </a:endParaRPr>
          </a:p>
          <a:p>
            <a:pPr indent="0" lvl="0" marL="0" marR="0" rtl="0" algn="l">
              <a:lnSpc>
                <a:spcPct val="130000"/>
              </a:lnSpc>
              <a:spcBef>
                <a:spcPts val="0"/>
              </a:spcBef>
              <a:spcAft>
                <a:spcPts val="0"/>
              </a:spcAft>
              <a:buNone/>
            </a:pPr>
            <a:r>
              <a:t/>
            </a:r>
            <a:endParaRPr b="0" i="0" sz="2400" u="none" cap="none" strike="noStrike">
              <a:solidFill>
                <a:srgbClr val="221D23"/>
              </a:solidFill>
              <a:latin typeface="Roboto"/>
              <a:ea typeface="Roboto"/>
              <a:cs typeface="Roboto"/>
              <a:sym typeface="Roboto"/>
            </a:endParaRPr>
          </a:p>
          <a:p>
            <a:pPr indent="0" lvl="0" marL="0" marR="0" rtl="0" algn="l">
              <a:lnSpc>
                <a:spcPct val="130000"/>
              </a:lnSpc>
              <a:spcBef>
                <a:spcPts val="0"/>
              </a:spcBef>
              <a:spcAft>
                <a:spcPts val="0"/>
              </a:spcAft>
              <a:buNone/>
            </a:pPr>
            <a:r>
              <a:t/>
            </a:r>
            <a:endParaRPr b="0" i="0" sz="2400" u="none" cap="none" strike="noStrike">
              <a:solidFill>
                <a:srgbClr val="221D23"/>
              </a:solidFill>
              <a:latin typeface="Roboto"/>
              <a:ea typeface="Roboto"/>
              <a:cs typeface="Roboto"/>
              <a:sym typeface="Roboto"/>
            </a:endParaRPr>
          </a:p>
          <a:p>
            <a:pPr indent="0" lvl="0" marL="0" marR="0" rtl="0" algn="l">
              <a:lnSpc>
                <a:spcPct val="130000"/>
              </a:lnSpc>
              <a:spcBef>
                <a:spcPts val="0"/>
              </a:spcBef>
              <a:spcAft>
                <a:spcPts val="0"/>
              </a:spcAft>
              <a:buNone/>
            </a:pPr>
            <a:r>
              <a:t/>
            </a:r>
            <a:endParaRPr b="0" i="0" sz="2400" u="none" cap="none" strike="noStrike">
              <a:solidFill>
                <a:srgbClr val="221D23"/>
              </a:solidFill>
              <a:latin typeface="Roboto"/>
              <a:ea typeface="Roboto"/>
              <a:cs typeface="Roboto"/>
              <a:sym typeface="Roboto"/>
            </a:endParaRPr>
          </a:p>
          <a:p>
            <a:pPr indent="0" lvl="0" marL="0" marR="0" rtl="0" algn="l">
              <a:lnSpc>
                <a:spcPct val="130000"/>
              </a:lnSpc>
              <a:spcBef>
                <a:spcPts val="0"/>
              </a:spcBef>
              <a:spcAft>
                <a:spcPts val="0"/>
              </a:spcAft>
              <a:buNone/>
            </a:pPr>
            <a:r>
              <a:t/>
            </a:r>
            <a:endParaRPr b="0" i="0" sz="2400" u="none" cap="none" strike="noStrike">
              <a:solidFill>
                <a:srgbClr val="221D23"/>
              </a:solidFill>
              <a:latin typeface="Roboto"/>
              <a:ea typeface="Roboto"/>
              <a:cs typeface="Roboto"/>
              <a:sym typeface="Roboto"/>
            </a:endParaRPr>
          </a:p>
          <a:p>
            <a:pPr indent="0" lvl="0" marL="0" marR="0" rtl="0" algn="l">
              <a:lnSpc>
                <a:spcPct val="130000"/>
              </a:lnSpc>
              <a:spcBef>
                <a:spcPts val="0"/>
              </a:spcBef>
              <a:spcAft>
                <a:spcPts val="0"/>
              </a:spcAft>
              <a:buNone/>
            </a:pPr>
            <a:r>
              <a:t/>
            </a:r>
            <a:endParaRPr b="0" i="0" sz="2400" u="none" cap="none" strike="noStrike">
              <a:solidFill>
                <a:srgbClr val="221D23"/>
              </a:solidFill>
              <a:latin typeface="Roboto"/>
              <a:ea typeface="Roboto"/>
              <a:cs typeface="Roboto"/>
              <a:sym typeface="Roboto"/>
            </a:endParaRPr>
          </a:p>
          <a:p>
            <a:pPr indent="0" lvl="0" marL="0" marR="0" rtl="0" algn="l">
              <a:lnSpc>
                <a:spcPct val="130000"/>
              </a:lnSpc>
              <a:spcBef>
                <a:spcPts val="0"/>
              </a:spcBef>
              <a:spcAft>
                <a:spcPts val="0"/>
              </a:spcAft>
              <a:buNone/>
            </a:pPr>
            <a:r>
              <a:rPr b="0" i="0" lang="en-US" sz="2400" u="none" cap="none" strike="noStrike">
                <a:solidFill>
                  <a:srgbClr val="221D23"/>
                </a:solidFill>
                <a:latin typeface="Roboto"/>
                <a:ea typeface="Roboto"/>
                <a:cs typeface="Roboto"/>
                <a:sym typeface="Roboto"/>
              </a:rPr>
              <a:t>You can find these fonts online too. Happy designing! </a:t>
            </a:r>
            <a:endParaRPr/>
          </a:p>
          <a:p>
            <a:pPr indent="0" lvl="0" marL="0" marR="0" rtl="0" algn="l">
              <a:lnSpc>
                <a:spcPct val="130000"/>
              </a:lnSpc>
              <a:spcBef>
                <a:spcPts val="0"/>
              </a:spcBef>
              <a:spcAft>
                <a:spcPts val="0"/>
              </a:spcAft>
              <a:buNone/>
            </a:pPr>
            <a:r>
              <a:t/>
            </a:r>
            <a:endParaRPr b="0" i="0" sz="2400" u="none" cap="none" strike="noStrike">
              <a:solidFill>
                <a:srgbClr val="221D23"/>
              </a:solidFill>
              <a:latin typeface="Roboto"/>
              <a:ea typeface="Roboto"/>
              <a:cs typeface="Roboto"/>
              <a:sym typeface="Roboto"/>
            </a:endParaRPr>
          </a:p>
          <a:p>
            <a:pPr indent="0" lvl="0" marL="0" marR="0" rtl="0" algn="l">
              <a:lnSpc>
                <a:spcPct val="130000"/>
              </a:lnSpc>
              <a:spcBef>
                <a:spcPts val="0"/>
              </a:spcBef>
              <a:spcAft>
                <a:spcPts val="0"/>
              </a:spcAft>
              <a:buNone/>
            </a:pPr>
            <a:r>
              <a:rPr b="0" i="0" lang="en-US" sz="2400" u="none" cap="none" strike="noStrike">
                <a:solidFill>
                  <a:srgbClr val="221D23"/>
                </a:solidFill>
                <a:latin typeface="Roboto"/>
                <a:ea typeface="Roboto"/>
                <a:cs typeface="Roboto"/>
                <a:sym typeface="Roboto"/>
              </a:rPr>
              <a:t>Don't forget to delete this page before presenting. </a:t>
            </a:r>
            <a:endParaRPr/>
          </a:p>
        </p:txBody>
      </p:sp>
      <p:sp>
        <p:nvSpPr>
          <p:cNvPr id="501" name="Google Shape;501;p33"/>
          <p:cNvSpPr txBox="1"/>
          <p:nvPr/>
        </p:nvSpPr>
        <p:spPr>
          <a:xfrm>
            <a:off x="12582535" y="3996912"/>
            <a:ext cx="4676765" cy="78867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221D23"/>
                </a:solidFill>
                <a:latin typeface="Roboto"/>
                <a:ea typeface="Roboto"/>
                <a:cs typeface="Roboto"/>
                <a:sym typeface="Roboto"/>
              </a:rPr>
              <a:t>This presentation template uses the following free fonts:</a:t>
            </a:r>
            <a:endParaRPr/>
          </a:p>
        </p:txBody>
      </p:sp>
      <p:sp>
        <p:nvSpPr>
          <p:cNvPr id="502" name="Google Shape;502;p33"/>
          <p:cNvSpPr txBox="1"/>
          <p:nvPr/>
        </p:nvSpPr>
        <p:spPr>
          <a:xfrm>
            <a:off x="12640558" y="5098178"/>
            <a:ext cx="5059131" cy="1253490"/>
          </a:xfrm>
          <a:prstGeom prst="rect">
            <a:avLst/>
          </a:prstGeom>
          <a:noFill/>
          <a:ln>
            <a:noFill/>
          </a:ln>
        </p:spPr>
        <p:txBody>
          <a:bodyPr anchorCtr="0" anchor="t" bIns="0" lIns="0" spcFirstLastPara="1" rIns="0" wrap="square" tIns="0">
            <a:spAutoFit/>
          </a:bodyPr>
          <a:lstStyle/>
          <a:p>
            <a:pPr indent="-259079" lvl="1" marL="518160" marR="0" rtl="0" algn="l">
              <a:lnSpc>
                <a:spcPct val="139958"/>
              </a:lnSpc>
              <a:spcBef>
                <a:spcPts val="0"/>
              </a:spcBef>
              <a:spcAft>
                <a:spcPts val="0"/>
              </a:spcAft>
              <a:buClr>
                <a:srgbClr val="221D23"/>
              </a:buClr>
              <a:buSzPts val="2400"/>
              <a:buFont typeface="Arial"/>
              <a:buChar char="•"/>
            </a:pPr>
            <a:r>
              <a:rPr b="0" i="0" lang="en-US" sz="2400" u="none" cap="none" strike="noStrike">
                <a:solidFill>
                  <a:srgbClr val="221D23"/>
                </a:solidFill>
                <a:latin typeface="Roboto"/>
                <a:ea typeface="Roboto"/>
                <a:cs typeface="Roboto"/>
                <a:sym typeface="Roboto"/>
              </a:rPr>
              <a:t>Titles: Antic Didone</a:t>
            </a:r>
            <a:endParaRPr/>
          </a:p>
          <a:p>
            <a:pPr indent="-259079" lvl="1" marL="518160" marR="0" rtl="0" algn="l">
              <a:lnSpc>
                <a:spcPct val="139958"/>
              </a:lnSpc>
              <a:spcBef>
                <a:spcPts val="0"/>
              </a:spcBef>
              <a:spcAft>
                <a:spcPts val="0"/>
              </a:spcAft>
              <a:buClr>
                <a:srgbClr val="221D23"/>
              </a:buClr>
              <a:buSzPts val="2400"/>
              <a:buFont typeface="Arial"/>
              <a:buChar char="•"/>
            </a:pPr>
            <a:r>
              <a:rPr b="0" i="0" lang="en-US" sz="2400" u="none" cap="none" strike="noStrike">
                <a:solidFill>
                  <a:srgbClr val="221D23"/>
                </a:solidFill>
                <a:latin typeface="Roboto"/>
                <a:ea typeface="Roboto"/>
                <a:cs typeface="Roboto"/>
                <a:sym typeface="Roboto"/>
              </a:rPr>
              <a:t>Headers: Roboto</a:t>
            </a:r>
            <a:endParaRPr/>
          </a:p>
          <a:p>
            <a:pPr indent="-259079" lvl="1" marL="518160" marR="0" rtl="0" algn="l">
              <a:lnSpc>
                <a:spcPct val="139958"/>
              </a:lnSpc>
              <a:spcBef>
                <a:spcPts val="0"/>
              </a:spcBef>
              <a:spcAft>
                <a:spcPts val="0"/>
              </a:spcAft>
              <a:buClr>
                <a:srgbClr val="221D23"/>
              </a:buClr>
              <a:buSzPts val="2400"/>
              <a:buFont typeface="Arial"/>
              <a:buChar char="•"/>
            </a:pPr>
            <a:r>
              <a:rPr b="0" i="0" lang="en-US" sz="2400" u="none" cap="none" strike="noStrike">
                <a:solidFill>
                  <a:srgbClr val="221D23"/>
                </a:solidFill>
                <a:latin typeface="Roboto"/>
                <a:ea typeface="Roboto"/>
                <a:cs typeface="Roboto"/>
                <a:sym typeface="Roboto"/>
              </a:rPr>
              <a:t>Body Copy: Roboto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500"/>
                                        <p:tgtEl>
                                          <p:spTgt spid="489"/>
                                        </p:tgtEl>
                                      </p:cBhvr>
                                    </p:animEffect>
                                  </p:childTnLst>
                                </p:cTn>
                              </p:par>
                              <p:par>
                                <p:cTn fill="hold" nodeType="with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500"/>
                                        <p:tgtEl>
                                          <p:spTgt spid="490"/>
                                        </p:tgtEl>
                                      </p:cBhvr>
                                    </p:animEffect>
                                  </p:childTnLst>
                                </p:cTn>
                              </p:par>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500"/>
                                        <p:tgtEl>
                                          <p:spTgt spid="491"/>
                                        </p:tgtEl>
                                      </p:cBhvr>
                                    </p:animEffect>
                                  </p:childTnLst>
                                </p:cTn>
                              </p:par>
                              <p:par>
                                <p:cTn fill="hold" nodeType="with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500"/>
                                        <p:tgtEl>
                                          <p:spTgt spid="496"/>
                                        </p:tgtEl>
                                      </p:cBhvr>
                                    </p:animEffect>
                                  </p:childTnLst>
                                </p:cTn>
                              </p:par>
                              <p:par>
                                <p:cTn fill="hold" nodeType="with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par>
                                <p:cTn fill="hold" nodeType="with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500"/>
                                        <p:tgtEl>
                                          <p:spTgt spid="501"/>
                                        </p:tgtEl>
                                      </p:cBhvr>
                                    </p:animEffect>
                                  </p:childTnLst>
                                </p:cTn>
                              </p:par>
                              <p:par>
                                <p:cTn fill="hold" nodeType="with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500"/>
                                        <p:tgtEl>
                                          <p:spTgt spid="5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DCD"/>
        </a:solidFill>
      </p:bgPr>
    </p:bg>
    <p:spTree>
      <p:nvGrpSpPr>
        <p:cNvPr id="506" name="Shape 506"/>
        <p:cNvGrpSpPr/>
        <p:nvPr/>
      </p:nvGrpSpPr>
      <p:grpSpPr>
        <a:xfrm>
          <a:off x="0" y="0"/>
          <a:ext cx="0" cy="0"/>
          <a:chOff x="0" y="0"/>
          <a:chExt cx="0" cy="0"/>
        </a:xfrm>
      </p:grpSpPr>
      <p:sp>
        <p:nvSpPr>
          <p:cNvPr id="507" name="Google Shape;507;p34"/>
          <p:cNvSpPr/>
          <p:nvPr/>
        </p:nvSpPr>
        <p:spPr>
          <a:xfrm>
            <a:off x="7297521" y="3514725"/>
            <a:ext cx="3692959" cy="923240"/>
          </a:xfrm>
          <a:custGeom>
            <a:rect b="b" l="l" r="r" t="t"/>
            <a:pathLst>
              <a:path extrusionOk="0" h="923240" w="3692959">
                <a:moveTo>
                  <a:pt x="0" y="0"/>
                </a:moveTo>
                <a:lnTo>
                  <a:pt x="3692958" y="0"/>
                </a:lnTo>
                <a:lnTo>
                  <a:pt x="3692958" y="923240"/>
                </a:lnTo>
                <a:lnTo>
                  <a:pt x="0" y="923240"/>
                </a:lnTo>
                <a:lnTo>
                  <a:pt x="0" y="0"/>
                </a:lnTo>
                <a:close/>
              </a:path>
            </a:pathLst>
          </a:custGeom>
          <a:blipFill rotWithShape="1">
            <a:blip r:embed="rId3">
              <a:alphaModFix/>
            </a:blip>
            <a:stretch>
              <a:fillRect b="0" l="0" r="0" t="0"/>
            </a:stretch>
          </a:blipFill>
          <a:ln>
            <a:noFill/>
          </a:ln>
        </p:spPr>
      </p:sp>
      <p:grpSp>
        <p:nvGrpSpPr>
          <p:cNvPr id="508" name="Google Shape;508;p34"/>
          <p:cNvGrpSpPr/>
          <p:nvPr/>
        </p:nvGrpSpPr>
        <p:grpSpPr>
          <a:xfrm>
            <a:off x="14815298" y="303906"/>
            <a:ext cx="8111264" cy="9983094"/>
            <a:chOff x="0" y="0"/>
            <a:chExt cx="660400" cy="812800"/>
          </a:xfrm>
        </p:grpSpPr>
        <p:sp>
          <p:nvSpPr>
            <p:cNvPr id="509" name="Google Shape;509;p34"/>
            <p:cNvSpPr/>
            <p:nvPr/>
          </p:nvSpPr>
          <p:spPr>
            <a:xfrm>
              <a:off x="0" y="0"/>
              <a:ext cx="660400" cy="812800"/>
            </a:xfrm>
            <a:custGeom>
              <a:rect b="b" l="l" r="r" t="t"/>
              <a:pathLst>
                <a:path extrusionOk="0" h="8128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CCD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4"/>
            <p:cNvSpPr txBox="1"/>
            <p:nvPr/>
          </p:nvSpPr>
          <p:spPr>
            <a:xfrm>
              <a:off x="0" y="69850"/>
              <a:ext cx="660400" cy="742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1" name="Google Shape;511;p34"/>
          <p:cNvGrpSpPr/>
          <p:nvPr/>
        </p:nvGrpSpPr>
        <p:grpSpPr>
          <a:xfrm>
            <a:off x="-4501992" y="303906"/>
            <a:ext cx="8111264" cy="9983094"/>
            <a:chOff x="0" y="0"/>
            <a:chExt cx="660400" cy="812800"/>
          </a:xfrm>
        </p:grpSpPr>
        <p:sp>
          <p:nvSpPr>
            <p:cNvPr id="512" name="Google Shape;512;p34"/>
            <p:cNvSpPr/>
            <p:nvPr/>
          </p:nvSpPr>
          <p:spPr>
            <a:xfrm>
              <a:off x="0" y="0"/>
              <a:ext cx="660400" cy="812800"/>
            </a:xfrm>
            <a:custGeom>
              <a:rect b="b" l="l" r="r" t="t"/>
              <a:pathLst>
                <a:path extrusionOk="0" h="8128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CCD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4"/>
            <p:cNvSpPr txBox="1"/>
            <p:nvPr/>
          </p:nvSpPr>
          <p:spPr>
            <a:xfrm>
              <a:off x="0" y="69850"/>
              <a:ext cx="660400" cy="742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4" name="Google Shape;514;p34"/>
          <p:cNvSpPr/>
          <p:nvPr/>
        </p:nvSpPr>
        <p:spPr>
          <a:xfrm>
            <a:off x="14429885" y="1149683"/>
            <a:ext cx="7296017" cy="9246104"/>
          </a:xfrm>
          <a:custGeom>
            <a:rect b="b" l="l" r="r" t="t"/>
            <a:pathLst>
              <a:path extrusionOk="0" h="9246104" w="7296017">
                <a:moveTo>
                  <a:pt x="0" y="0"/>
                </a:moveTo>
                <a:lnTo>
                  <a:pt x="7296017" y="0"/>
                </a:lnTo>
                <a:lnTo>
                  <a:pt x="7296017" y="9246104"/>
                </a:lnTo>
                <a:lnTo>
                  <a:pt x="0" y="9246104"/>
                </a:lnTo>
                <a:lnTo>
                  <a:pt x="0" y="0"/>
                </a:lnTo>
                <a:close/>
              </a:path>
            </a:pathLst>
          </a:custGeom>
          <a:blipFill rotWithShape="1">
            <a:blip r:embed="rId4">
              <a:alphaModFix amt="50000"/>
            </a:blip>
            <a:stretch>
              <a:fillRect b="0" l="0" r="0" t="0"/>
            </a:stretch>
          </a:blipFill>
          <a:ln>
            <a:noFill/>
          </a:ln>
        </p:spPr>
      </p:sp>
      <p:sp>
        <p:nvSpPr>
          <p:cNvPr id="515" name="Google Shape;515;p34"/>
          <p:cNvSpPr/>
          <p:nvPr/>
        </p:nvSpPr>
        <p:spPr>
          <a:xfrm rot="9151984">
            <a:off x="-1126336" y="-630963"/>
            <a:ext cx="6038212" cy="6976926"/>
          </a:xfrm>
          <a:custGeom>
            <a:rect b="b" l="l" r="r" t="t"/>
            <a:pathLst>
              <a:path extrusionOk="0" h="6976926" w="6038212">
                <a:moveTo>
                  <a:pt x="0" y="0"/>
                </a:moveTo>
                <a:lnTo>
                  <a:pt x="6038213" y="0"/>
                </a:lnTo>
                <a:lnTo>
                  <a:pt x="6038213" y="6976926"/>
                </a:lnTo>
                <a:lnTo>
                  <a:pt x="0" y="6976926"/>
                </a:lnTo>
                <a:lnTo>
                  <a:pt x="0" y="0"/>
                </a:lnTo>
                <a:close/>
              </a:path>
            </a:pathLst>
          </a:custGeom>
          <a:blipFill rotWithShape="1">
            <a:blip r:embed="rId5">
              <a:alphaModFix amt="50000"/>
            </a:blip>
            <a:stretch>
              <a:fillRect b="0" l="0" r="0" t="0"/>
            </a:stretch>
          </a:blipFill>
          <a:ln>
            <a:noFill/>
          </a:ln>
        </p:spPr>
      </p:sp>
      <p:grpSp>
        <p:nvGrpSpPr>
          <p:cNvPr id="516" name="Google Shape;516;p34"/>
          <p:cNvGrpSpPr/>
          <p:nvPr/>
        </p:nvGrpSpPr>
        <p:grpSpPr>
          <a:xfrm>
            <a:off x="6362078" y="551480"/>
            <a:ext cx="5563844" cy="2783240"/>
            <a:chOff x="0" y="0"/>
            <a:chExt cx="7418459" cy="3710987"/>
          </a:xfrm>
        </p:grpSpPr>
        <p:sp>
          <p:nvSpPr>
            <p:cNvPr id="517" name="Google Shape;517;p34"/>
            <p:cNvSpPr/>
            <p:nvPr/>
          </p:nvSpPr>
          <p:spPr>
            <a:xfrm rot="4929510">
              <a:off x="2325640" y="-1698198"/>
              <a:ext cx="2767179" cy="7107383"/>
            </a:xfrm>
            <a:custGeom>
              <a:rect b="b" l="l" r="r" t="t"/>
              <a:pathLst>
                <a:path extrusionOk="0" h="7107383" w="2767179">
                  <a:moveTo>
                    <a:pt x="0" y="0"/>
                  </a:moveTo>
                  <a:lnTo>
                    <a:pt x="2767179" y="0"/>
                  </a:lnTo>
                  <a:lnTo>
                    <a:pt x="2767179" y="7107383"/>
                  </a:lnTo>
                  <a:lnTo>
                    <a:pt x="0" y="7107383"/>
                  </a:lnTo>
                  <a:lnTo>
                    <a:pt x="0" y="0"/>
                  </a:lnTo>
                  <a:close/>
                </a:path>
              </a:pathLst>
            </a:custGeom>
            <a:blipFill rotWithShape="1">
              <a:blip r:embed="rId6">
                <a:alphaModFix/>
              </a:blip>
              <a:stretch>
                <a:fillRect b="0" l="0" r="0" t="0"/>
              </a:stretch>
            </a:blipFill>
            <a:ln>
              <a:noFill/>
            </a:ln>
          </p:spPr>
        </p:sp>
        <p:sp>
          <p:nvSpPr>
            <p:cNvPr id="518" name="Google Shape;518;p34"/>
            <p:cNvSpPr/>
            <p:nvPr/>
          </p:nvSpPr>
          <p:spPr>
            <a:xfrm rot="60974">
              <a:off x="5130415" y="126694"/>
              <a:ext cx="780071" cy="886444"/>
            </a:xfrm>
            <a:custGeom>
              <a:rect b="b" l="l" r="r" t="t"/>
              <a:pathLst>
                <a:path extrusionOk="0" h="886444" w="780071">
                  <a:moveTo>
                    <a:pt x="0" y="0"/>
                  </a:moveTo>
                  <a:lnTo>
                    <a:pt x="780071" y="0"/>
                  </a:lnTo>
                  <a:lnTo>
                    <a:pt x="780071" y="886445"/>
                  </a:lnTo>
                  <a:lnTo>
                    <a:pt x="0" y="886445"/>
                  </a:lnTo>
                  <a:lnTo>
                    <a:pt x="0" y="0"/>
                  </a:lnTo>
                  <a:close/>
                </a:path>
              </a:pathLst>
            </a:custGeom>
            <a:blipFill rotWithShape="1">
              <a:blip r:embed="rId7">
                <a:alphaModFix/>
              </a:blip>
              <a:stretch>
                <a:fillRect b="0" l="0" r="0" t="0"/>
              </a:stretch>
            </a:blipFill>
            <a:ln>
              <a:noFill/>
            </a:ln>
          </p:spPr>
        </p:sp>
      </p:grpSp>
      <p:sp>
        <p:nvSpPr>
          <p:cNvPr id="519" name="Google Shape;519;p34"/>
          <p:cNvSpPr txBox="1"/>
          <p:nvPr/>
        </p:nvSpPr>
        <p:spPr>
          <a:xfrm>
            <a:off x="5280936" y="1009650"/>
            <a:ext cx="7726128" cy="1847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2000" u="none" cap="none" strike="noStrike">
                <a:solidFill>
                  <a:srgbClr val="221D23"/>
                </a:solidFill>
                <a:latin typeface="Antic Didone"/>
                <a:ea typeface="Antic Didone"/>
                <a:cs typeface="Antic Didone"/>
                <a:sym typeface="Antic Didone"/>
              </a:rPr>
              <a:t>Credits</a:t>
            </a:r>
            <a:endParaRPr/>
          </a:p>
        </p:txBody>
      </p:sp>
      <p:sp>
        <p:nvSpPr>
          <p:cNvPr id="520" name="Google Shape;520;p34"/>
          <p:cNvSpPr txBox="1"/>
          <p:nvPr/>
        </p:nvSpPr>
        <p:spPr>
          <a:xfrm>
            <a:off x="4635604" y="5047565"/>
            <a:ext cx="9016792" cy="11461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221D23"/>
                </a:solidFill>
                <a:latin typeface="Roboto"/>
                <a:ea typeface="Roboto"/>
                <a:cs typeface="Roboto"/>
                <a:sym typeface="Roboto"/>
              </a:rPr>
              <a:t>This presentation template is free for everyone to use thanks to the following:</a:t>
            </a:r>
            <a:endParaRPr/>
          </a:p>
        </p:txBody>
      </p:sp>
      <p:sp>
        <p:nvSpPr>
          <p:cNvPr id="521" name="Google Shape;521;p34"/>
          <p:cNvSpPr txBox="1"/>
          <p:nvPr/>
        </p:nvSpPr>
        <p:spPr>
          <a:xfrm>
            <a:off x="4838456" y="6931610"/>
            <a:ext cx="8362245" cy="86042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221D23"/>
                </a:solidFill>
                <a:latin typeface="Roboto"/>
                <a:ea typeface="Roboto"/>
                <a:cs typeface="Roboto"/>
                <a:sym typeface="Roboto"/>
              </a:rPr>
              <a:t>SlidesCarnival for the presentation template</a:t>
            </a:r>
            <a:endParaRPr/>
          </a:p>
          <a:p>
            <a:pPr indent="0" lvl="0" marL="0" marR="0" rtl="0" algn="ctr">
              <a:lnSpc>
                <a:spcPct val="140000"/>
              </a:lnSpc>
              <a:spcBef>
                <a:spcPts val="0"/>
              </a:spcBef>
              <a:spcAft>
                <a:spcPts val="0"/>
              </a:spcAft>
              <a:buNone/>
            </a:pPr>
            <a:r>
              <a:rPr b="0" i="0" lang="en-US" sz="2500" u="none" cap="none" strike="noStrike">
                <a:solidFill>
                  <a:srgbClr val="221D23"/>
                </a:solidFill>
                <a:latin typeface="Roboto"/>
                <a:ea typeface="Roboto"/>
                <a:cs typeface="Roboto"/>
                <a:sym typeface="Roboto"/>
              </a:rPr>
              <a:t>Pexels for the photos</a:t>
            </a:r>
            <a:endParaRPr/>
          </a:p>
        </p:txBody>
      </p:sp>
      <p:sp>
        <p:nvSpPr>
          <p:cNvPr id="522" name="Google Shape;522;p34"/>
          <p:cNvSpPr txBox="1"/>
          <p:nvPr/>
        </p:nvSpPr>
        <p:spPr>
          <a:xfrm>
            <a:off x="4185184" y="8525460"/>
            <a:ext cx="10054201" cy="5746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CCD5AE"/>
                </a:solidFill>
                <a:latin typeface="Roboto"/>
                <a:ea typeface="Roboto"/>
                <a:cs typeface="Roboto"/>
                <a:sym typeface="Roboto"/>
              </a:rPr>
              <a:t>HAPPY DESIGNING!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par>
                                <p:cTn fill="hold" nodeType="with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500"/>
                                        <p:tgtEl>
                                          <p:spTgt spid="514"/>
                                        </p:tgtEl>
                                      </p:cBhvr>
                                    </p:animEffect>
                                  </p:childTnLst>
                                </p:cTn>
                              </p:par>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par>
                                <p:cTn fill="hold" nodeType="with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par>
                                <p:cTn fill="hold" nodeType="with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par>
                                <p:cTn fill="hold" nodeType="with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DCD"/>
        </a:solidFill>
      </p:bgPr>
    </p:bg>
    <p:spTree>
      <p:nvGrpSpPr>
        <p:cNvPr id="108" name="Shape 108"/>
        <p:cNvGrpSpPr/>
        <p:nvPr/>
      </p:nvGrpSpPr>
      <p:grpSpPr>
        <a:xfrm>
          <a:off x="0" y="0"/>
          <a:ext cx="0" cy="0"/>
          <a:chOff x="0" y="0"/>
          <a:chExt cx="0" cy="0"/>
        </a:xfrm>
      </p:grpSpPr>
      <p:sp>
        <p:nvSpPr>
          <p:cNvPr id="109" name="Google Shape;109;p15"/>
          <p:cNvSpPr/>
          <p:nvPr/>
        </p:nvSpPr>
        <p:spPr>
          <a:xfrm flipH="1">
            <a:off x="-1761726" y="0"/>
            <a:ext cx="4537833" cy="5750710"/>
          </a:xfrm>
          <a:custGeom>
            <a:rect b="b" l="l" r="r" t="t"/>
            <a:pathLst>
              <a:path extrusionOk="0" h="5750710" w="4537833">
                <a:moveTo>
                  <a:pt x="4537833" y="0"/>
                </a:moveTo>
                <a:lnTo>
                  <a:pt x="0" y="0"/>
                </a:lnTo>
                <a:lnTo>
                  <a:pt x="0" y="5750710"/>
                </a:lnTo>
                <a:lnTo>
                  <a:pt x="4537833" y="5750710"/>
                </a:lnTo>
                <a:lnTo>
                  <a:pt x="4537833" y="0"/>
                </a:lnTo>
                <a:close/>
              </a:path>
            </a:pathLst>
          </a:custGeom>
          <a:blipFill rotWithShape="1">
            <a:blip r:embed="rId3">
              <a:alphaModFix amt="26000"/>
            </a:blip>
            <a:stretch>
              <a:fillRect b="0" l="0" r="0" t="0"/>
            </a:stretch>
          </a:blipFill>
          <a:ln>
            <a:noFill/>
          </a:ln>
        </p:spPr>
      </p:sp>
      <p:sp>
        <p:nvSpPr>
          <p:cNvPr id="110" name="Google Shape;110;p15"/>
          <p:cNvSpPr/>
          <p:nvPr/>
        </p:nvSpPr>
        <p:spPr>
          <a:xfrm rot="4990618">
            <a:off x="2924665" y="4775449"/>
            <a:ext cx="2318806" cy="5955755"/>
          </a:xfrm>
          <a:custGeom>
            <a:rect b="b" l="l" r="r" t="t"/>
            <a:pathLst>
              <a:path extrusionOk="0" h="5955755" w="2318806">
                <a:moveTo>
                  <a:pt x="0" y="0"/>
                </a:moveTo>
                <a:lnTo>
                  <a:pt x="2318806" y="0"/>
                </a:lnTo>
                <a:lnTo>
                  <a:pt x="2318806" y="5955755"/>
                </a:lnTo>
                <a:lnTo>
                  <a:pt x="0" y="5955755"/>
                </a:lnTo>
                <a:lnTo>
                  <a:pt x="0" y="0"/>
                </a:lnTo>
                <a:close/>
              </a:path>
            </a:pathLst>
          </a:custGeom>
          <a:blipFill rotWithShape="1">
            <a:blip r:embed="rId4">
              <a:alphaModFix/>
            </a:blip>
            <a:stretch>
              <a:fillRect b="0" l="0" r="0" t="0"/>
            </a:stretch>
          </a:blipFill>
          <a:ln>
            <a:noFill/>
          </a:ln>
        </p:spPr>
      </p:sp>
      <p:grpSp>
        <p:nvGrpSpPr>
          <p:cNvPr id="111" name="Google Shape;111;p15"/>
          <p:cNvGrpSpPr/>
          <p:nvPr/>
        </p:nvGrpSpPr>
        <p:grpSpPr>
          <a:xfrm>
            <a:off x="13142034" y="5070008"/>
            <a:ext cx="237805" cy="238871"/>
            <a:chOff x="1813" y="0"/>
            <a:chExt cx="809173" cy="812800"/>
          </a:xfrm>
        </p:grpSpPr>
        <p:sp>
          <p:nvSpPr>
            <p:cNvPr id="112" name="Google Shape;112;p1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CD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5"/>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4" name="Google Shape;114;p15"/>
          <p:cNvGrpSpPr/>
          <p:nvPr/>
        </p:nvGrpSpPr>
        <p:grpSpPr>
          <a:xfrm>
            <a:off x="13142034" y="8072690"/>
            <a:ext cx="237805" cy="238871"/>
            <a:chOff x="1813" y="0"/>
            <a:chExt cx="809173" cy="812800"/>
          </a:xfrm>
        </p:grpSpPr>
        <p:sp>
          <p:nvSpPr>
            <p:cNvPr id="115" name="Google Shape;115;p1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CD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7" name="Google Shape;117;p15"/>
          <p:cNvSpPr/>
          <p:nvPr/>
        </p:nvSpPr>
        <p:spPr>
          <a:xfrm flipH="1" rot="10800000">
            <a:off x="16694743" y="-1036675"/>
            <a:ext cx="2683790" cy="3190241"/>
          </a:xfrm>
          <a:custGeom>
            <a:rect b="b" l="l" r="r" t="t"/>
            <a:pathLst>
              <a:path extrusionOk="0" h="3190241" w="2683790">
                <a:moveTo>
                  <a:pt x="0" y="3190240"/>
                </a:moveTo>
                <a:lnTo>
                  <a:pt x="2683790" y="3190240"/>
                </a:lnTo>
                <a:lnTo>
                  <a:pt x="2683790" y="0"/>
                </a:lnTo>
                <a:lnTo>
                  <a:pt x="0" y="0"/>
                </a:lnTo>
                <a:lnTo>
                  <a:pt x="0" y="3190240"/>
                </a:lnTo>
                <a:close/>
              </a:path>
            </a:pathLst>
          </a:custGeom>
          <a:blipFill rotWithShape="1">
            <a:blip r:embed="rId5">
              <a:alphaModFix amt="26000"/>
            </a:blip>
            <a:stretch>
              <a:fillRect b="0" l="0" r="0" t="0"/>
            </a:stretch>
          </a:blipFill>
          <a:ln>
            <a:noFill/>
          </a:ln>
        </p:spPr>
      </p:sp>
      <p:sp>
        <p:nvSpPr>
          <p:cNvPr id="118" name="Google Shape;118;p15"/>
          <p:cNvSpPr txBox="1"/>
          <p:nvPr/>
        </p:nvSpPr>
        <p:spPr>
          <a:xfrm>
            <a:off x="1295610" y="4904335"/>
            <a:ext cx="67308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2000" u="none" cap="none" strike="noStrike">
                <a:solidFill>
                  <a:srgbClr val="221D23"/>
                </a:solidFill>
                <a:latin typeface="Antic Didone"/>
                <a:ea typeface="Antic Didone"/>
                <a:cs typeface="Antic Didone"/>
                <a:sym typeface="Antic Didone"/>
              </a:rPr>
              <a:t>Table Of Contents</a:t>
            </a:r>
            <a:endParaRPr/>
          </a:p>
        </p:txBody>
      </p:sp>
      <p:sp>
        <p:nvSpPr>
          <p:cNvPr id="119" name="Google Shape;119;p15"/>
          <p:cNvSpPr txBox="1"/>
          <p:nvPr/>
        </p:nvSpPr>
        <p:spPr>
          <a:xfrm>
            <a:off x="8112046" y="-250189"/>
            <a:ext cx="4910019" cy="41243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4000" u="none" cap="none" strike="noStrike">
                <a:solidFill>
                  <a:srgbClr val="221D23"/>
                </a:solidFill>
                <a:latin typeface="Antic Didone"/>
                <a:ea typeface="Antic Didone"/>
                <a:cs typeface="Antic Didone"/>
                <a:sym typeface="Antic Didone"/>
              </a:rPr>
              <a:t>01</a:t>
            </a:r>
            <a:endParaRPr/>
          </a:p>
        </p:txBody>
      </p:sp>
      <p:sp>
        <p:nvSpPr>
          <p:cNvPr id="120" name="Google Shape;120;p15"/>
          <p:cNvSpPr txBox="1"/>
          <p:nvPr/>
        </p:nvSpPr>
        <p:spPr>
          <a:xfrm>
            <a:off x="8112046" y="2859181"/>
            <a:ext cx="4910019" cy="41243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4000" u="none" cap="none" strike="noStrike">
                <a:solidFill>
                  <a:srgbClr val="221D23"/>
                </a:solidFill>
                <a:latin typeface="Antic Didone"/>
                <a:ea typeface="Antic Didone"/>
                <a:cs typeface="Antic Didone"/>
                <a:sym typeface="Antic Didone"/>
              </a:rPr>
              <a:t>02</a:t>
            </a:r>
            <a:endParaRPr/>
          </a:p>
        </p:txBody>
      </p:sp>
      <p:sp>
        <p:nvSpPr>
          <p:cNvPr id="121" name="Google Shape;121;p15"/>
          <p:cNvSpPr txBox="1"/>
          <p:nvPr/>
        </p:nvSpPr>
        <p:spPr>
          <a:xfrm>
            <a:off x="13953226" y="1197524"/>
            <a:ext cx="3306074" cy="533400"/>
          </a:xfrm>
          <a:prstGeom prst="rect">
            <a:avLst/>
          </a:prstGeom>
          <a:noFill/>
          <a:ln>
            <a:noFill/>
          </a:ln>
        </p:spPr>
        <p:txBody>
          <a:bodyPr anchorCtr="0" anchor="t" bIns="0" lIns="0" spcFirstLastPara="1" rIns="0" wrap="square" tIns="0">
            <a:spAutoFit/>
          </a:bodyPr>
          <a:lstStyle/>
          <a:p>
            <a:pPr indent="0" lvl="0" marL="0" marR="0" rtl="0" algn="r">
              <a:lnSpc>
                <a:spcPct val="120005"/>
              </a:lnSpc>
              <a:spcBef>
                <a:spcPts val="0"/>
              </a:spcBef>
              <a:spcAft>
                <a:spcPts val="0"/>
              </a:spcAft>
              <a:buNone/>
            </a:pPr>
            <a:r>
              <a:rPr b="0" i="0" lang="en-US" sz="3499" u="none" cap="none" strike="noStrike">
                <a:solidFill>
                  <a:srgbClr val="221D23"/>
                </a:solidFill>
                <a:latin typeface="Antic Didone"/>
                <a:ea typeface="Antic Didone"/>
                <a:cs typeface="Antic Didone"/>
                <a:sym typeface="Antic Didone"/>
              </a:rPr>
              <a:t>Statement</a:t>
            </a:r>
            <a:endParaRPr/>
          </a:p>
        </p:txBody>
      </p:sp>
      <p:sp>
        <p:nvSpPr>
          <p:cNvPr id="122" name="Google Shape;122;p15"/>
          <p:cNvSpPr txBox="1"/>
          <p:nvPr/>
        </p:nvSpPr>
        <p:spPr>
          <a:xfrm>
            <a:off x="13953226" y="1988186"/>
            <a:ext cx="3306000" cy="7389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2400" u="none" cap="none" strike="noStrike">
                <a:solidFill>
                  <a:srgbClr val="221D23"/>
                </a:solidFill>
                <a:latin typeface="Roboto"/>
                <a:ea typeface="Roboto"/>
                <a:cs typeface="Roboto"/>
                <a:sym typeface="Roboto"/>
              </a:rPr>
              <a:t>Elaborate on what you want to discuss. </a:t>
            </a:r>
            <a:endParaRPr/>
          </a:p>
        </p:txBody>
      </p:sp>
      <p:sp>
        <p:nvSpPr>
          <p:cNvPr id="123" name="Google Shape;123;p15"/>
          <p:cNvSpPr txBox="1"/>
          <p:nvPr/>
        </p:nvSpPr>
        <p:spPr>
          <a:xfrm>
            <a:off x="13953226" y="4352838"/>
            <a:ext cx="3306074" cy="533400"/>
          </a:xfrm>
          <a:prstGeom prst="rect">
            <a:avLst/>
          </a:prstGeom>
          <a:noFill/>
          <a:ln>
            <a:noFill/>
          </a:ln>
        </p:spPr>
        <p:txBody>
          <a:bodyPr anchorCtr="0" anchor="t" bIns="0" lIns="0" spcFirstLastPara="1" rIns="0" wrap="square" tIns="0">
            <a:spAutoFit/>
          </a:bodyPr>
          <a:lstStyle/>
          <a:p>
            <a:pPr indent="0" lvl="0" marL="0" marR="0" rtl="0" algn="r">
              <a:lnSpc>
                <a:spcPct val="120005"/>
              </a:lnSpc>
              <a:spcBef>
                <a:spcPts val="0"/>
              </a:spcBef>
              <a:spcAft>
                <a:spcPts val="0"/>
              </a:spcAft>
              <a:buNone/>
            </a:pPr>
            <a:r>
              <a:rPr b="0" i="0" lang="en-US" sz="3499" u="none" cap="none" strike="noStrike">
                <a:solidFill>
                  <a:srgbClr val="221D23"/>
                </a:solidFill>
                <a:latin typeface="Antic Didone"/>
                <a:ea typeface="Antic Didone"/>
                <a:cs typeface="Antic Didone"/>
                <a:sym typeface="Antic Didone"/>
              </a:rPr>
              <a:t>Objectives</a:t>
            </a:r>
            <a:endParaRPr/>
          </a:p>
        </p:txBody>
      </p:sp>
      <p:sp>
        <p:nvSpPr>
          <p:cNvPr id="124" name="Google Shape;124;p15"/>
          <p:cNvSpPr txBox="1"/>
          <p:nvPr/>
        </p:nvSpPr>
        <p:spPr>
          <a:xfrm>
            <a:off x="13953226" y="5143500"/>
            <a:ext cx="3306000" cy="7389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2400" u="none" cap="none" strike="noStrike">
                <a:solidFill>
                  <a:srgbClr val="221D23"/>
                </a:solidFill>
                <a:latin typeface="Roboto"/>
                <a:ea typeface="Roboto"/>
                <a:cs typeface="Roboto"/>
                <a:sym typeface="Roboto"/>
              </a:rPr>
              <a:t>Elaborate on what you want to discuss. </a:t>
            </a:r>
            <a:endParaRPr/>
          </a:p>
        </p:txBody>
      </p:sp>
      <p:sp>
        <p:nvSpPr>
          <p:cNvPr id="125" name="Google Shape;125;p15"/>
          <p:cNvSpPr txBox="1"/>
          <p:nvPr/>
        </p:nvSpPr>
        <p:spPr>
          <a:xfrm>
            <a:off x="13464822" y="7463750"/>
            <a:ext cx="3794478" cy="533400"/>
          </a:xfrm>
          <a:prstGeom prst="rect">
            <a:avLst/>
          </a:prstGeom>
          <a:noFill/>
          <a:ln>
            <a:noFill/>
          </a:ln>
        </p:spPr>
        <p:txBody>
          <a:bodyPr anchorCtr="0" anchor="t" bIns="0" lIns="0" spcFirstLastPara="1" rIns="0" wrap="square" tIns="0">
            <a:spAutoFit/>
          </a:bodyPr>
          <a:lstStyle/>
          <a:p>
            <a:pPr indent="0" lvl="0" marL="0" marR="0" rtl="0" algn="r">
              <a:lnSpc>
                <a:spcPct val="120005"/>
              </a:lnSpc>
              <a:spcBef>
                <a:spcPts val="0"/>
              </a:spcBef>
              <a:spcAft>
                <a:spcPts val="0"/>
              </a:spcAft>
              <a:buNone/>
            </a:pPr>
            <a:r>
              <a:rPr b="0" i="0" lang="en-US" sz="3499" u="none" cap="none" strike="noStrike">
                <a:solidFill>
                  <a:srgbClr val="221D23"/>
                </a:solidFill>
                <a:latin typeface="Antic Didone"/>
                <a:ea typeface="Antic Didone"/>
                <a:cs typeface="Antic Didone"/>
                <a:sym typeface="Antic Didone"/>
              </a:rPr>
              <a:t>Conclusions</a:t>
            </a:r>
            <a:endParaRPr/>
          </a:p>
        </p:txBody>
      </p:sp>
      <p:sp>
        <p:nvSpPr>
          <p:cNvPr id="126" name="Google Shape;126;p15"/>
          <p:cNvSpPr txBox="1"/>
          <p:nvPr/>
        </p:nvSpPr>
        <p:spPr>
          <a:xfrm>
            <a:off x="13953226" y="8254411"/>
            <a:ext cx="3306000" cy="7389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2400" u="none" cap="none" strike="noStrike">
                <a:solidFill>
                  <a:srgbClr val="221D23"/>
                </a:solidFill>
                <a:latin typeface="Roboto"/>
                <a:ea typeface="Roboto"/>
                <a:cs typeface="Roboto"/>
                <a:sym typeface="Roboto"/>
              </a:rPr>
              <a:t>Elaborate on what you want to discuss. </a:t>
            </a:r>
            <a:endParaRPr/>
          </a:p>
        </p:txBody>
      </p:sp>
      <p:sp>
        <p:nvSpPr>
          <p:cNvPr id="127" name="Google Shape;127;p15"/>
          <p:cNvSpPr txBox="1"/>
          <p:nvPr/>
        </p:nvSpPr>
        <p:spPr>
          <a:xfrm>
            <a:off x="8112046" y="5924148"/>
            <a:ext cx="4910019" cy="41243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4000" u="none" cap="none" strike="noStrike">
                <a:solidFill>
                  <a:srgbClr val="221D23"/>
                </a:solidFill>
                <a:latin typeface="Antic Didone"/>
                <a:ea typeface="Antic Didone"/>
                <a:cs typeface="Antic Didone"/>
                <a:sym typeface="Antic Didone"/>
              </a:rPr>
              <a:t>03</a:t>
            </a:r>
            <a:endParaRPr/>
          </a:p>
        </p:txBody>
      </p:sp>
      <p:sp>
        <p:nvSpPr>
          <p:cNvPr id="128" name="Google Shape;128;p15"/>
          <p:cNvSpPr/>
          <p:nvPr/>
        </p:nvSpPr>
        <p:spPr>
          <a:xfrm rot="1135211">
            <a:off x="5579098" y="6358614"/>
            <a:ext cx="672962" cy="764730"/>
          </a:xfrm>
          <a:custGeom>
            <a:rect b="b" l="l" r="r" t="t"/>
            <a:pathLst>
              <a:path extrusionOk="0" h="764730" w="672962">
                <a:moveTo>
                  <a:pt x="0" y="0"/>
                </a:moveTo>
                <a:lnTo>
                  <a:pt x="672962" y="0"/>
                </a:lnTo>
                <a:lnTo>
                  <a:pt x="672962" y="764730"/>
                </a:lnTo>
                <a:lnTo>
                  <a:pt x="0" y="764730"/>
                </a:lnTo>
                <a:lnTo>
                  <a:pt x="0" y="0"/>
                </a:lnTo>
                <a:close/>
              </a:path>
            </a:pathLst>
          </a:custGeom>
          <a:blipFill rotWithShape="1">
            <a:blip r:embed="rId6">
              <a:alphaModFix/>
            </a:blip>
            <a:stretch>
              <a:fillRect b="0" l="0" r="0" t="0"/>
            </a:stretch>
          </a:blipFill>
          <a:ln>
            <a:noFill/>
          </a:ln>
        </p:spPr>
      </p:sp>
      <p:grpSp>
        <p:nvGrpSpPr>
          <p:cNvPr id="129" name="Google Shape;129;p15"/>
          <p:cNvGrpSpPr/>
          <p:nvPr/>
        </p:nvGrpSpPr>
        <p:grpSpPr>
          <a:xfrm>
            <a:off x="13142034" y="2034130"/>
            <a:ext cx="237805" cy="238871"/>
            <a:chOff x="1813" y="0"/>
            <a:chExt cx="809173" cy="812800"/>
          </a:xfrm>
        </p:grpSpPr>
        <p:sp>
          <p:nvSpPr>
            <p:cNvPr id="130" name="Google Shape;130;p1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CD5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5"/>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5959"/>
        </a:solidFill>
      </p:bgPr>
    </p:bg>
    <p:spTree>
      <p:nvGrpSpPr>
        <p:cNvPr id="135" name="Shape 135"/>
        <p:cNvGrpSpPr/>
        <p:nvPr/>
      </p:nvGrpSpPr>
      <p:grpSpPr>
        <a:xfrm>
          <a:off x="0" y="0"/>
          <a:ext cx="0" cy="0"/>
          <a:chOff x="0" y="0"/>
          <a:chExt cx="0" cy="0"/>
        </a:xfrm>
      </p:grpSpPr>
      <p:sp>
        <p:nvSpPr>
          <p:cNvPr id="136" name="Google Shape;136;p16"/>
          <p:cNvSpPr/>
          <p:nvPr/>
        </p:nvSpPr>
        <p:spPr>
          <a:xfrm rot="-3812589">
            <a:off x="15363099" y="-2160628"/>
            <a:ext cx="3792401" cy="6378657"/>
          </a:xfrm>
          <a:custGeom>
            <a:rect b="b" l="l" r="r" t="t"/>
            <a:pathLst>
              <a:path extrusionOk="0" h="6378657" w="3792401">
                <a:moveTo>
                  <a:pt x="0" y="0"/>
                </a:moveTo>
                <a:lnTo>
                  <a:pt x="3792402" y="0"/>
                </a:lnTo>
                <a:lnTo>
                  <a:pt x="3792402" y="6378656"/>
                </a:lnTo>
                <a:lnTo>
                  <a:pt x="0" y="6378656"/>
                </a:lnTo>
                <a:lnTo>
                  <a:pt x="0" y="0"/>
                </a:lnTo>
                <a:close/>
              </a:path>
            </a:pathLst>
          </a:custGeom>
          <a:blipFill rotWithShape="1">
            <a:blip r:embed="rId3">
              <a:alphaModFix amt="26000"/>
            </a:blip>
            <a:stretch>
              <a:fillRect b="0" l="0" r="0" t="0"/>
            </a:stretch>
          </a:blipFill>
          <a:ln>
            <a:noFill/>
          </a:ln>
        </p:spPr>
      </p:sp>
      <p:sp>
        <p:nvSpPr>
          <p:cNvPr id="137" name="Google Shape;137;p16"/>
          <p:cNvSpPr/>
          <p:nvPr/>
        </p:nvSpPr>
        <p:spPr>
          <a:xfrm>
            <a:off x="-1780586" y="7200900"/>
            <a:ext cx="3561172" cy="4114800"/>
          </a:xfrm>
          <a:custGeom>
            <a:rect b="b" l="l" r="r" t="t"/>
            <a:pathLst>
              <a:path extrusionOk="0" h="4114800" w="3561172">
                <a:moveTo>
                  <a:pt x="0" y="0"/>
                </a:moveTo>
                <a:lnTo>
                  <a:pt x="3561172" y="0"/>
                </a:lnTo>
                <a:lnTo>
                  <a:pt x="3561172" y="4114800"/>
                </a:lnTo>
                <a:lnTo>
                  <a:pt x="0" y="4114800"/>
                </a:lnTo>
                <a:lnTo>
                  <a:pt x="0" y="0"/>
                </a:lnTo>
                <a:close/>
              </a:path>
            </a:pathLst>
          </a:custGeom>
          <a:blipFill rotWithShape="1">
            <a:blip r:embed="rId4">
              <a:alphaModFix amt="26000"/>
            </a:blip>
            <a:stretch>
              <a:fillRect b="0" l="0" r="0" t="0"/>
            </a:stretch>
          </a:blipFill>
          <a:ln>
            <a:noFill/>
          </a:ln>
        </p:spPr>
      </p:sp>
      <p:grpSp>
        <p:nvGrpSpPr>
          <p:cNvPr id="138" name="Google Shape;138;p16"/>
          <p:cNvGrpSpPr/>
          <p:nvPr/>
        </p:nvGrpSpPr>
        <p:grpSpPr>
          <a:xfrm>
            <a:off x="6476291" y="1034376"/>
            <a:ext cx="5335419" cy="7959194"/>
            <a:chOff x="151" y="7568"/>
            <a:chExt cx="7113892" cy="10612258"/>
          </a:xfrm>
        </p:grpSpPr>
        <p:grpSp>
          <p:nvGrpSpPr>
            <p:cNvPr id="139" name="Google Shape;139;p16"/>
            <p:cNvGrpSpPr/>
            <p:nvPr/>
          </p:nvGrpSpPr>
          <p:grpSpPr>
            <a:xfrm>
              <a:off x="151" y="7568"/>
              <a:ext cx="7113892" cy="10612258"/>
              <a:chOff x="127" y="6350"/>
              <a:chExt cx="5968747" cy="8903970"/>
            </a:xfrm>
          </p:grpSpPr>
          <p:sp>
            <p:nvSpPr>
              <p:cNvPr id="140" name="Google Shape;140;p16"/>
              <p:cNvSpPr/>
              <p:nvPr/>
            </p:nvSpPr>
            <p:spPr>
              <a:xfrm>
                <a:off x="127" y="6350"/>
                <a:ext cx="5968747" cy="8903970"/>
              </a:xfrm>
              <a:custGeom>
                <a:rect b="b" l="l" r="r" t="t"/>
                <a:pathLst>
                  <a:path extrusionOk="0" h="8903970" w="5968747">
                    <a:moveTo>
                      <a:pt x="2988310" y="8903970"/>
                    </a:moveTo>
                    <a:lnTo>
                      <a:pt x="2980563" y="8903970"/>
                    </a:lnTo>
                    <a:cubicBezTo>
                      <a:pt x="2246376" y="8903970"/>
                      <a:pt x="1538224" y="8630412"/>
                      <a:pt x="986790" y="8133714"/>
                    </a:cubicBezTo>
                    <a:cubicBezTo>
                      <a:pt x="420243" y="7623429"/>
                      <a:pt x="76581" y="6921881"/>
                      <a:pt x="19177" y="6158230"/>
                    </a:cubicBezTo>
                    <a:lnTo>
                      <a:pt x="16510" y="6121781"/>
                    </a:lnTo>
                    <a:cubicBezTo>
                      <a:pt x="4064" y="5781802"/>
                      <a:pt x="0" y="2921762"/>
                      <a:pt x="23876" y="2678811"/>
                    </a:cubicBezTo>
                    <a:cubicBezTo>
                      <a:pt x="96647" y="1941195"/>
                      <a:pt x="439801" y="1261618"/>
                      <a:pt x="990092" y="765302"/>
                    </a:cubicBezTo>
                    <a:cubicBezTo>
                      <a:pt x="1537208" y="271780"/>
                      <a:pt x="2242439" y="0"/>
                      <a:pt x="2975737" y="0"/>
                    </a:cubicBezTo>
                    <a:lnTo>
                      <a:pt x="2992882" y="0"/>
                    </a:lnTo>
                    <a:cubicBezTo>
                      <a:pt x="3726180" y="0"/>
                      <a:pt x="4431411" y="271780"/>
                      <a:pt x="4978527" y="765302"/>
                    </a:cubicBezTo>
                    <a:cubicBezTo>
                      <a:pt x="5528945" y="1261745"/>
                      <a:pt x="5871972" y="1941195"/>
                      <a:pt x="5944743" y="2678684"/>
                    </a:cubicBezTo>
                    <a:cubicBezTo>
                      <a:pt x="5968747" y="2921762"/>
                      <a:pt x="5964555" y="5782310"/>
                      <a:pt x="5952109" y="6122289"/>
                    </a:cubicBezTo>
                    <a:lnTo>
                      <a:pt x="5951982" y="6125083"/>
                    </a:lnTo>
                    <a:lnTo>
                      <a:pt x="5949442" y="6158230"/>
                    </a:lnTo>
                    <a:cubicBezTo>
                      <a:pt x="5892038" y="6921881"/>
                      <a:pt x="5548376" y="7623429"/>
                      <a:pt x="4981829" y="8133715"/>
                    </a:cubicBezTo>
                    <a:cubicBezTo>
                      <a:pt x="4430522" y="8630412"/>
                      <a:pt x="3722497" y="8903970"/>
                      <a:pt x="2988310" y="8903970"/>
                    </a:cubicBezTo>
                    <a:close/>
                    <a:moveTo>
                      <a:pt x="2975737" y="19050"/>
                    </a:moveTo>
                    <a:cubicBezTo>
                      <a:pt x="2247138" y="19050"/>
                      <a:pt x="1546479" y="289052"/>
                      <a:pt x="1002792" y="779399"/>
                    </a:cubicBezTo>
                    <a:cubicBezTo>
                      <a:pt x="455930" y="1272540"/>
                      <a:pt x="115062" y="1947799"/>
                      <a:pt x="42926" y="2680589"/>
                    </a:cubicBezTo>
                    <a:cubicBezTo>
                      <a:pt x="19050" y="2923286"/>
                      <a:pt x="23241" y="5781167"/>
                      <a:pt x="35560" y="6121019"/>
                    </a:cubicBezTo>
                    <a:lnTo>
                      <a:pt x="35687" y="6123686"/>
                    </a:lnTo>
                    <a:lnTo>
                      <a:pt x="38227" y="6156706"/>
                    </a:lnTo>
                    <a:cubicBezTo>
                      <a:pt x="95250" y="6915403"/>
                      <a:pt x="436626" y="7612507"/>
                      <a:pt x="999617" y="8119490"/>
                    </a:cubicBezTo>
                    <a:cubicBezTo>
                      <a:pt x="1547622" y="8613012"/>
                      <a:pt x="2251202" y="8884793"/>
                      <a:pt x="2980690" y="8884793"/>
                    </a:cubicBezTo>
                    <a:lnTo>
                      <a:pt x="2988437" y="8884793"/>
                    </a:lnTo>
                    <a:cubicBezTo>
                      <a:pt x="3717925" y="8884793"/>
                      <a:pt x="4421378" y="8613012"/>
                      <a:pt x="4969383" y="8119490"/>
                    </a:cubicBezTo>
                    <a:cubicBezTo>
                      <a:pt x="5532374" y="7612507"/>
                      <a:pt x="5873750" y="6915403"/>
                      <a:pt x="5930773" y="6156706"/>
                    </a:cubicBezTo>
                    <a:lnTo>
                      <a:pt x="5933313" y="6121527"/>
                    </a:lnTo>
                    <a:cubicBezTo>
                      <a:pt x="5945632" y="5781675"/>
                      <a:pt x="5949950" y="2923159"/>
                      <a:pt x="5925947" y="2680462"/>
                    </a:cubicBezTo>
                    <a:cubicBezTo>
                      <a:pt x="5853684" y="1947672"/>
                      <a:pt x="5512816" y="1272540"/>
                      <a:pt x="4965954" y="779272"/>
                    </a:cubicBezTo>
                    <a:cubicBezTo>
                      <a:pt x="4422140" y="289052"/>
                      <a:pt x="3721481" y="19050"/>
                      <a:pt x="2992882" y="19050"/>
                    </a:cubicBezTo>
                    <a:lnTo>
                      <a:pt x="2975737" y="19050"/>
                    </a:lnTo>
                    <a:close/>
                  </a:path>
                </a:pathLst>
              </a:custGeom>
              <a:solidFill>
                <a:srgbClr val="CCD5AE">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6"/>
              <p:cNvSpPr/>
              <p:nvPr/>
            </p:nvSpPr>
            <p:spPr>
              <a:xfrm>
                <a:off x="148844" y="155701"/>
                <a:ext cx="5671185" cy="8605520"/>
              </a:xfrm>
              <a:custGeom>
                <a:rect b="b" l="l" r="r" t="t"/>
                <a:pathLst>
                  <a:path extrusionOk="0" h="8605520" w="5671185">
                    <a:moveTo>
                      <a:pt x="2831846" y="8605394"/>
                    </a:moveTo>
                    <a:cubicBezTo>
                      <a:pt x="2134616" y="8605394"/>
                      <a:pt x="1462024" y="8345425"/>
                      <a:pt x="937895" y="7873493"/>
                    </a:cubicBezTo>
                    <a:cubicBezTo>
                      <a:pt x="399923" y="7388987"/>
                      <a:pt x="73660" y="6722873"/>
                      <a:pt x="19177" y="5997702"/>
                    </a:cubicBezTo>
                    <a:lnTo>
                      <a:pt x="16891" y="5966968"/>
                    </a:lnTo>
                    <a:cubicBezTo>
                      <a:pt x="4572" y="5629021"/>
                      <a:pt x="0" y="2784729"/>
                      <a:pt x="23749" y="2544064"/>
                    </a:cubicBezTo>
                    <a:cubicBezTo>
                      <a:pt x="92710" y="1843532"/>
                      <a:pt x="418592" y="1198245"/>
                      <a:pt x="941324" y="726821"/>
                    </a:cubicBezTo>
                    <a:cubicBezTo>
                      <a:pt x="1461008" y="258064"/>
                      <a:pt x="2130679" y="0"/>
                      <a:pt x="2827020" y="0"/>
                    </a:cubicBezTo>
                    <a:lnTo>
                      <a:pt x="2844165" y="0"/>
                    </a:lnTo>
                    <a:cubicBezTo>
                      <a:pt x="3540506" y="0"/>
                      <a:pt x="4210177" y="258191"/>
                      <a:pt x="4729861" y="726949"/>
                    </a:cubicBezTo>
                    <a:cubicBezTo>
                      <a:pt x="5252593" y="1198373"/>
                      <a:pt x="5578475" y="1843787"/>
                      <a:pt x="5647436" y="2544192"/>
                    </a:cubicBezTo>
                    <a:cubicBezTo>
                      <a:pt x="5671185" y="2784857"/>
                      <a:pt x="5666613" y="5629149"/>
                      <a:pt x="5654167" y="5967731"/>
                    </a:cubicBezTo>
                    <a:lnTo>
                      <a:pt x="5651881" y="5997830"/>
                    </a:lnTo>
                    <a:cubicBezTo>
                      <a:pt x="5597398" y="6722999"/>
                      <a:pt x="5271135" y="7389242"/>
                      <a:pt x="4733163" y="7873747"/>
                    </a:cubicBezTo>
                    <a:cubicBezTo>
                      <a:pt x="4209161" y="8345679"/>
                      <a:pt x="3536569" y="8605521"/>
                      <a:pt x="2839339" y="8605521"/>
                    </a:cubicBezTo>
                    <a:lnTo>
                      <a:pt x="2831846" y="8605521"/>
                    </a:lnTo>
                    <a:close/>
                  </a:path>
                </a:pathLst>
              </a:custGeom>
              <a:blipFill rotWithShape="1">
                <a:blip r:embed="rId5">
                  <a:alphaModFix amt="70000"/>
                </a:blip>
                <a:stretch>
                  <a:fillRect b="0" l="-699" r="-70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 name="Google Shape;142;p16"/>
            <p:cNvSpPr/>
            <p:nvPr/>
          </p:nvSpPr>
          <p:spPr>
            <a:xfrm>
              <a:off x="5452538" y="497722"/>
              <a:ext cx="1196106" cy="1359211"/>
            </a:xfrm>
            <a:custGeom>
              <a:rect b="b" l="l" r="r" t="t"/>
              <a:pathLst>
                <a:path extrusionOk="0" h="1359211" w="1196106">
                  <a:moveTo>
                    <a:pt x="0" y="0"/>
                  </a:moveTo>
                  <a:lnTo>
                    <a:pt x="1196105" y="0"/>
                  </a:lnTo>
                  <a:lnTo>
                    <a:pt x="1196105" y="1359211"/>
                  </a:lnTo>
                  <a:lnTo>
                    <a:pt x="0" y="1359211"/>
                  </a:lnTo>
                  <a:lnTo>
                    <a:pt x="0" y="0"/>
                  </a:lnTo>
                  <a:close/>
                </a:path>
              </a:pathLst>
            </a:custGeom>
            <a:blipFill rotWithShape="1">
              <a:blip r:embed="rId6">
                <a:alphaModFix/>
              </a:blip>
              <a:stretch>
                <a:fillRect b="0" l="0" r="0" t="0"/>
              </a:stretch>
            </a:blipFill>
            <a:ln>
              <a:noFill/>
            </a:ln>
          </p:spPr>
        </p:sp>
      </p:grpSp>
      <p:sp>
        <p:nvSpPr>
          <p:cNvPr id="143" name="Google Shape;143;p16"/>
          <p:cNvSpPr txBox="1"/>
          <p:nvPr/>
        </p:nvSpPr>
        <p:spPr>
          <a:xfrm>
            <a:off x="4257534" y="4210050"/>
            <a:ext cx="9772932" cy="1847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2000" u="none" cap="none" strike="noStrike">
                <a:solidFill>
                  <a:srgbClr val="FAEDCD"/>
                </a:solidFill>
                <a:latin typeface="Antic Didone"/>
                <a:ea typeface="Antic Didone"/>
                <a:cs typeface="Antic Didone"/>
                <a:sym typeface="Antic Didone"/>
              </a:rPr>
              <a:t>Introduction</a:t>
            </a:r>
            <a:endParaRPr/>
          </a:p>
        </p:txBody>
      </p:sp>
      <p:sp>
        <p:nvSpPr>
          <p:cNvPr id="144" name="Google Shape;144;p16"/>
          <p:cNvSpPr txBox="1"/>
          <p:nvPr/>
        </p:nvSpPr>
        <p:spPr>
          <a:xfrm>
            <a:off x="4401737" y="9429214"/>
            <a:ext cx="9484527" cy="39814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FAEDCD"/>
                </a:solidFill>
                <a:latin typeface="Roboto"/>
                <a:ea typeface="Roboto"/>
                <a:cs typeface="Roboto"/>
                <a:sym typeface="Roboto"/>
              </a:rPr>
              <a:t>Elaborate on what you want to discuss. </a:t>
            </a:r>
            <a:endParaRPr/>
          </a:p>
        </p:txBody>
      </p:sp>
      <p:sp>
        <p:nvSpPr>
          <p:cNvPr id="145" name="Google Shape;145;p16"/>
          <p:cNvSpPr txBox="1"/>
          <p:nvPr/>
        </p:nvSpPr>
        <p:spPr>
          <a:xfrm>
            <a:off x="13377981" y="2868255"/>
            <a:ext cx="4910019" cy="41243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4000" u="none" cap="none" strike="noStrike">
                <a:solidFill>
                  <a:srgbClr val="FAEDCD"/>
                </a:solidFill>
                <a:latin typeface="Antic Didone"/>
                <a:ea typeface="Antic Didone"/>
                <a:cs typeface="Antic Didone"/>
                <a:sym typeface="Antic Didone"/>
              </a:rPr>
              <a:t>01.</a:t>
            </a:r>
            <a:endParaRPr/>
          </a:p>
        </p:txBody>
      </p:sp>
      <p:sp>
        <p:nvSpPr>
          <p:cNvPr id="146" name="Google Shape;146;p16"/>
          <p:cNvSpPr txBox="1"/>
          <p:nvPr/>
        </p:nvSpPr>
        <p:spPr>
          <a:xfrm>
            <a:off x="276201" y="2868255"/>
            <a:ext cx="4910019" cy="41243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4000" u="none" cap="none" strike="noStrike">
                <a:solidFill>
                  <a:srgbClr val="FAEDCD"/>
                </a:solidFill>
                <a:latin typeface="Antic Didone"/>
                <a:ea typeface="Antic Didone"/>
                <a:cs typeface="Antic Didone"/>
                <a:sym typeface="Antic Didone"/>
              </a:rPr>
              <a:t>01.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DCD"/>
        </a:solidFill>
      </p:bgPr>
    </p:bg>
    <p:spTree>
      <p:nvGrpSpPr>
        <p:cNvPr id="150" name="Shape 150"/>
        <p:cNvGrpSpPr/>
        <p:nvPr/>
      </p:nvGrpSpPr>
      <p:grpSpPr>
        <a:xfrm>
          <a:off x="0" y="0"/>
          <a:ext cx="0" cy="0"/>
          <a:chOff x="0" y="0"/>
          <a:chExt cx="0" cy="0"/>
        </a:xfrm>
      </p:grpSpPr>
      <p:pic>
        <p:nvPicPr>
          <p:cNvPr id="151" name="Google Shape;151;p17"/>
          <p:cNvPicPr preferRelativeResize="0"/>
          <p:nvPr/>
        </p:nvPicPr>
        <p:blipFill rotWithShape="1">
          <a:blip r:embed="rId3">
            <a:alphaModFix amt="80000"/>
          </a:blip>
          <a:srcRect b="26399" l="0" r="0" t="26399"/>
          <a:stretch/>
        </p:blipFill>
        <p:spPr>
          <a:xfrm>
            <a:off x="0" y="4535732"/>
            <a:ext cx="18288000" cy="5751268"/>
          </a:xfrm>
          <a:prstGeom prst="rect">
            <a:avLst/>
          </a:prstGeom>
          <a:noFill/>
          <a:ln>
            <a:noFill/>
          </a:ln>
        </p:spPr>
      </p:pic>
      <p:sp>
        <p:nvSpPr>
          <p:cNvPr id="152" name="Google Shape;152;p17"/>
          <p:cNvSpPr/>
          <p:nvPr/>
        </p:nvSpPr>
        <p:spPr>
          <a:xfrm rot="4929510">
            <a:off x="1645169" y="461115"/>
            <a:ext cx="1957517" cy="5027799"/>
          </a:xfrm>
          <a:custGeom>
            <a:rect b="b" l="l" r="r" t="t"/>
            <a:pathLst>
              <a:path extrusionOk="0" h="5027799" w="1957517">
                <a:moveTo>
                  <a:pt x="0" y="0"/>
                </a:moveTo>
                <a:lnTo>
                  <a:pt x="1957518" y="0"/>
                </a:lnTo>
                <a:lnTo>
                  <a:pt x="1957518" y="5027799"/>
                </a:lnTo>
                <a:lnTo>
                  <a:pt x="0" y="5027799"/>
                </a:lnTo>
                <a:lnTo>
                  <a:pt x="0" y="0"/>
                </a:lnTo>
                <a:close/>
              </a:path>
            </a:pathLst>
          </a:custGeom>
          <a:blipFill rotWithShape="1">
            <a:blip r:embed="rId4">
              <a:alphaModFix/>
            </a:blip>
            <a:stretch>
              <a:fillRect b="0" l="0" r="0" t="0"/>
            </a:stretch>
          </a:blipFill>
          <a:ln>
            <a:noFill/>
          </a:ln>
        </p:spPr>
      </p:sp>
      <p:sp>
        <p:nvSpPr>
          <p:cNvPr id="153" name="Google Shape;153;p17"/>
          <p:cNvSpPr txBox="1"/>
          <p:nvPr/>
        </p:nvSpPr>
        <p:spPr>
          <a:xfrm>
            <a:off x="838465" y="2041565"/>
            <a:ext cx="9197322" cy="18478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2000" u="none" cap="none" strike="noStrike">
                <a:solidFill>
                  <a:srgbClr val="221D23"/>
                </a:solidFill>
                <a:latin typeface="Antic Didone"/>
                <a:ea typeface="Antic Didone"/>
                <a:cs typeface="Antic Didone"/>
                <a:sym typeface="Antic Didone"/>
              </a:rPr>
              <a:t>Hello there!</a:t>
            </a:r>
            <a:endParaRPr/>
          </a:p>
        </p:txBody>
      </p:sp>
      <p:sp>
        <p:nvSpPr>
          <p:cNvPr id="154" name="Google Shape;154;p17"/>
          <p:cNvSpPr txBox="1"/>
          <p:nvPr/>
        </p:nvSpPr>
        <p:spPr>
          <a:xfrm>
            <a:off x="838465" y="5603954"/>
            <a:ext cx="7465490" cy="11461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500" u="none" cap="none" strike="noStrike">
                <a:solidFill>
                  <a:srgbClr val="FAEDCD"/>
                </a:solidFill>
                <a:latin typeface="Roboto"/>
                <a:ea typeface="Roboto"/>
                <a:cs typeface="Roboto"/>
                <a:sym typeface="Roboto"/>
              </a:rPr>
              <a:t>I'm Rain, and I'll be sharing with you my beautiful ideas. </a:t>
            </a:r>
            <a:endParaRPr/>
          </a:p>
        </p:txBody>
      </p:sp>
      <p:pic>
        <p:nvPicPr>
          <p:cNvPr id="155" name="Google Shape;155;p17"/>
          <p:cNvPicPr preferRelativeResize="0"/>
          <p:nvPr/>
        </p:nvPicPr>
        <p:blipFill rotWithShape="1">
          <a:blip r:embed="rId5">
            <a:alphaModFix/>
          </a:blip>
          <a:srcRect b="37609" l="18253" r="12080" t="7276"/>
          <a:stretch/>
        </p:blipFill>
        <p:spPr>
          <a:xfrm>
            <a:off x="11767620" y="1028700"/>
            <a:ext cx="4821512" cy="5721429"/>
          </a:xfrm>
          <a:prstGeom prst="rect">
            <a:avLst/>
          </a:prstGeom>
          <a:noFill/>
          <a:ln>
            <a:noFill/>
          </a:ln>
        </p:spPr>
      </p:pic>
      <p:sp>
        <p:nvSpPr>
          <p:cNvPr id="156" name="Google Shape;156;p17"/>
          <p:cNvSpPr txBox="1"/>
          <p:nvPr/>
        </p:nvSpPr>
        <p:spPr>
          <a:xfrm>
            <a:off x="12130505" y="7175061"/>
            <a:ext cx="4095741" cy="8343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AEDCD"/>
                </a:solidFill>
                <a:latin typeface="Roboto"/>
                <a:ea typeface="Roboto"/>
                <a:cs typeface="Roboto"/>
                <a:sym typeface="Roboto"/>
              </a:rPr>
              <a:t>Follow me at @reallygreatsite to learn more. </a:t>
            </a:r>
            <a:endParaRPr/>
          </a:p>
        </p:txBody>
      </p:sp>
      <p:sp>
        <p:nvSpPr>
          <p:cNvPr id="157" name="Google Shape;157;p17"/>
          <p:cNvSpPr/>
          <p:nvPr/>
        </p:nvSpPr>
        <p:spPr>
          <a:xfrm rot="520522">
            <a:off x="3792446" y="1718333"/>
            <a:ext cx="672962" cy="764730"/>
          </a:xfrm>
          <a:custGeom>
            <a:rect b="b" l="l" r="r" t="t"/>
            <a:pathLst>
              <a:path extrusionOk="0" h="764730" w="672962">
                <a:moveTo>
                  <a:pt x="0" y="0"/>
                </a:moveTo>
                <a:lnTo>
                  <a:pt x="672962" y="0"/>
                </a:lnTo>
                <a:lnTo>
                  <a:pt x="672962" y="764730"/>
                </a:lnTo>
                <a:lnTo>
                  <a:pt x="0" y="764730"/>
                </a:lnTo>
                <a:lnTo>
                  <a:pt x="0" y="0"/>
                </a:lnTo>
                <a:close/>
              </a:path>
            </a:pathLst>
          </a:custGeom>
          <a:blipFill rotWithShape="1">
            <a:blip r:embed="rId6">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DCD"/>
        </a:solidFill>
      </p:bgPr>
    </p:bg>
    <p:spTree>
      <p:nvGrpSpPr>
        <p:cNvPr id="161" name="Shape 161"/>
        <p:cNvGrpSpPr/>
        <p:nvPr/>
      </p:nvGrpSpPr>
      <p:grpSpPr>
        <a:xfrm>
          <a:off x="0" y="0"/>
          <a:ext cx="0" cy="0"/>
          <a:chOff x="0" y="0"/>
          <a:chExt cx="0" cy="0"/>
        </a:xfrm>
      </p:grpSpPr>
      <p:grpSp>
        <p:nvGrpSpPr>
          <p:cNvPr id="162" name="Google Shape;162;p18"/>
          <p:cNvGrpSpPr/>
          <p:nvPr/>
        </p:nvGrpSpPr>
        <p:grpSpPr>
          <a:xfrm>
            <a:off x="1028699" y="1387010"/>
            <a:ext cx="6093096" cy="3047992"/>
            <a:chOff x="-1" y="0"/>
            <a:chExt cx="8124128" cy="4063989"/>
          </a:xfrm>
        </p:grpSpPr>
        <p:sp>
          <p:nvSpPr>
            <p:cNvPr id="163" name="Google Shape;163;p18"/>
            <p:cNvSpPr/>
            <p:nvPr/>
          </p:nvSpPr>
          <p:spPr>
            <a:xfrm rot="4929510">
              <a:off x="2546862" y="-1859737"/>
              <a:ext cx="3030403" cy="7783462"/>
            </a:xfrm>
            <a:custGeom>
              <a:rect b="b" l="l" r="r" t="t"/>
              <a:pathLst>
                <a:path extrusionOk="0" h="7783462" w="3030403">
                  <a:moveTo>
                    <a:pt x="0" y="0"/>
                  </a:moveTo>
                  <a:lnTo>
                    <a:pt x="3030404" y="0"/>
                  </a:lnTo>
                  <a:lnTo>
                    <a:pt x="3030404" y="7783462"/>
                  </a:lnTo>
                  <a:lnTo>
                    <a:pt x="0" y="7783462"/>
                  </a:lnTo>
                  <a:lnTo>
                    <a:pt x="0" y="0"/>
                  </a:lnTo>
                  <a:close/>
                </a:path>
              </a:pathLst>
            </a:custGeom>
            <a:blipFill rotWithShape="1">
              <a:blip r:embed="rId3">
                <a:alphaModFix/>
              </a:blip>
              <a:stretch>
                <a:fillRect b="0" l="0" r="0" t="0"/>
              </a:stretch>
            </a:blipFill>
            <a:ln>
              <a:noFill/>
            </a:ln>
          </p:spPr>
        </p:sp>
        <p:sp>
          <p:nvSpPr>
            <p:cNvPr id="164" name="Google Shape;164;p18"/>
            <p:cNvSpPr/>
            <p:nvPr/>
          </p:nvSpPr>
          <p:spPr>
            <a:xfrm rot="843494">
              <a:off x="6876393" y="438814"/>
              <a:ext cx="897283" cy="1019640"/>
            </a:xfrm>
            <a:custGeom>
              <a:rect b="b" l="l" r="r" t="t"/>
              <a:pathLst>
                <a:path extrusionOk="0" h="1019640" w="897283">
                  <a:moveTo>
                    <a:pt x="0" y="0"/>
                  </a:moveTo>
                  <a:lnTo>
                    <a:pt x="897283" y="0"/>
                  </a:lnTo>
                  <a:lnTo>
                    <a:pt x="897283" y="1019639"/>
                  </a:lnTo>
                  <a:lnTo>
                    <a:pt x="0" y="1019639"/>
                  </a:lnTo>
                  <a:lnTo>
                    <a:pt x="0" y="0"/>
                  </a:lnTo>
                  <a:close/>
                </a:path>
              </a:pathLst>
            </a:custGeom>
            <a:blipFill rotWithShape="1">
              <a:blip r:embed="rId4">
                <a:alphaModFix/>
              </a:blip>
              <a:stretch>
                <a:fillRect b="0" l="0" r="0" t="0"/>
              </a:stretch>
            </a:blipFill>
            <a:ln>
              <a:noFill/>
            </a:ln>
          </p:spPr>
        </p:sp>
      </p:grpSp>
      <p:sp>
        <p:nvSpPr>
          <p:cNvPr id="165" name="Google Shape;165;p18"/>
          <p:cNvSpPr/>
          <p:nvPr/>
        </p:nvSpPr>
        <p:spPr>
          <a:xfrm flipH="1">
            <a:off x="4472800" y="307785"/>
            <a:ext cx="9384979" cy="11893407"/>
          </a:xfrm>
          <a:custGeom>
            <a:rect b="b" l="l" r="r" t="t"/>
            <a:pathLst>
              <a:path extrusionOk="0" h="11893407" w="9384979">
                <a:moveTo>
                  <a:pt x="9384979" y="0"/>
                </a:moveTo>
                <a:lnTo>
                  <a:pt x="0" y="0"/>
                </a:lnTo>
                <a:lnTo>
                  <a:pt x="0" y="11893407"/>
                </a:lnTo>
                <a:lnTo>
                  <a:pt x="9384979" y="11893407"/>
                </a:lnTo>
                <a:lnTo>
                  <a:pt x="9384979" y="0"/>
                </a:lnTo>
                <a:close/>
              </a:path>
            </a:pathLst>
          </a:custGeom>
          <a:blipFill rotWithShape="1">
            <a:blip r:embed="rId5">
              <a:alphaModFix amt="18999"/>
            </a:blip>
            <a:stretch>
              <a:fillRect b="0" l="0" r="0" t="0"/>
            </a:stretch>
          </a:blipFill>
          <a:ln>
            <a:noFill/>
          </a:ln>
        </p:spPr>
      </p:sp>
      <p:pic>
        <p:nvPicPr>
          <p:cNvPr id="166" name="Google Shape;166;p18"/>
          <p:cNvPicPr preferRelativeResize="0"/>
          <p:nvPr/>
        </p:nvPicPr>
        <p:blipFill rotWithShape="1">
          <a:blip r:embed="rId6">
            <a:alphaModFix/>
          </a:blip>
          <a:srcRect b="0" l="14228" r="25722" t="0"/>
          <a:stretch/>
        </p:blipFill>
        <p:spPr>
          <a:xfrm>
            <a:off x="1028700" y="4242294"/>
            <a:ext cx="8110518" cy="9004447"/>
          </a:xfrm>
          <a:prstGeom prst="rect">
            <a:avLst/>
          </a:prstGeom>
          <a:noFill/>
          <a:ln>
            <a:noFill/>
          </a:ln>
        </p:spPr>
      </p:pic>
      <p:sp>
        <p:nvSpPr>
          <p:cNvPr id="167" name="Google Shape;167;p18"/>
          <p:cNvSpPr/>
          <p:nvPr/>
        </p:nvSpPr>
        <p:spPr>
          <a:xfrm rot="-3812589">
            <a:off x="15661691" y="5555189"/>
            <a:ext cx="3792401" cy="6378657"/>
          </a:xfrm>
          <a:custGeom>
            <a:rect b="b" l="l" r="r" t="t"/>
            <a:pathLst>
              <a:path extrusionOk="0" h="6378657" w="3792401">
                <a:moveTo>
                  <a:pt x="0" y="0"/>
                </a:moveTo>
                <a:lnTo>
                  <a:pt x="3792401" y="0"/>
                </a:lnTo>
                <a:lnTo>
                  <a:pt x="3792401" y="6378656"/>
                </a:lnTo>
                <a:lnTo>
                  <a:pt x="0" y="6378656"/>
                </a:lnTo>
                <a:lnTo>
                  <a:pt x="0" y="0"/>
                </a:lnTo>
                <a:close/>
              </a:path>
            </a:pathLst>
          </a:custGeom>
          <a:blipFill rotWithShape="1">
            <a:blip r:embed="rId7">
              <a:alphaModFix amt="50000"/>
            </a:blip>
            <a:stretch>
              <a:fillRect b="0" l="0" r="0" t="0"/>
            </a:stretch>
          </a:blipFill>
          <a:ln>
            <a:noFill/>
          </a:ln>
        </p:spPr>
      </p:sp>
      <p:pic>
        <p:nvPicPr>
          <p:cNvPr id="168" name="Google Shape;168;p18"/>
          <p:cNvPicPr preferRelativeResize="0"/>
          <p:nvPr/>
        </p:nvPicPr>
        <p:blipFill rotWithShape="1">
          <a:blip r:embed="rId8">
            <a:alphaModFix/>
          </a:blip>
          <a:srcRect b="0" l="4998" r="4997" t="0"/>
          <a:stretch/>
        </p:blipFill>
        <p:spPr>
          <a:xfrm>
            <a:off x="11840826" y="-1502077"/>
            <a:ext cx="4706572" cy="6972524"/>
          </a:xfrm>
          <a:prstGeom prst="rect">
            <a:avLst/>
          </a:prstGeom>
          <a:noFill/>
          <a:ln>
            <a:noFill/>
          </a:ln>
        </p:spPr>
      </p:pic>
      <p:sp>
        <p:nvSpPr>
          <p:cNvPr id="169" name="Google Shape;169;p18"/>
          <p:cNvSpPr txBox="1"/>
          <p:nvPr/>
        </p:nvSpPr>
        <p:spPr>
          <a:xfrm>
            <a:off x="1028700" y="517335"/>
            <a:ext cx="7363200" cy="33249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2000" u="none" cap="none" strike="noStrike">
                <a:solidFill>
                  <a:srgbClr val="221D23"/>
                </a:solidFill>
                <a:latin typeface="Antic Didone"/>
                <a:ea typeface="Antic Didone"/>
                <a:cs typeface="Antic Didone"/>
                <a:sym typeface="Antic Didone"/>
              </a:rPr>
              <a:t>Current Situation</a:t>
            </a:r>
            <a:endParaRPr/>
          </a:p>
        </p:txBody>
      </p:sp>
      <p:sp>
        <p:nvSpPr>
          <p:cNvPr id="170" name="Google Shape;170;p18"/>
          <p:cNvSpPr txBox="1"/>
          <p:nvPr/>
        </p:nvSpPr>
        <p:spPr>
          <a:xfrm>
            <a:off x="11863164" y="6641216"/>
            <a:ext cx="4684200" cy="10776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3500" u="none" cap="none" strike="noStrike">
                <a:solidFill>
                  <a:srgbClr val="221D23"/>
                </a:solidFill>
                <a:latin typeface="Roboto"/>
                <a:ea typeface="Roboto"/>
                <a:cs typeface="Roboto"/>
                <a:sym typeface="Roboto"/>
              </a:rPr>
              <a:t>Elaborate on what you want to discuss.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DCD"/>
        </a:solidFill>
      </p:bgPr>
    </p:bg>
    <p:spTree>
      <p:nvGrpSpPr>
        <p:cNvPr id="174" name="Shape 174"/>
        <p:cNvGrpSpPr/>
        <p:nvPr/>
      </p:nvGrpSpPr>
      <p:grpSpPr>
        <a:xfrm>
          <a:off x="0" y="0"/>
          <a:ext cx="0" cy="0"/>
          <a:chOff x="0" y="0"/>
          <a:chExt cx="0" cy="0"/>
        </a:xfrm>
      </p:grpSpPr>
      <p:pic>
        <p:nvPicPr>
          <p:cNvPr id="175" name="Google Shape;175;p19"/>
          <p:cNvPicPr preferRelativeResize="0"/>
          <p:nvPr/>
        </p:nvPicPr>
        <p:blipFill rotWithShape="1">
          <a:blip r:embed="rId3">
            <a:alphaModFix/>
          </a:blip>
          <a:srcRect b="0" l="24396" r="24396" t="0"/>
          <a:stretch/>
        </p:blipFill>
        <p:spPr>
          <a:xfrm>
            <a:off x="11054377" y="-107569"/>
            <a:ext cx="7233623" cy="10394569"/>
          </a:xfrm>
          <a:prstGeom prst="rect">
            <a:avLst/>
          </a:prstGeom>
          <a:noFill/>
          <a:ln>
            <a:noFill/>
          </a:ln>
        </p:spPr>
      </p:pic>
      <p:sp>
        <p:nvSpPr>
          <p:cNvPr id="176" name="Google Shape;176;p19"/>
          <p:cNvSpPr/>
          <p:nvPr/>
        </p:nvSpPr>
        <p:spPr>
          <a:xfrm>
            <a:off x="8966191" y="2520315"/>
            <a:ext cx="3663016" cy="5246370"/>
          </a:xfrm>
          <a:custGeom>
            <a:rect b="b" l="l" r="r" t="t"/>
            <a:pathLst>
              <a:path extrusionOk="0" h="6350000" w="4433570">
                <a:moveTo>
                  <a:pt x="2217420" y="0"/>
                </a:moveTo>
                <a:lnTo>
                  <a:pt x="2217420" y="0"/>
                </a:lnTo>
                <a:cubicBezTo>
                  <a:pt x="3441700" y="0"/>
                  <a:pt x="4433570" y="993140"/>
                  <a:pt x="4433570" y="2217420"/>
                </a:cubicBezTo>
                <a:lnTo>
                  <a:pt x="4433570" y="6350000"/>
                </a:lnTo>
                <a:lnTo>
                  <a:pt x="4433570" y="6350000"/>
                </a:lnTo>
                <a:lnTo>
                  <a:pt x="0" y="6350000"/>
                </a:lnTo>
                <a:lnTo>
                  <a:pt x="0" y="6350000"/>
                </a:lnTo>
                <a:lnTo>
                  <a:pt x="0" y="2217420"/>
                </a:lnTo>
                <a:cubicBezTo>
                  <a:pt x="0" y="993140"/>
                  <a:pt x="993140" y="0"/>
                  <a:pt x="2217420" y="0"/>
                </a:cubicBezTo>
                <a:close/>
              </a:path>
            </a:pathLst>
          </a:custGeom>
          <a:blipFill rotWithShape="1">
            <a:blip r:embed="rId4">
              <a:alphaModFix/>
            </a:blip>
            <a:stretch>
              <a:fillRect b="-2363" l="0" r="0" t="-2363"/>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7" name="Google Shape;177;p19"/>
          <p:cNvGrpSpPr/>
          <p:nvPr/>
        </p:nvGrpSpPr>
        <p:grpSpPr>
          <a:xfrm>
            <a:off x="832289" y="-320804"/>
            <a:ext cx="6706909" cy="3310441"/>
            <a:chOff x="0" y="0"/>
            <a:chExt cx="8942545" cy="4413921"/>
          </a:xfrm>
        </p:grpSpPr>
        <p:sp>
          <p:nvSpPr>
            <p:cNvPr id="178" name="Google Shape;178;p19"/>
            <p:cNvSpPr/>
            <p:nvPr/>
          </p:nvSpPr>
          <p:spPr>
            <a:xfrm rot="4929510">
              <a:off x="2766162" y="-2019871"/>
              <a:ext cx="3291338" cy="8453663"/>
            </a:xfrm>
            <a:custGeom>
              <a:rect b="b" l="l" r="r" t="t"/>
              <a:pathLst>
                <a:path extrusionOk="0" h="8453663" w="3291338">
                  <a:moveTo>
                    <a:pt x="0" y="0"/>
                  </a:moveTo>
                  <a:lnTo>
                    <a:pt x="3291339" y="0"/>
                  </a:lnTo>
                  <a:lnTo>
                    <a:pt x="3291339" y="8453663"/>
                  </a:lnTo>
                  <a:lnTo>
                    <a:pt x="0" y="8453663"/>
                  </a:lnTo>
                  <a:lnTo>
                    <a:pt x="0" y="0"/>
                  </a:lnTo>
                  <a:close/>
                </a:path>
              </a:pathLst>
            </a:custGeom>
            <a:blipFill rotWithShape="1">
              <a:blip r:embed="rId5">
                <a:alphaModFix/>
              </a:blip>
              <a:stretch>
                <a:fillRect b="0" l="0" r="0" t="0"/>
              </a:stretch>
            </a:blipFill>
            <a:ln>
              <a:noFill/>
            </a:ln>
          </p:spPr>
        </p:sp>
        <p:sp>
          <p:nvSpPr>
            <p:cNvPr id="179" name="Google Shape;179;p19"/>
            <p:cNvSpPr/>
            <p:nvPr/>
          </p:nvSpPr>
          <p:spPr>
            <a:xfrm rot="1329435">
              <a:off x="7886114" y="787590"/>
              <a:ext cx="897283" cy="1019640"/>
            </a:xfrm>
            <a:custGeom>
              <a:rect b="b" l="l" r="r" t="t"/>
              <a:pathLst>
                <a:path extrusionOk="0" h="1019640" w="897283">
                  <a:moveTo>
                    <a:pt x="0" y="0"/>
                  </a:moveTo>
                  <a:lnTo>
                    <a:pt x="897283" y="0"/>
                  </a:lnTo>
                  <a:lnTo>
                    <a:pt x="897283" y="1019640"/>
                  </a:lnTo>
                  <a:lnTo>
                    <a:pt x="0" y="1019640"/>
                  </a:lnTo>
                  <a:lnTo>
                    <a:pt x="0" y="0"/>
                  </a:lnTo>
                  <a:close/>
                </a:path>
              </a:pathLst>
            </a:custGeom>
            <a:blipFill rotWithShape="1">
              <a:blip r:embed="rId6">
                <a:alphaModFix/>
              </a:blip>
              <a:stretch>
                <a:fillRect b="0" l="0" r="0" t="0"/>
              </a:stretch>
            </a:blipFill>
            <a:ln>
              <a:noFill/>
            </a:ln>
          </p:spPr>
        </p:sp>
      </p:grpSp>
      <p:sp>
        <p:nvSpPr>
          <p:cNvPr id="180" name="Google Shape;180;p19"/>
          <p:cNvSpPr txBox="1"/>
          <p:nvPr/>
        </p:nvSpPr>
        <p:spPr>
          <a:xfrm>
            <a:off x="832289" y="400966"/>
            <a:ext cx="7353871" cy="18478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2000" u="none" cap="none" strike="noStrike">
                <a:solidFill>
                  <a:srgbClr val="221D23"/>
                </a:solidFill>
                <a:latin typeface="Antic Didone"/>
                <a:ea typeface="Antic Didone"/>
                <a:cs typeface="Antic Didone"/>
                <a:sym typeface="Antic Didone"/>
              </a:rPr>
              <a:t>Problems</a:t>
            </a:r>
            <a:endParaRPr/>
          </a:p>
        </p:txBody>
      </p:sp>
      <p:sp>
        <p:nvSpPr>
          <p:cNvPr id="181" name="Google Shape;181;p19"/>
          <p:cNvSpPr txBox="1"/>
          <p:nvPr/>
        </p:nvSpPr>
        <p:spPr>
          <a:xfrm>
            <a:off x="6213574" y="8158752"/>
            <a:ext cx="4584125" cy="5334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499" u="none" cap="none" strike="noStrike">
                <a:solidFill>
                  <a:srgbClr val="221D23"/>
                </a:solidFill>
                <a:latin typeface="Antic Didone"/>
                <a:ea typeface="Antic Didone"/>
                <a:cs typeface="Antic Didone"/>
                <a:sym typeface="Antic Didone"/>
              </a:rPr>
              <a:t>Problem 02</a:t>
            </a:r>
            <a:endParaRPr/>
          </a:p>
        </p:txBody>
      </p:sp>
      <p:grpSp>
        <p:nvGrpSpPr>
          <p:cNvPr id="182" name="Google Shape;182;p19"/>
          <p:cNvGrpSpPr/>
          <p:nvPr/>
        </p:nvGrpSpPr>
        <p:grpSpPr>
          <a:xfrm>
            <a:off x="832289" y="8164292"/>
            <a:ext cx="4584151" cy="1582477"/>
            <a:chOff x="0" y="-9525"/>
            <a:chExt cx="6112200" cy="2109969"/>
          </a:xfrm>
        </p:grpSpPr>
        <p:sp>
          <p:nvSpPr>
            <p:cNvPr id="183" name="Google Shape;183;p19"/>
            <p:cNvSpPr txBox="1"/>
            <p:nvPr/>
          </p:nvSpPr>
          <p:spPr>
            <a:xfrm>
              <a:off x="0" y="-9525"/>
              <a:ext cx="6112200" cy="71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499" u="none" cap="none" strike="noStrike">
                  <a:solidFill>
                    <a:srgbClr val="221D23"/>
                  </a:solidFill>
                  <a:latin typeface="Antic Didone"/>
                  <a:ea typeface="Antic Didone"/>
                  <a:cs typeface="Antic Didone"/>
                  <a:sym typeface="Antic Didone"/>
                </a:rPr>
                <a:t>Problem 01</a:t>
              </a:r>
              <a:endParaRPr/>
            </a:p>
          </p:txBody>
        </p:sp>
        <p:sp>
          <p:nvSpPr>
            <p:cNvPr id="184" name="Google Shape;184;p19"/>
            <p:cNvSpPr txBox="1"/>
            <p:nvPr/>
          </p:nvSpPr>
          <p:spPr>
            <a:xfrm>
              <a:off x="0" y="1115844"/>
              <a:ext cx="6112200" cy="984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99" u="none" cap="none" strike="noStrike">
                  <a:solidFill>
                    <a:srgbClr val="221D23"/>
                  </a:solidFill>
                  <a:latin typeface="Roboto"/>
                  <a:ea typeface="Roboto"/>
                  <a:cs typeface="Roboto"/>
                  <a:sym typeface="Roboto"/>
                </a:rPr>
                <a:t>Briefly elaborate on what you want to discuss. </a:t>
              </a:r>
              <a:endParaRPr/>
            </a:p>
          </p:txBody>
        </p:sp>
      </p:grpSp>
      <p:sp>
        <p:nvSpPr>
          <p:cNvPr id="185" name="Google Shape;185;p19"/>
          <p:cNvSpPr txBox="1"/>
          <p:nvPr/>
        </p:nvSpPr>
        <p:spPr>
          <a:xfrm>
            <a:off x="6213574" y="8952757"/>
            <a:ext cx="4584000" cy="7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99" u="none" cap="none" strike="noStrike">
                <a:solidFill>
                  <a:srgbClr val="221D23"/>
                </a:solidFill>
                <a:latin typeface="Roboto"/>
                <a:ea typeface="Roboto"/>
                <a:cs typeface="Roboto"/>
                <a:sym typeface="Roboto"/>
              </a:rPr>
              <a:t>Briefly elaborate on what you want to discuss. </a:t>
            </a:r>
            <a:endParaRPr/>
          </a:p>
        </p:txBody>
      </p:sp>
      <p:sp>
        <p:nvSpPr>
          <p:cNvPr id="186" name="Google Shape;186;p19"/>
          <p:cNvSpPr/>
          <p:nvPr/>
        </p:nvSpPr>
        <p:spPr>
          <a:xfrm>
            <a:off x="4899240" y="2466530"/>
            <a:ext cx="3663016" cy="5246370"/>
          </a:xfrm>
          <a:custGeom>
            <a:rect b="b" l="l" r="r" t="t"/>
            <a:pathLst>
              <a:path extrusionOk="0" h="6350000" w="4433570">
                <a:moveTo>
                  <a:pt x="2217420" y="0"/>
                </a:moveTo>
                <a:lnTo>
                  <a:pt x="2217420" y="0"/>
                </a:lnTo>
                <a:cubicBezTo>
                  <a:pt x="3441700" y="0"/>
                  <a:pt x="4433570" y="993140"/>
                  <a:pt x="4433570" y="2217420"/>
                </a:cubicBezTo>
                <a:lnTo>
                  <a:pt x="4433570" y="6350000"/>
                </a:lnTo>
                <a:lnTo>
                  <a:pt x="4433570" y="6350000"/>
                </a:lnTo>
                <a:lnTo>
                  <a:pt x="0" y="6350000"/>
                </a:lnTo>
                <a:lnTo>
                  <a:pt x="0" y="6350000"/>
                </a:lnTo>
                <a:lnTo>
                  <a:pt x="0" y="2217420"/>
                </a:lnTo>
                <a:cubicBezTo>
                  <a:pt x="0" y="993140"/>
                  <a:pt x="993140" y="0"/>
                  <a:pt x="2217420" y="0"/>
                </a:cubicBezTo>
                <a:close/>
              </a:path>
            </a:pathLst>
          </a:custGeom>
          <a:blipFill rotWithShape="1">
            <a:blip r:embed="rId7">
              <a:alphaModFix/>
            </a:blip>
            <a:stretch>
              <a:fillRect b="0" l="-57411" r="-57411"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9"/>
          <p:cNvSpPr/>
          <p:nvPr/>
        </p:nvSpPr>
        <p:spPr>
          <a:xfrm>
            <a:off x="832289" y="2412746"/>
            <a:ext cx="3663016" cy="5246370"/>
          </a:xfrm>
          <a:custGeom>
            <a:rect b="b" l="l" r="r" t="t"/>
            <a:pathLst>
              <a:path extrusionOk="0" h="6350000" w="4433570">
                <a:moveTo>
                  <a:pt x="2217420" y="0"/>
                </a:moveTo>
                <a:lnTo>
                  <a:pt x="2217420" y="0"/>
                </a:lnTo>
                <a:cubicBezTo>
                  <a:pt x="3441700" y="0"/>
                  <a:pt x="4433570" y="993140"/>
                  <a:pt x="4433570" y="2217420"/>
                </a:cubicBezTo>
                <a:lnTo>
                  <a:pt x="4433570" y="6350000"/>
                </a:lnTo>
                <a:lnTo>
                  <a:pt x="4433570" y="6350000"/>
                </a:lnTo>
                <a:lnTo>
                  <a:pt x="0" y="6350000"/>
                </a:lnTo>
                <a:lnTo>
                  <a:pt x="0" y="6350000"/>
                </a:lnTo>
                <a:lnTo>
                  <a:pt x="0" y="2217420"/>
                </a:lnTo>
                <a:cubicBezTo>
                  <a:pt x="0" y="993140"/>
                  <a:pt x="993140" y="0"/>
                  <a:pt x="2217420" y="0"/>
                </a:cubicBezTo>
                <a:close/>
              </a:path>
            </a:pathLst>
          </a:custGeom>
          <a:blipFill rotWithShape="1">
            <a:blip r:embed="rId8">
              <a:alphaModFix/>
            </a:blip>
            <a:stretch>
              <a:fillRect b="0" l="-57411" r="-57411"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DCD"/>
        </a:solidFill>
      </p:bgPr>
    </p:bg>
    <p:spTree>
      <p:nvGrpSpPr>
        <p:cNvPr id="191" name="Shape 191"/>
        <p:cNvGrpSpPr/>
        <p:nvPr/>
      </p:nvGrpSpPr>
      <p:grpSpPr>
        <a:xfrm>
          <a:off x="0" y="0"/>
          <a:ext cx="0" cy="0"/>
          <a:chOff x="0" y="0"/>
          <a:chExt cx="0" cy="0"/>
        </a:xfrm>
      </p:grpSpPr>
      <p:sp>
        <p:nvSpPr>
          <p:cNvPr id="192" name="Google Shape;192;p20"/>
          <p:cNvSpPr/>
          <p:nvPr/>
        </p:nvSpPr>
        <p:spPr>
          <a:xfrm flipH="1">
            <a:off x="-2916416" y="-238873"/>
            <a:ext cx="7890231" cy="9999141"/>
          </a:xfrm>
          <a:custGeom>
            <a:rect b="b" l="l" r="r" t="t"/>
            <a:pathLst>
              <a:path extrusionOk="0" h="9999141" w="7890231">
                <a:moveTo>
                  <a:pt x="7890232" y="0"/>
                </a:moveTo>
                <a:lnTo>
                  <a:pt x="0" y="0"/>
                </a:lnTo>
                <a:lnTo>
                  <a:pt x="0" y="9999140"/>
                </a:lnTo>
                <a:lnTo>
                  <a:pt x="7890232" y="9999140"/>
                </a:lnTo>
                <a:lnTo>
                  <a:pt x="7890232" y="0"/>
                </a:lnTo>
                <a:close/>
              </a:path>
            </a:pathLst>
          </a:custGeom>
          <a:blipFill rotWithShape="1">
            <a:blip r:embed="rId3">
              <a:alphaModFix amt="50000"/>
            </a:blip>
            <a:stretch>
              <a:fillRect b="0" l="0" r="0" t="0"/>
            </a:stretch>
          </a:blipFill>
          <a:ln>
            <a:noFill/>
          </a:ln>
        </p:spPr>
      </p:sp>
      <p:grpSp>
        <p:nvGrpSpPr>
          <p:cNvPr id="193" name="Google Shape;193;p20"/>
          <p:cNvGrpSpPr/>
          <p:nvPr/>
        </p:nvGrpSpPr>
        <p:grpSpPr>
          <a:xfrm>
            <a:off x="9144000" y="-212404"/>
            <a:ext cx="8617932" cy="4311007"/>
            <a:chOff x="0" y="0"/>
            <a:chExt cx="11490577" cy="5748010"/>
          </a:xfrm>
        </p:grpSpPr>
        <p:sp>
          <p:nvSpPr>
            <p:cNvPr id="194" name="Google Shape;194;p20"/>
            <p:cNvSpPr/>
            <p:nvPr/>
          </p:nvSpPr>
          <p:spPr>
            <a:xfrm rot="4929510">
              <a:off x="3602223" y="-2630368"/>
              <a:ext cx="4286131" cy="11008746"/>
            </a:xfrm>
            <a:custGeom>
              <a:rect b="b" l="l" r="r" t="t"/>
              <a:pathLst>
                <a:path extrusionOk="0" h="11008746" w="4286131">
                  <a:moveTo>
                    <a:pt x="0" y="0"/>
                  </a:moveTo>
                  <a:lnTo>
                    <a:pt x="4286131" y="0"/>
                  </a:lnTo>
                  <a:lnTo>
                    <a:pt x="4286131" y="11008746"/>
                  </a:lnTo>
                  <a:lnTo>
                    <a:pt x="0" y="11008746"/>
                  </a:lnTo>
                  <a:lnTo>
                    <a:pt x="0" y="0"/>
                  </a:lnTo>
                  <a:close/>
                </a:path>
              </a:pathLst>
            </a:custGeom>
            <a:blipFill rotWithShape="1">
              <a:blip r:embed="rId4">
                <a:alphaModFix/>
              </a:blip>
              <a:stretch>
                <a:fillRect b="0" l="0" r="0" t="0"/>
              </a:stretch>
            </a:blipFill>
            <a:ln>
              <a:noFill/>
            </a:ln>
          </p:spPr>
        </p:sp>
        <p:sp>
          <p:nvSpPr>
            <p:cNvPr id="195" name="Google Shape;195;p20"/>
            <p:cNvSpPr/>
            <p:nvPr/>
          </p:nvSpPr>
          <p:spPr>
            <a:xfrm rot="-1572640">
              <a:off x="10094864" y="785084"/>
              <a:ext cx="1163541" cy="1322206"/>
            </a:xfrm>
            <a:custGeom>
              <a:rect b="b" l="l" r="r" t="t"/>
              <a:pathLst>
                <a:path extrusionOk="0" h="1322206" w="1163541">
                  <a:moveTo>
                    <a:pt x="0" y="0"/>
                  </a:moveTo>
                  <a:lnTo>
                    <a:pt x="1163541" y="0"/>
                  </a:lnTo>
                  <a:lnTo>
                    <a:pt x="1163541" y="1322206"/>
                  </a:lnTo>
                  <a:lnTo>
                    <a:pt x="0" y="1322206"/>
                  </a:lnTo>
                  <a:lnTo>
                    <a:pt x="0" y="0"/>
                  </a:lnTo>
                  <a:close/>
                </a:path>
              </a:pathLst>
            </a:custGeom>
            <a:blipFill rotWithShape="1">
              <a:blip r:embed="rId5">
                <a:alphaModFix/>
              </a:blip>
              <a:stretch>
                <a:fillRect b="0" l="0" r="0" t="0"/>
              </a:stretch>
            </a:blipFill>
            <a:ln>
              <a:noFill/>
            </a:ln>
          </p:spPr>
        </p:sp>
      </p:grpSp>
      <p:pic>
        <p:nvPicPr>
          <p:cNvPr id="196" name="Google Shape;196;p20"/>
          <p:cNvPicPr preferRelativeResize="0"/>
          <p:nvPr/>
        </p:nvPicPr>
        <p:blipFill rotWithShape="1">
          <a:blip r:embed="rId6">
            <a:alphaModFix amt="50000"/>
          </a:blip>
          <a:srcRect b="0" l="14628" r="14627" t="0"/>
          <a:stretch/>
        </p:blipFill>
        <p:spPr>
          <a:xfrm>
            <a:off x="5192393" y="3792115"/>
            <a:ext cx="6195034" cy="6494885"/>
          </a:xfrm>
          <a:prstGeom prst="rect">
            <a:avLst/>
          </a:prstGeom>
          <a:noFill/>
          <a:ln>
            <a:noFill/>
          </a:ln>
        </p:spPr>
      </p:pic>
      <p:pic>
        <p:nvPicPr>
          <p:cNvPr id="197" name="Google Shape;197;p20"/>
          <p:cNvPicPr preferRelativeResize="0"/>
          <p:nvPr/>
        </p:nvPicPr>
        <p:blipFill rotWithShape="1">
          <a:blip r:embed="rId7">
            <a:alphaModFix amt="50000"/>
          </a:blip>
          <a:srcRect b="15052" l="0" r="0" t="15053"/>
          <a:stretch/>
        </p:blipFill>
        <p:spPr>
          <a:xfrm>
            <a:off x="12092966" y="3792115"/>
            <a:ext cx="6195034" cy="6494885"/>
          </a:xfrm>
          <a:prstGeom prst="rect">
            <a:avLst/>
          </a:prstGeom>
          <a:noFill/>
          <a:ln>
            <a:noFill/>
          </a:ln>
        </p:spPr>
      </p:pic>
      <p:sp>
        <p:nvSpPr>
          <p:cNvPr id="198" name="Google Shape;198;p20"/>
          <p:cNvSpPr txBox="1"/>
          <p:nvPr/>
        </p:nvSpPr>
        <p:spPr>
          <a:xfrm>
            <a:off x="5997847" y="6482536"/>
            <a:ext cx="4584125" cy="533400"/>
          </a:xfrm>
          <a:prstGeom prst="rect">
            <a:avLst/>
          </a:prstGeom>
          <a:noFill/>
          <a:ln>
            <a:noFill/>
          </a:ln>
        </p:spPr>
        <p:txBody>
          <a:bodyPr anchorCtr="0" anchor="t" bIns="0" lIns="0" spcFirstLastPara="1" rIns="0" wrap="square" tIns="0">
            <a:spAutoFit/>
          </a:bodyPr>
          <a:lstStyle/>
          <a:p>
            <a:pPr indent="0" lvl="0" marL="0" marR="0" rtl="0" algn="r">
              <a:lnSpc>
                <a:spcPct val="120005"/>
              </a:lnSpc>
              <a:spcBef>
                <a:spcPts val="0"/>
              </a:spcBef>
              <a:spcAft>
                <a:spcPts val="0"/>
              </a:spcAft>
              <a:buNone/>
            </a:pPr>
            <a:r>
              <a:rPr b="0" i="0" lang="en-US" sz="3499" u="none" cap="none" strike="noStrike">
                <a:solidFill>
                  <a:srgbClr val="221D23"/>
                </a:solidFill>
                <a:latin typeface="Antic Didone"/>
                <a:ea typeface="Antic Didone"/>
                <a:cs typeface="Antic Didone"/>
                <a:sym typeface="Antic Didone"/>
              </a:rPr>
              <a:t>Add a main point</a:t>
            </a:r>
            <a:endParaRPr/>
          </a:p>
        </p:txBody>
      </p:sp>
      <p:sp>
        <p:nvSpPr>
          <p:cNvPr id="199" name="Google Shape;199;p20"/>
          <p:cNvSpPr txBox="1"/>
          <p:nvPr/>
        </p:nvSpPr>
        <p:spPr>
          <a:xfrm>
            <a:off x="5997847" y="7276540"/>
            <a:ext cx="4584125" cy="834390"/>
          </a:xfrm>
          <a:prstGeom prst="rect">
            <a:avLst/>
          </a:prstGeom>
          <a:noFill/>
          <a:ln>
            <a:noFill/>
          </a:ln>
        </p:spPr>
        <p:txBody>
          <a:bodyPr anchorCtr="0" anchor="t" bIns="0" lIns="0" spcFirstLastPara="1" rIns="0" wrap="square" tIns="0">
            <a:spAutoFit/>
          </a:bodyPr>
          <a:lstStyle/>
          <a:p>
            <a:pPr indent="0" lvl="0" marL="0" marR="0" rtl="0" algn="r">
              <a:lnSpc>
                <a:spcPct val="140016"/>
              </a:lnSpc>
              <a:spcBef>
                <a:spcPts val="0"/>
              </a:spcBef>
              <a:spcAft>
                <a:spcPts val="0"/>
              </a:spcAft>
              <a:buNone/>
            </a:pPr>
            <a:r>
              <a:rPr b="0" i="0" lang="en-US" sz="2399" u="none" cap="none" strike="noStrike">
                <a:solidFill>
                  <a:srgbClr val="221D23"/>
                </a:solidFill>
                <a:latin typeface="Roboto"/>
                <a:ea typeface="Roboto"/>
                <a:cs typeface="Roboto"/>
                <a:sym typeface="Roboto"/>
              </a:rPr>
              <a:t>Briefly elaborate on what you want to discuss. </a:t>
            </a:r>
            <a:endParaRPr/>
          </a:p>
        </p:txBody>
      </p:sp>
      <p:sp>
        <p:nvSpPr>
          <p:cNvPr id="200" name="Google Shape;200;p20"/>
          <p:cNvSpPr txBox="1"/>
          <p:nvPr/>
        </p:nvSpPr>
        <p:spPr>
          <a:xfrm>
            <a:off x="4273560" y="1009650"/>
            <a:ext cx="13208985" cy="184785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12000" u="none" cap="none" strike="noStrike">
                <a:solidFill>
                  <a:srgbClr val="221D23"/>
                </a:solidFill>
                <a:latin typeface="Antic Didone"/>
                <a:ea typeface="Antic Didone"/>
                <a:cs typeface="Antic Didone"/>
                <a:sym typeface="Antic Didone"/>
              </a:rPr>
              <a:t>Hypotheses</a:t>
            </a:r>
            <a:endParaRPr/>
          </a:p>
        </p:txBody>
      </p:sp>
      <p:sp>
        <p:nvSpPr>
          <p:cNvPr id="201" name="Google Shape;201;p20"/>
          <p:cNvSpPr txBox="1"/>
          <p:nvPr/>
        </p:nvSpPr>
        <p:spPr>
          <a:xfrm>
            <a:off x="12898421" y="6482536"/>
            <a:ext cx="4584125" cy="533400"/>
          </a:xfrm>
          <a:prstGeom prst="rect">
            <a:avLst/>
          </a:prstGeom>
          <a:noFill/>
          <a:ln>
            <a:noFill/>
          </a:ln>
        </p:spPr>
        <p:txBody>
          <a:bodyPr anchorCtr="0" anchor="t" bIns="0" lIns="0" spcFirstLastPara="1" rIns="0" wrap="square" tIns="0">
            <a:spAutoFit/>
          </a:bodyPr>
          <a:lstStyle/>
          <a:p>
            <a:pPr indent="0" lvl="0" marL="0" marR="0" rtl="0" algn="r">
              <a:lnSpc>
                <a:spcPct val="120005"/>
              </a:lnSpc>
              <a:spcBef>
                <a:spcPts val="0"/>
              </a:spcBef>
              <a:spcAft>
                <a:spcPts val="0"/>
              </a:spcAft>
              <a:buNone/>
            </a:pPr>
            <a:r>
              <a:rPr b="0" i="0" lang="en-US" sz="3499" u="none" cap="none" strike="noStrike">
                <a:solidFill>
                  <a:srgbClr val="221D23"/>
                </a:solidFill>
                <a:latin typeface="Antic Didone"/>
                <a:ea typeface="Antic Didone"/>
                <a:cs typeface="Antic Didone"/>
                <a:sym typeface="Antic Didone"/>
              </a:rPr>
              <a:t>Add a main point</a:t>
            </a:r>
            <a:endParaRPr/>
          </a:p>
        </p:txBody>
      </p:sp>
      <p:sp>
        <p:nvSpPr>
          <p:cNvPr id="202" name="Google Shape;202;p20"/>
          <p:cNvSpPr txBox="1"/>
          <p:nvPr/>
        </p:nvSpPr>
        <p:spPr>
          <a:xfrm>
            <a:off x="12898421" y="7276540"/>
            <a:ext cx="4584125" cy="834390"/>
          </a:xfrm>
          <a:prstGeom prst="rect">
            <a:avLst/>
          </a:prstGeom>
          <a:noFill/>
          <a:ln>
            <a:noFill/>
          </a:ln>
        </p:spPr>
        <p:txBody>
          <a:bodyPr anchorCtr="0" anchor="t" bIns="0" lIns="0" spcFirstLastPara="1" rIns="0" wrap="square" tIns="0">
            <a:spAutoFit/>
          </a:bodyPr>
          <a:lstStyle/>
          <a:p>
            <a:pPr indent="0" lvl="0" marL="0" marR="0" rtl="0" algn="r">
              <a:lnSpc>
                <a:spcPct val="140016"/>
              </a:lnSpc>
              <a:spcBef>
                <a:spcPts val="0"/>
              </a:spcBef>
              <a:spcAft>
                <a:spcPts val="0"/>
              </a:spcAft>
              <a:buNone/>
            </a:pPr>
            <a:r>
              <a:rPr b="0" i="0" lang="en-US" sz="2399" u="none" cap="none" strike="noStrike">
                <a:solidFill>
                  <a:srgbClr val="221D23"/>
                </a:solidFill>
                <a:latin typeface="Roboto"/>
                <a:ea typeface="Roboto"/>
                <a:cs typeface="Roboto"/>
                <a:sym typeface="Roboto"/>
              </a:rPr>
              <a:t>Briefly elaborate on what you want to discuss.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5959"/>
        </a:solidFill>
      </p:bgPr>
    </p:bg>
    <p:spTree>
      <p:nvGrpSpPr>
        <p:cNvPr id="206" name="Shape 206"/>
        <p:cNvGrpSpPr/>
        <p:nvPr/>
      </p:nvGrpSpPr>
      <p:grpSpPr>
        <a:xfrm>
          <a:off x="0" y="0"/>
          <a:ext cx="0" cy="0"/>
          <a:chOff x="0" y="0"/>
          <a:chExt cx="0" cy="0"/>
        </a:xfrm>
      </p:grpSpPr>
      <p:sp>
        <p:nvSpPr>
          <p:cNvPr id="207" name="Google Shape;207;p21"/>
          <p:cNvSpPr/>
          <p:nvPr/>
        </p:nvSpPr>
        <p:spPr>
          <a:xfrm>
            <a:off x="14977504" y="7200900"/>
            <a:ext cx="3561172" cy="4114800"/>
          </a:xfrm>
          <a:custGeom>
            <a:rect b="b" l="l" r="r" t="t"/>
            <a:pathLst>
              <a:path extrusionOk="0" h="4114800" w="3561172">
                <a:moveTo>
                  <a:pt x="0" y="0"/>
                </a:moveTo>
                <a:lnTo>
                  <a:pt x="3561172" y="0"/>
                </a:lnTo>
                <a:lnTo>
                  <a:pt x="3561172" y="4114800"/>
                </a:lnTo>
                <a:lnTo>
                  <a:pt x="0" y="4114800"/>
                </a:lnTo>
                <a:lnTo>
                  <a:pt x="0" y="0"/>
                </a:lnTo>
                <a:close/>
              </a:path>
            </a:pathLst>
          </a:custGeom>
          <a:blipFill rotWithShape="1">
            <a:blip r:embed="rId3">
              <a:alphaModFix amt="26000"/>
            </a:blip>
            <a:stretch>
              <a:fillRect b="0" l="0" r="0" t="0"/>
            </a:stretch>
          </a:blipFill>
          <a:ln>
            <a:noFill/>
          </a:ln>
        </p:spPr>
      </p:sp>
      <p:sp>
        <p:nvSpPr>
          <p:cNvPr id="208" name="Google Shape;208;p21"/>
          <p:cNvSpPr txBox="1"/>
          <p:nvPr/>
        </p:nvSpPr>
        <p:spPr>
          <a:xfrm>
            <a:off x="13377981" y="2868255"/>
            <a:ext cx="4910019" cy="41243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4000" u="none" cap="none" strike="noStrike">
                <a:solidFill>
                  <a:srgbClr val="FAEDCD"/>
                </a:solidFill>
                <a:latin typeface="Antic Didone"/>
                <a:ea typeface="Antic Didone"/>
                <a:cs typeface="Antic Didone"/>
                <a:sym typeface="Antic Didone"/>
              </a:rPr>
              <a:t>02.</a:t>
            </a:r>
            <a:endParaRPr/>
          </a:p>
        </p:txBody>
      </p:sp>
      <p:sp>
        <p:nvSpPr>
          <p:cNvPr id="209" name="Google Shape;209;p21"/>
          <p:cNvSpPr/>
          <p:nvPr/>
        </p:nvSpPr>
        <p:spPr>
          <a:xfrm flipH="1">
            <a:off x="-3574865" y="-313186"/>
            <a:ext cx="6270299" cy="7946232"/>
          </a:xfrm>
          <a:custGeom>
            <a:rect b="b" l="l" r="r" t="t"/>
            <a:pathLst>
              <a:path extrusionOk="0" h="7946232" w="6270299">
                <a:moveTo>
                  <a:pt x="6270299" y="0"/>
                </a:moveTo>
                <a:lnTo>
                  <a:pt x="0" y="0"/>
                </a:lnTo>
                <a:lnTo>
                  <a:pt x="0" y="7946232"/>
                </a:lnTo>
                <a:lnTo>
                  <a:pt x="6270299" y="7946232"/>
                </a:lnTo>
                <a:lnTo>
                  <a:pt x="6270299" y="0"/>
                </a:lnTo>
                <a:close/>
              </a:path>
            </a:pathLst>
          </a:custGeom>
          <a:blipFill rotWithShape="1">
            <a:blip r:embed="rId4">
              <a:alphaModFix amt="9999"/>
            </a:blip>
            <a:stretch>
              <a:fillRect b="0" l="0" r="0" t="0"/>
            </a:stretch>
          </a:blipFill>
          <a:ln>
            <a:noFill/>
          </a:ln>
        </p:spPr>
      </p:sp>
      <p:sp>
        <p:nvSpPr>
          <p:cNvPr id="210" name="Google Shape;210;p21"/>
          <p:cNvSpPr txBox="1"/>
          <p:nvPr/>
        </p:nvSpPr>
        <p:spPr>
          <a:xfrm>
            <a:off x="276201" y="2868255"/>
            <a:ext cx="4910019" cy="41243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4000" u="none" cap="none" strike="noStrike">
                <a:solidFill>
                  <a:srgbClr val="FAEDCD"/>
                </a:solidFill>
                <a:latin typeface="Antic Didone"/>
                <a:ea typeface="Antic Didone"/>
                <a:cs typeface="Antic Didone"/>
                <a:sym typeface="Antic Didone"/>
              </a:rPr>
              <a:t>02.</a:t>
            </a:r>
            <a:endParaRPr/>
          </a:p>
        </p:txBody>
      </p:sp>
      <p:sp>
        <p:nvSpPr>
          <p:cNvPr id="211" name="Google Shape;211;p21"/>
          <p:cNvSpPr txBox="1"/>
          <p:nvPr/>
        </p:nvSpPr>
        <p:spPr>
          <a:xfrm>
            <a:off x="4701094" y="9399355"/>
            <a:ext cx="8885812" cy="39814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FAEDCD"/>
                </a:solidFill>
                <a:latin typeface="Roboto"/>
                <a:ea typeface="Roboto"/>
                <a:cs typeface="Roboto"/>
                <a:sym typeface="Roboto"/>
              </a:rPr>
              <a:t>Elaborate on what you want to discuss. </a:t>
            </a:r>
            <a:endParaRPr/>
          </a:p>
        </p:txBody>
      </p:sp>
      <p:grpSp>
        <p:nvGrpSpPr>
          <p:cNvPr id="212" name="Google Shape;212;p21"/>
          <p:cNvGrpSpPr/>
          <p:nvPr/>
        </p:nvGrpSpPr>
        <p:grpSpPr>
          <a:xfrm>
            <a:off x="6476291" y="1034376"/>
            <a:ext cx="5335419" cy="7959194"/>
            <a:chOff x="151" y="7568"/>
            <a:chExt cx="7113892" cy="10612258"/>
          </a:xfrm>
        </p:grpSpPr>
        <p:grpSp>
          <p:nvGrpSpPr>
            <p:cNvPr id="213" name="Google Shape;213;p21"/>
            <p:cNvGrpSpPr/>
            <p:nvPr/>
          </p:nvGrpSpPr>
          <p:grpSpPr>
            <a:xfrm>
              <a:off x="151" y="7568"/>
              <a:ext cx="7113892" cy="10612258"/>
              <a:chOff x="127" y="6350"/>
              <a:chExt cx="5968747" cy="8903970"/>
            </a:xfrm>
          </p:grpSpPr>
          <p:sp>
            <p:nvSpPr>
              <p:cNvPr id="214" name="Google Shape;214;p21"/>
              <p:cNvSpPr/>
              <p:nvPr/>
            </p:nvSpPr>
            <p:spPr>
              <a:xfrm>
                <a:off x="127" y="6350"/>
                <a:ext cx="5968747" cy="8903970"/>
              </a:xfrm>
              <a:custGeom>
                <a:rect b="b" l="l" r="r" t="t"/>
                <a:pathLst>
                  <a:path extrusionOk="0" h="8903970" w="5968747">
                    <a:moveTo>
                      <a:pt x="2988310" y="8903970"/>
                    </a:moveTo>
                    <a:lnTo>
                      <a:pt x="2980563" y="8903970"/>
                    </a:lnTo>
                    <a:cubicBezTo>
                      <a:pt x="2246376" y="8903970"/>
                      <a:pt x="1538224" y="8630412"/>
                      <a:pt x="986790" y="8133714"/>
                    </a:cubicBezTo>
                    <a:cubicBezTo>
                      <a:pt x="420243" y="7623429"/>
                      <a:pt x="76581" y="6921881"/>
                      <a:pt x="19177" y="6158230"/>
                    </a:cubicBezTo>
                    <a:lnTo>
                      <a:pt x="16510" y="6121781"/>
                    </a:lnTo>
                    <a:cubicBezTo>
                      <a:pt x="4064" y="5781802"/>
                      <a:pt x="0" y="2921762"/>
                      <a:pt x="23876" y="2678811"/>
                    </a:cubicBezTo>
                    <a:cubicBezTo>
                      <a:pt x="96647" y="1941195"/>
                      <a:pt x="439801" y="1261618"/>
                      <a:pt x="990092" y="765302"/>
                    </a:cubicBezTo>
                    <a:cubicBezTo>
                      <a:pt x="1537208" y="271780"/>
                      <a:pt x="2242439" y="0"/>
                      <a:pt x="2975737" y="0"/>
                    </a:cubicBezTo>
                    <a:lnTo>
                      <a:pt x="2992882" y="0"/>
                    </a:lnTo>
                    <a:cubicBezTo>
                      <a:pt x="3726180" y="0"/>
                      <a:pt x="4431411" y="271780"/>
                      <a:pt x="4978527" y="765302"/>
                    </a:cubicBezTo>
                    <a:cubicBezTo>
                      <a:pt x="5528945" y="1261745"/>
                      <a:pt x="5871972" y="1941195"/>
                      <a:pt x="5944743" y="2678684"/>
                    </a:cubicBezTo>
                    <a:cubicBezTo>
                      <a:pt x="5968747" y="2921762"/>
                      <a:pt x="5964555" y="5782310"/>
                      <a:pt x="5952109" y="6122289"/>
                    </a:cubicBezTo>
                    <a:lnTo>
                      <a:pt x="5951982" y="6125083"/>
                    </a:lnTo>
                    <a:lnTo>
                      <a:pt x="5949442" y="6158230"/>
                    </a:lnTo>
                    <a:cubicBezTo>
                      <a:pt x="5892038" y="6921881"/>
                      <a:pt x="5548376" y="7623429"/>
                      <a:pt x="4981829" y="8133715"/>
                    </a:cubicBezTo>
                    <a:cubicBezTo>
                      <a:pt x="4430522" y="8630412"/>
                      <a:pt x="3722497" y="8903970"/>
                      <a:pt x="2988310" y="8903970"/>
                    </a:cubicBezTo>
                    <a:close/>
                    <a:moveTo>
                      <a:pt x="2975737" y="19050"/>
                    </a:moveTo>
                    <a:cubicBezTo>
                      <a:pt x="2247138" y="19050"/>
                      <a:pt x="1546479" y="289052"/>
                      <a:pt x="1002792" y="779399"/>
                    </a:cubicBezTo>
                    <a:cubicBezTo>
                      <a:pt x="455930" y="1272540"/>
                      <a:pt x="115062" y="1947799"/>
                      <a:pt x="42926" y="2680589"/>
                    </a:cubicBezTo>
                    <a:cubicBezTo>
                      <a:pt x="19050" y="2923286"/>
                      <a:pt x="23241" y="5781167"/>
                      <a:pt x="35560" y="6121019"/>
                    </a:cubicBezTo>
                    <a:lnTo>
                      <a:pt x="35687" y="6123686"/>
                    </a:lnTo>
                    <a:lnTo>
                      <a:pt x="38227" y="6156706"/>
                    </a:lnTo>
                    <a:cubicBezTo>
                      <a:pt x="95250" y="6915403"/>
                      <a:pt x="436626" y="7612507"/>
                      <a:pt x="999617" y="8119490"/>
                    </a:cubicBezTo>
                    <a:cubicBezTo>
                      <a:pt x="1547622" y="8613012"/>
                      <a:pt x="2251202" y="8884793"/>
                      <a:pt x="2980690" y="8884793"/>
                    </a:cubicBezTo>
                    <a:lnTo>
                      <a:pt x="2988437" y="8884793"/>
                    </a:lnTo>
                    <a:cubicBezTo>
                      <a:pt x="3717925" y="8884793"/>
                      <a:pt x="4421378" y="8613012"/>
                      <a:pt x="4969383" y="8119490"/>
                    </a:cubicBezTo>
                    <a:cubicBezTo>
                      <a:pt x="5532374" y="7612507"/>
                      <a:pt x="5873750" y="6915403"/>
                      <a:pt x="5930773" y="6156706"/>
                    </a:cubicBezTo>
                    <a:lnTo>
                      <a:pt x="5933313" y="6121527"/>
                    </a:lnTo>
                    <a:cubicBezTo>
                      <a:pt x="5945632" y="5781675"/>
                      <a:pt x="5949950" y="2923159"/>
                      <a:pt x="5925947" y="2680462"/>
                    </a:cubicBezTo>
                    <a:cubicBezTo>
                      <a:pt x="5853684" y="1947672"/>
                      <a:pt x="5512816" y="1272540"/>
                      <a:pt x="4965954" y="779272"/>
                    </a:cubicBezTo>
                    <a:cubicBezTo>
                      <a:pt x="4422140" y="289052"/>
                      <a:pt x="3721481" y="19050"/>
                      <a:pt x="2992882" y="19050"/>
                    </a:cubicBezTo>
                    <a:lnTo>
                      <a:pt x="2975737" y="19050"/>
                    </a:lnTo>
                    <a:close/>
                  </a:path>
                </a:pathLst>
              </a:custGeom>
              <a:solidFill>
                <a:srgbClr val="CCD5AE">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1"/>
              <p:cNvSpPr/>
              <p:nvPr/>
            </p:nvSpPr>
            <p:spPr>
              <a:xfrm>
                <a:off x="148844" y="155701"/>
                <a:ext cx="5671185" cy="8605520"/>
              </a:xfrm>
              <a:custGeom>
                <a:rect b="b" l="l" r="r" t="t"/>
                <a:pathLst>
                  <a:path extrusionOk="0" h="8605520" w="5671185">
                    <a:moveTo>
                      <a:pt x="2831846" y="8605394"/>
                    </a:moveTo>
                    <a:cubicBezTo>
                      <a:pt x="2134616" y="8605394"/>
                      <a:pt x="1462024" y="8345425"/>
                      <a:pt x="937895" y="7873493"/>
                    </a:cubicBezTo>
                    <a:cubicBezTo>
                      <a:pt x="399923" y="7388987"/>
                      <a:pt x="73660" y="6722873"/>
                      <a:pt x="19177" y="5997702"/>
                    </a:cubicBezTo>
                    <a:lnTo>
                      <a:pt x="16891" y="5966968"/>
                    </a:lnTo>
                    <a:cubicBezTo>
                      <a:pt x="4572" y="5629021"/>
                      <a:pt x="0" y="2784729"/>
                      <a:pt x="23749" y="2544064"/>
                    </a:cubicBezTo>
                    <a:cubicBezTo>
                      <a:pt x="92710" y="1843532"/>
                      <a:pt x="418592" y="1198245"/>
                      <a:pt x="941324" y="726821"/>
                    </a:cubicBezTo>
                    <a:cubicBezTo>
                      <a:pt x="1461008" y="258064"/>
                      <a:pt x="2130679" y="0"/>
                      <a:pt x="2827020" y="0"/>
                    </a:cubicBezTo>
                    <a:lnTo>
                      <a:pt x="2844165" y="0"/>
                    </a:lnTo>
                    <a:cubicBezTo>
                      <a:pt x="3540506" y="0"/>
                      <a:pt x="4210177" y="258191"/>
                      <a:pt x="4729861" y="726949"/>
                    </a:cubicBezTo>
                    <a:cubicBezTo>
                      <a:pt x="5252593" y="1198373"/>
                      <a:pt x="5578475" y="1843787"/>
                      <a:pt x="5647436" y="2544192"/>
                    </a:cubicBezTo>
                    <a:cubicBezTo>
                      <a:pt x="5671185" y="2784857"/>
                      <a:pt x="5666613" y="5629149"/>
                      <a:pt x="5654167" y="5967731"/>
                    </a:cubicBezTo>
                    <a:lnTo>
                      <a:pt x="5651881" y="5997830"/>
                    </a:lnTo>
                    <a:cubicBezTo>
                      <a:pt x="5597398" y="6722999"/>
                      <a:pt x="5271135" y="7389242"/>
                      <a:pt x="4733163" y="7873747"/>
                    </a:cubicBezTo>
                    <a:cubicBezTo>
                      <a:pt x="4209161" y="8345679"/>
                      <a:pt x="3536569" y="8605521"/>
                      <a:pt x="2839339" y="8605521"/>
                    </a:cubicBezTo>
                    <a:lnTo>
                      <a:pt x="2831846" y="8605521"/>
                    </a:lnTo>
                    <a:close/>
                  </a:path>
                </a:pathLst>
              </a:custGeom>
              <a:blipFill rotWithShape="1">
                <a:blip r:embed="rId5">
                  <a:alphaModFix amt="70000"/>
                </a:blip>
                <a:stretch>
                  <a:fillRect b="0" l="-63931" r="-63931"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6" name="Google Shape;216;p21"/>
            <p:cNvSpPr/>
            <p:nvPr/>
          </p:nvSpPr>
          <p:spPr>
            <a:xfrm>
              <a:off x="5611787" y="8805795"/>
              <a:ext cx="1196106" cy="1359211"/>
            </a:xfrm>
            <a:custGeom>
              <a:rect b="b" l="l" r="r" t="t"/>
              <a:pathLst>
                <a:path extrusionOk="0" h="1359211" w="1196106">
                  <a:moveTo>
                    <a:pt x="0" y="0"/>
                  </a:moveTo>
                  <a:lnTo>
                    <a:pt x="1196105" y="0"/>
                  </a:lnTo>
                  <a:lnTo>
                    <a:pt x="1196105" y="1359211"/>
                  </a:lnTo>
                  <a:lnTo>
                    <a:pt x="0" y="1359211"/>
                  </a:lnTo>
                  <a:lnTo>
                    <a:pt x="0" y="0"/>
                  </a:lnTo>
                  <a:close/>
                </a:path>
              </a:pathLst>
            </a:custGeom>
            <a:blipFill rotWithShape="1">
              <a:blip r:embed="rId6">
                <a:alphaModFix/>
              </a:blip>
              <a:stretch>
                <a:fillRect b="0" l="0" r="0" t="0"/>
              </a:stretch>
            </a:blipFill>
            <a:ln>
              <a:noFill/>
            </a:ln>
          </p:spPr>
        </p:sp>
      </p:grpSp>
      <p:sp>
        <p:nvSpPr>
          <p:cNvPr id="217" name="Google Shape;217;p21"/>
          <p:cNvSpPr txBox="1"/>
          <p:nvPr/>
        </p:nvSpPr>
        <p:spPr>
          <a:xfrm>
            <a:off x="4257534" y="4210050"/>
            <a:ext cx="9772932" cy="1847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2000" u="none" cap="none" strike="noStrike">
                <a:solidFill>
                  <a:srgbClr val="FAEDCD"/>
                </a:solidFill>
                <a:latin typeface="Antic Didone"/>
                <a:ea typeface="Antic Didone"/>
                <a:cs typeface="Antic Didone"/>
                <a:sym typeface="Antic Didone"/>
              </a:rPr>
              <a:t>Objectives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