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Alata"/>
      <p:regular r:id="rId29"/>
    </p:embeddedFont>
    <p:embeddedFont>
      <p:font typeface="Ramabhadra"/>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94E923-25DA-48A8-A82A-F38081873ED5}">
  <a:tblStyle styleId="{2E94E923-25DA-48A8-A82A-F38081873ED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lata-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Ramabhadra-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jpg"/><Relationship Id="rId4" Type="http://schemas.openxmlformats.org/officeDocument/2006/relationships/image" Target="../media/image44.jpg"/><Relationship Id="rId5" Type="http://schemas.openxmlformats.org/officeDocument/2006/relationships/image" Target="../media/image42.jpg"/><Relationship Id="rId6" Type="http://schemas.openxmlformats.org/officeDocument/2006/relationships/image" Target="../media/image31.jpg"/><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6.jpg"/><Relationship Id="rId4" Type="http://schemas.openxmlformats.org/officeDocument/2006/relationships/image" Target="../media/image41.jpg"/><Relationship Id="rId5" Type="http://schemas.openxmlformats.org/officeDocument/2006/relationships/image" Target="../media/image33.png"/><Relationship Id="rId6"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jpg"/><Relationship Id="rId4" Type="http://schemas.openxmlformats.org/officeDocument/2006/relationships/image" Target="../media/image40.jpg"/><Relationship Id="rId5" Type="http://schemas.openxmlformats.org/officeDocument/2006/relationships/image" Target="../media/image29.jpg"/><Relationship Id="rId6" Type="http://schemas.openxmlformats.org/officeDocument/2006/relationships/image" Target="../media/image20.png"/><Relationship Id="rId7"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5.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4.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2.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10839841" y="487303"/>
            <a:ext cx="6560952" cy="6560952"/>
          </a:xfrm>
          <a:custGeom>
            <a:rect b="b" l="l" r="r" t="t"/>
            <a:pathLst>
              <a:path extrusionOk="0" h="6560952" w="6560952">
                <a:moveTo>
                  <a:pt x="0" y="0"/>
                </a:moveTo>
                <a:lnTo>
                  <a:pt x="6560952" y="0"/>
                </a:lnTo>
                <a:lnTo>
                  <a:pt x="6560952" y="6560952"/>
                </a:lnTo>
                <a:lnTo>
                  <a:pt x="0" y="6560952"/>
                </a:lnTo>
                <a:lnTo>
                  <a:pt x="0" y="0"/>
                </a:lnTo>
                <a:close/>
              </a:path>
            </a:pathLst>
          </a:custGeom>
          <a:blipFill rotWithShape="1">
            <a:blip r:embed="rId3">
              <a:alphaModFix/>
            </a:blip>
            <a:stretch>
              <a:fillRect b="0" l="0" r="0" t="0"/>
            </a:stretch>
          </a:blipFill>
          <a:ln>
            <a:noFill/>
          </a:ln>
        </p:spPr>
      </p:sp>
      <p:pic>
        <p:nvPicPr>
          <p:cNvPr id="85" name="Google Shape;85;p13"/>
          <p:cNvPicPr preferRelativeResize="0"/>
          <p:nvPr/>
        </p:nvPicPr>
        <p:blipFill rotWithShape="1">
          <a:blip r:embed="rId4">
            <a:alphaModFix/>
          </a:blip>
          <a:srcRect b="11255" l="0" r="0" t="11255"/>
          <a:stretch/>
        </p:blipFill>
        <p:spPr>
          <a:xfrm>
            <a:off x="7499379" y="0"/>
            <a:ext cx="10788621" cy="4180032"/>
          </a:xfrm>
          <a:prstGeom prst="rect">
            <a:avLst/>
          </a:prstGeom>
          <a:noFill/>
          <a:ln>
            <a:noFill/>
          </a:ln>
        </p:spPr>
      </p:pic>
      <p:grpSp>
        <p:nvGrpSpPr>
          <p:cNvPr id="86" name="Google Shape;86;p13"/>
          <p:cNvGrpSpPr/>
          <p:nvPr/>
        </p:nvGrpSpPr>
        <p:grpSpPr>
          <a:xfrm>
            <a:off x="0" y="-180826"/>
            <a:ext cx="7499379" cy="4360858"/>
            <a:chOff x="0" y="-47625"/>
            <a:chExt cx="1975145" cy="1148539"/>
          </a:xfrm>
        </p:grpSpPr>
        <p:sp>
          <p:nvSpPr>
            <p:cNvPr id="87" name="Google Shape;87;p13"/>
            <p:cNvSpPr/>
            <p:nvPr/>
          </p:nvSpPr>
          <p:spPr>
            <a:xfrm>
              <a:off x="0" y="0"/>
              <a:ext cx="1975145" cy="1100914"/>
            </a:xfrm>
            <a:custGeom>
              <a:rect b="b" l="l" r="r" t="t"/>
              <a:pathLst>
                <a:path extrusionOk="0" h="1100914" w="1975145">
                  <a:moveTo>
                    <a:pt x="0" y="0"/>
                  </a:moveTo>
                  <a:lnTo>
                    <a:pt x="1975145" y="0"/>
                  </a:lnTo>
                  <a:lnTo>
                    <a:pt x="1975145" y="1100914"/>
                  </a:lnTo>
                  <a:lnTo>
                    <a:pt x="0" y="1100914"/>
                  </a:lnTo>
                  <a:close/>
                </a:path>
              </a:pathLst>
            </a:custGeom>
            <a:solidFill>
              <a:srgbClr val="0C6291"/>
            </a:solidFill>
            <a:ln>
              <a:noFill/>
            </a:ln>
          </p:spPr>
        </p:sp>
        <p:sp>
          <p:nvSpPr>
            <p:cNvPr id="88" name="Google Shape;88;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3"/>
          <p:cNvSpPr/>
          <p:nvPr/>
        </p:nvSpPr>
        <p:spPr>
          <a:xfrm>
            <a:off x="11712608" y="5758925"/>
            <a:ext cx="2113835" cy="2113835"/>
          </a:xfrm>
          <a:custGeom>
            <a:rect b="b" l="l" r="r" t="t"/>
            <a:pathLst>
              <a:path extrusionOk="0" h="2113835" w="2113835">
                <a:moveTo>
                  <a:pt x="0" y="0"/>
                </a:moveTo>
                <a:lnTo>
                  <a:pt x="2113835" y="0"/>
                </a:lnTo>
                <a:lnTo>
                  <a:pt x="2113835" y="2113835"/>
                </a:lnTo>
                <a:lnTo>
                  <a:pt x="0" y="2113835"/>
                </a:lnTo>
                <a:lnTo>
                  <a:pt x="0" y="0"/>
                </a:lnTo>
                <a:close/>
              </a:path>
            </a:pathLst>
          </a:custGeom>
          <a:blipFill rotWithShape="1">
            <a:blip r:embed="rId5">
              <a:alphaModFix/>
            </a:blip>
            <a:stretch>
              <a:fillRect b="0" l="0" r="0" t="0"/>
            </a:stretch>
          </a:blipFill>
          <a:ln>
            <a:noFill/>
          </a:ln>
        </p:spPr>
      </p:sp>
      <p:grpSp>
        <p:nvGrpSpPr>
          <p:cNvPr id="90" name="Google Shape;90;p13"/>
          <p:cNvGrpSpPr/>
          <p:nvPr/>
        </p:nvGrpSpPr>
        <p:grpSpPr>
          <a:xfrm>
            <a:off x="0" y="9758999"/>
            <a:ext cx="18287996" cy="3266927"/>
            <a:chOff x="0" y="-47625"/>
            <a:chExt cx="4816592" cy="860425"/>
          </a:xfrm>
        </p:grpSpPr>
        <p:sp>
          <p:nvSpPr>
            <p:cNvPr id="91" name="Google Shape;91;p13"/>
            <p:cNvSpPr/>
            <p:nvPr/>
          </p:nvSpPr>
          <p:spPr>
            <a:xfrm>
              <a:off x="0" y="0"/>
              <a:ext cx="4816592" cy="91437"/>
            </a:xfrm>
            <a:custGeom>
              <a:rect b="b" l="l" r="r" t="t"/>
              <a:pathLst>
                <a:path extrusionOk="0" h="91437" w="4816592">
                  <a:moveTo>
                    <a:pt x="0" y="0"/>
                  </a:moveTo>
                  <a:lnTo>
                    <a:pt x="4816592" y="0"/>
                  </a:lnTo>
                  <a:lnTo>
                    <a:pt x="4816592" y="91437"/>
                  </a:lnTo>
                  <a:lnTo>
                    <a:pt x="0" y="91437"/>
                  </a:lnTo>
                  <a:close/>
                </a:path>
              </a:pathLst>
            </a:custGeom>
            <a:solidFill>
              <a:srgbClr val="FC723E"/>
            </a:solidFill>
            <a:ln>
              <a:noFill/>
            </a:ln>
          </p:spPr>
        </p:sp>
        <p:sp>
          <p:nvSpPr>
            <p:cNvPr id="92" name="Google Shape;92;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 name="Google Shape;93;p13"/>
          <p:cNvSpPr txBox="1"/>
          <p:nvPr/>
        </p:nvSpPr>
        <p:spPr>
          <a:xfrm>
            <a:off x="715375" y="4823174"/>
            <a:ext cx="5390224"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Ramabhadra"/>
                <a:ea typeface="Ramabhadra"/>
                <a:cs typeface="Ramabhadra"/>
                <a:sym typeface="Ramabhadra"/>
              </a:rPr>
              <a:t>Modern </a:t>
            </a:r>
            <a:endParaRPr/>
          </a:p>
        </p:txBody>
      </p:sp>
      <p:sp>
        <p:nvSpPr>
          <p:cNvPr id="94" name="Google Shape;94;p13"/>
          <p:cNvSpPr txBox="1"/>
          <p:nvPr/>
        </p:nvSpPr>
        <p:spPr>
          <a:xfrm>
            <a:off x="715375" y="5947124"/>
            <a:ext cx="10569600" cy="4084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4742" u="none" cap="none" strike="noStrike">
                <a:solidFill>
                  <a:srgbClr val="000000"/>
                </a:solidFill>
                <a:latin typeface="Ramabhadra"/>
                <a:ea typeface="Ramabhadra"/>
                <a:cs typeface="Ramabhadra"/>
                <a:sym typeface="Ramabhadra"/>
              </a:rPr>
              <a:t>THESIS DEFENSE</a:t>
            </a:r>
            <a:endParaRPr/>
          </a:p>
        </p:txBody>
      </p:sp>
      <p:sp>
        <p:nvSpPr>
          <p:cNvPr id="95" name="Google Shape;95;p13"/>
          <p:cNvSpPr/>
          <p:nvPr/>
        </p:nvSpPr>
        <p:spPr>
          <a:xfrm>
            <a:off x="3319347" y="0"/>
            <a:ext cx="4180032" cy="4180032"/>
          </a:xfrm>
          <a:custGeom>
            <a:rect b="b" l="l" r="r" t="t"/>
            <a:pathLst>
              <a:path extrusionOk="0" h="4180032" w="4180032">
                <a:moveTo>
                  <a:pt x="0" y="0"/>
                </a:moveTo>
                <a:lnTo>
                  <a:pt x="4180032" y="0"/>
                </a:lnTo>
                <a:lnTo>
                  <a:pt x="4180032" y="4180032"/>
                </a:lnTo>
                <a:lnTo>
                  <a:pt x="0" y="4180032"/>
                </a:lnTo>
                <a:lnTo>
                  <a:pt x="0" y="0"/>
                </a:lnTo>
                <a:close/>
              </a:path>
            </a:pathLst>
          </a:custGeom>
          <a:blipFill rotWithShape="1">
            <a:blip r:embed="rId6">
              <a:alphaModFix/>
            </a:blip>
            <a:stretch>
              <a:fillRect b="0" l="0" r="0" t="0"/>
            </a:stretch>
          </a:blipFill>
          <a:ln>
            <a:noFill/>
          </a:ln>
        </p:spPr>
      </p:sp>
      <p:sp>
        <p:nvSpPr>
          <p:cNvPr id="96" name="Google Shape;96;p13"/>
          <p:cNvSpPr/>
          <p:nvPr/>
        </p:nvSpPr>
        <p:spPr>
          <a:xfrm rot="10800000">
            <a:off x="14120317" y="7866597"/>
            <a:ext cx="4167683" cy="2092278"/>
          </a:xfrm>
          <a:custGeom>
            <a:rect b="b" l="l" r="r" t="t"/>
            <a:pathLst>
              <a:path extrusionOk="0" h="2092278" w="4167683">
                <a:moveTo>
                  <a:pt x="0" y="0"/>
                </a:moveTo>
                <a:lnTo>
                  <a:pt x="4167683" y="0"/>
                </a:lnTo>
                <a:lnTo>
                  <a:pt x="4167683" y="2092278"/>
                </a:lnTo>
                <a:lnTo>
                  <a:pt x="0" y="209227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2"/>
          <p:cNvPicPr preferRelativeResize="0"/>
          <p:nvPr/>
        </p:nvPicPr>
        <p:blipFill rotWithShape="1">
          <a:blip r:embed="rId3">
            <a:alphaModFix/>
          </a:blip>
          <a:srcRect b="25393" l="0" r="0" t="25393"/>
          <a:stretch/>
        </p:blipFill>
        <p:spPr>
          <a:xfrm>
            <a:off x="0" y="0"/>
            <a:ext cx="18288000" cy="4473823"/>
          </a:xfrm>
          <a:prstGeom prst="rect">
            <a:avLst/>
          </a:prstGeom>
          <a:noFill/>
          <a:ln>
            <a:noFill/>
          </a:ln>
        </p:spPr>
      </p:pic>
      <p:grpSp>
        <p:nvGrpSpPr>
          <p:cNvPr id="259" name="Google Shape;259;p22"/>
          <p:cNvGrpSpPr/>
          <p:nvPr/>
        </p:nvGrpSpPr>
        <p:grpSpPr>
          <a:xfrm>
            <a:off x="-2511873" y="2401952"/>
            <a:ext cx="11046098" cy="7537869"/>
            <a:chOff x="0" y="-47625"/>
            <a:chExt cx="2909260" cy="1985283"/>
          </a:xfrm>
        </p:grpSpPr>
        <p:sp>
          <p:nvSpPr>
            <p:cNvPr id="260" name="Google Shape;260;p22"/>
            <p:cNvSpPr/>
            <p:nvPr/>
          </p:nvSpPr>
          <p:spPr>
            <a:xfrm>
              <a:off x="0" y="0"/>
              <a:ext cx="2909260" cy="1937658"/>
            </a:xfrm>
            <a:custGeom>
              <a:rect b="b" l="l" r="r" t="t"/>
              <a:pathLst>
                <a:path extrusionOk="0" h="1937658" w="2909260">
                  <a:moveTo>
                    <a:pt x="0" y="0"/>
                  </a:moveTo>
                  <a:lnTo>
                    <a:pt x="2909260" y="0"/>
                  </a:lnTo>
                  <a:lnTo>
                    <a:pt x="2909260" y="1937658"/>
                  </a:lnTo>
                  <a:lnTo>
                    <a:pt x="0" y="1937658"/>
                  </a:lnTo>
                  <a:close/>
                </a:path>
              </a:pathLst>
            </a:custGeom>
            <a:solidFill>
              <a:srgbClr val="ABFF4F"/>
            </a:solidFill>
            <a:ln>
              <a:noFill/>
            </a:ln>
          </p:spPr>
        </p:sp>
        <p:sp>
          <p:nvSpPr>
            <p:cNvPr id="261" name="Google Shape;261;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22"/>
          <p:cNvSpPr txBox="1"/>
          <p:nvPr/>
        </p:nvSpPr>
        <p:spPr>
          <a:xfrm>
            <a:off x="370717" y="5872682"/>
            <a:ext cx="77637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Study Objectives</a:t>
            </a:r>
            <a:endParaRPr/>
          </a:p>
        </p:txBody>
      </p:sp>
      <p:sp>
        <p:nvSpPr>
          <p:cNvPr id="263" name="Google Shape;263;p22"/>
          <p:cNvSpPr txBox="1"/>
          <p:nvPr/>
        </p:nvSpPr>
        <p:spPr>
          <a:xfrm>
            <a:off x="9144000" y="5030664"/>
            <a:ext cx="3870752"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Objective One</a:t>
            </a:r>
            <a:endParaRPr/>
          </a:p>
        </p:txBody>
      </p:sp>
      <p:sp>
        <p:nvSpPr>
          <p:cNvPr id="264" name="Google Shape;264;p22"/>
          <p:cNvSpPr txBox="1"/>
          <p:nvPr/>
        </p:nvSpPr>
        <p:spPr>
          <a:xfrm>
            <a:off x="13709979" y="5030664"/>
            <a:ext cx="4032753"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Objective Two</a:t>
            </a:r>
            <a:endParaRPr/>
          </a:p>
        </p:txBody>
      </p:sp>
      <p:sp>
        <p:nvSpPr>
          <p:cNvPr id="265" name="Google Shape;265;p22"/>
          <p:cNvSpPr txBox="1"/>
          <p:nvPr/>
        </p:nvSpPr>
        <p:spPr>
          <a:xfrm>
            <a:off x="9144000" y="8023860"/>
            <a:ext cx="3870752"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Objective Three</a:t>
            </a:r>
            <a:endParaRPr/>
          </a:p>
        </p:txBody>
      </p:sp>
      <p:sp>
        <p:nvSpPr>
          <p:cNvPr id="266" name="Google Shape;266;p22"/>
          <p:cNvSpPr txBox="1"/>
          <p:nvPr/>
        </p:nvSpPr>
        <p:spPr>
          <a:xfrm>
            <a:off x="13709979" y="8023860"/>
            <a:ext cx="4032753"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Objective Four</a:t>
            </a:r>
            <a:endParaRPr/>
          </a:p>
        </p:txBody>
      </p:sp>
      <p:sp>
        <p:nvSpPr>
          <p:cNvPr id="267" name="Google Shape;267;p22"/>
          <p:cNvSpPr txBox="1"/>
          <p:nvPr/>
        </p:nvSpPr>
        <p:spPr>
          <a:xfrm>
            <a:off x="9144000" y="5712221"/>
            <a:ext cx="3557427" cy="8248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lata"/>
                <a:ea typeface="Alata"/>
                <a:cs typeface="Alata"/>
                <a:sym typeface="Alata"/>
              </a:rPr>
              <a:t>Elaborate on what you want to discuss. </a:t>
            </a:r>
            <a:endParaRPr/>
          </a:p>
        </p:txBody>
      </p:sp>
      <p:sp>
        <p:nvSpPr>
          <p:cNvPr id="268" name="Google Shape;268;p22"/>
          <p:cNvSpPr txBox="1"/>
          <p:nvPr/>
        </p:nvSpPr>
        <p:spPr>
          <a:xfrm>
            <a:off x="13709979" y="5712221"/>
            <a:ext cx="3494762" cy="8248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lata"/>
                <a:ea typeface="Alata"/>
                <a:cs typeface="Alata"/>
                <a:sym typeface="Alata"/>
              </a:rPr>
              <a:t>Elaborate on what you want to discuss. </a:t>
            </a:r>
            <a:endParaRPr/>
          </a:p>
        </p:txBody>
      </p:sp>
      <p:sp>
        <p:nvSpPr>
          <p:cNvPr id="269" name="Google Shape;269;p22"/>
          <p:cNvSpPr txBox="1"/>
          <p:nvPr/>
        </p:nvSpPr>
        <p:spPr>
          <a:xfrm>
            <a:off x="9144000" y="8705417"/>
            <a:ext cx="3557427" cy="8248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lata"/>
                <a:ea typeface="Alata"/>
                <a:cs typeface="Alata"/>
                <a:sym typeface="Alata"/>
              </a:rPr>
              <a:t>Elaborate on what you want to discuss. </a:t>
            </a:r>
            <a:endParaRPr/>
          </a:p>
        </p:txBody>
      </p:sp>
      <p:sp>
        <p:nvSpPr>
          <p:cNvPr id="270" name="Google Shape;270;p22"/>
          <p:cNvSpPr txBox="1"/>
          <p:nvPr/>
        </p:nvSpPr>
        <p:spPr>
          <a:xfrm>
            <a:off x="13709979" y="8705417"/>
            <a:ext cx="3494762" cy="8248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lata"/>
                <a:ea typeface="Alata"/>
                <a:cs typeface="Alata"/>
                <a:sym typeface="Alata"/>
              </a:rPr>
              <a:t>Elaborate on what you want to discuss. </a:t>
            </a:r>
            <a:endParaRPr/>
          </a:p>
        </p:txBody>
      </p:sp>
      <p:grpSp>
        <p:nvGrpSpPr>
          <p:cNvPr id="271" name="Google Shape;271;p22"/>
          <p:cNvGrpSpPr/>
          <p:nvPr/>
        </p:nvGrpSpPr>
        <p:grpSpPr>
          <a:xfrm>
            <a:off x="6741205" y="4150745"/>
            <a:ext cx="1707470" cy="1807517"/>
            <a:chOff x="0" y="-47625"/>
            <a:chExt cx="812800" cy="860425"/>
          </a:xfrm>
        </p:grpSpPr>
        <p:sp>
          <p:nvSpPr>
            <p:cNvPr id="272" name="Google Shape;272;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723E"/>
            </a:solidFill>
            <a:ln>
              <a:noFill/>
            </a:ln>
          </p:spPr>
        </p:sp>
        <p:sp>
          <p:nvSpPr>
            <p:cNvPr id="273" name="Google Shape;273;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22"/>
          <p:cNvGrpSpPr/>
          <p:nvPr/>
        </p:nvGrpSpPr>
        <p:grpSpPr>
          <a:xfrm>
            <a:off x="6744926" y="2582778"/>
            <a:ext cx="1660571" cy="1668014"/>
            <a:chOff x="1813" y="0"/>
            <a:chExt cx="809173" cy="812800"/>
          </a:xfrm>
        </p:grpSpPr>
        <p:sp>
          <p:nvSpPr>
            <p:cNvPr id="275" name="Google Shape;275;p2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23"/>
          <p:cNvGrpSpPr/>
          <p:nvPr/>
        </p:nvGrpSpPr>
        <p:grpSpPr>
          <a:xfrm>
            <a:off x="0" y="-180826"/>
            <a:ext cx="3086100" cy="10467826"/>
            <a:chOff x="0" y="-47625"/>
            <a:chExt cx="812800" cy="2756958"/>
          </a:xfrm>
        </p:grpSpPr>
        <p:sp>
          <p:nvSpPr>
            <p:cNvPr id="282" name="Google Shape;282;p23"/>
            <p:cNvSpPr/>
            <p:nvPr/>
          </p:nvSpPr>
          <p:spPr>
            <a:xfrm>
              <a:off x="0" y="0"/>
              <a:ext cx="401739" cy="2709333"/>
            </a:xfrm>
            <a:custGeom>
              <a:rect b="b" l="l" r="r" t="t"/>
              <a:pathLst>
                <a:path extrusionOk="0" h="2709333" w="401739">
                  <a:moveTo>
                    <a:pt x="0" y="0"/>
                  </a:moveTo>
                  <a:lnTo>
                    <a:pt x="401739" y="0"/>
                  </a:lnTo>
                  <a:lnTo>
                    <a:pt x="401739" y="2709333"/>
                  </a:lnTo>
                  <a:lnTo>
                    <a:pt x="0" y="2709333"/>
                  </a:lnTo>
                  <a:close/>
                </a:path>
              </a:pathLst>
            </a:custGeom>
            <a:solidFill>
              <a:srgbClr val="0C6291"/>
            </a:solidFill>
            <a:ln>
              <a:noFill/>
            </a:ln>
          </p:spPr>
        </p:sp>
        <p:sp>
          <p:nvSpPr>
            <p:cNvPr id="283" name="Google Shape;283;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284" name="Google Shape;284;p23"/>
          <p:cNvGraphicFramePr/>
          <p:nvPr/>
        </p:nvGraphicFramePr>
        <p:xfrm>
          <a:off x="1006278" y="3255808"/>
          <a:ext cx="3000000" cy="3000000"/>
        </p:xfrm>
        <a:graphic>
          <a:graphicData uri="http://schemas.openxmlformats.org/drawingml/2006/table">
            <a:tbl>
              <a:tblPr>
                <a:noFill/>
                <a:tableStyleId>{2E94E923-25DA-48A8-A82A-F38081873ED5}</a:tableStyleId>
              </a:tblPr>
              <a:tblGrid>
                <a:gridCol w="5425150"/>
                <a:gridCol w="5425150"/>
                <a:gridCol w="5425150"/>
              </a:tblGrid>
              <a:tr h="3001250">
                <a:tc>
                  <a:txBody>
                    <a:bodyPr/>
                    <a:lstStyle/>
                    <a:p>
                      <a:pPr indent="0" lvl="0" marL="0" marR="0" rtl="0" algn="ctr">
                        <a:lnSpc>
                          <a:spcPct val="140011"/>
                        </a:lnSpc>
                        <a:spcBef>
                          <a:spcPts val="0"/>
                        </a:spcBef>
                        <a:spcAft>
                          <a:spcPts val="0"/>
                        </a:spcAft>
                        <a:buNone/>
                      </a:pPr>
                      <a:r>
                        <a:rPr lang="en-US" sz="3499" u="none" cap="none" strike="noStrike">
                          <a:solidFill>
                            <a:srgbClr val="FFFFFF"/>
                          </a:solidFill>
                          <a:latin typeface="Alata"/>
                          <a:ea typeface="Alata"/>
                          <a:cs typeface="Alata"/>
                          <a:sym typeface="Alata"/>
                        </a:rPr>
                        <a:t>Add a main point</a:t>
                      </a:r>
                      <a:endParaRPr sz="1100" u="none" cap="none" strike="noStrike"/>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Elaborate on what you want</a:t>
                      </a:r>
                      <a:endParaRPr/>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 to discuss.</a:t>
                      </a:r>
                      <a:endParaRPr/>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723E"/>
                    </a:solidFill>
                  </a:tcPr>
                </a:tc>
                <a:tc>
                  <a:txBody>
                    <a:bodyPr/>
                    <a:lstStyle/>
                    <a:p>
                      <a:pPr indent="0" lvl="0" marL="0" marR="0" rtl="0" algn="ctr">
                        <a:lnSpc>
                          <a:spcPct val="140011"/>
                        </a:lnSpc>
                        <a:spcBef>
                          <a:spcPts val="0"/>
                        </a:spcBef>
                        <a:spcAft>
                          <a:spcPts val="0"/>
                        </a:spcAft>
                        <a:buNone/>
                      </a:pPr>
                      <a:r>
                        <a:rPr lang="en-US" sz="3499" u="none" cap="none" strike="noStrike">
                          <a:solidFill>
                            <a:srgbClr val="FFFFFF"/>
                          </a:solidFill>
                          <a:latin typeface="Alata"/>
                          <a:ea typeface="Alata"/>
                          <a:cs typeface="Alata"/>
                          <a:sym typeface="Alata"/>
                        </a:rPr>
                        <a:t>Add a main point</a:t>
                      </a:r>
                      <a:endParaRPr sz="1100" u="none" cap="none" strike="noStrike"/>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Elaborate on what you want</a:t>
                      </a:r>
                      <a:endParaRPr/>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 to discuss.</a:t>
                      </a:r>
                      <a:endParaRPr/>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C6291"/>
                    </a:solidFill>
                  </a:tcPr>
                </a:tc>
                <a:tc>
                  <a:txBody>
                    <a:bodyPr/>
                    <a:lstStyle/>
                    <a:p>
                      <a:pPr indent="0" lvl="0" marL="0" marR="0" rtl="0" algn="ctr">
                        <a:lnSpc>
                          <a:spcPct val="140011"/>
                        </a:lnSpc>
                        <a:spcBef>
                          <a:spcPts val="0"/>
                        </a:spcBef>
                        <a:spcAft>
                          <a:spcPts val="0"/>
                        </a:spcAft>
                        <a:buNone/>
                      </a:pPr>
                      <a:r>
                        <a:rPr lang="en-US" sz="3499" u="none" cap="none" strike="noStrike">
                          <a:solidFill>
                            <a:srgbClr val="000000"/>
                          </a:solidFill>
                          <a:latin typeface="Alata"/>
                          <a:ea typeface="Alata"/>
                          <a:cs typeface="Alata"/>
                          <a:sym typeface="Alata"/>
                        </a:rPr>
                        <a:t>Add a main point</a:t>
                      </a:r>
                      <a:endParaRPr sz="1100" u="none" cap="none" strike="noStrike"/>
                    </a:p>
                    <a:p>
                      <a:pPr indent="0" lvl="0" marL="0" marR="0" rtl="0" algn="ctr">
                        <a:lnSpc>
                          <a:spcPct val="140017"/>
                        </a:lnSpc>
                        <a:spcBef>
                          <a:spcPts val="0"/>
                        </a:spcBef>
                        <a:spcAft>
                          <a:spcPts val="0"/>
                        </a:spcAft>
                        <a:buNone/>
                      </a:pPr>
                      <a:r>
                        <a:rPr lang="en-US" sz="2299" u="none" cap="none" strike="noStrike">
                          <a:solidFill>
                            <a:srgbClr val="000000"/>
                          </a:solidFill>
                          <a:latin typeface="Alata"/>
                          <a:ea typeface="Alata"/>
                          <a:cs typeface="Alata"/>
                          <a:sym typeface="Alata"/>
                        </a:rPr>
                        <a:t>Elaborate on what you want</a:t>
                      </a:r>
                      <a:endParaRPr/>
                    </a:p>
                    <a:p>
                      <a:pPr indent="0" lvl="0" marL="0" marR="0" rtl="0" algn="ctr">
                        <a:lnSpc>
                          <a:spcPct val="140017"/>
                        </a:lnSpc>
                        <a:spcBef>
                          <a:spcPts val="0"/>
                        </a:spcBef>
                        <a:spcAft>
                          <a:spcPts val="0"/>
                        </a:spcAft>
                        <a:buNone/>
                      </a:pPr>
                      <a:r>
                        <a:rPr lang="en-US" sz="2299" u="none" cap="none" strike="noStrike">
                          <a:solidFill>
                            <a:srgbClr val="000000"/>
                          </a:solidFill>
                          <a:latin typeface="Alata"/>
                          <a:ea typeface="Alata"/>
                          <a:cs typeface="Alata"/>
                          <a:sym typeface="Alata"/>
                        </a:rPr>
                        <a:t> to discuss.</a:t>
                      </a:r>
                      <a:endParaRPr/>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BFF4F"/>
                    </a:solidFill>
                  </a:tcPr>
                </a:tc>
              </a:tr>
              <a:tr h="3001250">
                <a:tc>
                  <a:txBody>
                    <a:bodyPr/>
                    <a:lstStyle/>
                    <a:p>
                      <a:pPr indent="0" lvl="0" marL="0" marR="0" rtl="0" algn="ctr">
                        <a:lnSpc>
                          <a:spcPct val="140011"/>
                        </a:lnSpc>
                        <a:spcBef>
                          <a:spcPts val="0"/>
                        </a:spcBef>
                        <a:spcAft>
                          <a:spcPts val="0"/>
                        </a:spcAft>
                        <a:buNone/>
                      </a:pPr>
                      <a:r>
                        <a:rPr lang="en-US" sz="3499" u="none" cap="none" strike="noStrike">
                          <a:solidFill>
                            <a:srgbClr val="000000"/>
                          </a:solidFill>
                          <a:latin typeface="Alata"/>
                          <a:ea typeface="Alata"/>
                          <a:cs typeface="Alata"/>
                          <a:sym typeface="Alata"/>
                        </a:rPr>
                        <a:t>Add a main point</a:t>
                      </a:r>
                      <a:endParaRPr sz="1100" u="none" cap="none" strike="noStrike"/>
                    </a:p>
                    <a:p>
                      <a:pPr indent="0" lvl="0" marL="0" marR="0" rtl="0" algn="ctr">
                        <a:lnSpc>
                          <a:spcPct val="140017"/>
                        </a:lnSpc>
                        <a:spcBef>
                          <a:spcPts val="0"/>
                        </a:spcBef>
                        <a:spcAft>
                          <a:spcPts val="0"/>
                        </a:spcAft>
                        <a:buNone/>
                      </a:pPr>
                      <a:r>
                        <a:rPr lang="en-US" sz="2299" u="none" cap="none" strike="noStrike">
                          <a:solidFill>
                            <a:srgbClr val="000000"/>
                          </a:solidFill>
                          <a:latin typeface="Alata"/>
                          <a:ea typeface="Alata"/>
                          <a:cs typeface="Alata"/>
                          <a:sym typeface="Alata"/>
                        </a:rPr>
                        <a:t>Elaborate on what you want </a:t>
                      </a:r>
                      <a:endParaRPr/>
                    </a:p>
                    <a:p>
                      <a:pPr indent="0" lvl="0" marL="0" marR="0" rtl="0" algn="ctr">
                        <a:lnSpc>
                          <a:spcPct val="140017"/>
                        </a:lnSpc>
                        <a:spcBef>
                          <a:spcPts val="0"/>
                        </a:spcBef>
                        <a:spcAft>
                          <a:spcPts val="0"/>
                        </a:spcAft>
                        <a:buNone/>
                      </a:pPr>
                      <a:r>
                        <a:rPr lang="en-US" sz="2299" u="none" cap="none" strike="noStrike">
                          <a:solidFill>
                            <a:srgbClr val="000000"/>
                          </a:solidFill>
                          <a:latin typeface="Alata"/>
                          <a:ea typeface="Alata"/>
                          <a:cs typeface="Alata"/>
                          <a:sym typeface="Alata"/>
                        </a:rPr>
                        <a:t>to discuss.</a:t>
                      </a:r>
                      <a:endParaRPr/>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BFF4F"/>
                    </a:solidFill>
                  </a:tcPr>
                </a:tc>
                <a:tc>
                  <a:txBody>
                    <a:bodyPr/>
                    <a:lstStyle/>
                    <a:p>
                      <a:pPr indent="0" lvl="0" marL="0" marR="0" rtl="0" algn="ctr">
                        <a:lnSpc>
                          <a:spcPct val="140011"/>
                        </a:lnSpc>
                        <a:spcBef>
                          <a:spcPts val="0"/>
                        </a:spcBef>
                        <a:spcAft>
                          <a:spcPts val="0"/>
                        </a:spcAft>
                        <a:buNone/>
                      </a:pPr>
                      <a:r>
                        <a:rPr lang="en-US" sz="3499" u="none" cap="none" strike="noStrike">
                          <a:solidFill>
                            <a:srgbClr val="FFFFFF"/>
                          </a:solidFill>
                          <a:latin typeface="Alata"/>
                          <a:ea typeface="Alata"/>
                          <a:cs typeface="Alata"/>
                          <a:sym typeface="Alata"/>
                        </a:rPr>
                        <a:t>Add a main point</a:t>
                      </a:r>
                      <a:endParaRPr sz="1100" u="none" cap="none" strike="noStrike"/>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Elaborate on what you want</a:t>
                      </a:r>
                      <a:endParaRPr/>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 to discuss.</a:t>
                      </a:r>
                      <a:endParaRPr/>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723E"/>
                    </a:solidFill>
                  </a:tcPr>
                </a:tc>
                <a:tc>
                  <a:txBody>
                    <a:bodyPr/>
                    <a:lstStyle/>
                    <a:p>
                      <a:pPr indent="0" lvl="0" marL="0" marR="0" rtl="0" algn="ctr">
                        <a:lnSpc>
                          <a:spcPct val="140011"/>
                        </a:lnSpc>
                        <a:spcBef>
                          <a:spcPts val="0"/>
                        </a:spcBef>
                        <a:spcAft>
                          <a:spcPts val="0"/>
                        </a:spcAft>
                        <a:buNone/>
                      </a:pPr>
                      <a:r>
                        <a:rPr lang="en-US" sz="3499" u="none" cap="none" strike="noStrike">
                          <a:solidFill>
                            <a:srgbClr val="FFFFFF"/>
                          </a:solidFill>
                          <a:latin typeface="Alata"/>
                          <a:ea typeface="Alata"/>
                          <a:cs typeface="Alata"/>
                          <a:sym typeface="Alata"/>
                        </a:rPr>
                        <a:t>Add a main point</a:t>
                      </a:r>
                      <a:endParaRPr sz="1100" u="none" cap="none" strike="noStrike"/>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Elaborate on what you want</a:t>
                      </a:r>
                      <a:endParaRPr/>
                    </a:p>
                    <a:p>
                      <a:pPr indent="0" lvl="0" marL="0" marR="0" rtl="0" algn="ctr">
                        <a:lnSpc>
                          <a:spcPct val="140017"/>
                        </a:lnSpc>
                        <a:spcBef>
                          <a:spcPts val="0"/>
                        </a:spcBef>
                        <a:spcAft>
                          <a:spcPts val="0"/>
                        </a:spcAft>
                        <a:buNone/>
                      </a:pPr>
                      <a:r>
                        <a:rPr lang="en-US" sz="2299" u="none" cap="none" strike="noStrike">
                          <a:solidFill>
                            <a:srgbClr val="FFFFFF"/>
                          </a:solidFill>
                          <a:latin typeface="Alata"/>
                          <a:ea typeface="Alata"/>
                          <a:cs typeface="Alata"/>
                          <a:sym typeface="Alata"/>
                        </a:rPr>
                        <a:t> to discuss.</a:t>
                      </a:r>
                      <a:endParaRPr/>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C6291"/>
                    </a:solidFill>
                  </a:tcPr>
                </a:tc>
              </a:tr>
            </a:tbl>
          </a:graphicData>
        </a:graphic>
      </p:graphicFrame>
      <p:sp>
        <p:nvSpPr>
          <p:cNvPr id="285" name="Google Shape;285;p23"/>
          <p:cNvSpPr/>
          <p:nvPr/>
        </p:nvSpPr>
        <p:spPr>
          <a:xfrm>
            <a:off x="15856155" y="7855155"/>
            <a:ext cx="2431845" cy="2431845"/>
          </a:xfrm>
          <a:custGeom>
            <a:rect b="b" l="l" r="r" t="t"/>
            <a:pathLst>
              <a:path extrusionOk="0" h="2431845" w="2431845">
                <a:moveTo>
                  <a:pt x="0" y="0"/>
                </a:moveTo>
                <a:lnTo>
                  <a:pt x="2431845" y="0"/>
                </a:lnTo>
                <a:lnTo>
                  <a:pt x="2431845" y="2431845"/>
                </a:lnTo>
                <a:lnTo>
                  <a:pt x="0" y="2431845"/>
                </a:lnTo>
                <a:lnTo>
                  <a:pt x="0" y="0"/>
                </a:lnTo>
                <a:close/>
              </a:path>
            </a:pathLst>
          </a:custGeom>
          <a:blipFill rotWithShape="1">
            <a:blip r:embed="rId3">
              <a:alphaModFix/>
            </a:blip>
            <a:stretch>
              <a:fillRect b="0" l="0" r="0" t="0"/>
            </a:stretch>
          </a:blipFill>
          <a:ln>
            <a:noFill/>
          </a:ln>
        </p:spPr>
      </p:sp>
      <p:sp>
        <p:nvSpPr>
          <p:cNvPr id="286" name="Google Shape;286;p23"/>
          <p:cNvSpPr txBox="1"/>
          <p:nvPr/>
        </p:nvSpPr>
        <p:spPr>
          <a:xfrm>
            <a:off x="1006278" y="817446"/>
            <a:ext cx="16230600" cy="182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Literature review</a:t>
            </a:r>
            <a:endParaRPr/>
          </a:p>
        </p:txBody>
      </p:sp>
      <p:sp>
        <p:nvSpPr>
          <p:cNvPr id="287" name="Google Shape;287;p23"/>
          <p:cNvSpPr/>
          <p:nvPr/>
        </p:nvSpPr>
        <p:spPr>
          <a:xfrm rot="5400000">
            <a:off x="501459" y="779315"/>
            <a:ext cx="2027481" cy="1017845"/>
          </a:xfrm>
          <a:custGeom>
            <a:rect b="b" l="l" r="r" t="t"/>
            <a:pathLst>
              <a:path extrusionOk="0" h="1017845" w="2027481">
                <a:moveTo>
                  <a:pt x="0" y="0"/>
                </a:moveTo>
                <a:lnTo>
                  <a:pt x="2027482" y="0"/>
                </a:lnTo>
                <a:lnTo>
                  <a:pt x="2027482" y="1017845"/>
                </a:lnTo>
                <a:lnTo>
                  <a:pt x="0" y="101784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nvSpPr>
        <p:spPr>
          <a:xfrm>
            <a:off x="779871" y="1668378"/>
            <a:ext cx="16823650" cy="184665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Theoretical Framework</a:t>
            </a:r>
            <a:endParaRPr/>
          </a:p>
        </p:txBody>
      </p:sp>
      <p:sp>
        <p:nvSpPr>
          <p:cNvPr id="293" name="Google Shape;293;p24"/>
          <p:cNvSpPr txBox="1"/>
          <p:nvPr/>
        </p:nvSpPr>
        <p:spPr>
          <a:xfrm>
            <a:off x="1028700" y="5786074"/>
            <a:ext cx="3709582"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Add a main point</a:t>
            </a:r>
            <a:endParaRPr/>
          </a:p>
        </p:txBody>
      </p:sp>
      <p:sp>
        <p:nvSpPr>
          <p:cNvPr id="294" name="Google Shape;294;p24"/>
          <p:cNvSpPr txBox="1"/>
          <p:nvPr/>
        </p:nvSpPr>
        <p:spPr>
          <a:xfrm>
            <a:off x="1028700" y="6580078"/>
            <a:ext cx="3364925" cy="8248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Ramabhadra"/>
                <a:ea typeface="Ramabhadra"/>
                <a:cs typeface="Ramabhadra"/>
                <a:sym typeface="Ramabhadra"/>
              </a:rPr>
              <a:t>Elaborate on what you want to discuss. </a:t>
            </a:r>
            <a:endParaRPr/>
          </a:p>
        </p:txBody>
      </p:sp>
      <p:sp>
        <p:nvSpPr>
          <p:cNvPr id="295" name="Google Shape;295;p24"/>
          <p:cNvSpPr txBox="1"/>
          <p:nvPr/>
        </p:nvSpPr>
        <p:spPr>
          <a:xfrm>
            <a:off x="5317258" y="5786074"/>
            <a:ext cx="3826742"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Add a main point</a:t>
            </a:r>
            <a:endParaRPr/>
          </a:p>
        </p:txBody>
      </p:sp>
      <p:sp>
        <p:nvSpPr>
          <p:cNvPr id="296" name="Google Shape;296;p24"/>
          <p:cNvSpPr txBox="1"/>
          <p:nvPr/>
        </p:nvSpPr>
        <p:spPr>
          <a:xfrm>
            <a:off x="5317258" y="6580078"/>
            <a:ext cx="3364925" cy="8248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Ramabhadra"/>
                <a:ea typeface="Ramabhadra"/>
                <a:cs typeface="Ramabhadra"/>
                <a:sym typeface="Ramabhadra"/>
              </a:rPr>
              <a:t>Elaborate on what you want to discuss. </a:t>
            </a:r>
            <a:endParaRPr/>
          </a:p>
        </p:txBody>
      </p:sp>
      <p:sp>
        <p:nvSpPr>
          <p:cNvPr id="297" name="Google Shape;297;p24"/>
          <p:cNvSpPr txBox="1"/>
          <p:nvPr/>
        </p:nvSpPr>
        <p:spPr>
          <a:xfrm>
            <a:off x="13894375" y="5786074"/>
            <a:ext cx="3709146"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Add a main point</a:t>
            </a:r>
            <a:endParaRPr/>
          </a:p>
        </p:txBody>
      </p:sp>
      <p:sp>
        <p:nvSpPr>
          <p:cNvPr id="298" name="Google Shape;298;p24"/>
          <p:cNvSpPr txBox="1"/>
          <p:nvPr/>
        </p:nvSpPr>
        <p:spPr>
          <a:xfrm>
            <a:off x="13894375" y="6580078"/>
            <a:ext cx="3364925" cy="8248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Ramabhadra"/>
                <a:ea typeface="Ramabhadra"/>
                <a:cs typeface="Ramabhadra"/>
                <a:sym typeface="Ramabhadra"/>
              </a:rPr>
              <a:t>Elaborate on what you want to discuss. </a:t>
            </a:r>
            <a:endParaRPr/>
          </a:p>
        </p:txBody>
      </p:sp>
      <p:sp>
        <p:nvSpPr>
          <p:cNvPr id="299" name="Google Shape;299;p24"/>
          <p:cNvSpPr txBox="1"/>
          <p:nvPr/>
        </p:nvSpPr>
        <p:spPr>
          <a:xfrm>
            <a:off x="9605817" y="5786074"/>
            <a:ext cx="3678250"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sng" cap="none" strike="noStrike">
                <a:solidFill>
                  <a:srgbClr val="000000"/>
                </a:solidFill>
                <a:latin typeface="Ramabhadra"/>
                <a:ea typeface="Ramabhadra"/>
                <a:cs typeface="Ramabhadra"/>
                <a:sym typeface="Ramabhadra"/>
              </a:rPr>
              <a:t>Add a main point</a:t>
            </a:r>
            <a:endParaRPr/>
          </a:p>
        </p:txBody>
      </p:sp>
      <p:sp>
        <p:nvSpPr>
          <p:cNvPr id="300" name="Google Shape;300;p24"/>
          <p:cNvSpPr txBox="1"/>
          <p:nvPr/>
        </p:nvSpPr>
        <p:spPr>
          <a:xfrm>
            <a:off x="9605817" y="6580078"/>
            <a:ext cx="3364925" cy="8248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Ramabhadra"/>
                <a:ea typeface="Ramabhadra"/>
                <a:cs typeface="Ramabhadra"/>
                <a:sym typeface="Ramabhadra"/>
              </a:rPr>
              <a:t>Elaborate on what you want to discuss. </a:t>
            </a:r>
            <a:endParaRPr/>
          </a:p>
        </p:txBody>
      </p:sp>
      <p:sp>
        <p:nvSpPr>
          <p:cNvPr id="301" name="Google Shape;301;p24"/>
          <p:cNvSpPr/>
          <p:nvPr/>
        </p:nvSpPr>
        <p:spPr>
          <a:xfrm>
            <a:off x="1029489" y="5080034"/>
            <a:ext cx="352038" cy="35361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4"/>
          <p:cNvSpPr/>
          <p:nvPr/>
        </p:nvSpPr>
        <p:spPr>
          <a:xfrm>
            <a:off x="5319165" y="5061246"/>
            <a:ext cx="352038" cy="35361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p:nvPr/>
        </p:nvSpPr>
        <p:spPr>
          <a:xfrm>
            <a:off x="9606606" y="5067634"/>
            <a:ext cx="352038" cy="35361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p:nvPr/>
        </p:nvSpPr>
        <p:spPr>
          <a:xfrm>
            <a:off x="13895164" y="5055058"/>
            <a:ext cx="352038" cy="353616"/>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24"/>
          <p:cNvCxnSpPr/>
          <p:nvPr/>
        </p:nvCxnSpPr>
        <p:spPr>
          <a:xfrm flipH="1" rot="10800000">
            <a:off x="-1191138" y="5238074"/>
            <a:ext cx="6509514" cy="754"/>
          </a:xfrm>
          <a:prstGeom prst="straightConnector1">
            <a:avLst/>
          </a:prstGeom>
          <a:noFill/>
          <a:ln cap="flat" cmpd="sng" w="47625">
            <a:solidFill>
              <a:srgbClr val="000000"/>
            </a:solidFill>
            <a:prstDash val="solid"/>
            <a:round/>
            <a:headEnd len="sm" w="sm" type="none"/>
            <a:tailEnd len="sm" w="sm" type="none"/>
          </a:ln>
        </p:spPr>
      </p:cxnSp>
      <p:cxnSp>
        <p:nvCxnSpPr>
          <p:cNvPr id="306" name="Google Shape;306;p24"/>
          <p:cNvCxnSpPr/>
          <p:nvPr/>
        </p:nvCxnSpPr>
        <p:spPr>
          <a:xfrm>
            <a:off x="5671992" y="5238317"/>
            <a:ext cx="3933825" cy="5862"/>
          </a:xfrm>
          <a:prstGeom prst="straightConnector1">
            <a:avLst/>
          </a:prstGeom>
          <a:noFill/>
          <a:ln cap="flat" cmpd="sng" w="47625">
            <a:solidFill>
              <a:srgbClr val="000000"/>
            </a:solidFill>
            <a:prstDash val="solid"/>
            <a:round/>
            <a:headEnd len="sm" w="sm" type="none"/>
            <a:tailEnd len="sm" w="sm" type="none"/>
          </a:ln>
        </p:spPr>
      </p:cxnSp>
      <p:cxnSp>
        <p:nvCxnSpPr>
          <p:cNvPr id="307" name="Google Shape;307;p24"/>
          <p:cNvCxnSpPr/>
          <p:nvPr/>
        </p:nvCxnSpPr>
        <p:spPr>
          <a:xfrm flipH="1" rot="10800000">
            <a:off x="9959432" y="5232384"/>
            <a:ext cx="3934944" cy="11540"/>
          </a:xfrm>
          <a:prstGeom prst="straightConnector1">
            <a:avLst/>
          </a:prstGeom>
          <a:noFill/>
          <a:ln cap="flat" cmpd="sng" w="47625">
            <a:solidFill>
              <a:srgbClr val="000000"/>
            </a:solidFill>
            <a:prstDash val="solid"/>
            <a:round/>
            <a:headEnd len="sm" w="sm" type="none"/>
            <a:tailEnd len="sm" w="sm" type="none"/>
          </a:ln>
        </p:spPr>
      </p:cxnSp>
      <p:cxnSp>
        <p:nvCxnSpPr>
          <p:cNvPr id="308" name="Google Shape;308;p24"/>
          <p:cNvCxnSpPr/>
          <p:nvPr/>
        </p:nvCxnSpPr>
        <p:spPr>
          <a:xfrm>
            <a:off x="14247991" y="5231865"/>
            <a:ext cx="6208490" cy="0"/>
          </a:xfrm>
          <a:prstGeom prst="straightConnector1">
            <a:avLst/>
          </a:prstGeom>
          <a:noFill/>
          <a:ln cap="flat" cmpd="sng" w="47625">
            <a:solidFill>
              <a:srgbClr val="000000"/>
            </a:solidFill>
            <a:prstDash val="solid"/>
            <a:round/>
            <a:headEnd len="sm" w="sm" type="none"/>
            <a:tailEnd len="sm" w="sm" type="none"/>
          </a:ln>
        </p:spPr>
      </p:cxnSp>
      <p:sp>
        <p:nvSpPr>
          <p:cNvPr id="309" name="Google Shape;309;p24"/>
          <p:cNvSpPr/>
          <p:nvPr/>
        </p:nvSpPr>
        <p:spPr>
          <a:xfrm>
            <a:off x="0" y="8221794"/>
            <a:ext cx="18288000" cy="2065206"/>
          </a:xfrm>
          <a:prstGeom prst="rect">
            <a:avLst/>
          </a:prstGeom>
          <a:solidFill>
            <a:srgbClr val="0C6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a:off x="0" y="8225697"/>
            <a:ext cx="693398" cy="688402"/>
          </a:xfrm>
          <a:prstGeom prst="rect">
            <a:avLst/>
          </a:prstGeom>
          <a:solidFill>
            <a:srgbClr val="FC72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1386797" y="9602501"/>
            <a:ext cx="693398" cy="688402"/>
          </a:xfrm>
          <a:prstGeom prst="rect">
            <a:avLst/>
          </a:prstGeom>
          <a:solidFill>
            <a:srgbClr val="FC72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693398" y="8914099"/>
            <a:ext cx="693398" cy="688402"/>
          </a:xfrm>
          <a:prstGeom prst="rect">
            <a:avLst/>
          </a:prstGeom>
          <a:solidFill>
            <a:srgbClr val="ABF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0" y="9602501"/>
            <a:ext cx="693398" cy="688402"/>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24"/>
          <p:cNvGrpSpPr/>
          <p:nvPr/>
        </p:nvGrpSpPr>
        <p:grpSpPr>
          <a:xfrm>
            <a:off x="15576838" y="-78645"/>
            <a:ext cx="1342206" cy="1420851"/>
            <a:chOff x="0" y="-47625"/>
            <a:chExt cx="812800" cy="860425"/>
          </a:xfrm>
        </p:grpSpPr>
        <p:sp>
          <p:nvSpPr>
            <p:cNvPr id="315" name="Google Shape;315;p2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723E"/>
            </a:solidFill>
            <a:ln>
              <a:noFill/>
            </a:ln>
          </p:spPr>
        </p:sp>
        <p:sp>
          <p:nvSpPr>
            <p:cNvPr id="316" name="Google Shape;316;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24"/>
          <p:cNvSpPr/>
          <p:nvPr/>
        </p:nvSpPr>
        <p:spPr>
          <a:xfrm>
            <a:off x="16919043" y="0"/>
            <a:ext cx="1368957" cy="1368957"/>
          </a:xfrm>
          <a:custGeom>
            <a:rect b="b" l="l" r="r" t="t"/>
            <a:pathLst>
              <a:path extrusionOk="0" h="1368957" w="1368957">
                <a:moveTo>
                  <a:pt x="0" y="0"/>
                </a:moveTo>
                <a:lnTo>
                  <a:pt x="1368957" y="0"/>
                </a:lnTo>
                <a:lnTo>
                  <a:pt x="1368957" y="1368957"/>
                </a:lnTo>
                <a:lnTo>
                  <a:pt x="0" y="1368957"/>
                </a:lnTo>
                <a:lnTo>
                  <a:pt x="0" y="0"/>
                </a:lnTo>
                <a:close/>
              </a:path>
            </a:pathLst>
          </a:custGeom>
          <a:blipFill rotWithShape="1">
            <a:blip r:embed="rId3">
              <a:alphaModFix/>
            </a:blip>
            <a:stretch>
              <a:fillRect b="0" l="0" r="0" t="0"/>
            </a:stretch>
          </a:blipFill>
          <a:ln>
            <a:noFill/>
          </a:ln>
        </p:spPr>
      </p:sp>
      <p:sp>
        <p:nvSpPr>
          <p:cNvPr id="318" name="Google Shape;318;p24"/>
          <p:cNvSpPr/>
          <p:nvPr/>
        </p:nvSpPr>
        <p:spPr>
          <a:xfrm>
            <a:off x="13637365" y="4774235"/>
            <a:ext cx="867636" cy="867636"/>
          </a:xfrm>
          <a:custGeom>
            <a:rect b="b" l="l" r="r" t="t"/>
            <a:pathLst>
              <a:path extrusionOk="0" h="867636" w="867636">
                <a:moveTo>
                  <a:pt x="0" y="0"/>
                </a:moveTo>
                <a:lnTo>
                  <a:pt x="867636" y="0"/>
                </a:lnTo>
                <a:lnTo>
                  <a:pt x="867636" y="867636"/>
                </a:lnTo>
                <a:lnTo>
                  <a:pt x="0" y="867636"/>
                </a:lnTo>
                <a:lnTo>
                  <a:pt x="0" y="0"/>
                </a:lnTo>
                <a:close/>
              </a:path>
            </a:pathLst>
          </a:custGeom>
          <a:blipFill rotWithShape="1">
            <a:blip r:embed="rId3">
              <a:alphaModFix/>
            </a:blip>
            <a:stretch>
              <a:fillRect b="0" l="0" r="0" t="0"/>
            </a:stretch>
          </a:blipFill>
          <a:ln>
            <a:noFill/>
          </a:ln>
        </p:spPr>
      </p:sp>
      <p:sp>
        <p:nvSpPr>
          <p:cNvPr id="319" name="Google Shape;319;p24"/>
          <p:cNvSpPr/>
          <p:nvPr/>
        </p:nvSpPr>
        <p:spPr>
          <a:xfrm>
            <a:off x="9525544" y="4774235"/>
            <a:ext cx="867636" cy="867636"/>
          </a:xfrm>
          <a:custGeom>
            <a:rect b="b" l="l" r="r" t="t"/>
            <a:pathLst>
              <a:path extrusionOk="0" h="867636" w="867636">
                <a:moveTo>
                  <a:pt x="0" y="0"/>
                </a:moveTo>
                <a:lnTo>
                  <a:pt x="867636" y="0"/>
                </a:lnTo>
                <a:lnTo>
                  <a:pt x="867636" y="867636"/>
                </a:lnTo>
                <a:lnTo>
                  <a:pt x="0" y="867636"/>
                </a:lnTo>
                <a:lnTo>
                  <a:pt x="0" y="0"/>
                </a:lnTo>
                <a:close/>
              </a:path>
            </a:pathLst>
          </a:custGeom>
          <a:blipFill rotWithShape="1">
            <a:blip r:embed="rId3">
              <a:alphaModFix/>
            </a:blip>
            <a:stretch>
              <a:fillRect b="0" l="0" r="0" t="0"/>
            </a:stretch>
          </a:blipFill>
          <a:ln>
            <a:noFill/>
          </a:ln>
        </p:spPr>
      </p:sp>
      <p:sp>
        <p:nvSpPr>
          <p:cNvPr id="320" name="Google Shape;320;p24"/>
          <p:cNvSpPr/>
          <p:nvPr/>
        </p:nvSpPr>
        <p:spPr>
          <a:xfrm>
            <a:off x="5152707" y="4774235"/>
            <a:ext cx="867636" cy="867636"/>
          </a:xfrm>
          <a:custGeom>
            <a:rect b="b" l="l" r="r" t="t"/>
            <a:pathLst>
              <a:path extrusionOk="0" h="867636" w="867636">
                <a:moveTo>
                  <a:pt x="0" y="0"/>
                </a:moveTo>
                <a:lnTo>
                  <a:pt x="867637" y="0"/>
                </a:lnTo>
                <a:lnTo>
                  <a:pt x="867637" y="867636"/>
                </a:lnTo>
                <a:lnTo>
                  <a:pt x="0" y="867636"/>
                </a:lnTo>
                <a:lnTo>
                  <a:pt x="0" y="0"/>
                </a:lnTo>
                <a:close/>
              </a:path>
            </a:pathLst>
          </a:custGeom>
          <a:blipFill rotWithShape="1">
            <a:blip r:embed="rId3">
              <a:alphaModFix/>
            </a:blip>
            <a:stretch>
              <a:fillRect b="0" l="0" r="0" t="0"/>
            </a:stretch>
          </a:blipFill>
          <a:ln>
            <a:noFill/>
          </a:ln>
        </p:spPr>
      </p:sp>
      <p:sp>
        <p:nvSpPr>
          <p:cNvPr id="321" name="Google Shape;321;p24"/>
          <p:cNvSpPr/>
          <p:nvPr/>
        </p:nvSpPr>
        <p:spPr>
          <a:xfrm>
            <a:off x="779871" y="4774235"/>
            <a:ext cx="867636" cy="867636"/>
          </a:xfrm>
          <a:custGeom>
            <a:rect b="b" l="l" r="r" t="t"/>
            <a:pathLst>
              <a:path extrusionOk="0" h="867636" w="867636">
                <a:moveTo>
                  <a:pt x="0" y="0"/>
                </a:moveTo>
                <a:lnTo>
                  <a:pt x="867636" y="0"/>
                </a:lnTo>
                <a:lnTo>
                  <a:pt x="867636" y="867636"/>
                </a:lnTo>
                <a:lnTo>
                  <a:pt x="0" y="86763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BFF4F"/>
        </a:solidFill>
      </p:bgPr>
    </p:bg>
    <p:spTree>
      <p:nvGrpSpPr>
        <p:cNvPr id="325" name="Shape 325"/>
        <p:cNvGrpSpPr/>
        <p:nvPr/>
      </p:nvGrpSpPr>
      <p:grpSpPr>
        <a:xfrm>
          <a:off x="0" y="0"/>
          <a:ext cx="0" cy="0"/>
          <a:chOff x="0" y="0"/>
          <a:chExt cx="0" cy="0"/>
        </a:xfrm>
      </p:grpSpPr>
      <p:sp>
        <p:nvSpPr>
          <p:cNvPr id="326" name="Google Shape;326;p25"/>
          <p:cNvSpPr/>
          <p:nvPr/>
        </p:nvSpPr>
        <p:spPr>
          <a:xfrm>
            <a:off x="11614763" y="-157527"/>
            <a:ext cx="6755740" cy="10820906"/>
          </a:xfrm>
          <a:prstGeom prst="rect">
            <a:avLst/>
          </a:prstGeom>
          <a:solidFill>
            <a:srgbClr val="FC72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5"/>
          <p:cNvSpPr/>
          <p:nvPr/>
        </p:nvSpPr>
        <p:spPr>
          <a:xfrm>
            <a:off x="14405178" y="0"/>
            <a:ext cx="8434915" cy="8434915"/>
          </a:xfrm>
          <a:custGeom>
            <a:rect b="b" l="l" r="r" t="t"/>
            <a:pathLst>
              <a:path extrusionOk="0" h="8434915" w="8434915">
                <a:moveTo>
                  <a:pt x="0" y="0"/>
                </a:moveTo>
                <a:lnTo>
                  <a:pt x="8434915" y="0"/>
                </a:lnTo>
                <a:lnTo>
                  <a:pt x="8434915" y="8434915"/>
                </a:lnTo>
                <a:lnTo>
                  <a:pt x="0" y="8434915"/>
                </a:lnTo>
                <a:lnTo>
                  <a:pt x="0" y="0"/>
                </a:lnTo>
                <a:close/>
              </a:path>
            </a:pathLst>
          </a:custGeom>
          <a:blipFill rotWithShape="1">
            <a:blip r:embed="rId3">
              <a:alphaModFix/>
            </a:blip>
            <a:stretch>
              <a:fillRect b="0" l="0" r="0" t="0"/>
            </a:stretch>
          </a:blipFill>
          <a:ln>
            <a:noFill/>
          </a:ln>
        </p:spPr>
      </p:sp>
      <p:sp>
        <p:nvSpPr>
          <p:cNvPr id="328" name="Google Shape;328;p25"/>
          <p:cNvSpPr/>
          <p:nvPr/>
        </p:nvSpPr>
        <p:spPr>
          <a:xfrm flipH="1" rot="-5400000">
            <a:off x="11109945" y="8764337"/>
            <a:ext cx="2027481" cy="1017845"/>
          </a:xfrm>
          <a:custGeom>
            <a:rect b="b" l="l" r="r" t="t"/>
            <a:pathLst>
              <a:path extrusionOk="0" h="1017845" w="2027481">
                <a:moveTo>
                  <a:pt x="0" y="1017845"/>
                </a:moveTo>
                <a:lnTo>
                  <a:pt x="2027481" y="1017845"/>
                </a:lnTo>
                <a:lnTo>
                  <a:pt x="2027481" y="0"/>
                </a:lnTo>
                <a:lnTo>
                  <a:pt x="0" y="0"/>
                </a:lnTo>
                <a:lnTo>
                  <a:pt x="0" y="1017845"/>
                </a:lnTo>
                <a:close/>
              </a:path>
            </a:pathLst>
          </a:custGeom>
          <a:blipFill rotWithShape="1">
            <a:blip r:embed="rId4">
              <a:alphaModFix/>
            </a:blip>
            <a:stretch>
              <a:fillRect b="0" l="0" r="0" t="0"/>
            </a:stretch>
          </a:blipFill>
          <a:ln>
            <a:noFill/>
          </a:ln>
        </p:spPr>
      </p:sp>
      <p:grpSp>
        <p:nvGrpSpPr>
          <p:cNvPr id="329" name="Google Shape;329;p25"/>
          <p:cNvGrpSpPr/>
          <p:nvPr/>
        </p:nvGrpSpPr>
        <p:grpSpPr>
          <a:xfrm>
            <a:off x="1028700" y="6650990"/>
            <a:ext cx="10573990" cy="2607310"/>
            <a:chOff x="0" y="0"/>
            <a:chExt cx="14098654" cy="3476413"/>
          </a:xfrm>
        </p:grpSpPr>
        <p:sp>
          <p:nvSpPr>
            <p:cNvPr id="330" name="Google Shape;330;p25"/>
            <p:cNvSpPr txBox="1"/>
            <p:nvPr/>
          </p:nvSpPr>
          <p:spPr>
            <a:xfrm>
              <a:off x="0" y="0"/>
              <a:ext cx="14098654" cy="2438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Conclusions</a:t>
              </a:r>
              <a:endParaRPr/>
            </a:p>
          </p:txBody>
        </p:sp>
        <p:sp>
          <p:nvSpPr>
            <p:cNvPr id="331" name="Google Shape;331;p25"/>
            <p:cNvSpPr txBox="1"/>
            <p:nvPr/>
          </p:nvSpPr>
          <p:spPr>
            <a:xfrm>
              <a:off x="0" y="2803525"/>
              <a:ext cx="10167325"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Alata"/>
                  <a:ea typeface="Alata"/>
                  <a:cs typeface="Alata"/>
                  <a:sym typeface="Alata"/>
                </a:rPr>
                <a:t>Elaborate on what you want to discuss. </a:t>
              </a:r>
              <a:endParaRPr/>
            </a:p>
          </p:txBody>
        </p:sp>
      </p:grpSp>
      <p:sp>
        <p:nvSpPr>
          <p:cNvPr id="332" name="Google Shape;332;p25"/>
          <p:cNvSpPr txBox="1"/>
          <p:nvPr/>
        </p:nvSpPr>
        <p:spPr>
          <a:xfrm>
            <a:off x="1028700" y="4355465"/>
            <a:ext cx="3368982"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000" u="none" cap="none" strike="noStrike">
                <a:solidFill>
                  <a:srgbClr val="000000"/>
                </a:solidFill>
                <a:latin typeface="Ramabhadra"/>
                <a:ea typeface="Ramabhadra"/>
                <a:cs typeface="Ramabhadra"/>
                <a:sym typeface="Ramabhadra"/>
              </a:rPr>
              <a:t>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6"/>
          <p:cNvPicPr preferRelativeResize="0"/>
          <p:nvPr/>
        </p:nvPicPr>
        <p:blipFill rotWithShape="1">
          <a:blip r:embed="rId3">
            <a:alphaModFix/>
          </a:blip>
          <a:srcRect b="0" l="8024" r="8025" t="0"/>
          <a:stretch/>
        </p:blipFill>
        <p:spPr>
          <a:xfrm>
            <a:off x="14120777" y="5143500"/>
            <a:ext cx="4167223" cy="3313488"/>
          </a:xfrm>
          <a:prstGeom prst="rect">
            <a:avLst/>
          </a:prstGeom>
          <a:noFill/>
          <a:ln>
            <a:noFill/>
          </a:ln>
        </p:spPr>
      </p:pic>
      <p:pic>
        <p:nvPicPr>
          <p:cNvPr id="338" name="Google Shape;338;p26"/>
          <p:cNvPicPr preferRelativeResize="0"/>
          <p:nvPr/>
        </p:nvPicPr>
        <p:blipFill rotWithShape="1">
          <a:blip r:embed="rId4">
            <a:alphaModFix/>
          </a:blip>
          <a:srcRect b="3491" l="0" r="0" t="3491"/>
          <a:stretch/>
        </p:blipFill>
        <p:spPr>
          <a:xfrm>
            <a:off x="5831403" y="0"/>
            <a:ext cx="8289374" cy="5143500"/>
          </a:xfrm>
          <a:prstGeom prst="rect">
            <a:avLst/>
          </a:prstGeom>
          <a:noFill/>
          <a:ln>
            <a:noFill/>
          </a:ln>
        </p:spPr>
      </p:pic>
      <p:sp>
        <p:nvSpPr>
          <p:cNvPr id="339" name="Google Shape;339;p26"/>
          <p:cNvSpPr/>
          <p:nvPr/>
        </p:nvSpPr>
        <p:spPr>
          <a:xfrm>
            <a:off x="2915701" y="3916175"/>
            <a:ext cx="1352265" cy="1227325"/>
          </a:xfrm>
          <a:prstGeom prst="rect">
            <a:avLst/>
          </a:prstGeom>
          <a:solidFill>
            <a:srgbClr val="FC72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a:off x="0" y="5143500"/>
            <a:ext cx="2915701" cy="5143500"/>
          </a:xfrm>
          <a:prstGeom prst="rect">
            <a:avLst/>
          </a:prstGeom>
          <a:solidFill>
            <a:srgbClr val="ABF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p:nvPr/>
        </p:nvSpPr>
        <p:spPr>
          <a:xfrm>
            <a:off x="0" y="0"/>
            <a:ext cx="2915701" cy="5143500"/>
          </a:xfrm>
          <a:custGeom>
            <a:rect b="b" l="l" r="r" t="t"/>
            <a:pathLst>
              <a:path extrusionOk="0" h="5143500" w="2915701">
                <a:moveTo>
                  <a:pt x="0" y="0"/>
                </a:moveTo>
                <a:lnTo>
                  <a:pt x="2915701" y="0"/>
                </a:lnTo>
                <a:lnTo>
                  <a:pt x="2915701" y="5143500"/>
                </a:lnTo>
                <a:lnTo>
                  <a:pt x="0" y="5143500"/>
                </a:lnTo>
                <a:lnTo>
                  <a:pt x="0" y="0"/>
                </a:lnTo>
                <a:close/>
              </a:path>
            </a:pathLst>
          </a:custGeom>
          <a:blipFill rotWithShape="1">
            <a:blip r:embed="rId5">
              <a:alphaModFix/>
            </a:blip>
            <a:stretch>
              <a:fillRect b="0" l="-130656" r="-33942" t="0"/>
            </a:stretch>
          </a:blipFill>
          <a:ln>
            <a:noFill/>
          </a:ln>
        </p:spPr>
      </p:sp>
      <p:sp>
        <p:nvSpPr>
          <p:cNvPr id="342" name="Google Shape;342;p26"/>
          <p:cNvSpPr/>
          <p:nvPr/>
        </p:nvSpPr>
        <p:spPr>
          <a:xfrm>
            <a:off x="2915701" y="5143500"/>
            <a:ext cx="2915701" cy="5143500"/>
          </a:xfrm>
          <a:custGeom>
            <a:rect b="b" l="l" r="r" t="t"/>
            <a:pathLst>
              <a:path extrusionOk="0" h="5143500" w="2915701">
                <a:moveTo>
                  <a:pt x="0" y="0"/>
                </a:moveTo>
                <a:lnTo>
                  <a:pt x="2915702" y="0"/>
                </a:lnTo>
                <a:lnTo>
                  <a:pt x="2915702" y="5143500"/>
                </a:lnTo>
                <a:lnTo>
                  <a:pt x="0" y="5143500"/>
                </a:lnTo>
                <a:lnTo>
                  <a:pt x="0" y="0"/>
                </a:lnTo>
                <a:close/>
              </a:path>
            </a:pathLst>
          </a:custGeom>
          <a:blipFill rotWithShape="1">
            <a:blip r:embed="rId6">
              <a:alphaModFix/>
            </a:blip>
            <a:stretch>
              <a:fillRect b="0" l="-82303" r="-82303" t="0"/>
            </a:stretch>
          </a:blipFill>
          <a:ln>
            <a:noFill/>
          </a:ln>
        </p:spPr>
      </p:sp>
      <p:sp>
        <p:nvSpPr>
          <p:cNvPr id="343" name="Google Shape;343;p26"/>
          <p:cNvSpPr/>
          <p:nvPr/>
        </p:nvSpPr>
        <p:spPr>
          <a:xfrm>
            <a:off x="1563436" y="5143500"/>
            <a:ext cx="1352265" cy="1227325"/>
          </a:xfrm>
          <a:prstGeom prst="rect">
            <a:avLst/>
          </a:prstGeom>
          <a:solidFill>
            <a:srgbClr val="0C6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26"/>
          <p:cNvGrpSpPr/>
          <p:nvPr/>
        </p:nvGrpSpPr>
        <p:grpSpPr>
          <a:xfrm>
            <a:off x="5831403" y="8276162"/>
            <a:ext cx="12456597" cy="3266929"/>
            <a:chOff x="0" y="-47625"/>
            <a:chExt cx="3280750" cy="860425"/>
          </a:xfrm>
        </p:grpSpPr>
        <p:sp>
          <p:nvSpPr>
            <p:cNvPr id="345" name="Google Shape;345;p26"/>
            <p:cNvSpPr/>
            <p:nvPr/>
          </p:nvSpPr>
          <p:spPr>
            <a:xfrm>
              <a:off x="0" y="0"/>
              <a:ext cx="3280750" cy="481978"/>
            </a:xfrm>
            <a:custGeom>
              <a:rect b="b" l="l" r="r" t="t"/>
              <a:pathLst>
                <a:path extrusionOk="0" h="481978" w="3280750">
                  <a:moveTo>
                    <a:pt x="0" y="0"/>
                  </a:moveTo>
                  <a:lnTo>
                    <a:pt x="3280750" y="0"/>
                  </a:lnTo>
                  <a:lnTo>
                    <a:pt x="3280750" y="481978"/>
                  </a:lnTo>
                  <a:lnTo>
                    <a:pt x="0" y="481978"/>
                  </a:lnTo>
                  <a:close/>
                </a:path>
              </a:pathLst>
            </a:custGeom>
            <a:solidFill>
              <a:srgbClr val="FC723E"/>
            </a:solidFill>
            <a:ln>
              <a:noFill/>
            </a:ln>
          </p:spPr>
        </p:sp>
        <p:sp>
          <p:nvSpPr>
            <p:cNvPr id="346" name="Google Shape;346;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26"/>
          <p:cNvGrpSpPr/>
          <p:nvPr/>
        </p:nvGrpSpPr>
        <p:grpSpPr>
          <a:xfrm>
            <a:off x="14120777" y="-180826"/>
            <a:ext cx="4167223" cy="5324326"/>
            <a:chOff x="0" y="-47625"/>
            <a:chExt cx="1097540" cy="1402292"/>
          </a:xfrm>
        </p:grpSpPr>
        <p:sp>
          <p:nvSpPr>
            <p:cNvPr id="348" name="Google Shape;348;p26"/>
            <p:cNvSpPr/>
            <p:nvPr/>
          </p:nvSpPr>
          <p:spPr>
            <a:xfrm>
              <a:off x="0" y="0"/>
              <a:ext cx="1097540" cy="1354667"/>
            </a:xfrm>
            <a:custGeom>
              <a:rect b="b" l="l" r="r" t="t"/>
              <a:pathLst>
                <a:path extrusionOk="0" h="1354667" w="1097540">
                  <a:moveTo>
                    <a:pt x="0" y="0"/>
                  </a:moveTo>
                  <a:lnTo>
                    <a:pt x="1097540" y="0"/>
                  </a:lnTo>
                  <a:lnTo>
                    <a:pt x="1097540" y="1354667"/>
                  </a:lnTo>
                  <a:lnTo>
                    <a:pt x="0" y="1354667"/>
                  </a:lnTo>
                  <a:close/>
                </a:path>
              </a:pathLst>
            </a:custGeom>
            <a:solidFill>
              <a:srgbClr val="0C6291"/>
            </a:solidFill>
            <a:ln>
              <a:noFill/>
            </a:ln>
          </p:spPr>
        </p:sp>
        <p:sp>
          <p:nvSpPr>
            <p:cNvPr id="349" name="Google Shape;349;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26"/>
          <p:cNvSpPr/>
          <p:nvPr/>
        </p:nvSpPr>
        <p:spPr>
          <a:xfrm rot="-5400000">
            <a:off x="13944692" y="1828892"/>
            <a:ext cx="3533591" cy="3095625"/>
          </a:xfrm>
          <a:custGeom>
            <a:rect b="b" l="l" r="r" t="t"/>
            <a:pathLst>
              <a:path extrusionOk="0" h="3095625" w="3533591">
                <a:moveTo>
                  <a:pt x="0" y="0"/>
                </a:moveTo>
                <a:lnTo>
                  <a:pt x="3533591" y="0"/>
                </a:lnTo>
                <a:lnTo>
                  <a:pt x="3533591" y="3095625"/>
                </a:lnTo>
                <a:lnTo>
                  <a:pt x="0" y="3095625"/>
                </a:lnTo>
                <a:lnTo>
                  <a:pt x="0" y="0"/>
                </a:lnTo>
                <a:close/>
              </a:path>
            </a:pathLst>
          </a:custGeom>
          <a:blipFill rotWithShape="1">
            <a:blip r:embed="rId7">
              <a:alphaModFix/>
            </a:blip>
            <a:stretch>
              <a:fillRect b="0" l="-85580" r="0" t="-111841"/>
            </a:stretch>
          </a:blipFill>
          <a:ln>
            <a:noFill/>
          </a:ln>
        </p:spPr>
      </p:sp>
      <p:sp>
        <p:nvSpPr>
          <p:cNvPr id="351" name="Google Shape;351;p26"/>
          <p:cNvSpPr txBox="1"/>
          <p:nvPr/>
        </p:nvSpPr>
        <p:spPr>
          <a:xfrm>
            <a:off x="7716412" y="6312406"/>
            <a:ext cx="4519355" cy="12255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000000"/>
                </a:solidFill>
                <a:latin typeface="Alata"/>
                <a:ea typeface="Alata"/>
                <a:cs typeface="Alata"/>
                <a:sym typeface="Alata"/>
              </a:rPr>
              <a:t>Write a caption for the photos.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7"/>
          <p:cNvSpPr/>
          <p:nvPr/>
        </p:nvSpPr>
        <p:spPr>
          <a:xfrm>
            <a:off x="4036232" y="3354090"/>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7"/>
          <p:cNvSpPr/>
          <p:nvPr/>
        </p:nvSpPr>
        <p:spPr>
          <a:xfrm>
            <a:off x="4036232" y="4923539"/>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7"/>
          <p:cNvSpPr/>
          <p:nvPr/>
        </p:nvSpPr>
        <p:spPr>
          <a:xfrm>
            <a:off x="4036232" y="6521036"/>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a:off x="4036232" y="8092875"/>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p:nvPr/>
        </p:nvSpPr>
        <p:spPr>
          <a:xfrm>
            <a:off x="7457386" y="3354090"/>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7"/>
          <p:cNvSpPr/>
          <p:nvPr/>
        </p:nvSpPr>
        <p:spPr>
          <a:xfrm>
            <a:off x="7457386" y="4923539"/>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7"/>
          <p:cNvSpPr/>
          <p:nvPr/>
        </p:nvSpPr>
        <p:spPr>
          <a:xfrm>
            <a:off x="7457386" y="6521036"/>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a:off x="7457386" y="8092875"/>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p:nvPr/>
        </p:nvSpPr>
        <p:spPr>
          <a:xfrm>
            <a:off x="10876328" y="3354090"/>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a:off x="10876328" y="4923539"/>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10876328" y="6521036"/>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
          <p:cNvSpPr/>
          <p:nvPr/>
        </p:nvSpPr>
        <p:spPr>
          <a:xfrm>
            <a:off x="10876328" y="8092875"/>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7"/>
          <p:cNvSpPr/>
          <p:nvPr/>
        </p:nvSpPr>
        <p:spPr>
          <a:xfrm>
            <a:off x="14325830" y="3354090"/>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
          <p:cNvSpPr/>
          <p:nvPr/>
        </p:nvSpPr>
        <p:spPr>
          <a:xfrm>
            <a:off x="14325830" y="4923539"/>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14325830" y="6521036"/>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p:nvPr/>
        </p:nvSpPr>
        <p:spPr>
          <a:xfrm>
            <a:off x="14325830" y="8092875"/>
            <a:ext cx="3149129" cy="1413369"/>
          </a:xfrm>
          <a:custGeom>
            <a:rect b="b" l="l" r="r" t="t"/>
            <a:pathLst>
              <a:path extrusionOk="0" h="1131487" w="2521067">
                <a:moveTo>
                  <a:pt x="2396607" y="1131487"/>
                </a:moveTo>
                <a:lnTo>
                  <a:pt x="124460" y="1131487"/>
                </a:lnTo>
                <a:cubicBezTo>
                  <a:pt x="55880" y="1131487"/>
                  <a:pt x="0" y="1075607"/>
                  <a:pt x="0" y="1007027"/>
                </a:cubicBezTo>
                <a:lnTo>
                  <a:pt x="0" y="124460"/>
                </a:lnTo>
                <a:cubicBezTo>
                  <a:pt x="0" y="55880"/>
                  <a:pt x="55880" y="0"/>
                  <a:pt x="124460" y="0"/>
                </a:cubicBezTo>
                <a:lnTo>
                  <a:pt x="2396607" y="0"/>
                </a:lnTo>
                <a:cubicBezTo>
                  <a:pt x="2465187" y="0"/>
                  <a:pt x="2521067" y="55880"/>
                  <a:pt x="2521067" y="124460"/>
                </a:cubicBezTo>
                <a:lnTo>
                  <a:pt x="2521067" y="1007027"/>
                </a:lnTo>
                <a:cubicBezTo>
                  <a:pt x="2521067" y="1075607"/>
                  <a:pt x="2465187" y="1131487"/>
                  <a:pt x="2396607" y="1131487"/>
                </a:cubicBezTo>
                <a:close/>
              </a:path>
            </a:pathLst>
          </a:custGeom>
          <a:solidFill>
            <a:srgbClr val="EDF0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 name="Google Shape;372;p27"/>
          <p:cNvGrpSpPr/>
          <p:nvPr/>
        </p:nvGrpSpPr>
        <p:grpSpPr>
          <a:xfrm>
            <a:off x="0" y="-206025"/>
            <a:ext cx="18287996" cy="3266925"/>
            <a:chOff x="0" y="-47625"/>
            <a:chExt cx="4816592" cy="860425"/>
          </a:xfrm>
        </p:grpSpPr>
        <p:sp>
          <p:nvSpPr>
            <p:cNvPr id="373" name="Google Shape;373;p27"/>
            <p:cNvSpPr/>
            <p:nvPr/>
          </p:nvSpPr>
          <p:spPr>
            <a:xfrm>
              <a:off x="0" y="0"/>
              <a:ext cx="4816592" cy="664241"/>
            </a:xfrm>
            <a:custGeom>
              <a:rect b="b" l="l" r="r" t="t"/>
              <a:pathLst>
                <a:path extrusionOk="0" h="664241" w="4816592">
                  <a:moveTo>
                    <a:pt x="0" y="0"/>
                  </a:moveTo>
                  <a:lnTo>
                    <a:pt x="4816592" y="0"/>
                  </a:lnTo>
                  <a:lnTo>
                    <a:pt x="4816592" y="664241"/>
                  </a:lnTo>
                  <a:lnTo>
                    <a:pt x="0" y="664241"/>
                  </a:lnTo>
                  <a:close/>
                </a:path>
              </a:pathLst>
            </a:custGeom>
            <a:solidFill>
              <a:srgbClr val="0C6291"/>
            </a:solidFill>
            <a:ln>
              <a:noFill/>
            </a:ln>
          </p:spPr>
        </p:sp>
        <p:sp>
          <p:nvSpPr>
            <p:cNvPr id="374" name="Google Shape;374;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5" name="Google Shape;375;p27"/>
          <p:cNvSpPr txBox="1"/>
          <p:nvPr/>
        </p:nvSpPr>
        <p:spPr>
          <a:xfrm>
            <a:off x="1244358" y="321420"/>
            <a:ext cx="16230600" cy="182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FFFFFF"/>
                </a:solidFill>
                <a:latin typeface="Ramabhadra"/>
                <a:ea typeface="Ramabhadra"/>
                <a:cs typeface="Ramabhadra"/>
                <a:sym typeface="Ramabhadra"/>
              </a:rPr>
              <a:t>Methodology</a:t>
            </a:r>
            <a:endParaRPr/>
          </a:p>
        </p:txBody>
      </p:sp>
      <p:grpSp>
        <p:nvGrpSpPr>
          <p:cNvPr id="376" name="Google Shape;376;p27"/>
          <p:cNvGrpSpPr/>
          <p:nvPr/>
        </p:nvGrpSpPr>
        <p:grpSpPr>
          <a:xfrm>
            <a:off x="-40468" y="3173264"/>
            <a:ext cx="3625940" cy="3266930"/>
            <a:chOff x="0" y="-47625"/>
            <a:chExt cx="954980" cy="860425"/>
          </a:xfrm>
        </p:grpSpPr>
        <p:sp>
          <p:nvSpPr>
            <p:cNvPr id="377" name="Google Shape;377;p27"/>
            <p:cNvSpPr/>
            <p:nvPr/>
          </p:nvSpPr>
          <p:spPr>
            <a:xfrm>
              <a:off x="0" y="0"/>
              <a:ext cx="954980" cy="357821"/>
            </a:xfrm>
            <a:custGeom>
              <a:rect b="b" l="l" r="r" t="t"/>
              <a:pathLst>
                <a:path extrusionOk="0" h="357821" w="954980">
                  <a:moveTo>
                    <a:pt x="0" y="0"/>
                  </a:moveTo>
                  <a:lnTo>
                    <a:pt x="954980" y="0"/>
                  </a:lnTo>
                  <a:lnTo>
                    <a:pt x="954980" y="357821"/>
                  </a:lnTo>
                  <a:lnTo>
                    <a:pt x="0" y="357821"/>
                  </a:lnTo>
                  <a:close/>
                </a:path>
              </a:pathLst>
            </a:custGeom>
            <a:solidFill>
              <a:srgbClr val="ABFF4F"/>
            </a:solidFill>
            <a:ln>
              <a:noFill/>
            </a:ln>
          </p:spPr>
        </p:sp>
        <p:sp>
          <p:nvSpPr>
            <p:cNvPr id="378" name="Google Shape;378;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27"/>
          <p:cNvGrpSpPr/>
          <p:nvPr/>
        </p:nvGrpSpPr>
        <p:grpSpPr>
          <a:xfrm>
            <a:off x="-40468" y="4770096"/>
            <a:ext cx="3625940" cy="3266930"/>
            <a:chOff x="0" y="-47625"/>
            <a:chExt cx="954980" cy="860425"/>
          </a:xfrm>
        </p:grpSpPr>
        <p:sp>
          <p:nvSpPr>
            <p:cNvPr id="380" name="Google Shape;380;p27"/>
            <p:cNvSpPr/>
            <p:nvPr/>
          </p:nvSpPr>
          <p:spPr>
            <a:xfrm>
              <a:off x="0" y="0"/>
              <a:ext cx="954980" cy="357821"/>
            </a:xfrm>
            <a:custGeom>
              <a:rect b="b" l="l" r="r" t="t"/>
              <a:pathLst>
                <a:path extrusionOk="0" h="357821" w="954980">
                  <a:moveTo>
                    <a:pt x="0" y="0"/>
                  </a:moveTo>
                  <a:lnTo>
                    <a:pt x="954980" y="0"/>
                  </a:lnTo>
                  <a:lnTo>
                    <a:pt x="954980" y="357821"/>
                  </a:lnTo>
                  <a:lnTo>
                    <a:pt x="0" y="357821"/>
                  </a:lnTo>
                  <a:close/>
                </a:path>
              </a:pathLst>
            </a:custGeom>
            <a:solidFill>
              <a:srgbClr val="ABFF4F"/>
            </a:solidFill>
            <a:ln>
              <a:noFill/>
            </a:ln>
          </p:spPr>
        </p:sp>
        <p:sp>
          <p:nvSpPr>
            <p:cNvPr id="381" name="Google Shape;381;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7"/>
          <p:cNvGrpSpPr/>
          <p:nvPr/>
        </p:nvGrpSpPr>
        <p:grpSpPr>
          <a:xfrm>
            <a:off x="-40468" y="6366929"/>
            <a:ext cx="3625940" cy="3266930"/>
            <a:chOff x="0" y="-47625"/>
            <a:chExt cx="954980" cy="860425"/>
          </a:xfrm>
        </p:grpSpPr>
        <p:sp>
          <p:nvSpPr>
            <p:cNvPr id="383" name="Google Shape;383;p27"/>
            <p:cNvSpPr/>
            <p:nvPr/>
          </p:nvSpPr>
          <p:spPr>
            <a:xfrm>
              <a:off x="0" y="0"/>
              <a:ext cx="954980" cy="357821"/>
            </a:xfrm>
            <a:custGeom>
              <a:rect b="b" l="l" r="r" t="t"/>
              <a:pathLst>
                <a:path extrusionOk="0" h="357821" w="954980">
                  <a:moveTo>
                    <a:pt x="0" y="0"/>
                  </a:moveTo>
                  <a:lnTo>
                    <a:pt x="954980" y="0"/>
                  </a:lnTo>
                  <a:lnTo>
                    <a:pt x="954980" y="357821"/>
                  </a:lnTo>
                  <a:lnTo>
                    <a:pt x="0" y="357821"/>
                  </a:lnTo>
                  <a:close/>
                </a:path>
              </a:pathLst>
            </a:custGeom>
            <a:solidFill>
              <a:srgbClr val="ABFF4F"/>
            </a:solidFill>
            <a:ln>
              <a:noFill/>
            </a:ln>
          </p:spPr>
        </p:sp>
        <p:sp>
          <p:nvSpPr>
            <p:cNvPr id="384" name="Google Shape;384;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5" name="Google Shape;385;p27"/>
          <p:cNvGrpSpPr/>
          <p:nvPr/>
        </p:nvGrpSpPr>
        <p:grpSpPr>
          <a:xfrm>
            <a:off x="-40468" y="7963761"/>
            <a:ext cx="3625940" cy="3266930"/>
            <a:chOff x="0" y="-47625"/>
            <a:chExt cx="954980" cy="860425"/>
          </a:xfrm>
        </p:grpSpPr>
        <p:sp>
          <p:nvSpPr>
            <p:cNvPr id="386" name="Google Shape;386;p27"/>
            <p:cNvSpPr/>
            <p:nvPr/>
          </p:nvSpPr>
          <p:spPr>
            <a:xfrm>
              <a:off x="0" y="0"/>
              <a:ext cx="954980" cy="357821"/>
            </a:xfrm>
            <a:custGeom>
              <a:rect b="b" l="l" r="r" t="t"/>
              <a:pathLst>
                <a:path extrusionOk="0" h="357821" w="954980">
                  <a:moveTo>
                    <a:pt x="0" y="0"/>
                  </a:moveTo>
                  <a:lnTo>
                    <a:pt x="954980" y="0"/>
                  </a:lnTo>
                  <a:lnTo>
                    <a:pt x="954980" y="357821"/>
                  </a:lnTo>
                  <a:lnTo>
                    <a:pt x="0" y="357821"/>
                  </a:lnTo>
                  <a:close/>
                </a:path>
              </a:pathLst>
            </a:custGeom>
            <a:solidFill>
              <a:srgbClr val="ABFF4F"/>
            </a:solidFill>
            <a:ln>
              <a:noFill/>
            </a:ln>
          </p:spPr>
        </p:sp>
        <p:sp>
          <p:nvSpPr>
            <p:cNvPr id="387" name="Google Shape;387;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8" name="Google Shape;388;p27"/>
          <p:cNvSpPr txBox="1"/>
          <p:nvPr/>
        </p:nvSpPr>
        <p:spPr>
          <a:xfrm>
            <a:off x="637063" y="3765817"/>
            <a:ext cx="2755832" cy="57086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sng" cap="none" strike="noStrike">
                <a:solidFill>
                  <a:srgbClr val="000000"/>
                </a:solidFill>
                <a:latin typeface="Ramabhadra"/>
                <a:ea typeface="Ramabhadra"/>
                <a:cs typeface="Ramabhadra"/>
                <a:sym typeface="Ramabhadra"/>
              </a:rPr>
              <a:t>Table 1</a:t>
            </a:r>
            <a:endParaRPr/>
          </a:p>
        </p:txBody>
      </p:sp>
      <p:sp>
        <p:nvSpPr>
          <p:cNvPr id="389" name="Google Shape;389;p27"/>
          <p:cNvSpPr txBox="1"/>
          <p:nvPr/>
        </p:nvSpPr>
        <p:spPr>
          <a:xfrm>
            <a:off x="637063" y="5382674"/>
            <a:ext cx="2755832" cy="57086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sng" cap="none" strike="noStrike">
                <a:solidFill>
                  <a:srgbClr val="000000"/>
                </a:solidFill>
                <a:latin typeface="Ramabhadra"/>
                <a:ea typeface="Ramabhadra"/>
                <a:cs typeface="Ramabhadra"/>
                <a:sym typeface="Ramabhadra"/>
              </a:rPr>
              <a:t>Table 2</a:t>
            </a:r>
            <a:endParaRPr/>
          </a:p>
        </p:txBody>
      </p:sp>
      <p:sp>
        <p:nvSpPr>
          <p:cNvPr id="390" name="Google Shape;390;p27"/>
          <p:cNvSpPr txBox="1"/>
          <p:nvPr/>
        </p:nvSpPr>
        <p:spPr>
          <a:xfrm>
            <a:off x="637063" y="6980171"/>
            <a:ext cx="2755832" cy="57086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sng" cap="none" strike="noStrike">
                <a:solidFill>
                  <a:srgbClr val="000000"/>
                </a:solidFill>
                <a:latin typeface="Ramabhadra"/>
                <a:ea typeface="Ramabhadra"/>
                <a:cs typeface="Ramabhadra"/>
                <a:sym typeface="Ramabhadra"/>
              </a:rPr>
              <a:t>Table 3</a:t>
            </a:r>
            <a:endParaRPr/>
          </a:p>
        </p:txBody>
      </p:sp>
      <p:sp>
        <p:nvSpPr>
          <p:cNvPr id="391" name="Google Shape;391;p27"/>
          <p:cNvSpPr txBox="1"/>
          <p:nvPr/>
        </p:nvSpPr>
        <p:spPr>
          <a:xfrm>
            <a:off x="637063" y="8504602"/>
            <a:ext cx="2755832" cy="570865"/>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399" u="sng" cap="none" strike="noStrike">
                <a:solidFill>
                  <a:srgbClr val="000000"/>
                </a:solidFill>
                <a:latin typeface="Ramabhadra"/>
                <a:ea typeface="Ramabhadra"/>
                <a:cs typeface="Ramabhadra"/>
                <a:sym typeface="Ramabhadra"/>
              </a:rPr>
              <a:t>Table 4</a:t>
            </a:r>
            <a:endParaRPr/>
          </a:p>
        </p:txBody>
      </p:sp>
      <p:sp>
        <p:nvSpPr>
          <p:cNvPr id="392" name="Google Shape;392;p27"/>
          <p:cNvSpPr txBox="1"/>
          <p:nvPr/>
        </p:nvSpPr>
        <p:spPr>
          <a:xfrm>
            <a:off x="4407439" y="355110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393" name="Google Shape;393;p27"/>
          <p:cNvSpPr txBox="1"/>
          <p:nvPr/>
        </p:nvSpPr>
        <p:spPr>
          <a:xfrm>
            <a:off x="4407439" y="508644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394" name="Google Shape;394;p27"/>
          <p:cNvSpPr txBox="1"/>
          <p:nvPr/>
        </p:nvSpPr>
        <p:spPr>
          <a:xfrm>
            <a:off x="4407439" y="6683943"/>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395" name="Google Shape;395;p27"/>
          <p:cNvSpPr txBox="1"/>
          <p:nvPr/>
        </p:nvSpPr>
        <p:spPr>
          <a:xfrm>
            <a:off x="4407439" y="8274832"/>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396" name="Google Shape;396;p27"/>
          <p:cNvSpPr txBox="1"/>
          <p:nvPr/>
        </p:nvSpPr>
        <p:spPr>
          <a:xfrm>
            <a:off x="7828593" y="355110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397" name="Google Shape;397;p27"/>
          <p:cNvSpPr txBox="1"/>
          <p:nvPr/>
        </p:nvSpPr>
        <p:spPr>
          <a:xfrm>
            <a:off x="7828593" y="508644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398" name="Google Shape;398;p27"/>
          <p:cNvSpPr txBox="1"/>
          <p:nvPr/>
        </p:nvSpPr>
        <p:spPr>
          <a:xfrm>
            <a:off x="7828593" y="6683943"/>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399" name="Google Shape;399;p27"/>
          <p:cNvSpPr txBox="1"/>
          <p:nvPr/>
        </p:nvSpPr>
        <p:spPr>
          <a:xfrm>
            <a:off x="7828593" y="8274832"/>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0" name="Google Shape;400;p27"/>
          <p:cNvSpPr txBox="1"/>
          <p:nvPr/>
        </p:nvSpPr>
        <p:spPr>
          <a:xfrm>
            <a:off x="11221408" y="355110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1" name="Google Shape;401;p27"/>
          <p:cNvSpPr txBox="1"/>
          <p:nvPr/>
        </p:nvSpPr>
        <p:spPr>
          <a:xfrm>
            <a:off x="11221408" y="508644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2" name="Google Shape;402;p27"/>
          <p:cNvSpPr txBox="1"/>
          <p:nvPr/>
        </p:nvSpPr>
        <p:spPr>
          <a:xfrm>
            <a:off x="11221408" y="6683943"/>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3" name="Google Shape;403;p27"/>
          <p:cNvSpPr txBox="1"/>
          <p:nvPr/>
        </p:nvSpPr>
        <p:spPr>
          <a:xfrm>
            <a:off x="11221408" y="8274832"/>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4" name="Google Shape;404;p27"/>
          <p:cNvSpPr txBox="1"/>
          <p:nvPr/>
        </p:nvSpPr>
        <p:spPr>
          <a:xfrm>
            <a:off x="14670910" y="355110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5" name="Google Shape;405;p27"/>
          <p:cNvSpPr txBox="1"/>
          <p:nvPr/>
        </p:nvSpPr>
        <p:spPr>
          <a:xfrm>
            <a:off x="14670910" y="5086446"/>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6" name="Google Shape;406;p27"/>
          <p:cNvSpPr txBox="1"/>
          <p:nvPr/>
        </p:nvSpPr>
        <p:spPr>
          <a:xfrm>
            <a:off x="14644782" y="6683943"/>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7" name="Google Shape;407;p27"/>
          <p:cNvSpPr txBox="1"/>
          <p:nvPr/>
        </p:nvSpPr>
        <p:spPr>
          <a:xfrm>
            <a:off x="14670910" y="8274832"/>
            <a:ext cx="2458969"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000000"/>
              </a:buClr>
              <a:buSzPts val="2300"/>
              <a:buFont typeface="Arial"/>
              <a:buChar char="•"/>
            </a:pPr>
            <a:r>
              <a:rPr b="0" i="0" lang="en-US" sz="2300" u="none" cap="none" strike="noStrike">
                <a:solidFill>
                  <a:srgbClr val="000000"/>
                </a:solidFill>
                <a:latin typeface="Alata"/>
                <a:ea typeface="Alata"/>
                <a:cs typeface="Alata"/>
                <a:sym typeface="Alata"/>
              </a:rPr>
              <a:t>Write here</a:t>
            </a:r>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a:p>
            <a:pPr indent="0" lvl="0" marL="0" marR="0" rtl="0" algn="l">
              <a:lnSpc>
                <a:spcPct val="140000"/>
              </a:lnSpc>
              <a:spcBef>
                <a:spcPts val="0"/>
              </a:spcBef>
              <a:spcAft>
                <a:spcPts val="0"/>
              </a:spcAft>
              <a:buNone/>
            </a:pPr>
            <a:r>
              <a:t/>
            </a:r>
            <a:endParaRPr b="0" i="0" sz="2300" u="none" cap="none" strike="noStrike">
              <a:solidFill>
                <a:srgbClr val="000000"/>
              </a:solidFill>
              <a:latin typeface="Alata"/>
              <a:ea typeface="Alata"/>
              <a:cs typeface="Alata"/>
              <a:sym typeface="Alata"/>
            </a:endParaRPr>
          </a:p>
        </p:txBody>
      </p:sp>
      <p:sp>
        <p:nvSpPr>
          <p:cNvPr id="408" name="Google Shape;408;p27"/>
          <p:cNvSpPr/>
          <p:nvPr/>
        </p:nvSpPr>
        <p:spPr>
          <a:xfrm>
            <a:off x="15674187" y="-1692795"/>
            <a:ext cx="4589685" cy="4589685"/>
          </a:xfrm>
          <a:custGeom>
            <a:rect b="b" l="l" r="r" t="t"/>
            <a:pathLst>
              <a:path extrusionOk="0" h="4589685" w="4589685">
                <a:moveTo>
                  <a:pt x="0" y="0"/>
                </a:moveTo>
                <a:lnTo>
                  <a:pt x="4589685" y="0"/>
                </a:lnTo>
                <a:lnTo>
                  <a:pt x="4589685" y="4589685"/>
                </a:lnTo>
                <a:lnTo>
                  <a:pt x="0" y="4589685"/>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pSp>
        <p:nvGrpSpPr>
          <p:cNvPr id="413" name="Google Shape;413;p28"/>
          <p:cNvGrpSpPr/>
          <p:nvPr/>
        </p:nvGrpSpPr>
        <p:grpSpPr>
          <a:xfrm>
            <a:off x="12192000" y="-170938"/>
            <a:ext cx="6096000" cy="10457938"/>
            <a:chOff x="0" y="-47625"/>
            <a:chExt cx="1698403" cy="2913680"/>
          </a:xfrm>
        </p:grpSpPr>
        <p:sp>
          <p:nvSpPr>
            <p:cNvPr id="414" name="Google Shape;414;p28"/>
            <p:cNvSpPr/>
            <p:nvPr/>
          </p:nvSpPr>
          <p:spPr>
            <a:xfrm>
              <a:off x="0" y="0"/>
              <a:ext cx="1698403" cy="2866055"/>
            </a:xfrm>
            <a:custGeom>
              <a:rect b="b" l="l" r="r" t="t"/>
              <a:pathLst>
                <a:path extrusionOk="0" h="2866055" w="1698403">
                  <a:moveTo>
                    <a:pt x="0" y="0"/>
                  </a:moveTo>
                  <a:lnTo>
                    <a:pt x="1698403" y="0"/>
                  </a:lnTo>
                  <a:lnTo>
                    <a:pt x="1698403" y="2866055"/>
                  </a:lnTo>
                  <a:lnTo>
                    <a:pt x="0" y="2866055"/>
                  </a:lnTo>
                  <a:close/>
                </a:path>
              </a:pathLst>
            </a:custGeom>
            <a:solidFill>
              <a:srgbClr val="0C6291"/>
            </a:solidFill>
            <a:ln>
              <a:noFill/>
            </a:ln>
          </p:spPr>
        </p:sp>
        <p:sp>
          <p:nvSpPr>
            <p:cNvPr id="415" name="Google Shape;415;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28"/>
          <p:cNvGrpSpPr/>
          <p:nvPr/>
        </p:nvGrpSpPr>
        <p:grpSpPr>
          <a:xfrm>
            <a:off x="6096000" y="-170938"/>
            <a:ext cx="6096000" cy="10457938"/>
            <a:chOff x="0" y="-227918"/>
            <a:chExt cx="8128000" cy="13943918"/>
          </a:xfrm>
        </p:grpSpPr>
        <p:grpSp>
          <p:nvGrpSpPr>
            <p:cNvPr id="417" name="Google Shape;417;p28"/>
            <p:cNvGrpSpPr/>
            <p:nvPr/>
          </p:nvGrpSpPr>
          <p:grpSpPr>
            <a:xfrm>
              <a:off x="0" y="-227918"/>
              <a:ext cx="8128000" cy="13943918"/>
              <a:chOff x="0" y="-47625"/>
              <a:chExt cx="1698403" cy="2913680"/>
            </a:xfrm>
          </p:grpSpPr>
          <p:sp>
            <p:nvSpPr>
              <p:cNvPr id="418" name="Google Shape;418;p28"/>
              <p:cNvSpPr/>
              <p:nvPr/>
            </p:nvSpPr>
            <p:spPr>
              <a:xfrm>
                <a:off x="0" y="0"/>
                <a:ext cx="1698403" cy="2866055"/>
              </a:xfrm>
              <a:custGeom>
                <a:rect b="b" l="l" r="r" t="t"/>
                <a:pathLst>
                  <a:path extrusionOk="0" h="2866055" w="1698403">
                    <a:moveTo>
                      <a:pt x="0" y="0"/>
                    </a:moveTo>
                    <a:lnTo>
                      <a:pt x="1698403" y="0"/>
                    </a:lnTo>
                    <a:lnTo>
                      <a:pt x="1698403" y="2866055"/>
                    </a:lnTo>
                    <a:lnTo>
                      <a:pt x="0" y="2866055"/>
                    </a:lnTo>
                    <a:close/>
                  </a:path>
                </a:pathLst>
              </a:custGeom>
              <a:solidFill>
                <a:srgbClr val="FC723E"/>
              </a:solidFill>
              <a:ln>
                <a:noFill/>
              </a:ln>
            </p:spPr>
          </p:sp>
          <p:sp>
            <p:nvSpPr>
              <p:cNvPr id="419" name="Google Shape;419;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0" name="Google Shape;420;p28"/>
            <p:cNvSpPr txBox="1"/>
            <p:nvPr/>
          </p:nvSpPr>
          <p:spPr>
            <a:xfrm>
              <a:off x="1699605" y="11778615"/>
              <a:ext cx="4366645" cy="10839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lata"/>
                  <a:ea typeface="Alata"/>
                  <a:cs typeface="Alata"/>
                  <a:sym typeface="Alata"/>
                </a:rPr>
                <a:t>Elaborate on the featured statistic.</a:t>
              </a:r>
              <a:endParaRPr/>
            </a:p>
          </p:txBody>
        </p:sp>
        <p:sp>
          <p:nvSpPr>
            <p:cNvPr id="421" name="Google Shape;421;p28"/>
            <p:cNvSpPr/>
            <p:nvPr/>
          </p:nvSpPr>
          <p:spPr>
            <a:xfrm>
              <a:off x="1072954" y="3900480"/>
              <a:ext cx="5915040" cy="5915040"/>
            </a:xfrm>
            <a:custGeom>
              <a:rect b="b" l="l" r="r" t="t"/>
              <a:pathLst>
                <a:path extrusionOk="0" h="5915040" w="5915040">
                  <a:moveTo>
                    <a:pt x="0" y="0"/>
                  </a:moveTo>
                  <a:lnTo>
                    <a:pt x="5915040" y="0"/>
                  </a:lnTo>
                  <a:lnTo>
                    <a:pt x="5915040" y="5915040"/>
                  </a:lnTo>
                  <a:lnTo>
                    <a:pt x="0" y="5915040"/>
                  </a:lnTo>
                  <a:lnTo>
                    <a:pt x="0" y="0"/>
                  </a:lnTo>
                  <a:close/>
                </a:path>
              </a:pathLst>
            </a:custGeom>
            <a:blipFill rotWithShape="1">
              <a:blip r:embed="rId3">
                <a:alphaModFix/>
              </a:blip>
              <a:stretch>
                <a:fillRect b="0" l="0" r="0" t="0"/>
              </a:stretch>
            </a:blipFill>
            <a:ln>
              <a:noFill/>
            </a:ln>
          </p:spPr>
        </p:sp>
        <p:sp>
          <p:nvSpPr>
            <p:cNvPr id="422" name="Google Shape;422;p28"/>
            <p:cNvSpPr txBox="1"/>
            <p:nvPr/>
          </p:nvSpPr>
          <p:spPr>
            <a:xfrm>
              <a:off x="1072954" y="5333730"/>
              <a:ext cx="5619946" cy="3057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5000" u="none" cap="none" strike="noStrike">
                  <a:solidFill>
                    <a:srgbClr val="000000"/>
                  </a:solidFill>
                  <a:latin typeface="Ramabhadra"/>
                  <a:ea typeface="Ramabhadra"/>
                  <a:cs typeface="Ramabhadra"/>
                  <a:sym typeface="Ramabhadra"/>
                </a:rPr>
                <a:t>43%</a:t>
              </a:r>
              <a:endParaRPr/>
            </a:p>
          </p:txBody>
        </p:sp>
      </p:grpSp>
      <p:grpSp>
        <p:nvGrpSpPr>
          <p:cNvPr id="423" name="Google Shape;423;p28"/>
          <p:cNvGrpSpPr/>
          <p:nvPr/>
        </p:nvGrpSpPr>
        <p:grpSpPr>
          <a:xfrm>
            <a:off x="0" y="-170938"/>
            <a:ext cx="6096000" cy="10457938"/>
            <a:chOff x="0" y="-227918"/>
            <a:chExt cx="8128000" cy="13943918"/>
          </a:xfrm>
        </p:grpSpPr>
        <p:grpSp>
          <p:nvGrpSpPr>
            <p:cNvPr id="424" name="Google Shape;424;p28"/>
            <p:cNvGrpSpPr/>
            <p:nvPr/>
          </p:nvGrpSpPr>
          <p:grpSpPr>
            <a:xfrm>
              <a:off x="0" y="-227918"/>
              <a:ext cx="8128000" cy="13943918"/>
              <a:chOff x="0" y="-47625"/>
              <a:chExt cx="1698403" cy="2913680"/>
            </a:xfrm>
          </p:grpSpPr>
          <p:sp>
            <p:nvSpPr>
              <p:cNvPr id="425" name="Google Shape;425;p28"/>
              <p:cNvSpPr/>
              <p:nvPr/>
            </p:nvSpPr>
            <p:spPr>
              <a:xfrm>
                <a:off x="0" y="0"/>
                <a:ext cx="1698403" cy="2866055"/>
              </a:xfrm>
              <a:custGeom>
                <a:rect b="b" l="l" r="r" t="t"/>
                <a:pathLst>
                  <a:path extrusionOk="0" h="2866055" w="1698403">
                    <a:moveTo>
                      <a:pt x="0" y="0"/>
                    </a:moveTo>
                    <a:lnTo>
                      <a:pt x="1698403" y="0"/>
                    </a:lnTo>
                    <a:lnTo>
                      <a:pt x="1698403" y="2866055"/>
                    </a:lnTo>
                    <a:lnTo>
                      <a:pt x="0" y="2866055"/>
                    </a:lnTo>
                    <a:close/>
                  </a:path>
                </a:pathLst>
              </a:custGeom>
              <a:solidFill>
                <a:srgbClr val="ABFF4F"/>
              </a:solidFill>
              <a:ln>
                <a:noFill/>
              </a:ln>
            </p:spPr>
          </p:sp>
          <p:sp>
            <p:nvSpPr>
              <p:cNvPr id="426" name="Google Shape;426;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28"/>
            <p:cNvSpPr/>
            <p:nvPr/>
          </p:nvSpPr>
          <p:spPr>
            <a:xfrm>
              <a:off x="1106480" y="3909735"/>
              <a:ext cx="5915040" cy="5915040"/>
            </a:xfrm>
            <a:custGeom>
              <a:rect b="b" l="l" r="r" t="t"/>
              <a:pathLst>
                <a:path extrusionOk="0" h="5915040" w="5915040">
                  <a:moveTo>
                    <a:pt x="0" y="0"/>
                  </a:moveTo>
                  <a:lnTo>
                    <a:pt x="5915040" y="0"/>
                  </a:lnTo>
                  <a:lnTo>
                    <a:pt x="5915040" y="5915040"/>
                  </a:lnTo>
                  <a:lnTo>
                    <a:pt x="0" y="5915040"/>
                  </a:lnTo>
                  <a:lnTo>
                    <a:pt x="0" y="0"/>
                  </a:lnTo>
                  <a:close/>
                </a:path>
              </a:pathLst>
            </a:custGeom>
            <a:blipFill rotWithShape="1">
              <a:blip r:embed="rId4">
                <a:alphaModFix/>
              </a:blip>
              <a:stretch>
                <a:fillRect b="0" l="0" r="0" t="0"/>
              </a:stretch>
            </a:blipFill>
            <a:ln>
              <a:noFill/>
            </a:ln>
          </p:spPr>
        </p:sp>
        <p:sp>
          <p:nvSpPr>
            <p:cNvPr id="428" name="Google Shape;428;p28"/>
            <p:cNvSpPr txBox="1"/>
            <p:nvPr/>
          </p:nvSpPr>
          <p:spPr>
            <a:xfrm>
              <a:off x="1254027" y="5333730"/>
              <a:ext cx="5619946" cy="3057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5000" u="none" cap="none" strike="noStrike">
                  <a:solidFill>
                    <a:srgbClr val="FFFFFF"/>
                  </a:solidFill>
                  <a:latin typeface="Ramabhadra"/>
                  <a:ea typeface="Ramabhadra"/>
                  <a:cs typeface="Ramabhadra"/>
                  <a:sym typeface="Ramabhadra"/>
                </a:rPr>
                <a:t>68%</a:t>
              </a:r>
              <a:endParaRPr/>
            </a:p>
          </p:txBody>
        </p:sp>
        <p:sp>
          <p:nvSpPr>
            <p:cNvPr id="429" name="Google Shape;429;p28"/>
            <p:cNvSpPr txBox="1"/>
            <p:nvPr/>
          </p:nvSpPr>
          <p:spPr>
            <a:xfrm>
              <a:off x="1880677" y="11778615"/>
              <a:ext cx="4366645" cy="10839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Alata"/>
                  <a:ea typeface="Alata"/>
                  <a:cs typeface="Alata"/>
                  <a:sym typeface="Alata"/>
                </a:rPr>
                <a:t>Elaborate on the featured statistic.</a:t>
              </a:r>
              <a:endParaRPr/>
            </a:p>
          </p:txBody>
        </p:sp>
      </p:grpSp>
      <p:sp>
        <p:nvSpPr>
          <p:cNvPr id="430" name="Google Shape;430;p28"/>
          <p:cNvSpPr txBox="1"/>
          <p:nvPr/>
        </p:nvSpPr>
        <p:spPr>
          <a:xfrm>
            <a:off x="13738313" y="8822055"/>
            <a:ext cx="3274984" cy="8248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lata"/>
                <a:ea typeface="Alata"/>
                <a:cs typeface="Alata"/>
                <a:sym typeface="Alata"/>
              </a:rPr>
              <a:t>Elaborate on the featured statistic.</a:t>
            </a:r>
            <a:endParaRPr/>
          </a:p>
        </p:txBody>
      </p:sp>
      <p:sp>
        <p:nvSpPr>
          <p:cNvPr id="431" name="Google Shape;431;p28"/>
          <p:cNvSpPr/>
          <p:nvPr/>
        </p:nvSpPr>
        <p:spPr>
          <a:xfrm>
            <a:off x="13268325" y="2932301"/>
            <a:ext cx="4436280" cy="4436280"/>
          </a:xfrm>
          <a:custGeom>
            <a:rect b="b" l="l" r="r" t="t"/>
            <a:pathLst>
              <a:path extrusionOk="0" h="4436280" w="4436280">
                <a:moveTo>
                  <a:pt x="0" y="0"/>
                </a:moveTo>
                <a:lnTo>
                  <a:pt x="4436280" y="0"/>
                </a:lnTo>
                <a:lnTo>
                  <a:pt x="4436280" y="4436280"/>
                </a:lnTo>
                <a:lnTo>
                  <a:pt x="0" y="4436280"/>
                </a:lnTo>
                <a:lnTo>
                  <a:pt x="0" y="0"/>
                </a:lnTo>
                <a:close/>
              </a:path>
            </a:pathLst>
          </a:custGeom>
          <a:blipFill rotWithShape="1">
            <a:blip r:embed="rId5">
              <a:alphaModFix/>
            </a:blip>
            <a:stretch>
              <a:fillRect b="0" l="0" r="0" t="0"/>
            </a:stretch>
          </a:blipFill>
          <a:ln>
            <a:noFill/>
          </a:ln>
        </p:spPr>
      </p:sp>
      <p:sp>
        <p:nvSpPr>
          <p:cNvPr id="432" name="Google Shape;432;p28"/>
          <p:cNvSpPr txBox="1"/>
          <p:nvPr/>
        </p:nvSpPr>
        <p:spPr>
          <a:xfrm>
            <a:off x="13268325" y="3997916"/>
            <a:ext cx="4214959" cy="229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5000" u="none" cap="none" strike="noStrike">
                <a:solidFill>
                  <a:srgbClr val="FFFFFF"/>
                </a:solidFill>
                <a:latin typeface="Ramabhadra"/>
                <a:ea typeface="Ramabhadra"/>
                <a:cs typeface="Ramabhadra"/>
                <a:sym typeface="Ramabhadra"/>
              </a:rPr>
              <a:t>14%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9"/>
          <p:cNvSpPr txBox="1"/>
          <p:nvPr/>
        </p:nvSpPr>
        <p:spPr>
          <a:xfrm>
            <a:off x="1028700" y="3514210"/>
            <a:ext cx="11849100" cy="415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0" u="none" cap="none" strike="noStrike">
                <a:solidFill>
                  <a:srgbClr val="000000"/>
                </a:solidFill>
                <a:latin typeface="Ramabhadra"/>
                <a:ea typeface="Ramabhadra"/>
                <a:cs typeface="Ramabhadra"/>
                <a:sym typeface="Ramabhadra"/>
              </a:rPr>
              <a:t>Write an original statement or inspiring quote</a:t>
            </a:r>
            <a:endParaRPr/>
          </a:p>
        </p:txBody>
      </p:sp>
      <p:grpSp>
        <p:nvGrpSpPr>
          <p:cNvPr id="438" name="Google Shape;438;p29"/>
          <p:cNvGrpSpPr/>
          <p:nvPr/>
        </p:nvGrpSpPr>
        <p:grpSpPr>
          <a:xfrm>
            <a:off x="14481252" y="-180826"/>
            <a:ext cx="3806748" cy="10467826"/>
            <a:chOff x="0" y="-47625"/>
            <a:chExt cx="1002600" cy="2756958"/>
          </a:xfrm>
        </p:grpSpPr>
        <p:sp>
          <p:nvSpPr>
            <p:cNvPr id="439" name="Google Shape;439;p29"/>
            <p:cNvSpPr/>
            <p:nvPr/>
          </p:nvSpPr>
          <p:spPr>
            <a:xfrm>
              <a:off x="0" y="0"/>
              <a:ext cx="1002600" cy="2709333"/>
            </a:xfrm>
            <a:custGeom>
              <a:rect b="b" l="l" r="r" t="t"/>
              <a:pathLst>
                <a:path extrusionOk="0" h="2709333" w="1002600">
                  <a:moveTo>
                    <a:pt x="0" y="0"/>
                  </a:moveTo>
                  <a:lnTo>
                    <a:pt x="1002600" y="0"/>
                  </a:lnTo>
                  <a:lnTo>
                    <a:pt x="1002600" y="2709333"/>
                  </a:lnTo>
                  <a:lnTo>
                    <a:pt x="0" y="2709333"/>
                  </a:lnTo>
                  <a:close/>
                </a:path>
              </a:pathLst>
            </a:custGeom>
            <a:solidFill>
              <a:srgbClr val="FC723E"/>
            </a:solidFill>
            <a:ln>
              <a:noFill/>
            </a:ln>
          </p:spPr>
        </p:sp>
        <p:sp>
          <p:nvSpPr>
            <p:cNvPr id="440" name="Google Shape;440;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9"/>
          <p:cNvSpPr/>
          <p:nvPr/>
        </p:nvSpPr>
        <p:spPr>
          <a:xfrm>
            <a:off x="13572610" y="5571610"/>
            <a:ext cx="4715390" cy="4715390"/>
          </a:xfrm>
          <a:custGeom>
            <a:rect b="b" l="l" r="r" t="t"/>
            <a:pathLst>
              <a:path extrusionOk="0" h="4715390" w="4715390">
                <a:moveTo>
                  <a:pt x="0" y="0"/>
                </a:moveTo>
                <a:lnTo>
                  <a:pt x="4715390" y="0"/>
                </a:lnTo>
                <a:lnTo>
                  <a:pt x="4715390" y="4715390"/>
                </a:lnTo>
                <a:lnTo>
                  <a:pt x="0" y="4715390"/>
                </a:lnTo>
                <a:lnTo>
                  <a:pt x="0" y="0"/>
                </a:lnTo>
                <a:close/>
              </a:path>
            </a:pathLst>
          </a:custGeom>
          <a:blipFill rotWithShape="1">
            <a:blip r:embed="rId3">
              <a:alphaModFix/>
            </a:blip>
            <a:stretch>
              <a:fillRect b="0" l="0" r="0" t="0"/>
            </a:stretch>
          </a:blipFill>
          <a:ln>
            <a:noFill/>
          </a:ln>
        </p:spPr>
      </p:sp>
      <p:sp>
        <p:nvSpPr>
          <p:cNvPr id="442" name="Google Shape;442;p29"/>
          <p:cNvSpPr/>
          <p:nvPr/>
        </p:nvSpPr>
        <p:spPr>
          <a:xfrm rot="-5400000">
            <a:off x="13352950" y="1969008"/>
            <a:ext cx="4531558" cy="2274952"/>
          </a:xfrm>
          <a:custGeom>
            <a:rect b="b" l="l" r="r" t="t"/>
            <a:pathLst>
              <a:path extrusionOk="0" h="2274952" w="4531558">
                <a:moveTo>
                  <a:pt x="0" y="0"/>
                </a:moveTo>
                <a:lnTo>
                  <a:pt x="4531557" y="0"/>
                </a:lnTo>
                <a:lnTo>
                  <a:pt x="4531557" y="2274952"/>
                </a:lnTo>
                <a:lnTo>
                  <a:pt x="0" y="2274952"/>
                </a:lnTo>
                <a:lnTo>
                  <a:pt x="0" y="0"/>
                </a:lnTo>
                <a:close/>
              </a:path>
            </a:pathLst>
          </a:custGeom>
          <a:blipFill rotWithShape="1">
            <a:blip r:embed="rId4">
              <a:alphaModFix/>
            </a:blip>
            <a:stretch>
              <a:fillRect b="0" l="0" r="0" t="0"/>
            </a:stretch>
          </a:blipFill>
          <a:ln>
            <a:noFill/>
          </a:ln>
        </p:spPr>
      </p:sp>
      <p:grpSp>
        <p:nvGrpSpPr>
          <p:cNvPr id="443" name="Google Shape;443;p29"/>
          <p:cNvGrpSpPr/>
          <p:nvPr/>
        </p:nvGrpSpPr>
        <p:grpSpPr>
          <a:xfrm>
            <a:off x="0" y="-107861"/>
            <a:ext cx="1840827" cy="1948688"/>
            <a:chOff x="0" y="-47625"/>
            <a:chExt cx="812800" cy="860425"/>
          </a:xfrm>
        </p:grpSpPr>
        <p:sp>
          <p:nvSpPr>
            <p:cNvPr id="444" name="Google Shape;444;p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723E"/>
            </a:solidFill>
            <a:ln>
              <a:noFill/>
            </a:ln>
          </p:spPr>
        </p:sp>
        <p:sp>
          <p:nvSpPr>
            <p:cNvPr id="445" name="Google Shape;445;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29"/>
          <p:cNvSpPr/>
          <p:nvPr/>
        </p:nvSpPr>
        <p:spPr>
          <a:xfrm rot="5400000">
            <a:off x="11077998" y="1969008"/>
            <a:ext cx="4531558" cy="2274952"/>
          </a:xfrm>
          <a:custGeom>
            <a:rect b="b" l="l" r="r" t="t"/>
            <a:pathLst>
              <a:path extrusionOk="0" h="2274952" w="4531558">
                <a:moveTo>
                  <a:pt x="0" y="0"/>
                </a:moveTo>
                <a:lnTo>
                  <a:pt x="4531557" y="0"/>
                </a:lnTo>
                <a:lnTo>
                  <a:pt x="4531557" y="2274952"/>
                </a:lnTo>
                <a:lnTo>
                  <a:pt x="0" y="2274952"/>
                </a:lnTo>
                <a:lnTo>
                  <a:pt x="0" y="0"/>
                </a:lnTo>
                <a:close/>
              </a:path>
            </a:pathLst>
          </a:custGeom>
          <a:blipFill rotWithShape="1">
            <a:blip r:embed="rId5">
              <a:alphaModFix/>
            </a:blip>
            <a:stretch>
              <a:fillRect b="0" l="0" r="0" t="0"/>
            </a:stretch>
          </a:blipFill>
          <a:ln>
            <a:noFill/>
          </a:ln>
        </p:spPr>
      </p:sp>
      <p:sp>
        <p:nvSpPr>
          <p:cNvPr id="447" name="Google Shape;447;p29"/>
          <p:cNvSpPr/>
          <p:nvPr/>
        </p:nvSpPr>
        <p:spPr>
          <a:xfrm>
            <a:off x="1840827" y="0"/>
            <a:ext cx="1877516" cy="1877516"/>
          </a:xfrm>
          <a:custGeom>
            <a:rect b="b" l="l" r="r" t="t"/>
            <a:pathLst>
              <a:path extrusionOk="0" h="1877516" w="1877516">
                <a:moveTo>
                  <a:pt x="0" y="0"/>
                </a:moveTo>
                <a:lnTo>
                  <a:pt x="1877516" y="0"/>
                </a:lnTo>
                <a:lnTo>
                  <a:pt x="1877516" y="1877516"/>
                </a:lnTo>
                <a:lnTo>
                  <a:pt x="0" y="1877516"/>
                </a:lnTo>
                <a:lnTo>
                  <a:pt x="0" y="0"/>
                </a:lnTo>
                <a:close/>
              </a:path>
            </a:pathLst>
          </a:custGeom>
          <a:blipFill rotWithShape="1">
            <a:blip r:embed="rId6">
              <a:alphaModFix/>
            </a:blip>
            <a:stretch>
              <a:fillRect b="0" l="0" r="0" t="0"/>
            </a:stretch>
          </a:blipFill>
          <a:ln>
            <a:noFill/>
          </a:ln>
        </p:spPr>
      </p:sp>
      <p:sp>
        <p:nvSpPr>
          <p:cNvPr id="448" name="Google Shape;448;p29"/>
          <p:cNvSpPr txBox="1"/>
          <p:nvPr/>
        </p:nvSpPr>
        <p:spPr>
          <a:xfrm>
            <a:off x="1028700" y="8472230"/>
            <a:ext cx="11461925" cy="6064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000000"/>
                </a:solidFill>
                <a:latin typeface="Alata"/>
                <a:ea typeface="Alata"/>
                <a:cs typeface="Alata"/>
                <a:sym typeface="Alata"/>
              </a:rPr>
              <a:t>— Include a credit, citation, or supporting message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30"/>
          <p:cNvPicPr preferRelativeResize="0"/>
          <p:nvPr/>
        </p:nvPicPr>
        <p:blipFill rotWithShape="1">
          <a:blip r:embed="rId3">
            <a:alphaModFix/>
          </a:blip>
          <a:srcRect b="107" l="0" r="0" t="108"/>
          <a:stretch/>
        </p:blipFill>
        <p:spPr>
          <a:xfrm>
            <a:off x="0" y="3885231"/>
            <a:ext cx="9623453" cy="6401769"/>
          </a:xfrm>
          <a:prstGeom prst="rect">
            <a:avLst/>
          </a:prstGeom>
          <a:noFill/>
          <a:ln>
            <a:noFill/>
          </a:ln>
        </p:spPr>
      </p:pic>
      <p:pic>
        <p:nvPicPr>
          <p:cNvPr id="454" name="Google Shape;454;p30"/>
          <p:cNvPicPr preferRelativeResize="0"/>
          <p:nvPr/>
        </p:nvPicPr>
        <p:blipFill rotWithShape="1">
          <a:blip r:embed="rId4">
            <a:alphaModFix/>
          </a:blip>
          <a:srcRect b="28858" l="0" r="0" t="3921"/>
          <a:stretch/>
        </p:blipFill>
        <p:spPr>
          <a:xfrm>
            <a:off x="9623453" y="0"/>
            <a:ext cx="8664547" cy="3885231"/>
          </a:xfrm>
          <a:prstGeom prst="rect">
            <a:avLst/>
          </a:prstGeom>
          <a:noFill/>
          <a:ln>
            <a:noFill/>
          </a:ln>
        </p:spPr>
      </p:pic>
      <p:sp>
        <p:nvSpPr>
          <p:cNvPr id="455" name="Google Shape;455;p30"/>
          <p:cNvSpPr txBox="1"/>
          <p:nvPr/>
        </p:nvSpPr>
        <p:spPr>
          <a:xfrm>
            <a:off x="10939419" y="9123981"/>
            <a:ext cx="6507876" cy="45974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800" u="none" cap="none" strike="noStrike">
                <a:solidFill>
                  <a:srgbClr val="000000"/>
                </a:solidFill>
                <a:latin typeface="Alata"/>
                <a:ea typeface="Alata"/>
                <a:cs typeface="Alata"/>
                <a:sym typeface="Alata"/>
              </a:rPr>
              <a:t>Elaborate on what you want to discuss. </a:t>
            </a:r>
            <a:endParaRPr/>
          </a:p>
        </p:txBody>
      </p:sp>
      <p:grpSp>
        <p:nvGrpSpPr>
          <p:cNvPr id="456" name="Google Shape;456;p30"/>
          <p:cNvGrpSpPr/>
          <p:nvPr/>
        </p:nvGrpSpPr>
        <p:grpSpPr>
          <a:xfrm>
            <a:off x="0" y="-180826"/>
            <a:ext cx="9623453" cy="4066057"/>
            <a:chOff x="0" y="-47625"/>
            <a:chExt cx="2534572" cy="1070896"/>
          </a:xfrm>
        </p:grpSpPr>
        <p:sp>
          <p:nvSpPr>
            <p:cNvPr id="457" name="Google Shape;457;p30"/>
            <p:cNvSpPr/>
            <p:nvPr/>
          </p:nvSpPr>
          <p:spPr>
            <a:xfrm>
              <a:off x="0" y="0"/>
              <a:ext cx="2534572" cy="1023271"/>
            </a:xfrm>
            <a:custGeom>
              <a:rect b="b" l="l" r="r" t="t"/>
              <a:pathLst>
                <a:path extrusionOk="0" h="1023271" w="2534572">
                  <a:moveTo>
                    <a:pt x="0" y="0"/>
                  </a:moveTo>
                  <a:lnTo>
                    <a:pt x="2534572" y="0"/>
                  </a:lnTo>
                  <a:lnTo>
                    <a:pt x="2534572" y="1023271"/>
                  </a:lnTo>
                  <a:lnTo>
                    <a:pt x="0" y="1023271"/>
                  </a:lnTo>
                  <a:close/>
                </a:path>
              </a:pathLst>
            </a:custGeom>
            <a:solidFill>
              <a:srgbClr val="FC723E"/>
            </a:solidFill>
            <a:ln>
              <a:noFill/>
            </a:ln>
          </p:spPr>
        </p:sp>
        <p:sp>
          <p:nvSpPr>
            <p:cNvPr id="458" name="Google Shape;458;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30"/>
          <p:cNvSpPr txBox="1"/>
          <p:nvPr/>
        </p:nvSpPr>
        <p:spPr>
          <a:xfrm>
            <a:off x="527380" y="1028215"/>
            <a:ext cx="8616620" cy="182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FFFFFF"/>
                </a:solidFill>
                <a:latin typeface="Ramabhadra"/>
                <a:ea typeface="Ramabhadra"/>
                <a:cs typeface="Ramabhadra"/>
                <a:sym typeface="Ramabhadra"/>
              </a:rPr>
              <a:t>Conclusion</a:t>
            </a:r>
            <a:endParaRPr/>
          </a:p>
        </p:txBody>
      </p:sp>
      <p:sp>
        <p:nvSpPr>
          <p:cNvPr id="460" name="Google Shape;460;p30"/>
          <p:cNvSpPr txBox="1"/>
          <p:nvPr/>
        </p:nvSpPr>
        <p:spPr>
          <a:xfrm>
            <a:off x="10939419" y="7352335"/>
            <a:ext cx="6507876" cy="45974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800" u="none" cap="none" strike="noStrike">
                <a:solidFill>
                  <a:srgbClr val="000000"/>
                </a:solidFill>
                <a:latin typeface="Alata"/>
                <a:ea typeface="Alata"/>
                <a:cs typeface="Alata"/>
                <a:sym typeface="Alata"/>
              </a:rPr>
              <a:t>Elaborate on what you want to discuss. </a:t>
            </a:r>
            <a:endParaRPr/>
          </a:p>
        </p:txBody>
      </p:sp>
      <p:sp>
        <p:nvSpPr>
          <p:cNvPr id="461" name="Google Shape;461;p30"/>
          <p:cNvSpPr txBox="1"/>
          <p:nvPr/>
        </p:nvSpPr>
        <p:spPr>
          <a:xfrm>
            <a:off x="10939419" y="5484469"/>
            <a:ext cx="6507876" cy="45974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800" u="none" cap="none" strike="noStrike">
                <a:solidFill>
                  <a:srgbClr val="000000"/>
                </a:solidFill>
                <a:latin typeface="Alata"/>
                <a:ea typeface="Alata"/>
                <a:cs typeface="Alata"/>
                <a:sym typeface="Alata"/>
              </a:rPr>
              <a:t>Elaborate on what you want to discuss. </a:t>
            </a:r>
            <a:endParaRPr/>
          </a:p>
        </p:txBody>
      </p:sp>
      <p:sp>
        <p:nvSpPr>
          <p:cNvPr id="462" name="Google Shape;462;p30"/>
          <p:cNvSpPr txBox="1"/>
          <p:nvPr/>
        </p:nvSpPr>
        <p:spPr>
          <a:xfrm>
            <a:off x="10939418" y="4660900"/>
            <a:ext cx="4452981" cy="6283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Add a main point</a:t>
            </a:r>
            <a:endParaRPr/>
          </a:p>
        </p:txBody>
      </p:sp>
      <p:sp>
        <p:nvSpPr>
          <p:cNvPr id="463" name="Google Shape;463;p30"/>
          <p:cNvSpPr txBox="1"/>
          <p:nvPr/>
        </p:nvSpPr>
        <p:spPr>
          <a:xfrm>
            <a:off x="10939418" y="6479690"/>
            <a:ext cx="4071981" cy="6283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Add a main point</a:t>
            </a:r>
            <a:endParaRPr/>
          </a:p>
        </p:txBody>
      </p:sp>
      <p:sp>
        <p:nvSpPr>
          <p:cNvPr id="464" name="Google Shape;464;p30"/>
          <p:cNvSpPr txBox="1"/>
          <p:nvPr/>
        </p:nvSpPr>
        <p:spPr>
          <a:xfrm>
            <a:off x="10939419" y="8298481"/>
            <a:ext cx="4071980" cy="62837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Add a main point</a:t>
            </a:r>
            <a:endParaRPr/>
          </a:p>
        </p:txBody>
      </p:sp>
      <p:sp>
        <p:nvSpPr>
          <p:cNvPr id="465" name="Google Shape;465;p30"/>
          <p:cNvSpPr/>
          <p:nvPr/>
        </p:nvSpPr>
        <p:spPr>
          <a:xfrm rot="10800000">
            <a:off x="5835478" y="6980553"/>
            <a:ext cx="3787975" cy="3318480"/>
          </a:xfrm>
          <a:custGeom>
            <a:rect b="b" l="l" r="r" t="t"/>
            <a:pathLst>
              <a:path extrusionOk="0" h="3318480" w="3787975">
                <a:moveTo>
                  <a:pt x="3787975" y="3318480"/>
                </a:moveTo>
                <a:lnTo>
                  <a:pt x="0" y="3318480"/>
                </a:lnTo>
                <a:lnTo>
                  <a:pt x="0" y="0"/>
                </a:lnTo>
                <a:lnTo>
                  <a:pt x="3787975" y="0"/>
                </a:lnTo>
                <a:lnTo>
                  <a:pt x="3787975" y="3318480"/>
                </a:lnTo>
                <a:close/>
              </a:path>
            </a:pathLst>
          </a:custGeom>
          <a:blipFill rotWithShape="1">
            <a:blip r:embed="rId5">
              <a:alphaModFix/>
            </a:blip>
            <a:stretch>
              <a:fillRect b="0" l="-85580" r="0" t="-111841"/>
            </a:stretch>
          </a:blipFill>
          <a:ln>
            <a:noFill/>
          </a:ln>
        </p:spPr>
      </p:sp>
      <p:grpSp>
        <p:nvGrpSpPr>
          <p:cNvPr id="466" name="Google Shape;466;p30"/>
          <p:cNvGrpSpPr/>
          <p:nvPr/>
        </p:nvGrpSpPr>
        <p:grpSpPr>
          <a:xfrm>
            <a:off x="17738813" y="-107861"/>
            <a:ext cx="1840828" cy="10394861"/>
            <a:chOff x="0" y="-47625"/>
            <a:chExt cx="812800" cy="4589753"/>
          </a:xfrm>
        </p:grpSpPr>
        <p:sp>
          <p:nvSpPr>
            <p:cNvPr id="467" name="Google Shape;467;p30"/>
            <p:cNvSpPr/>
            <p:nvPr/>
          </p:nvSpPr>
          <p:spPr>
            <a:xfrm>
              <a:off x="0" y="0"/>
              <a:ext cx="246694" cy="4542128"/>
            </a:xfrm>
            <a:custGeom>
              <a:rect b="b" l="l" r="r" t="t"/>
              <a:pathLst>
                <a:path extrusionOk="0" h="4542128" w="246694">
                  <a:moveTo>
                    <a:pt x="0" y="0"/>
                  </a:moveTo>
                  <a:lnTo>
                    <a:pt x="246694" y="0"/>
                  </a:lnTo>
                  <a:lnTo>
                    <a:pt x="246694" y="4542128"/>
                  </a:lnTo>
                  <a:lnTo>
                    <a:pt x="0" y="4542128"/>
                  </a:lnTo>
                  <a:close/>
                </a:path>
              </a:pathLst>
            </a:custGeom>
            <a:solidFill>
              <a:srgbClr val="ABFF4F"/>
            </a:solidFill>
            <a:ln>
              <a:noFill/>
            </a:ln>
          </p:spPr>
        </p:sp>
        <p:sp>
          <p:nvSpPr>
            <p:cNvPr id="468" name="Google Shape;468;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9" name="Google Shape;469;p30"/>
          <p:cNvSpPr/>
          <p:nvPr/>
        </p:nvSpPr>
        <p:spPr>
          <a:xfrm>
            <a:off x="16841679" y="-929440"/>
            <a:ext cx="2352980" cy="2352980"/>
          </a:xfrm>
          <a:custGeom>
            <a:rect b="b" l="l" r="r" t="t"/>
            <a:pathLst>
              <a:path extrusionOk="0" h="2352980" w="2352980">
                <a:moveTo>
                  <a:pt x="0" y="0"/>
                </a:moveTo>
                <a:lnTo>
                  <a:pt x="2352980" y="0"/>
                </a:lnTo>
                <a:lnTo>
                  <a:pt x="2352980" y="2352980"/>
                </a:lnTo>
                <a:lnTo>
                  <a:pt x="0" y="235298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31"/>
          <p:cNvPicPr preferRelativeResize="0"/>
          <p:nvPr/>
        </p:nvPicPr>
        <p:blipFill rotWithShape="1">
          <a:blip r:embed="rId3">
            <a:alphaModFix/>
          </a:blip>
          <a:srcRect b="4277" l="0" r="0" t="4277"/>
          <a:stretch/>
        </p:blipFill>
        <p:spPr>
          <a:xfrm>
            <a:off x="10089067" y="597974"/>
            <a:ext cx="4636535" cy="2826561"/>
          </a:xfrm>
          <a:prstGeom prst="rect">
            <a:avLst/>
          </a:prstGeom>
          <a:noFill/>
          <a:ln>
            <a:noFill/>
          </a:ln>
        </p:spPr>
      </p:pic>
      <p:pic>
        <p:nvPicPr>
          <p:cNvPr id="475" name="Google Shape;475;p31"/>
          <p:cNvPicPr preferRelativeResize="0"/>
          <p:nvPr/>
        </p:nvPicPr>
        <p:blipFill rotWithShape="1">
          <a:blip r:embed="rId4">
            <a:alphaModFix/>
          </a:blip>
          <a:srcRect b="4277" l="0" r="0" t="4277"/>
          <a:stretch/>
        </p:blipFill>
        <p:spPr>
          <a:xfrm>
            <a:off x="10089067" y="3750402"/>
            <a:ext cx="4636535" cy="2826561"/>
          </a:xfrm>
          <a:prstGeom prst="rect">
            <a:avLst/>
          </a:prstGeom>
          <a:noFill/>
          <a:ln>
            <a:noFill/>
          </a:ln>
        </p:spPr>
      </p:pic>
      <p:pic>
        <p:nvPicPr>
          <p:cNvPr id="476" name="Google Shape;476;p31"/>
          <p:cNvPicPr preferRelativeResize="0"/>
          <p:nvPr/>
        </p:nvPicPr>
        <p:blipFill rotWithShape="1">
          <a:blip r:embed="rId5">
            <a:alphaModFix/>
          </a:blip>
          <a:srcRect b="4248" l="0" r="0" t="4249"/>
          <a:stretch/>
        </p:blipFill>
        <p:spPr>
          <a:xfrm>
            <a:off x="10089067" y="6902471"/>
            <a:ext cx="4636535" cy="2826561"/>
          </a:xfrm>
          <a:prstGeom prst="rect">
            <a:avLst/>
          </a:prstGeom>
          <a:noFill/>
          <a:ln>
            <a:noFill/>
          </a:ln>
        </p:spPr>
      </p:pic>
      <p:grpSp>
        <p:nvGrpSpPr>
          <p:cNvPr id="477" name="Google Shape;477;p31"/>
          <p:cNvGrpSpPr/>
          <p:nvPr/>
        </p:nvGrpSpPr>
        <p:grpSpPr>
          <a:xfrm>
            <a:off x="-635549" y="-377425"/>
            <a:ext cx="3368093" cy="10687154"/>
            <a:chOff x="0" y="-47625"/>
            <a:chExt cx="887070" cy="2814724"/>
          </a:xfrm>
        </p:grpSpPr>
        <p:sp>
          <p:nvSpPr>
            <p:cNvPr id="478" name="Google Shape;478;p31"/>
            <p:cNvSpPr/>
            <p:nvPr/>
          </p:nvSpPr>
          <p:spPr>
            <a:xfrm>
              <a:off x="0" y="0"/>
              <a:ext cx="887070" cy="2767099"/>
            </a:xfrm>
            <a:custGeom>
              <a:rect b="b" l="l" r="r" t="t"/>
              <a:pathLst>
                <a:path extrusionOk="0" h="2767099" w="887070">
                  <a:moveTo>
                    <a:pt x="0" y="0"/>
                  </a:moveTo>
                  <a:lnTo>
                    <a:pt x="887070" y="0"/>
                  </a:lnTo>
                  <a:lnTo>
                    <a:pt x="887070" y="2767099"/>
                  </a:lnTo>
                  <a:lnTo>
                    <a:pt x="0" y="2767099"/>
                  </a:lnTo>
                  <a:close/>
                </a:path>
              </a:pathLst>
            </a:custGeom>
            <a:solidFill>
              <a:srgbClr val="ABFF4F"/>
            </a:solidFill>
            <a:ln>
              <a:noFill/>
            </a:ln>
          </p:spPr>
        </p:sp>
        <p:sp>
          <p:nvSpPr>
            <p:cNvPr id="479" name="Google Shape;479;p3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0" name="Google Shape;480;p31"/>
          <p:cNvSpPr txBox="1"/>
          <p:nvPr/>
        </p:nvSpPr>
        <p:spPr>
          <a:xfrm>
            <a:off x="704148" y="5163682"/>
            <a:ext cx="71769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Team Members</a:t>
            </a:r>
            <a:endParaRPr/>
          </a:p>
        </p:txBody>
      </p:sp>
      <p:sp>
        <p:nvSpPr>
          <p:cNvPr id="481" name="Google Shape;481;p31"/>
          <p:cNvSpPr txBox="1"/>
          <p:nvPr/>
        </p:nvSpPr>
        <p:spPr>
          <a:xfrm>
            <a:off x="704148" y="9163882"/>
            <a:ext cx="8115300"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000000"/>
                </a:solidFill>
                <a:latin typeface="Alata"/>
                <a:ea typeface="Alata"/>
                <a:cs typeface="Alata"/>
                <a:sym typeface="Alata"/>
              </a:rPr>
              <a:t>Elaborate on what you want to discuss. </a:t>
            </a:r>
            <a:endParaRPr/>
          </a:p>
        </p:txBody>
      </p:sp>
      <p:grpSp>
        <p:nvGrpSpPr>
          <p:cNvPr id="482" name="Google Shape;482;p31"/>
          <p:cNvGrpSpPr/>
          <p:nvPr/>
        </p:nvGrpSpPr>
        <p:grpSpPr>
          <a:xfrm>
            <a:off x="15104461" y="1469275"/>
            <a:ext cx="2429727" cy="1076817"/>
            <a:chOff x="0" y="-9525"/>
            <a:chExt cx="3239636" cy="1435755"/>
          </a:xfrm>
        </p:grpSpPr>
        <p:sp>
          <p:nvSpPr>
            <p:cNvPr id="483" name="Google Shape;483;p31"/>
            <p:cNvSpPr txBox="1"/>
            <p:nvPr/>
          </p:nvSpPr>
          <p:spPr>
            <a:xfrm>
              <a:off x="0" y="-9525"/>
              <a:ext cx="3239636" cy="72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sng" cap="none" strike="noStrike">
                  <a:solidFill>
                    <a:srgbClr val="191919"/>
                  </a:solidFill>
                  <a:latin typeface="Ramabhadra"/>
                  <a:ea typeface="Ramabhadra"/>
                  <a:cs typeface="Ramabhadra"/>
                  <a:sym typeface="Ramabhadra"/>
                </a:rPr>
                <a:t>Name</a:t>
              </a:r>
              <a:endParaRPr/>
            </a:p>
          </p:txBody>
        </p:sp>
        <p:sp>
          <p:nvSpPr>
            <p:cNvPr id="484" name="Google Shape;484;p31"/>
            <p:cNvSpPr txBox="1"/>
            <p:nvPr/>
          </p:nvSpPr>
          <p:spPr>
            <a:xfrm>
              <a:off x="0" y="969030"/>
              <a:ext cx="3239636" cy="45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300" u="none" cap="none" strike="noStrike">
                  <a:solidFill>
                    <a:srgbClr val="191919"/>
                  </a:solidFill>
                  <a:latin typeface="Alata"/>
                  <a:ea typeface="Alata"/>
                  <a:cs typeface="Alata"/>
                  <a:sym typeface="Alata"/>
                </a:rPr>
                <a:t>Title or Position</a:t>
              </a:r>
              <a:endParaRPr/>
            </a:p>
          </p:txBody>
        </p:sp>
      </p:grpSp>
      <p:grpSp>
        <p:nvGrpSpPr>
          <p:cNvPr id="485" name="Google Shape;485;p31"/>
          <p:cNvGrpSpPr/>
          <p:nvPr/>
        </p:nvGrpSpPr>
        <p:grpSpPr>
          <a:xfrm>
            <a:off x="15104461" y="4601520"/>
            <a:ext cx="2429727" cy="1076817"/>
            <a:chOff x="0" y="-9525"/>
            <a:chExt cx="3239636" cy="1435755"/>
          </a:xfrm>
        </p:grpSpPr>
        <p:sp>
          <p:nvSpPr>
            <p:cNvPr id="486" name="Google Shape;486;p31"/>
            <p:cNvSpPr txBox="1"/>
            <p:nvPr/>
          </p:nvSpPr>
          <p:spPr>
            <a:xfrm>
              <a:off x="0" y="-9525"/>
              <a:ext cx="3239636" cy="72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sng" cap="none" strike="noStrike">
                  <a:solidFill>
                    <a:srgbClr val="191919"/>
                  </a:solidFill>
                  <a:latin typeface="Ramabhadra"/>
                  <a:ea typeface="Ramabhadra"/>
                  <a:cs typeface="Ramabhadra"/>
                  <a:sym typeface="Ramabhadra"/>
                </a:rPr>
                <a:t>Name</a:t>
              </a:r>
              <a:endParaRPr/>
            </a:p>
          </p:txBody>
        </p:sp>
        <p:sp>
          <p:nvSpPr>
            <p:cNvPr id="487" name="Google Shape;487;p31"/>
            <p:cNvSpPr txBox="1"/>
            <p:nvPr/>
          </p:nvSpPr>
          <p:spPr>
            <a:xfrm>
              <a:off x="0" y="969030"/>
              <a:ext cx="3239636" cy="45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300" u="none" cap="none" strike="noStrike">
                  <a:solidFill>
                    <a:srgbClr val="191919"/>
                  </a:solidFill>
                  <a:latin typeface="Alata"/>
                  <a:ea typeface="Alata"/>
                  <a:cs typeface="Alata"/>
                  <a:sym typeface="Alata"/>
                </a:rPr>
                <a:t>Title or Position</a:t>
              </a:r>
              <a:endParaRPr/>
            </a:p>
          </p:txBody>
        </p:sp>
      </p:grpSp>
      <p:grpSp>
        <p:nvGrpSpPr>
          <p:cNvPr id="488" name="Google Shape;488;p31"/>
          <p:cNvGrpSpPr/>
          <p:nvPr/>
        </p:nvGrpSpPr>
        <p:grpSpPr>
          <a:xfrm>
            <a:off x="15104461" y="7846125"/>
            <a:ext cx="2429727" cy="1076817"/>
            <a:chOff x="0" y="-9525"/>
            <a:chExt cx="3239636" cy="1435755"/>
          </a:xfrm>
        </p:grpSpPr>
        <p:sp>
          <p:nvSpPr>
            <p:cNvPr id="489" name="Google Shape;489;p31"/>
            <p:cNvSpPr txBox="1"/>
            <p:nvPr/>
          </p:nvSpPr>
          <p:spPr>
            <a:xfrm>
              <a:off x="0" y="-9525"/>
              <a:ext cx="3239636" cy="72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sng" cap="none" strike="noStrike">
                  <a:solidFill>
                    <a:srgbClr val="191919"/>
                  </a:solidFill>
                  <a:latin typeface="Ramabhadra"/>
                  <a:ea typeface="Ramabhadra"/>
                  <a:cs typeface="Ramabhadra"/>
                  <a:sym typeface="Ramabhadra"/>
                </a:rPr>
                <a:t>Name</a:t>
              </a:r>
              <a:endParaRPr/>
            </a:p>
          </p:txBody>
        </p:sp>
        <p:sp>
          <p:nvSpPr>
            <p:cNvPr id="490" name="Google Shape;490;p31"/>
            <p:cNvSpPr txBox="1"/>
            <p:nvPr/>
          </p:nvSpPr>
          <p:spPr>
            <a:xfrm>
              <a:off x="0" y="969030"/>
              <a:ext cx="3239636" cy="45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300" u="none" cap="none" strike="noStrike">
                  <a:solidFill>
                    <a:srgbClr val="191919"/>
                  </a:solidFill>
                  <a:latin typeface="Alata"/>
                  <a:ea typeface="Alata"/>
                  <a:cs typeface="Alata"/>
                  <a:sym typeface="Alata"/>
                </a:rPr>
                <a:t>Title or Position</a:t>
              </a:r>
              <a:endParaRPr/>
            </a:p>
          </p:txBody>
        </p:sp>
      </p:grpSp>
      <p:sp>
        <p:nvSpPr>
          <p:cNvPr id="491" name="Google Shape;491;p31"/>
          <p:cNvSpPr/>
          <p:nvPr/>
        </p:nvSpPr>
        <p:spPr>
          <a:xfrm>
            <a:off x="1098854" y="-1610962"/>
            <a:ext cx="3267380" cy="3267380"/>
          </a:xfrm>
          <a:custGeom>
            <a:rect b="b" l="l" r="r" t="t"/>
            <a:pathLst>
              <a:path extrusionOk="0" h="3267380" w="3267380">
                <a:moveTo>
                  <a:pt x="0" y="0"/>
                </a:moveTo>
                <a:lnTo>
                  <a:pt x="3267380" y="0"/>
                </a:lnTo>
                <a:lnTo>
                  <a:pt x="3267380" y="3267380"/>
                </a:lnTo>
                <a:lnTo>
                  <a:pt x="0" y="3267380"/>
                </a:lnTo>
                <a:lnTo>
                  <a:pt x="0" y="0"/>
                </a:lnTo>
                <a:close/>
              </a:path>
            </a:pathLst>
          </a:custGeom>
          <a:blipFill rotWithShape="1">
            <a:blip r:embed="rId6">
              <a:alphaModFix/>
            </a:blip>
            <a:stretch>
              <a:fillRect b="0" l="0" r="0" t="0"/>
            </a:stretch>
          </a:blipFill>
          <a:ln>
            <a:noFill/>
          </a:ln>
        </p:spPr>
      </p:sp>
      <p:sp>
        <p:nvSpPr>
          <p:cNvPr id="492" name="Google Shape;492;p31"/>
          <p:cNvSpPr/>
          <p:nvPr/>
        </p:nvSpPr>
        <p:spPr>
          <a:xfrm>
            <a:off x="9619083" y="1606124"/>
            <a:ext cx="939967" cy="939967"/>
          </a:xfrm>
          <a:custGeom>
            <a:rect b="b" l="l" r="r" t="t"/>
            <a:pathLst>
              <a:path extrusionOk="0" h="939967" w="939967">
                <a:moveTo>
                  <a:pt x="0" y="0"/>
                </a:moveTo>
                <a:lnTo>
                  <a:pt x="939967" y="0"/>
                </a:lnTo>
                <a:lnTo>
                  <a:pt x="939967" y="939967"/>
                </a:lnTo>
                <a:lnTo>
                  <a:pt x="0" y="939967"/>
                </a:lnTo>
                <a:lnTo>
                  <a:pt x="0" y="0"/>
                </a:lnTo>
                <a:close/>
              </a:path>
            </a:pathLst>
          </a:custGeom>
          <a:blipFill rotWithShape="1">
            <a:blip r:embed="rId7">
              <a:alphaModFix/>
            </a:blip>
            <a:stretch>
              <a:fillRect b="0" l="0" r="0" t="0"/>
            </a:stretch>
          </a:blipFill>
          <a:ln>
            <a:noFill/>
          </a:ln>
        </p:spPr>
      </p:sp>
      <p:sp>
        <p:nvSpPr>
          <p:cNvPr id="493" name="Google Shape;493;p31"/>
          <p:cNvSpPr/>
          <p:nvPr/>
        </p:nvSpPr>
        <p:spPr>
          <a:xfrm>
            <a:off x="9619083" y="4693699"/>
            <a:ext cx="939967" cy="939967"/>
          </a:xfrm>
          <a:custGeom>
            <a:rect b="b" l="l" r="r" t="t"/>
            <a:pathLst>
              <a:path extrusionOk="0" h="939967" w="939967">
                <a:moveTo>
                  <a:pt x="0" y="0"/>
                </a:moveTo>
                <a:lnTo>
                  <a:pt x="939967" y="0"/>
                </a:lnTo>
                <a:lnTo>
                  <a:pt x="939967" y="939967"/>
                </a:lnTo>
                <a:lnTo>
                  <a:pt x="0" y="939967"/>
                </a:lnTo>
                <a:lnTo>
                  <a:pt x="0" y="0"/>
                </a:lnTo>
                <a:close/>
              </a:path>
            </a:pathLst>
          </a:custGeom>
          <a:blipFill rotWithShape="1">
            <a:blip r:embed="rId7">
              <a:alphaModFix/>
            </a:blip>
            <a:stretch>
              <a:fillRect b="0" l="0" r="0" t="0"/>
            </a:stretch>
          </a:blipFill>
          <a:ln>
            <a:noFill/>
          </a:ln>
        </p:spPr>
      </p:sp>
      <p:sp>
        <p:nvSpPr>
          <p:cNvPr id="494" name="Google Shape;494;p31"/>
          <p:cNvSpPr/>
          <p:nvPr/>
        </p:nvSpPr>
        <p:spPr>
          <a:xfrm>
            <a:off x="9619083" y="7781274"/>
            <a:ext cx="939967" cy="939967"/>
          </a:xfrm>
          <a:custGeom>
            <a:rect b="b" l="l" r="r" t="t"/>
            <a:pathLst>
              <a:path extrusionOk="0" h="939967" w="939967">
                <a:moveTo>
                  <a:pt x="0" y="0"/>
                </a:moveTo>
                <a:lnTo>
                  <a:pt x="939967" y="0"/>
                </a:lnTo>
                <a:lnTo>
                  <a:pt x="939967" y="939967"/>
                </a:lnTo>
                <a:lnTo>
                  <a:pt x="0" y="93996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14"/>
          <p:cNvGrpSpPr/>
          <p:nvPr/>
        </p:nvGrpSpPr>
        <p:grpSpPr>
          <a:xfrm>
            <a:off x="0" y="3893765"/>
            <a:ext cx="6007280" cy="6393235"/>
            <a:chOff x="0" y="-47625"/>
            <a:chExt cx="1669176" cy="1776417"/>
          </a:xfrm>
        </p:grpSpPr>
        <p:sp>
          <p:nvSpPr>
            <p:cNvPr id="102" name="Google Shape;102;p14"/>
            <p:cNvSpPr/>
            <p:nvPr/>
          </p:nvSpPr>
          <p:spPr>
            <a:xfrm>
              <a:off x="0" y="0"/>
              <a:ext cx="1669176" cy="1728792"/>
            </a:xfrm>
            <a:custGeom>
              <a:rect b="b" l="l" r="r" t="t"/>
              <a:pathLst>
                <a:path extrusionOk="0" h="1728792" w="1669176">
                  <a:moveTo>
                    <a:pt x="0" y="0"/>
                  </a:moveTo>
                  <a:lnTo>
                    <a:pt x="1669176" y="0"/>
                  </a:lnTo>
                  <a:lnTo>
                    <a:pt x="1669176" y="1728792"/>
                  </a:lnTo>
                  <a:lnTo>
                    <a:pt x="0" y="1728792"/>
                  </a:lnTo>
                  <a:close/>
                </a:path>
              </a:pathLst>
            </a:custGeom>
            <a:solidFill>
              <a:srgbClr val="0C6291"/>
            </a:solidFill>
            <a:ln>
              <a:noFill/>
            </a:ln>
          </p:spPr>
        </p:sp>
        <p:sp>
          <p:nvSpPr>
            <p:cNvPr id="103" name="Google Shape;103;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 name="Google Shape;104;p14"/>
          <p:cNvGrpSpPr/>
          <p:nvPr/>
        </p:nvGrpSpPr>
        <p:grpSpPr>
          <a:xfrm>
            <a:off x="6196428" y="3893765"/>
            <a:ext cx="5895144" cy="6393235"/>
            <a:chOff x="0" y="-47625"/>
            <a:chExt cx="1638018" cy="1776417"/>
          </a:xfrm>
        </p:grpSpPr>
        <p:sp>
          <p:nvSpPr>
            <p:cNvPr id="105" name="Google Shape;105;p14"/>
            <p:cNvSpPr/>
            <p:nvPr/>
          </p:nvSpPr>
          <p:spPr>
            <a:xfrm>
              <a:off x="0" y="0"/>
              <a:ext cx="1638018" cy="1728792"/>
            </a:xfrm>
            <a:custGeom>
              <a:rect b="b" l="l" r="r" t="t"/>
              <a:pathLst>
                <a:path extrusionOk="0" h="1728792" w="1638018">
                  <a:moveTo>
                    <a:pt x="0" y="0"/>
                  </a:moveTo>
                  <a:lnTo>
                    <a:pt x="1638018" y="0"/>
                  </a:lnTo>
                  <a:lnTo>
                    <a:pt x="1638018" y="1728792"/>
                  </a:lnTo>
                  <a:lnTo>
                    <a:pt x="0" y="1728792"/>
                  </a:lnTo>
                  <a:close/>
                </a:path>
              </a:pathLst>
            </a:custGeom>
            <a:solidFill>
              <a:srgbClr val="FC723E"/>
            </a:solidFill>
            <a:ln>
              <a:noFill/>
            </a:ln>
          </p:spPr>
        </p:sp>
        <p:sp>
          <p:nvSpPr>
            <p:cNvPr id="106" name="Google Shape;106;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14"/>
          <p:cNvGrpSpPr/>
          <p:nvPr/>
        </p:nvGrpSpPr>
        <p:grpSpPr>
          <a:xfrm>
            <a:off x="12280720" y="3893765"/>
            <a:ext cx="6007280" cy="6393235"/>
            <a:chOff x="0" y="-47625"/>
            <a:chExt cx="1669176" cy="1776417"/>
          </a:xfrm>
        </p:grpSpPr>
        <p:sp>
          <p:nvSpPr>
            <p:cNvPr id="108" name="Google Shape;108;p14"/>
            <p:cNvSpPr/>
            <p:nvPr/>
          </p:nvSpPr>
          <p:spPr>
            <a:xfrm>
              <a:off x="0" y="0"/>
              <a:ext cx="1669176" cy="1728792"/>
            </a:xfrm>
            <a:custGeom>
              <a:rect b="b" l="l" r="r" t="t"/>
              <a:pathLst>
                <a:path extrusionOk="0" h="1728792" w="1669176">
                  <a:moveTo>
                    <a:pt x="0" y="0"/>
                  </a:moveTo>
                  <a:lnTo>
                    <a:pt x="1669176" y="0"/>
                  </a:lnTo>
                  <a:lnTo>
                    <a:pt x="1669176" y="1728792"/>
                  </a:lnTo>
                  <a:lnTo>
                    <a:pt x="0" y="1728792"/>
                  </a:lnTo>
                  <a:close/>
                </a:path>
              </a:pathLst>
            </a:custGeom>
            <a:solidFill>
              <a:srgbClr val="ABFF4F"/>
            </a:solidFill>
            <a:ln>
              <a:noFill/>
            </a:ln>
          </p:spPr>
        </p:sp>
        <p:sp>
          <p:nvSpPr>
            <p:cNvPr id="109" name="Google Shape;109;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14"/>
          <p:cNvSpPr txBox="1"/>
          <p:nvPr/>
        </p:nvSpPr>
        <p:spPr>
          <a:xfrm>
            <a:off x="1917243" y="689703"/>
            <a:ext cx="138159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000000"/>
                </a:solidFill>
                <a:latin typeface="Ramabhadra"/>
                <a:ea typeface="Ramabhadra"/>
                <a:cs typeface="Ramabhadra"/>
                <a:sym typeface="Ramabhadra"/>
              </a:rPr>
              <a:t>How to Use This Presentation</a:t>
            </a:r>
            <a:endParaRPr/>
          </a:p>
        </p:txBody>
      </p:sp>
      <p:sp>
        <p:nvSpPr>
          <p:cNvPr id="111" name="Google Shape;111;p14"/>
          <p:cNvSpPr txBox="1"/>
          <p:nvPr/>
        </p:nvSpPr>
        <p:spPr>
          <a:xfrm>
            <a:off x="112000" y="5095875"/>
            <a:ext cx="5895000" cy="4814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FFFFFF"/>
                </a:solidFill>
                <a:latin typeface="Alata"/>
                <a:ea typeface="Alata"/>
                <a:cs typeface="Alata"/>
                <a:sym typeface="Alata"/>
              </a:rPr>
              <a:t>Click on the "Google Slides" button below this presentation preview. Make sure to sign in to your Google account. Click on "Make a copy." Start editing your presentation.</a:t>
            </a:r>
            <a:endParaRPr/>
          </a:p>
          <a:p>
            <a:pPr indent="0" lvl="0" marL="0" marR="0" rtl="0" algn="ctr">
              <a:lnSpc>
                <a:spcPct val="140000"/>
              </a:lnSpc>
              <a:spcBef>
                <a:spcPts val="0"/>
              </a:spcBef>
              <a:spcAft>
                <a:spcPts val="0"/>
              </a:spcAft>
              <a:buNone/>
            </a:pPr>
            <a:r>
              <a:rPr b="0" i="0" lang="en-US" sz="2300" u="sng" cap="none" strike="noStrike">
                <a:solidFill>
                  <a:srgbClr val="FFFFFF"/>
                </a:solidFill>
                <a:latin typeface="Alata"/>
                <a:ea typeface="Alata"/>
                <a:cs typeface="Alata"/>
                <a:sym typeface="Alata"/>
              </a:rPr>
              <a:t>Alternative:</a:t>
            </a:r>
            <a:r>
              <a:rPr b="0" i="0" lang="en-US" sz="2300" u="none" cap="none" strike="noStrike">
                <a:solidFill>
                  <a:srgbClr val="FFFFFF"/>
                </a:solidFill>
                <a:latin typeface="Alata"/>
                <a:ea typeface="Alata"/>
                <a:cs typeface="Alata"/>
                <a:sym typeface="Alata"/>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2" name="Google Shape;112;p14"/>
          <p:cNvSpPr txBox="1"/>
          <p:nvPr/>
        </p:nvSpPr>
        <p:spPr>
          <a:xfrm>
            <a:off x="6686144" y="5095875"/>
            <a:ext cx="4915712" cy="39897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FFFFFF"/>
                </a:solidFill>
                <a:latin typeface="Alata"/>
                <a:ea typeface="Alata"/>
                <a:cs typeface="Alata"/>
                <a:sym typeface="Alata"/>
              </a:rPr>
              <a:t>Click on the "PowerPoint" button below this presentation preview. Start editing your presentation.</a:t>
            </a:r>
            <a:endParaRPr/>
          </a:p>
          <a:p>
            <a:pPr indent="0" lvl="0" marL="0" marR="0" rtl="0" algn="ctr">
              <a:lnSpc>
                <a:spcPct val="140000"/>
              </a:lnSpc>
              <a:spcBef>
                <a:spcPts val="0"/>
              </a:spcBef>
              <a:spcAft>
                <a:spcPts val="0"/>
              </a:spcAft>
              <a:buNone/>
            </a:pPr>
            <a:r>
              <a:rPr b="0" i="0" lang="en-US" sz="2300" u="sng" cap="none" strike="noStrike">
                <a:solidFill>
                  <a:srgbClr val="FFFFFF"/>
                </a:solidFill>
                <a:latin typeface="Alata"/>
                <a:ea typeface="Alata"/>
                <a:cs typeface="Alata"/>
                <a:sym typeface="Alata"/>
              </a:rPr>
              <a:t>Alternative:</a:t>
            </a:r>
            <a:r>
              <a:rPr b="0" i="0" lang="en-US" sz="2300" u="none" cap="none" strike="noStrike">
                <a:solidFill>
                  <a:srgbClr val="FFFFFF"/>
                </a:solidFill>
                <a:latin typeface="Alata"/>
                <a:ea typeface="Alata"/>
                <a:cs typeface="Alata"/>
                <a:sym typeface="Alata"/>
              </a:rPr>
              <a:t> From Canva template file, Click on the "Share" button on the top right corner in Canva and click on "More" at the bottom of the menu. Enter "PowerPoint" in the search bar and click on the PowerPoint icon to download.</a:t>
            </a:r>
            <a:endParaRPr/>
          </a:p>
        </p:txBody>
      </p:sp>
      <p:sp>
        <p:nvSpPr>
          <p:cNvPr id="113" name="Google Shape;113;p14"/>
          <p:cNvSpPr txBox="1"/>
          <p:nvPr/>
        </p:nvSpPr>
        <p:spPr>
          <a:xfrm>
            <a:off x="12873347" y="5095875"/>
            <a:ext cx="4822027" cy="15894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FFFFFF"/>
                </a:solidFill>
                <a:latin typeface="Alata"/>
                <a:ea typeface="Alata"/>
                <a:cs typeface="Alata"/>
                <a:sym typeface="Alata"/>
              </a:rPr>
              <a:t>Click on the "Canva" button under this presentation preview. Start editing your presentation. You need to sign in to your Canva account.</a:t>
            </a:r>
            <a:endParaRPr/>
          </a:p>
        </p:txBody>
      </p:sp>
      <p:sp>
        <p:nvSpPr>
          <p:cNvPr id="114" name="Google Shape;114;p14"/>
          <p:cNvSpPr txBox="1"/>
          <p:nvPr/>
        </p:nvSpPr>
        <p:spPr>
          <a:xfrm>
            <a:off x="945917" y="4312337"/>
            <a:ext cx="4115447"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sng" cap="none" strike="noStrike">
                <a:solidFill>
                  <a:srgbClr val="FFFFFF"/>
                </a:solidFill>
                <a:latin typeface="Ramabhadra"/>
                <a:ea typeface="Ramabhadra"/>
                <a:cs typeface="Ramabhadra"/>
                <a:sym typeface="Ramabhadra"/>
              </a:rPr>
              <a:t>Google Slides</a:t>
            </a:r>
            <a:endParaRPr/>
          </a:p>
        </p:txBody>
      </p:sp>
      <p:sp>
        <p:nvSpPr>
          <p:cNvPr id="115" name="Google Shape;115;p14"/>
          <p:cNvSpPr txBox="1"/>
          <p:nvPr/>
        </p:nvSpPr>
        <p:spPr>
          <a:xfrm>
            <a:off x="7086277" y="4312337"/>
            <a:ext cx="4115447"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sng" cap="none" strike="noStrike">
                <a:solidFill>
                  <a:srgbClr val="FFFFFF"/>
                </a:solidFill>
                <a:latin typeface="Ramabhadra"/>
                <a:ea typeface="Ramabhadra"/>
                <a:cs typeface="Ramabhadra"/>
                <a:sym typeface="Ramabhadra"/>
              </a:rPr>
              <a:t>PowerPoint</a:t>
            </a:r>
            <a:endParaRPr/>
          </a:p>
        </p:txBody>
      </p:sp>
      <p:sp>
        <p:nvSpPr>
          <p:cNvPr id="116" name="Google Shape;116;p14"/>
          <p:cNvSpPr txBox="1"/>
          <p:nvPr/>
        </p:nvSpPr>
        <p:spPr>
          <a:xfrm>
            <a:off x="13167897" y="4312337"/>
            <a:ext cx="4115447"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sng" cap="none" strike="noStrike">
                <a:solidFill>
                  <a:srgbClr val="FFFFFF"/>
                </a:solidFill>
                <a:latin typeface="Ramabhadra"/>
                <a:ea typeface="Ramabhadra"/>
                <a:cs typeface="Ramabhadra"/>
                <a:sym typeface="Ramabhadra"/>
              </a:rPr>
              <a:t>Canva</a:t>
            </a:r>
            <a:endParaRPr/>
          </a:p>
        </p:txBody>
      </p:sp>
      <p:sp>
        <p:nvSpPr>
          <p:cNvPr id="117" name="Google Shape;117;p14"/>
          <p:cNvSpPr/>
          <p:nvPr/>
        </p:nvSpPr>
        <p:spPr>
          <a:xfrm rot="10800000">
            <a:off x="1749796" y="0"/>
            <a:ext cx="1805940" cy="1805940"/>
          </a:xfrm>
          <a:custGeom>
            <a:rect b="b" l="l" r="r" t="t"/>
            <a:pathLst>
              <a:path extrusionOk="0" h="1805940" w="1805940">
                <a:moveTo>
                  <a:pt x="0" y="0"/>
                </a:moveTo>
                <a:lnTo>
                  <a:pt x="1805940" y="0"/>
                </a:lnTo>
                <a:lnTo>
                  <a:pt x="1805940" y="1805940"/>
                </a:lnTo>
                <a:lnTo>
                  <a:pt x="0" y="1805940"/>
                </a:lnTo>
                <a:lnTo>
                  <a:pt x="0" y="0"/>
                </a:lnTo>
                <a:close/>
              </a:path>
            </a:pathLst>
          </a:custGeom>
          <a:blipFill rotWithShape="1">
            <a:blip r:embed="rId3">
              <a:alphaModFix/>
            </a:blip>
            <a:stretch>
              <a:fillRect b="0" l="0" r="0" t="0"/>
            </a:stretch>
          </a:blipFill>
          <a:ln>
            <a:noFill/>
          </a:ln>
        </p:spPr>
      </p:sp>
      <p:grpSp>
        <p:nvGrpSpPr>
          <p:cNvPr id="118" name="Google Shape;118;p14"/>
          <p:cNvGrpSpPr/>
          <p:nvPr/>
        </p:nvGrpSpPr>
        <p:grpSpPr>
          <a:xfrm rot="10800000">
            <a:off x="0" y="9632"/>
            <a:ext cx="1707470" cy="1896355"/>
            <a:chOff x="0" y="-47625"/>
            <a:chExt cx="812800" cy="902714"/>
          </a:xfrm>
        </p:grpSpPr>
        <p:sp>
          <p:nvSpPr>
            <p:cNvPr id="119" name="Google Shape;119;p14"/>
            <p:cNvSpPr/>
            <p:nvPr/>
          </p:nvSpPr>
          <p:spPr>
            <a:xfrm>
              <a:off x="0" y="0"/>
              <a:ext cx="812800" cy="855089"/>
            </a:xfrm>
            <a:custGeom>
              <a:rect b="b" l="l" r="r" t="t"/>
              <a:pathLst>
                <a:path extrusionOk="0" h="855089" w="812800">
                  <a:moveTo>
                    <a:pt x="0" y="0"/>
                  </a:moveTo>
                  <a:lnTo>
                    <a:pt x="812800" y="0"/>
                  </a:lnTo>
                  <a:lnTo>
                    <a:pt x="812800" y="855089"/>
                  </a:lnTo>
                  <a:lnTo>
                    <a:pt x="0" y="855089"/>
                  </a:lnTo>
                  <a:close/>
                </a:path>
              </a:pathLst>
            </a:custGeom>
            <a:solidFill>
              <a:srgbClr val="FC723E"/>
            </a:solidFill>
            <a:ln>
              <a:noFill/>
            </a:ln>
          </p:spPr>
        </p:sp>
        <p:sp>
          <p:nvSpPr>
            <p:cNvPr id="120" name="Google Shape;120;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14"/>
          <p:cNvGrpSpPr/>
          <p:nvPr/>
        </p:nvGrpSpPr>
        <p:grpSpPr>
          <a:xfrm rot="10800000">
            <a:off x="57269" y="1848221"/>
            <a:ext cx="1646512" cy="1653892"/>
            <a:chOff x="1813" y="0"/>
            <a:chExt cx="809173" cy="812800"/>
          </a:xfrm>
        </p:grpSpPr>
        <p:sp>
          <p:nvSpPr>
            <p:cNvPr id="122" name="Google Shape;122;p1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BF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14"/>
          <p:cNvSpPr/>
          <p:nvPr/>
        </p:nvSpPr>
        <p:spPr>
          <a:xfrm>
            <a:off x="15284360" y="7599680"/>
            <a:ext cx="6560952" cy="6560952"/>
          </a:xfrm>
          <a:custGeom>
            <a:rect b="b" l="l" r="r" t="t"/>
            <a:pathLst>
              <a:path extrusionOk="0" h="6560952" w="6560952">
                <a:moveTo>
                  <a:pt x="0" y="0"/>
                </a:moveTo>
                <a:lnTo>
                  <a:pt x="6560952" y="0"/>
                </a:lnTo>
                <a:lnTo>
                  <a:pt x="6560952" y="6560952"/>
                </a:lnTo>
                <a:lnTo>
                  <a:pt x="0" y="656095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32"/>
          <p:cNvGrpSpPr/>
          <p:nvPr/>
        </p:nvGrpSpPr>
        <p:grpSpPr>
          <a:xfrm>
            <a:off x="0" y="-164273"/>
            <a:ext cx="4112939" cy="3593273"/>
            <a:chOff x="0" y="-47625"/>
            <a:chExt cx="1192400" cy="1041742"/>
          </a:xfrm>
        </p:grpSpPr>
        <p:sp>
          <p:nvSpPr>
            <p:cNvPr id="500" name="Google Shape;500;p32"/>
            <p:cNvSpPr/>
            <p:nvPr/>
          </p:nvSpPr>
          <p:spPr>
            <a:xfrm>
              <a:off x="0" y="0"/>
              <a:ext cx="1192400" cy="994117"/>
            </a:xfrm>
            <a:custGeom>
              <a:rect b="b" l="l" r="r" t="t"/>
              <a:pathLst>
                <a:path extrusionOk="0" h="994117" w="1192400">
                  <a:moveTo>
                    <a:pt x="0" y="0"/>
                  </a:moveTo>
                  <a:lnTo>
                    <a:pt x="1192400" y="0"/>
                  </a:lnTo>
                  <a:lnTo>
                    <a:pt x="1192400" y="994117"/>
                  </a:lnTo>
                  <a:lnTo>
                    <a:pt x="0" y="994117"/>
                  </a:lnTo>
                  <a:close/>
                </a:path>
              </a:pathLst>
            </a:custGeom>
            <a:solidFill>
              <a:srgbClr val="0C6291"/>
            </a:solidFill>
            <a:ln>
              <a:noFill/>
            </a:ln>
          </p:spPr>
        </p:sp>
        <p:sp>
          <p:nvSpPr>
            <p:cNvPr id="501" name="Google Shape;501;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2" name="Google Shape;502;p32"/>
          <p:cNvGrpSpPr/>
          <p:nvPr/>
        </p:nvGrpSpPr>
        <p:grpSpPr>
          <a:xfrm>
            <a:off x="0" y="3264727"/>
            <a:ext cx="4112939" cy="3593273"/>
            <a:chOff x="0" y="-47625"/>
            <a:chExt cx="1192400" cy="1041742"/>
          </a:xfrm>
        </p:grpSpPr>
        <p:sp>
          <p:nvSpPr>
            <p:cNvPr id="503" name="Google Shape;503;p32"/>
            <p:cNvSpPr/>
            <p:nvPr/>
          </p:nvSpPr>
          <p:spPr>
            <a:xfrm>
              <a:off x="0" y="0"/>
              <a:ext cx="1192400" cy="994117"/>
            </a:xfrm>
            <a:custGeom>
              <a:rect b="b" l="l" r="r" t="t"/>
              <a:pathLst>
                <a:path extrusionOk="0" h="994117" w="1192400">
                  <a:moveTo>
                    <a:pt x="0" y="0"/>
                  </a:moveTo>
                  <a:lnTo>
                    <a:pt x="1192400" y="0"/>
                  </a:lnTo>
                  <a:lnTo>
                    <a:pt x="1192400" y="994117"/>
                  </a:lnTo>
                  <a:lnTo>
                    <a:pt x="0" y="994117"/>
                  </a:lnTo>
                  <a:close/>
                </a:path>
              </a:pathLst>
            </a:custGeom>
            <a:solidFill>
              <a:srgbClr val="FC723E"/>
            </a:solidFill>
            <a:ln>
              <a:noFill/>
            </a:ln>
          </p:spPr>
        </p:sp>
        <p:sp>
          <p:nvSpPr>
            <p:cNvPr id="504" name="Google Shape;504;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32"/>
          <p:cNvGrpSpPr/>
          <p:nvPr/>
        </p:nvGrpSpPr>
        <p:grpSpPr>
          <a:xfrm>
            <a:off x="0" y="6693727"/>
            <a:ext cx="4112939" cy="3593273"/>
            <a:chOff x="0" y="-47625"/>
            <a:chExt cx="1192400" cy="1041742"/>
          </a:xfrm>
        </p:grpSpPr>
        <p:sp>
          <p:nvSpPr>
            <p:cNvPr id="506" name="Google Shape;506;p32"/>
            <p:cNvSpPr/>
            <p:nvPr/>
          </p:nvSpPr>
          <p:spPr>
            <a:xfrm>
              <a:off x="0" y="0"/>
              <a:ext cx="1192400" cy="994117"/>
            </a:xfrm>
            <a:custGeom>
              <a:rect b="b" l="l" r="r" t="t"/>
              <a:pathLst>
                <a:path extrusionOk="0" h="994117" w="1192400">
                  <a:moveTo>
                    <a:pt x="0" y="0"/>
                  </a:moveTo>
                  <a:lnTo>
                    <a:pt x="1192400" y="0"/>
                  </a:lnTo>
                  <a:lnTo>
                    <a:pt x="1192400" y="994117"/>
                  </a:lnTo>
                  <a:lnTo>
                    <a:pt x="0" y="994117"/>
                  </a:lnTo>
                  <a:close/>
                </a:path>
              </a:pathLst>
            </a:custGeom>
            <a:solidFill>
              <a:srgbClr val="ABFF4F"/>
            </a:solidFill>
            <a:ln>
              <a:noFill/>
            </a:ln>
          </p:spPr>
        </p:sp>
        <p:sp>
          <p:nvSpPr>
            <p:cNvPr id="507" name="Google Shape;507;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8" name="Google Shape;508;p32"/>
          <p:cNvSpPr txBox="1"/>
          <p:nvPr/>
        </p:nvSpPr>
        <p:spPr>
          <a:xfrm>
            <a:off x="4112939" y="3954462"/>
            <a:ext cx="10061918" cy="182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Thank you!</a:t>
            </a:r>
            <a:endParaRPr/>
          </a:p>
        </p:txBody>
      </p:sp>
      <p:sp>
        <p:nvSpPr>
          <p:cNvPr id="509" name="Google Shape;509;p32"/>
          <p:cNvSpPr txBox="1"/>
          <p:nvPr/>
        </p:nvSpPr>
        <p:spPr>
          <a:xfrm>
            <a:off x="5923043" y="6270625"/>
            <a:ext cx="6441708" cy="11366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Alata"/>
                <a:ea typeface="Alata"/>
                <a:cs typeface="Alata"/>
                <a:sym typeface="Alata"/>
              </a:rPr>
              <a:t>Write a closing statement or call-to-action here.</a:t>
            </a:r>
            <a:endParaRPr/>
          </a:p>
        </p:txBody>
      </p:sp>
      <p:grpSp>
        <p:nvGrpSpPr>
          <p:cNvPr id="510" name="Google Shape;510;p32"/>
          <p:cNvGrpSpPr/>
          <p:nvPr/>
        </p:nvGrpSpPr>
        <p:grpSpPr>
          <a:xfrm>
            <a:off x="14174857" y="-164273"/>
            <a:ext cx="4112939" cy="3593273"/>
            <a:chOff x="0" y="-47625"/>
            <a:chExt cx="1192400" cy="1041742"/>
          </a:xfrm>
        </p:grpSpPr>
        <p:sp>
          <p:nvSpPr>
            <p:cNvPr id="511" name="Google Shape;511;p32"/>
            <p:cNvSpPr/>
            <p:nvPr/>
          </p:nvSpPr>
          <p:spPr>
            <a:xfrm>
              <a:off x="0" y="0"/>
              <a:ext cx="1192400" cy="994117"/>
            </a:xfrm>
            <a:custGeom>
              <a:rect b="b" l="l" r="r" t="t"/>
              <a:pathLst>
                <a:path extrusionOk="0" h="994117" w="1192400">
                  <a:moveTo>
                    <a:pt x="0" y="0"/>
                  </a:moveTo>
                  <a:lnTo>
                    <a:pt x="1192400" y="0"/>
                  </a:lnTo>
                  <a:lnTo>
                    <a:pt x="1192400" y="994117"/>
                  </a:lnTo>
                  <a:lnTo>
                    <a:pt x="0" y="994117"/>
                  </a:lnTo>
                  <a:close/>
                </a:path>
              </a:pathLst>
            </a:custGeom>
            <a:solidFill>
              <a:srgbClr val="FC723E"/>
            </a:solidFill>
            <a:ln>
              <a:noFill/>
            </a:ln>
          </p:spPr>
        </p:sp>
        <p:sp>
          <p:nvSpPr>
            <p:cNvPr id="512" name="Google Shape;512;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32"/>
          <p:cNvGrpSpPr/>
          <p:nvPr/>
        </p:nvGrpSpPr>
        <p:grpSpPr>
          <a:xfrm>
            <a:off x="14174857" y="3264727"/>
            <a:ext cx="4112939" cy="3593273"/>
            <a:chOff x="0" y="-47625"/>
            <a:chExt cx="1192400" cy="1041742"/>
          </a:xfrm>
        </p:grpSpPr>
        <p:sp>
          <p:nvSpPr>
            <p:cNvPr id="514" name="Google Shape;514;p32"/>
            <p:cNvSpPr/>
            <p:nvPr/>
          </p:nvSpPr>
          <p:spPr>
            <a:xfrm>
              <a:off x="0" y="0"/>
              <a:ext cx="1192400" cy="994117"/>
            </a:xfrm>
            <a:custGeom>
              <a:rect b="b" l="l" r="r" t="t"/>
              <a:pathLst>
                <a:path extrusionOk="0" h="994117" w="1192400">
                  <a:moveTo>
                    <a:pt x="0" y="0"/>
                  </a:moveTo>
                  <a:lnTo>
                    <a:pt x="1192400" y="0"/>
                  </a:lnTo>
                  <a:lnTo>
                    <a:pt x="1192400" y="994117"/>
                  </a:lnTo>
                  <a:lnTo>
                    <a:pt x="0" y="994117"/>
                  </a:lnTo>
                  <a:close/>
                </a:path>
              </a:pathLst>
            </a:custGeom>
            <a:solidFill>
              <a:srgbClr val="0C6291"/>
            </a:solidFill>
            <a:ln>
              <a:noFill/>
            </a:ln>
          </p:spPr>
        </p:sp>
        <p:sp>
          <p:nvSpPr>
            <p:cNvPr id="515" name="Google Shape;515;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32"/>
          <p:cNvGrpSpPr/>
          <p:nvPr/>
        </p:nvGrpSpPr>
        <p:grpSpPr>
          <a:xfrm>
            <a:off x="14174857" y="6693727"/>
            <a:ext cx="4112939" cy="3593273"/>
            <a:chOff x="0" y="-47625"/>
            <a:chExt cx="1192400" cy="1041742"/>
          </a:xfrm>
        </p:grpSpPr>
        <p:sp>
          <p:nvSpPr>
            <p:cNvPr id="517" name="Google Shape;517;p32"/>
            <p:cNvSpPr/>
            <p:nvPr/>
          </p:nvSpPr>
          <p:spPr>
            <a:xfrm>
              <a:off x="0" y="0"/>
              <a:ext cx="1192400" cy="994117"/>
            </a:xfrm>
            <a:custGeom>
              <a:rect b="b" l="l" r="r" t="t"/>
              <a:pathLst>
                <a:path extrusionOk="0" h="994117" w="1192400">
                  <a:moveTo>
                    <a:pt x="0" y="0"/>
                  </a:moveTo>
                  <a:lnTo>
                    <a:pt x="1192400" y="0"/>
                  </a:lnTo>
                  <a:lnTo>
                    <a:pt x="1192400" y="994117"/>
                  </a:lnTo>
                  <a:lnTo>
                    <a:pt x="0" y="994117"/>
                  </a:lnTo>
                  <a:close/>
                </a:path>
              </a:pathLst>
            </a:custGeom>
            <a:solidFill>
              <a:srgbClr val="ABFF4F"/>
            </a:solidFill>
            <a:ln>
              <a:noFill/>
            </a:ln>
          </p:spPr>
        </p:sp>
        <p:sp>
          <p:nvSpPr>
            <p:cNvPr id="518" name="Google Shape;518;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9" name="Google Shape;519;p32"/>
          <p:cNvSpPr/>
          <p:nvPr/>
        </p:nvSpPr>
        <p:spPr>
          <a:xfrm>
            <a:off x="0" y="6858000"/>
            <a:ext cx="4112939" cy="3603166"/>
          </a:xfrm>
          <a:custGeom>
            <a:rect b="b" l="l" r="r" t="t"/>
            <a:pathLst>
              <a:path extrusionOk="0" h="3603166" w="4112939">
                <a:moveTo>
                  <a:pt x="0" y="0"/>
                </a:moveTo>
                <a:lnTo>
                  <a:pt x="4112939" y="0"/>
                </a:lnTo>
                <a:lnTo>
                  <a:pt x="4112939" y="3603166"/>
                </a:lnTo>
                <a:lnTo>
                  <a:pt x="0" y="3603166"/>
                </a:lnTo>
                <a:lnTo>
                  <a:pt x="0" y="0"/>
                </a:lnTo>
                <a:close/>
              </a:path>
            </a:pathLst>
          </a:custGeom>
          <a:blipFill rotWithShape="1">
            <a:blip r:embed="rId3">
              <a:alphaModFix/>
            </a:blip>
            <a:stretch>
              <a:fillRect b="0" l="-85580" r="0" t="-111841"/>
            </a:stretch>
          </a:blipFill>
          <a:ln>
            <a:noFill/>
          </a:ln>
        </p:spPr>
      </p:sp>
      <p:sp>
        <p:nvSpPr>
          <p:cNvPr id="520" name="Google Shape;520;p32"/>
          <p:cNvSpPr/>
          <p:nvPr/>
        </p:nvSpPr>
        <p:spPr>
          <a:xfrm>
            <a:off x="16591730" y="-1090058"/>
            <a:ext cx="2648836" cy="2648836"/>
          </a:xfrm>
          <a:custGeom>
            <a:rect b="b" l="l" r="r" t="t"/>
            <a:pathLst>
              <a:path extrusionOk="0" h="2648836" w="2648836">
                <a:moveTo>
                  <a:pt x="0" y="0"/>
                </a:moveTo>
                <a:lnTo>
                  <a:pt x="2648836" y="0"/>
                </a:lnTo>
                <a:lnTo>
                  <a:pt x="2648836" y="2648835"/>
                </a:lnTo>
                <a:lnTo>
                  <a:pt x="0" y="2648835"/>
                </a:lnTo>
                <a:lnTo>
                  <a:pt x="0" y="0"/>
                </a:lnTo>
                <a:close/>
              </a:path>
            </a:pathLst>
          </a:custGeom>
          <a:blipFill rotWithShape="1">
            <a:blip r:embed="rId4">
              <a:alphaModFix/>
            </a:blip>
            <a:stretch>
              <a:fillRect b="0" l="0" r="0" t="0"/>
            </a:stretch>
          </a:blipFill>
          <a:ln>
            <a:noFill/>
          </a:ln>
        </p:spPr>
      </p:sp>
      <p:grpSp>
        <p:nvGrpSpPr>
          <p:cNvPr id="521" name="Google Shape;521;p32"/>
          <p:cNvGrpSpPr/>
          <p:nvPr/>
        </p:nvGrpSpPr>
        <p:grpSpPr>
          <a:xfrm>
            <a:off x="15731873" y="8922287"/>
            <a:ext cx="1265352" cy="1339494"/>
            <a:chOff x="0" y="-47625"/>
            <a:chExt cx="812800" cy="860425"/>
          </a:xfrm>
        </p:grpSpPr>
        <p:sp>
          <p:nvSpPr>
            <p:cNvPr id="522" name="Google Shape;522;p3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723E"/>
            </a:solidFill>
            <a:ln>
              <a:noFill/>
            </a:ln>
          </p:spPr>
        </p:sp>
        <p:sp>
          <p:nvSpPr>
            <p:cNvPr id="523" name="Google Shape;523;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4" name="Google Shape;524;p32"/>
          <p:cNvSpPr/>
          <p:nvPr/>
        </p:nvSpPr>
        <p:spPr>
          <a:xfrm>
            <a:off x="16997225" y="8996429"/>
            <a:ext cx="1290571" cy="1290571"/>
          </a:xfrm>
          <a:custGeom>
            <a:rect b="b" l="l" r="r" t="t"/>
            <a:pathLst>
              <a:path extrusionOk="0" h="1290571" w="1290571">
                <a:moveTo>
                  <a:pt x="0" y="0"/>
                </a:moveTo>
                <a:lnTo>
                  <a:pt x="1290570" y="0"/>
                </a:lnTo>
                <a:lnTo>
                  <a:pt x="1290570" y="1290571"/>
                </a:lnTo>
                <a:lnTo>
                  <a:pt x="0" y="1290571"/>
                </a:lnTo>
                <a:lnTo>
                  <a:pt x="0" y="0"/>
                </a:lnTo>
                <a:close/>
              </a:path>
            </a:pathLst>
          </a:custGeom>
          <a:blipFill rotWithShape="1">
            <a:blip r:embed="rId5">
              <a:alphaModFix/>
            </a:blip>
            <a:stretch>
              <a:fillRect b="0" l="0" r="0" t="0"/>
            </a:stretch>
          </a:blipFill>
          <a:ln>
            <a:noFill/>
          </a:ln>
        </p:spPr>
      </p:sp>
      <p:sp>
        <p:nvSpPr>
          <p:cNvPr id="525" name="Google Shape;525;p32"/>
          <p:cNvSpPr/>
          <p:nvPr/>
        </p:nvSpPr>
        <p:spPr>
          <a:xfrm rot="5400000">
            <a:off x="1537718" y="853779"/>
            <a:ext cx="3429000" cy="1721441"/>
          </a:xfrm>
          <a:custGeom>
            <a:rect b="b" l="l" r="r" t="t"/>
            <a:pathLst>
              <a:path extrusionOk="0" h="1721441" w="3429000">
                <a:moveTo>
                  <a:pt x="0" y="0"/>
                </a:moveTo>
                <a:lnTo>
                  <a:pt x="3429000" y="0"/>
                </a:lnTo>
                <a:lnTo>
                  <a:pt x="3429000" y="1721442"/>
                </a:lnTo>
                <a:lnTo>
                  <a:pt x="0" y="172144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grpSp>
        <p:nvGrpSpPr>
          <p:cNvPr id="530" name="Google Shape;530;p33"/>
          <p:cNvGrpSpPr/>
          <p:nvPr/>
        </p:nvGrpSpPr>
        <p:grpSpPr>
          <a:xfrm>
            <a:off x="12444639" y="-180826"/>
            <a:ext cx="5843361" cy="10467826"/>
            <a:chOff x="0" y="-47625"/>
            <a:chExt cx="1538992" cy="2756958"/>
          </a:xfrm>
        </p:grpSpPr>
        <p:sp>
          <p:nvSpPr>
            <p:cNvPr id="531" name="Google Shape;531;p33"/>
            <p:cNvSpPr/>
            <p:nvPr/>
          </p:nvSpPr>
          <p:spPr>
            <a:xfrm>
              <a:off x="0" y="0"/>
              <a:ext cx="1538992" cy="2709333"/>
            </a:xfrm>
            <a:custGeom>
              <a:rect b="b" l="l" r="r" t="t"/>
              <a:pathLst>
                <a:path extrusionOk="0" h="2709333" w="1538992">
                  <a:moveTo>
                    <a:pt x="0" y="0"/>
                  </a:moveTo>
                  <a:lnTo>
                    <a:pt x="1538992" y="0"/>
                  </a:lnTo>
                  <a:lnTo>
                    <a:pt x="1538992" y="2709333"/>
                  </a:lnTo>
                  <a:lnTo>
                    <a:pt x="0" y="2709333"/>
                  </a:lnTo>
                  <a:close/>
                </a:path>
              </a:pathLst>
            </a:custGeom>
            <a:solidFill>
              <a:srgbClr val="FC723E"/>
            </a:solidFill>
            <a:ln>
              <a:noFill/>
            </a:ln>
          </p:spPr>
        </p:sp>
        <p:sp>
          <p:nvSpPr>
            <p:cNvPr id="532" name="Google Shape;532;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33"/>
          <p:cNvGrpSpPr/>
          <p:nvPr/>
        </p:nvGrpSpPr>
        <p:grpSpPr>
          <a:xfrm>
            <a:off x="0" y="7364732"/>
            <a:ext cx="12444639" cy="3266926"/>
            <a:chOff x="0" y="-47625"/>
            <a:chExt cx="3277601" cy="860425"/>
          </a:xfrm>
        </p:grpSpPr>
        <p:sp>
          <p:nvSpPr>
            <p:cNvPr id="534" name="Google Shape;534;p33"/>
            <p:cNvSpPr/>
            <p:nvPr/>
          </p:nvSpPr>
          <p:spPr>
            <a:xfrm>
              <a:off x="0" y="0"/>
              <a:ext cx="3277601" cy="722026"/>
            </a:xfrm>
            <a:custGeom>
              <a:rect b="b" l="l" r="r" t="t"/>
              <a:pathLst>
                <a:path extrusionOk="0" h="722026" w="3277601">
                  <a:moveTo>
                    <a:pt x="0" y="0"/>
                  </a:moveTo>
                  <a:lnTo>
                    <a:pt x="3277601" y="0"/>
                  </a:lnTo>
                  <a:lnTo>
                    <a:pt x="3277601" y="722026"/>
                  </a:lnTo>
                  <a:lnTo>
                    <a:pt x="0" y="722026"/>
                  </a:lnTo>
                  <a:close/>
                </a:path>
              </a:pathLst>
            </a:custGeom>
            <a:solidFill>
              <a:srgbClr val="ABFF4F"/>
            </a:solidFill>
            <a:ln>
              <a:noFill/>
            </a:ln>
          </p:spPr>
        </p:sp>
        <p:sp>
          <p:nvSpPr>
            <p:cNvPr id="535" name="Google Shape;535;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6" name="Google Shape;536;p33"/>
          <p:cNvSpPr txBox="1"/>
          <p:nvPr/>
        </p:nvSpPr>
        <p:spPr>
          <a:xfrm>
            <a:off x="575170" y="8001879"/>
            <a:ext cx="11294300" cy="182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Resource Page</a:t>
            </a:r>
            <a:endParaRPr/>
          </a:p>
        </p:txBody>
      </p:sp>
      <p:sp>
        <p:nvSpPr>
          <p:cNvPr id="537" name="Google Shape;537;p33"/>
          <p:cNvSpPr txBox="1"/>
          <p:nvPr/>
        </p:nvSpPr>
        <p:spPr>
          <a:xfrm>
            <a:off x="12836754" y="2303746"/>
            <a:ext cx="5059131" cy="558101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300" u="none" cap="none" strike="noStrike">
                <a:solidFill>
                  <a:srgbClr val="FFFFFF"/>
                </a:solidFill>
                <a:latin typeface="Alata"/>
                <a:ea typeface="Alata"/>
                <a:cs typeface="Alata"/>
                <a:sym typeface="Alata"/>
              </a:rPr>
              <a:t>Use these design resources in your Canva Presentation.</a:t>
            </a:r>
            <a:endParaRPr/>
          </a:p>
          <a:p>
            <a:pPr indent="0" lvl="0" marL="0" marR="0" rtl="0" algn="l">
              <a:lnSpc>
                <a:spcPct val="135652"/>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rPr b="0" i="0" lang="en-US" sz="2300" u="none" cap="none" strike="noStrike">
                <a:solidFill>
                  <a:srgbClr val="FFFFFF"/>
                </a:solidFill>
                <a:latin typeface="Alata"/>
                <a:ea typeface="Alata"/>
                <a:cs typeface="Alata"/>
                <a:sym typeface="Alata"/>
              </a:rPr>
              <a:t>You can find these fonts online too. Happy designing! </a:t>
            </a:r>
            <a:endParaRPr/>
          </a:p>
          <a:p>
            <a:pPr indent="0" lvl="0" marL="0" marR="0" rtl="0" algn="l">
              <a:lnSpc>
                <a:spcPct val="130000"/>
              </a:lnSpc>
              <a:spcBef>
                <a:spcPts val="0"/>
              </a:spcBef>
              <a:spcAft>
                <a:spcPts val="0"/>
              </a:spcAft>
              <a:buNone/>
            </a:pPr>
            <a:r>
              <a:t/>
            </a:r>
            <a:endParaRPr b="0" i="0" sz="2300" u="none" cap="none" strike="noStrike">
              <a:solidFill>
                <a:srgbClr val="FFFFFF"/>
              </a:solidFill>
              <a:latin typeface="Alata"/>
              <a:ea typeface="Alata"/>
              <a:cs typeface="Alata"/>
              <a:sym typeface="Alata"/>
            </a:endParaRPr>
          </a:p>
          <a:p>
            <a:pPr indent="0" lvl="0" marL="0" marR="0" rtl="0" algn="l">
              <a:lnSpc>
                <a:spcPct val="130000"/>
              </a:lnSpc>
              <a:spcBef>
                <a:spcPts val="0"/>
              </a:spcBef>
              <a:spcAft>
                <a:spcPts val="0"/>
              </a:spcAft>
              <a:buNone/>
            </a:pPr>
            <a:r>
              <a:rPr b="0" i="0" lang="en-US" sz="2300" u="none" cap="none" strike="noStrike">
                <a:solidFill>
                  <a:srgbClr val="FFFFFF"/>
                </a:solidFill>
                <a:latin typeface="Alata"/>
                <a:ea typeface="Alata"/>
                <a:cs typeface="Alata"/>
                <a:sym typeface="Alata"/>
              </a:rPr>
              <a:t>Don't forget to delete this page before presenting. </a:t>
            </a:r>
            <a:endParaRPr/>
          </a:p>
        </p:txBody>
      </p:sp>
      <p:sp>
        <p:nvSpPr>
          <p:cNvPr id="538" name="Google Shape;538;p33"/>
          <p:cNvSpPr txBox="1"/>
          <p:nvPr/>
        </p:nvSpPr>
        <p:spPr>
          <a:xfrm>
            <a:off x="12836754" y="3330478"/>
            <a:ext cx="4676765" cy="73279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300" u="none" cap="none" strike="noStrike">
                <a:solidFill>
                  <a:srgbClr val="FFFFFF"/>
                </a:solidFill>
                <a:latin typeface="Alata"/>
                <a:ea typeface="Alata"/>
                <a:cs typeface="Alata"/>
                <a:sym typeface="Alata"/>
              </a:rPr>
              <a:t>This presentation template uses the following free fonts:</a:t>
            </a:r>
            <a:endParaRPr/>
          </a:p>
        </p:txBody>
      </p:sp>
      <p:sp>
        <p:nvSpPr>
          <p:cNvPr id="539" name="Google Shape;539;p33"/>
          <p:cNvSpPr txBox="1"/>
          <p:nvPr/>
        </p:nvSpPr>
        <p:spPr>
          <a:xfrm>
            <a:off x="12836754" y="4485289"/>
            <a:ext cx="5059131" cy="1189355"/>
          </a:xfrm>
          <a:prstGeom prst="rect">
            <a:avLst/>
          </a:prstGeom>
          <a:noFill/>
          <a:ln>
            <a:noFill/>
          </a:ln>
        </p:spPr>
        <p:txBody>
          <a:bodyPr anchorCtr="0" anchor="t" bIns="0" lIns="0" spcFirstLastPara="1" rIns="0" wrap="square" tIns="0">
            <a:spAutoFit/>
          </a:bodyPr>
          <a:lstStyle/>
          <a:p>
            <a:pPr indent="-248284" lvl="1" marL="496571" marR="0" rtl="0" algn="l">
              <a:lnSpc>
                <a:spcPct val="140000"/>
              </a:lnSpc>
              <a:spcBef>
                <a:spcPts val="0"/>
              </a:spcBef>
              <a:spcAft>
                <a:spcPts val="0"/>
              </a:spcAft>
              <a:buClr>
                <a:srgbClr val="FFFFFF"/>
              </a:buClr>
              <a:buSzPts val="2300"/>
              <a:buFont typeface="Arial"/>
              <a:buChar char="•"/>
            </a:pPr>
            <a:r>
              <a:rPr b="0" i="0" lang="en-US" sz="2300" u="none" cap="none" strike="noStrike">
                <a:solidFill>
                  <a:srgbClr val="FFFFFF"/>
                </a:solidFill>
                <a:latin typeface="Alata"/>
                <a:ea typeface="Alata"/>
                <a:cs typeface="Alata"/>
                <a:sym typeface="Alata"/>
              </a:rPr>
              <a:t>Titles: Ramabhadra</a:t>
            </a:r>
            <a:endParaRPr/>
          </a:p>
          <a:p>
            <a:pPr indent="-248284" lvl="1" marL="496571" marR="0" rtl="0" algn="l">
              <a:lnSpc>
                <a:spcPct val="140000"/>
              </a:lnSpc>
              <a:spcBef>
                <a:spcPts val="0"/>
              </a:spcBef>
              <a:spcAft>
                <a:spcPts val="0"/>
              </a:spcAft>
              <a:buClr>
                <a:srgbClr val="FFFFFF"/>
              </a:buClr>
              <a:buSzPts val="2300"/>
              <a:buFont typeface="Arial"/>
              <a:buChar char="•"/>
            </a:pPr>
            <a:r>
              <a:rPr b="0" i="0" lang="en-US" sz="2300" u="none" cap="none" strike="noStrike">
                <a:solidFill>
                  <a:srgbClr val="FFFFFF"/>
                </a:solidFill>
                <a:latin typeface="Alata"/>
                <a:ea typeface="Alata"/>
                <a:cs typeface="Alata"/>
                <a:sym typeface="Alata"/>
              </a:rPr>
              <a:t>Headers: Ramabhadra</a:t>
            </a:r>
            <a:endParaRPr/>
          </a:p>
          <a:p>
            <a:pPr indent="-248284" lvl="1" marL="496571" marR="0" rtl="0" algn="l">
              <a:lnSpc>
                <a:spcPct val="140000"/>
              </a:lnSpc>
              <a:spcBef>
                <a:spcPts val="0"/>
              </a:spcBef>
              <a:spcAft>
                <a:spcPts val="0"/>
              </a:spcAft>
              <a:buClr>
                <a:srgbClr val="FFFFFF"/>
              </a:buClr>
              <a:buSzPts val="2300"/>
              <a:buFont typeface="Arial"/>
              <a:buChar char="•"/>
            </a:pPr>
            <a:r>
              <a:rPr b="0" i="0" lang="en-US" sz="2300" u="none" cap="none" strike="noStrike">
                <a:solidFill>
                  <a:srgbClr val="FFFFFF"/>
                </a:solidFill>
                <a:latin typeface="Alata"/>
                <a:ea typeface="Alata"/>
                <a:cs typeface="Alata"/>
                <a:sym typeface="Alata"/>
              </a:rPr>
              <a:t>Body Copy: Alata</a:t>
            </a:r>
            <a:endParaRPr/>
          </a:p>
        </p:txBody>
      </p:sp>
      <p:sp>
        <p:nvSpPr>
          <p:cNvPr id="540" name="Google Shape;540;p33"/>
          <p:cNvSpPr/>
          <p:nvPr/>
        </p:nvSpPr>
        <p:spPr>
          <a:xfrm>
            <a:off x="4477971" y="4324228"/>
            <a:ext cx="2702950" cy="2702950"/>
          </a:xfrm>
          <a:custGeom>
            <a:rect b="b" l="l" r="r" t="t"/>
            <a:pathLst>
              <a:path extrusionOk="0" h="2702950" w="2702950">
                <a:moveTo>
                  <a:pt x="0" y="0"/>
                </a:moveTo>
                <a:lnTo>
                  <a:pt x="2702950" y="0"/>
                </a:lnTo>
                <a:lnTo>
                  <a:pt x="2702950" y="2702950"/>
                </a:lnTo>
                <a:lnTo>
                  <a:pt x="0" y="2702950"/>
                </a:lnTo>
                <a:lnTo>
                  <a:pt x="0" y="0"/>
                </a:lnTo>
                <a:close/>
              </a:path>
            </a:pathLst>
          </a:custGeom>
          <a:blipFill rotWithShape="1">
            <a:blip r:embed="rId3">
              <a:alphaModFix/>
            </a:blip>
            <a:stretch>
              <a:fillRect b="0" l="0" r="0" t="0"/>
            </a:stretch>
          </a:blipFill>
          <a:ln>
            <a:noFill/>
          </a:ln>
        </p:spPr>
      </p:sp>
      <p:sp>
        <p:nvSpPr>
          <p:cNvPr id="541" name="Google Shape;541;p33"/>
          <p:cNvSpPr/>
          <p:nvPr/>
        </p:nvSpPr>
        <p:spPr>
          <a:xfrm>
            <a:off x="7770535" y="646578"/>
            <a:ext cx="3075261" cy="2694102"/>
          </a:xfrm>
          <a:custGeom>
            <a:rect b="b" l="l" r="r" t="t"/>
            <a:pathLst>
              <a:path extrusionOk="0" h="2694102" w="3075261">
                <a:moveTo>
                  <a:pt x="0" y="0"/>
                </a:moveTo>
                <a:lnTo>
                  <a:pt x="3075261" y="0"/>
                </a:lnTo>
                <a:lnTo>
                  <a:pt x="3075261" y="2694102"/>
                </a:lnTo>
                <a:lnTo>
                  <a:pt x="0" y="2694102"/>
                </a:lnTo>
                <a:lnTo>
                  <a:pt x="0" y="0"/>
                </a:lnTo>
                <a:close/>
              </a:path>
            </a:pathLst>
          </a:custGeom>
          <a:blipFill rotWithShape="1">
            <a:blip r:embed="rId4">
              <a:alphaModFix/>
            </a:blip>
            <a:stretch>
              <a:fillRect b="0" l="-85580" r="0" t="-111841"/>
            </a:stretch>
          </a:blipFill>
          <a:ln>
            <a:noFill/>
          </a:ln>
        </p:spPr>
      </p:sp>
      <p:grpSp>
        <p:nvGrpSpPr>
          <p:cNvPr id="542" name="Google Shape;542;p33"/>
          <p:cNvGrpSpPr/>
          <p:nvPr/>
        </p:nvGrpSpPr>
        <p:grpSpPr>
          <a:xfrm>
            <a:off x="4435581" y="488202"/>
            <a:ext cx="2702950" cy="2861326"/>
            <a:chOff x="0" y="-47625"/>
            <a:chExt cx="812800" cy="860425"/>
          </a:xfrm>
        </p:grpSpPr>
        <p:sp>
          <p:nvSpPr>
            <p:cNvPr id="543" name="Google Shape;543;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723E"/>
            </a:solidFill>
            <a:ln>
              <a:noFill/>
            </a:ln>
          </p:spPr>
        </p:sp>
        <p:sp>
          <p:nvSpPr>
            <p:cNvPr id="544" name="Google Shape;544;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5" name="Google Shape;545;p33"/>
          <p:cNvSpPr/>
          <p:nvPr/>
        </p:nvSpPr>
        <p:spPr>
          <a:xfrm>
            <a:off x="1028700" y="583859"/>
            <a:ext cx="2756821" cy="2756821"/>
          </a:xfrm>
          <a:custGeom>
            <a:rect b="b" l="l" r="r" t="t"/>
            <a:pathLst>
              <a:path extrusionOk="0" h="2756821" w="2756821">
                <a:moveTo>
                  <a:pt x="0" y="0"/>
                </a:moveTo>
                <a:lnTo>
                  <a:pt x="2756821" y="0"/>
                </a:lnTo>
                <a:lnTo>
                  <a:pt x="2756821" y="2756821"/>
                </a:lnTo>
                <a:lnTo>
                  <a:pt x="0" y="2756821"/>
                </a:lnTo>
                <a:lnTo>
                  <a:pt x="0" y="0"/>
                </a:lnTo>
                <a:close/>
              </a:path>
            </a:pathLst>
          </a:custGeom>
          <a:blipFill rotWithShape="1">
            <a:blip r:embed="rId5">
              <a:alphaModFix/>
            </a:blip>
            <a:stretch>
              <a:fillRect b="0" l="0" r="0" t="0"/>
            </a:stretch>
          </a:blipFill>
          <a:ln>
            <a:noFill/>
          </a:ln>
        </p:spPr>
      </p:sp>
      <p:sp>
        <p:nvSpPr>
          <p:cNvPr id="546" name="Google Shape;546;p33"/>
          <p:cNvSpPr/>
          <p:nvPr/>
        </p:nvSpPr>
        <p:spPr>
          <a:xfrm rot="5400000">
            <a:off x="1098025" y="4997230"/>
            <a:ext cx="2702950" cy="1356946"/>
          </a:xfrm>
          <a:custGeom>
            <a:rect b="b" l="l" r="r" t="t"/>
            <a:pathLst>
              <a:path extrusionOk="0" h="1356946" w="2702950">
                <a:moveTo>
                  <a:pt x="0" y="0"/>
                </a:moveTo>
                <a:lnTo>
                  <a:pt x="2702950" y="0"/>
                </a:lnTo>
                <a:lnTo>
                  <a:pt x="2702950" y="1356946"/>
                </a:lnTo>
                <a:lnTo>
                  <a:pt x="0" y="1356946"/>
                </a:lnTo>
                <a:lnTo>
                  <a:pt x="0" y="0"/>
                </a:lnTo>
                <a:close/>
              </a:path>
            </a:pathLst>
          </a:custGeom>
          <a:blipFill rotWithShape="1">
            <a:blip r:embed="rId6">
              <a:alphaModFix/>
            </a:blip>
            <a:stretch>
              <a:fillRect b="0" l="0" r="0" t="0"/>
            </a:stretch>
          </a:blipFill>
          <a:ln>
            <a:noFill/>
          </a:ln>
        </p:spPr>
      </p:sp>
      <p:sp>
        <p:nvSpPr>
          <p:cNvPr id="547" name="Google Shape;547;p33"/>
          <p:cNvSpPr/>
          <p:nvPr/>
        </p:nvSpPr>
        <p:spPr>
          <a:xfrm>
            <a:off x="7970663" y="4324228"/>
            <a:ext cx="2702950" cy="2702950"/>
          </a:xfrm>
          <a:custGeom>
            <a:rect b="b" l="l" r="r" t="t"/>
            <a:pathLst>
              <a:path extrusionOk="0" h="2702950" w="2702950">
                <a:moveTo>
                  <a:pt x="0" y="0"/>
                </a:moveTo>
                <a:lnTo>
                  <a:pt x="2702949" y="0"/>
                </a:lnTo>
                <a:lnTo>
                  <a:pt x="2702949" y="2702950"/>
                </a:lnTo>
                <a:lnTo>
                  <a:pt x="0" y="270295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4"/>
          <p:cNvSpPr/>
          <p:nvPr/>
        </p:nvSpPr>
        <p:spPr>
          <a:xfrm>
            <a:off x="920414" y="4950897"/>
            <a:ext cx="3863064" cy="965766"/>
          </a:xfrm>
          <a:custGeom>
            <a:rect b="b" l="l" r="r" t="t"/>
            <a:pathLst>
              <a:path extrusionOk="0" h="965766" w="3863064">
                <a:moveTo>
                  <a:pt x="0" y="0"/>
                </a:moveTo>
                <a:lnTo>
                  <a:pt x="3863063" y="0"/>
                </a:lnTo>
                <a:lnTo>
                  <a:pt x="3863063" y="965766"/>
                </a:lnTo>
                <a:lnTo>
                  <a:pt x="0" y="965766"/>
                </a:lnTo>
                <a:lnTo>
                  <a:pt x="0" y="0"/>
                </a:lnTo>
                <a:close/>
              </a:path>
            </a:pathLst>
          </a:custGeom>
          <a:blipFill rotWithShape="1">
            <a:blip r:embed="rId3">
              <a:alphaModFix/>
            </a:blip>
            <a:stretch>
              <a:fillRect b="0" l="0" r="0" t="0"/>
            </a:stretch>
          </a:blipFill>
          <a:ln>
            <a:noFill/>
          </a:ln>
        </p:spPr>
      </p:sp>
      <p:sp>
        <p:nvSpPr>
          <p:cNvPr id="553" name="Google Shape;553;p34"/>
          <p:cNvSpPr/>
          <p:nvPr/>
        </p:nvSpPr>
        <p:spPr>
          <a:xfrm>
            <a:off x="14848284" y="0"/>
            <a:ext cx="3433286" cy="6335179"/>
          </a:xfrm>
          <a:prstGeom prst="rect">
            <a:avLst/>
          </a:prstGeom>
          <a:solidFill>
            <a:srgbClr val="FC72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10896464" y="0"/>
            <a:ext cx="3958250" cy="10287000"/>
          </a:xfrm>
          <a:prstGeom prst="rect">
            <a:avLst/>
          </a:prstGeom>
          <a:solidFill>
            <a:srgbClr val="0C6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10896464" y="6335179"/>
            <a:ext cx="3951821" cy="3951821"/>
          </a:xfrm>
          <a:custGeom>
            <a:rect b="b" l="l" r="r" t="t"/>
            <a:pathLst>
              <a:path extrusionOk="0" h="3951821" w="3951821">
                <a:moveTo>
                  <a:pt x="0" y="0"/>
                </a:moveTo>
                <a:lnTo>
                  <a:pt x="3951820" y="0"/>
                </a:lnTo>
                <a:lnTo>
                  <a:pt x="3951820" y="3951821"/>
                </a:lnTo>
                <a:lnTo>
                  <a:pt x="0" y="3951821"/>
                </a:lnTo>
                <a:lnTo>
                  <a:pt x="0" y="0"/>
                </a:lnTo>
                <a:close/>
              </a:path>
            </a:pathLst>
          </a:custGeom>
          <a:blipFill rotWithShape="1">
            <a:blip r:embed="rId4">
              <a:alphaModFix/>
            </a:blip>
            <a:stretch>
              <a:fillRect b="0" l="0" r="0" t="0"/>
            </a:stretch>
          </a:blipFill>
          <a:ln>
            <a:noFill/>
          </a:ln>
        </p:spPr>
      </p:sp>
      <p:sp>
        <p:nvSpPr>
          <p:cNvPr id="556" name="Google Shape;556;p34"/>
          <p:cNvSpPr/>
          <p:nvPr/>
        </p:nvSpPr>
        <p:spPr>
          <a:xfrm flipH="1" rot="10800000">
            <a:off x="14848284" y="6335179"/>
            <a:ext cx="4510921" cy="3951821"/>
          </a:xfrm>
          <a:custGeom>
            <a:rect b="b" l="l" r="r" t="t"/>
            <a:pathLst>
              <a:path extrusionOk="0" h="3951821" w="4510921">
                <a:moveTo>
                  <a:pt x="0" y="3951821"/>
                </a:moveTo>
                <a:lnTo>
                  <a:pt x="4510921" y="3951821"/>
                </a:lnTo>
                <a:lnTo>
                  <a:pt x="4510921" y="0"/>
                </a:lnTo>
                <a:lnTo>
                  <a:pt x="0" y="0"/>
                </a:lnTo>
                <a:lnTo>
                  <a:pt x="0" y="3951821"/>
                </a:lnTo>
                <a:close/>
              </a:path>
            </a:pathLst>
          </a:custGeom>
          <a:blipFill rotWithShape="1">
            <a:blip r:embed="rId5">
              <a:alphaModFix/>
            </a:blip>
            <a:stretch>
              <a:fillRect b="0" l="-85580" r="0" t="-111841"/>
            </a:stretch>
          </a:blipFill>
          <a:ln>
            <a:noFill/>
          </a:ln>
        </p:spPr>
      </p:sp>
      <p:sp>
        <p:nvSpPr>
          <p:cNvPr id="557" name="Google Shape;557;p34"/>
          <p:cNvSpPr txBox="1"/>
          <p:nvPr/>
        </p:nvSpPr>
        <p:spPr>
          <a:xfrm>
            <a:off x="920414" y="2407722"/>
            <a:ext cx="7726128" cy="182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Credits</a:t>
            </a:r>
            <a:endParaRPr/>
          </a:p>
        </p:txBody>
      </p:sp>
      <p:sp>
        <p:nvSpPr>
          <p:cNvPr id="558" name="Google Shape;558;p34"/>
          <p:cNvSpPr txBox="1"/>
          <p:nvPr/>
        </p:nvSpPr>
        <p:spPr>
          <a:xfrm>
            <a:off x="920414" y="6592938"/>
            <a:ext cx="88965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00" u="none" cap="none" strike="noStrike">
                <a:solidFill>
                  <a:srgbClr val="000000"/>
                </a:solidFill>
                <a:latin typeface="Alata"/>
                <a:ea typeface="Alata"/>
                <a:cs typeface="Alata"/>
                <a:sym typeface="Alata"/>
              </a:rPr>
              <a:t>This presentation template is free for everyone to use thanks to the following:</a:t>
            </a:r>
            <a:endParaRPr/>
          </a:p>
        </p:txBody>
      </p:sp>
      <p:sp>
        <p:nvSpPr>
          <p:cNvPr id="559" name="Google Shape;559;p34"/>
          <p:cNvSpPr txBox="1"/>
          <p:nvPr/>
        </p:nvSpPr>
        <p:spPr>
          <a:xfrm>
            <a:off x="920414" y="8397875"/>
            <a:ext cx="8896500" cy="769500"/>
          </a:xfrm>
          <a:prstGeom prst="rect">
            <a:avLst/>
          </a:prstGeom>
          <a:noFill/>
          <a:ln>
            <a:noFill/>
          </a:ln>
        </p:spPr>
        <p:txBody>
          <a:bodyPr anchorCtr="0" anchor="t" bIns="0" lIns="0" spcFirstLastPara="1" rIns="0" wrap="square" tIns="0">
            <a:spAutoFit/>
          </a:bodyPr>
          <a:lstStyle/>
          <a:p>
            <a:pPr indent="-269874" lvl="1" marL="539749" marR="0" rtl="0" algn="l">
              <a:lnSpc>
                <a:spcPct val="100000"/>
              </a:lnSpc>
              <a:spcBef>
                <a:spcPts val="0"/>
              </a:spcBef>
              <a:spcAft>
                <a:spcPts val="0"/>
              </a:spcAft>
              <a:buClr>
                <a:srgbClr val="000000"/>
              </a:buClr>
              <a:buSzPts val="2499"/>
              <a:buFont typeface="Arial"/>
              <a:buChar char="•"/>
            </a:pPr>
            <a:r>
              <a:rPr b="0" i="0" lang="en-US" sz="2499" u="none" cap="none" strike="noStrike">
                <a:solidFill>
                  <a:srgbClr val="000000"/>
                </a:solidFill>
                <a:latin typeface="Alata"/>
                <a:ea typeface="Alata"/>
                <a:cs typeface="Alata"/>
                <a:sym typeface="Alata"/>
              </a:rPr>
              <a:t>SlidesCarnival for the presentation template</a:t>
            </a:r>
            <a:endParaRPr/>
          </a:p>
          <a:p>
            <a:pPr indent="-269875" lvl="1" marL="539750" marR="0" rtl="0" algn="l">
              <a:lnSpc>
                <a:spcPct val="100000"/>
              </a:lnSpc>
              <a:spcBef>
                <a:spcPts val="0"/>
              </a:spcBef>
              <a:spcAft>
                <a:spcPts val="0"/>
              </a:spcAft>
              <a:buClr>
                <a:srgbClr val="000000"/>
              </a:buClr>
              <a:buSzPts val="2500"/>
              <a:buFont typeface="Arial"/>
              <a:buChar char="•"/>
            </a:pPr>
            <a:r>
              <a:rPr b="0" i="0" lang="en-US" sz="2500" u="none" cap="none" strike="noStrike">
                <a:solidFill>
                  <a:srgbClr val="000000"/>
                </a:solidFill>
                <a:latin typeface="Alata"/>
                <a:ea typeface="Alata"/>
                <a:cs typeface="Alata"/>
                <a:sym typeface="Alata"/>
              </a:rPr>
              <a:t>Pexels for the photos</a:t>
            </a:r>
            <a:endParaRPr/>
          </a:p>
        </p:txBody>
      </p:sp>
      <p:sp>
        <p:nvSpPr>
          <p:cNvPr id="560" name="Google Shape;560;p34"/>
          <p:cNvSpPr txBox="1"/>
          <p:nvPr/>
        </p:nvSpPr>
        <p:spPr>
          <a:xfrm rot="-5400000">
            <a:off x="11301335" y="2741372"/>
            <a:ext cx="6142593" cy="793750"/>
          </a:xfrm>
          <a:prstGeom prst="rect">
            <a:avLst/>
          </a:prstGeom>
          <a:noFill/>
          <a:ln>
            <a:noFill/>
          </a:ln>
        </p:spPr>
        <p:txBody>
          <a:bodyPr anchorCtr="0" anchor="t" bIns="0" lIns="0" spcFirstLastPara="1" rIns="0" wrap="square" tIns="0">
            <a:spAutoFit/>
          </a:bodyPr>
          <a:lstStyle/>
          <a:p>
            <a:pPr indent="0" lvl="0" marL="0" marR="0" rtl="0" algn="l">
              <a:lnSpc>
                <a:spcPct val="130006"/>
              </a:lnSpc>
              <a:spcBef>
                <a:spcPts val="0"/>
              </a:spcBef>
              <a:spcAft>
                <a:spcPts val="0"/>
              </a:spcAft>
              <a:buNone/>
            </a:pPr>
            <a:r>
              <a:rPr b="0" i="0" lang="en-US" sz="4999" u="none" cap="none" strike="noStrike">
                <a:solidFill>
                  <a:srgbClr val="FFFFFF"/>
                </a:solidFill>
                <a:latin typeface="Ramabhadra"/>
                <a:ea typeface="Ramabhadra"/>
                <a:cs typeface="Ramabhadra"/>
                <a:sym typeface="Ramabhadra"/>
              </a:rPr>
              <a:t>HAPPY DESIGNING! </a:t>
            </a:r>
            <a:endParaRPr/>
          </a:p>
        </p:txBody>
      </p:sp>
      <p:grpSp>
        <p:nvGrpSpPr>
          <p:cNvPr id="561" name="Google Shape;561;p34"/>
          <p:cNvGrpSpPr/>
          <p:nvPr/>
        </p:nvGrpSpPr>
        <p:grpSpPr>
          <a:xfrm>
            <a:off x="1693347" y="-80736"/>
            <a:ext cx="1660257" cy="1757538"/>
            <a:chOff x="0" y="-47625"/>
            <a:chExt cx="812800" cy="860425"/>
          </a:xfrm>
        </p:grpSpPr>
        <p:sp>
          <p:nvSpPr>
            <p:cNvPr id="562" name="Google Shape;562;p3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723E"/>
            </a:solidFill>
            <a:ln>
              <a:noFill/>
            </a:ln>
          </p:spPr>
        </p:sp>
        <p:sp>
          <p:nvSpPr>
            <p:cNvPr id="563" name="Google Shape;563;p3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4" name="Google Shape;564;p34"/>
          <p:cNvSpPr/>
          <p:nvPr/>
        </p:nvSpPr>
        <p:spPr>
          <a:xfrm>
            <a:off x="0" y="0"/>
            <a:ext cx="1693347" cy="1693347"/>
          </a:xfrm>
          <a:custGeom>
            <a:rect b="b" l="l" r="r" t="t"/>
            <a:pathLst>
              <a:path extrusionOk="0" h="1693347" w="1693347">
                <a:moveTo>
                  <a:pt x="0" y="0"/>
                </a:moveTo>
                <a:lnTo>
                  <a:pt x="1693347" y="0"/>
                </a:lnTo>
                <a:lnTo>
                  <a:pt x="1693347" y="1693347"/>
                </a:lnTo>
                <a:lnTo>
                  <a:pt x="0" y="169334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txBox="1"/>
          <p:nvPr/>
        </p:nvSpPr>
        <p:spPr>
          <a:xfrm>
            <a:off x="12304155" y="786409"/>
            <a:ext cx="4959110"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sng" cap="none" strike="noStrike">
                <a:solidFill>
                  <a:srgbClr val="000000"/>
                </a:solidFill>
                <a:latin typeface="Ramabhadra"/>
                <a:ea typeface="Ramabhadra"/>
                <a:cs typeface="Ramabhadra"/>
                <a:sym typeface="Ramabhadra"/>
              </a:rPr>
              <a:t>Objectives</a:t>
            </a:r>
            <a:endParaRPr/>
          </a:p>
        </p:txBody>
      </p:sp>
      <p:sp>
        <p:nvSpPr>
          <p:cNvPr id="130" name="Google Shape;130;p15"/>
          <p:cNvSpPr/>
          <p:nvPr/>
        </p:nvSpPr>
        <p:spPr>
          <a:xfrm>
            <a:off x="0" y="7125468"/>
            <a:ext cx="18288000" cy="3161532"/>
          </a:xfrm>
          <a:prstGeom prst="rect">
            <a:avLst/>
          </a:prstGeom>
          <a:solidFill>
            <a:srgbClr val="ABF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59371" y="7139362"/>
            <a:ext cx="6269891" cy="3147638"/>
          </a:xfrm>
          <a:custGeom>
            <a:rect b="b" l="l" r="r" t="t"/>
            <a:pathLst>
              <a:path extrusionOk="0" h="3147638" w="6269891">
                <a:moveTo>
                  <a:pt x="0" y="0"/>
                </a:moveTo>
                <a:lnTo>
                  <a:pt x="6269891" y="0"/>
                </a:lnTo>
                <a:lnTo>
                  <a:pt x="6269891" y="3147638"/>
                </a:lnTo>
                <a:lnTo>
                  <a:pt x="0" y="3147638"/>
                </a:lnTo>
                <a:lnTo>
                  <a:pt x="0" y="0"/>
                </a:lnTo>
                <a:close/>
              </a:path>
            </a:pathLst>
          </a:custGeom>
          <a:blipFill rotWithShape="1">
            <a:blip r:embed="rId3">
              <a:alphaModFix/>
            </a:blip>
            <a:stretch>
              <a:fillRect b="0" l="0" r="0" t="0"/>
            </a:stretch>
          </a:blipFill>
          <a:ln>
            <a:noFill/>
          </a:ln>
        </p:spPr>
      </p:sp>
      <p:sp>
        <p:nvSpPr>
          <p:cNvPr id="132" name="Google Shape;132;p15"/>
          <p:cNvSpPr txBox="1"/>
          <p:nvPr/>
        </p:nvSpPr>
        <p:spPr>
          <a:xfrm>
            <a:off x="12325445" y="2952170"/>
            <a:ext cx="5278076"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sng" cap="none" strike="noStrike">
                <a:solidFill>
                  <a:srgbClr val="000000"/>
                </a:solidFill>
                <a:latin typeface="Ramabhadra"/>
                <a:ea typeface="Ramabhadra"/>
                <a:cs typeface="Ramabhadra"/>
                <a:sym typeface="Ramabhadra"/>
              </a:rPr>
              <a:t>Statement</a:t>
            </a:r>
            <a:endParaRPr/>
          </a:p>
        </p:txBody>
      </p:sp>
      <p:sp>
        <p:nvSpPr>
          <p:cNvPr id="133" name="Google Shape;133;p15"/>
          <p:cNvSpPr txBox="1"/>
          <p:nvPr/>
        </p:nvSpPr>
        <p:spPr>
          <a:xfrm>
            <a:off x="12325445" y="5334654"/>
            <a:ext cx="5278076"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sng" cap="none" strike="noStrike">
                <a:solidFill>
                  <a:srgbClr val="000000"/>
                </a:solidFill>
                <a:latin typeface="Ramabhadra"/>
                <a:ea typeface="Ramabhadra"/>
                <a:cs typeface="Ramabhadra"/>
                <a:sym typeface="Ramabhadra"/>
              </a:rPr>
              <a:t>Conclusions</a:t>
            </a:r>
            <a:endParaRPr/>
          </a:p>
        </p:txBody>
      </p:sp>
      <p:sp>
        <p:nvSpPr>
          <p:cNvPr id="134" name="Google Shape;134;p15"/>
          <p:cNvSpPr txBox="1"/>
          <p:nvPr/>
        </p:nvSpPr>
        <p:spPr>
          <a:xfrm>
            <a:off x="1028700" y="1700809"/>
            <a:ext cx="72801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Table Of Contents</a:t>
            </a:r>
            <a:endParaRPr/>
          </a:p>
        </p:txBody>
      </p:sp>
      <p:grpSp>
        <p:nvGrpSpPr>
          <p:cNvPr id="135" name="Google Shape;135;p15"/>
          <p:cNvGrpSpPr/>
          <p:nvPr/>
        </p:nvGrpSpPr>
        <p:grpSpPr>
          <a:xfrm>
            <a:off x="17263265" y="-700811"/>
            <a:ext cx="2645862" cy="11077885"/>
            <a:chOff x="0" y="-47625"/>
            <a:chExt cx="1602256" cy="6708439"/>
          </a:xfrm>
        </p:grpSpPr>
        <p:sp>
          <p:nvSpPr>
            <p:cNvPr id="136" name="Google Shape;136;p15"/>
            <p:cNvSpPr/>
            <p:nvPr/>
          </p:nvSpPr>
          <p:spPr>
            <a:xfrm>
              <a:off x="0" y="0"/>
              <a:ext cx="1602256" cy="6660814"/>
            </a:xfrm>
            <a:custGeom>
              <a:rect b="b" l="l" r="r" t="t"/>
              <a:pathLst>
                <a:path extrusionOk="0" h="6660814" w="1602256">
                  <a:moveTo>
                    <a:pt x="0" y="0"/>
                  </a:moveTo>
                  <a:lnTo>
                    <a:pt x="1602256" y="0"/>
                  </a:lnTo>
                  <a:lnTo>
                    <a:pt x="1602256" y="6660814"/>
                  </a:lnTo>
                  <a:lnTo>
                    <a:pt x="0" y="6660814"/>
                  </a:lnTo>
                  <a:close/>
                </a:path>
              </a:pathLst>
            </a:custGeom>
            <a:solidFill>
              <a:srgbClr val="0C6291"/>
            </a:solidFill>
            <a:ln>
              <a:noFill/>
            </a:ln>
          </p:spPr>
        </p:sp>
        <p:sp>
          <p:nvSpPr>
            <p:cNvPr id="137" name="Google Shape;137;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5"/>
          <p:cNvSpPr/>
          <p:nvPr/>
        </p:nvSpPr>
        <p:spPr>
          <a:xfrm>
            <a:off x="4439918" y="8397655"/>
            <a:ext cx="1889345" cy="1889345"/>
          </a:xfrm>
          <a:custGeom>
            <a:rect b="b" l="l" r="r" t="t"/>
            <a:pathLst>
              <a:path extrusionOk="0" h="1889345" w="1889345">
                <a:moveTo>
                  <a:pt x="0" y="0"/>
                </a:moveTo>
                <a:lnTo>
                  <a:pt x="1889344" y="0"/>
                </a:lnTo>
                <a:lnTo>
                  <a:pt x="1889344" y="1889345"/>
                </a:lnTo>
                <a:lnTo>
                  <a:pt x="0" y="1889345"/>
                </a:lnTo>
                <a:lnTo>
                  <a:pt x="0" y="0"/>
                </a:lnTo>
                <a:close/>
              </a:path>
            </a:pathLst>
          </a:custGeom>
          <a:blipFill rotWithShape="1">
            <a:blip r:embed="rId4">
              <a:alphaModFix/>
            </a:blip>
            <a:stretch>
              <a:fillRect b="0" l="0" r="0" t="0"/>
            </a:stretch>
          </a:blipFill>
          <a:ln>
            <a:noFill/>
          </a:ln>
        </p:spPr>
      </p:sp>
      <p:sp>
        <p:nvSpPr>
          <p:cNvPr id="139" name="Google Shape;139;p15"/>
          <p:cNvSpPr txBox="1"/>
          <p:nvPr/>
        </p:nvSpPr>
        <p:spPr>
          <a:xfrm>
            <a:off x="9488222" y="329209"/>
            <a:ext cx="2450428" cy="182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01.</a:t>
            </a:r>
            <a:endParaRPr/>
          </a:p>
        </p:txBody>
      </p:sp>
      <p:sp>
        <p:nvSpPr>
          <p:cNvPr id="140" name="Google Shape;140;p15"/>
          <p:cNvSpPr txBox="1"/>
          <p:nvPr/>
        </p:nvSpPr>
        <p:spPr>
          <a:xfrm>
            <a:off x="9488222" y="2494970"/>
            <a:ext cx="2450428" cy="182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02.</a:t>
            </a:r>
            <a:endParaRPr/>
          </a:p>
        </p:txBody>
      </p:sp>
      <p:sp>
        <p:nvSpPr>
          <p:cNvPr id="141" name="Google Shape;141;p15"/>
          <p:cNvSpPr txBox="1"/>
          <p:nvPr/>
        </p:nvSpPr>
        <p:spPr>
          <a:xfrm>
            <a:off x="9488222" y="4877454"/>
            <a:ext cx="2450428" cy="182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03.</a:t>
            </a:r>
            <a:endParaRPr/>
          </a:p>
        </p:txBody>
      </p:sp>
      <p:sp>
        <p:nvSpPr>
          <p:cNvPr id="142" name="Google Shape;142;p15"/>
          <p:cNvSpPr/>
          <p:nvPr/>
        </p:nvSpPr>
        <p:spPr>
          <a:xfrm>
            <a:off x="14599259" y="7617434"/>
            <a:ext cx="2669566" cy="2669566"/>
          </a:xfrm>
          <a:custGeom>
            <a:rect b="b" l="l" r="r" t="t"/>
            <a:pathLst>
              <a:path extrusionOk="0" h="2669566" w="2669566">
                <a:moveTo>
                  <a:pt x="0" y="0"/>
                </a:moveTo>
                <a:lnTo>
                  <a:pt x="2669566" y="0"/>
                </a:lnTo>
                <a:lnTo>
                  <a:pt x="2669566" y="2669566"/>
                </a:lnTo>
                <a:lnTo>
                  <a:pt x="0" y="266956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723E"/>
        </a:solidFill>
      </p:bgPr>
    </p:bg>
    <p:spTree>
      <p:nvGrpSpPr>
        <p:cNvPr id="146" name="Shape 146"/>
        <p:cNvGrpSpPr/>
        <p:nvPr/>
      </p:nvGrpSpPr>
      <p:grpSpPr>
        <a:xfrm>
          <a:off x="0" y="0"/>
          <a:ext cx="0" cy="0"/>
          <a:chOff x="0" y="0"/>
          <a:chExt cx="0" cy="0"/>
        </a:xfrm>
      </p:grpSpPr>
      <p:grpSp>
        <p:nvGrpSpPr>
          <p:cNvPr id="147" name="Google Shape;147;p16"/>
          <p:cNvGrpSpPr/>
          <p:nvPr/>
        </p:nvGrpSpPr>
        <p:grpSpPr>
          <a:xfrm>
            <a:off x="11602690" y="-180826"/>
            <a:ext cx="6743589" cy="10467826"/>
            <a:chOff x="0" y="-47625"/>
            <a:chExt cx="1776089" cy="2756958"/>
          </a:xfrm>
        </p:grpSpPr>
        <p:sp>
          <p:nvSpPr>
            <p:cNvPr id="148" name="Google Shape;148;p16"/>
            <p:cNvSpPr/>
            <p:nvPr/>
          </p:nvSpPr>
          <p:spPr>
            <a:xfrm>
              <a:off x="0" y="0"/>
              <a:ext cx="1776089" cy="2709333"/>
            </a:xfrm>
            <a:custGeom>
              <a:rect b="b" l="l" r="r" t="t"/>
              <a:pathLst>
                <a:path extrusionOk="0" h="2709333" w="1776089">
                  <a:moveTo>
                    <a:pt x="0" y="0"/>
                  </a:moveTo>
                  <a:lnTo>
                    <a:pt x="1776089" y="0"/>
                  </a:lnTo>
                  <a:lnTo>
                    <a:pt x="1776089" y="2709333"/>
                  </a:lnTo>
                  <a:lnTo>
                    <a:pt x="0" y="2709333"/>
                  </a:lnTo>
                  <a:close/>
                </a:path>
              </a:pathLst>
            </a:custGeom>
            <a:solidFill>
              <a:srgbClr val="0C6291"/>
            </a:solidFill>
            <a:ln>
              <a:noFill/>
            </a:ln>
          </p:spPr>
        </p:sp>
        <p:sp>
          <p:nvSpPr>
            <p:cNvPr id="149" name="Google Shape;149;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6"/>
          <p:cNvGrpSpPr/>
          <p:nvPr/>
        </p:nvGrpSpPr>
        <p:grpSpPr>
          <a:xfrm>
            <a:off x="11614763" y="-1092179"/>
            <a:ext cx="7117898" cy="12461833"/>
            <a:chOff x="0" y="0"/>
            <a:chExt cx="9490530" cy="16615778"/>
          </a:xfrm>
        </p:grpSpPr>
        <p:sp>
          <p:nvSpPr>
            <p:cNvPr id="151" name="Google Shape;151;p16"/>
            <p:cNvSpPr/>
            <p:nvPr/>
          </p:nvSpPr>
          <p:spPr>
            <a:xfrm rot="10800000">
              <a:off x="0" y="0"/>
              <a:ext cx="9490530" cy="8314239"/>
            </a:xfrm>
            <a:custGeom>
              <a:rect b="b" l="l" r="r" t="t"/>
              <a:pathLst>
                <a:path extrusionOk="0" h="8314239" w="9490530">
                  <a:moveTo>
                    <a:pt x="0" y="0"/>
                  </a:moveTo>
                  <a:lnTo>
                    <a:pt x="9490530" y="0"/>
                  </a:lnTo>
                  <a:lnTo>
                    <a:pt x="9490530" y="8314239"/>
                  </a:lnTo>
                  <a:lnTo>
                    <a:pt x="0" y="8314239"/>
                  </a:lnTo>
                  <a:lnTo>
                    <a:pt x="0" y="0"/>
                  </a:lnTo>
                  <a:close/>
                </a:path>
              </a:pathLst>
            </a:custGeom>
            <a:blipFill rotWithShape="1">
              <a:blip r:embed="rId3">
                <a:alphaModFix/>
              </a:blip>
              <a:stretch>
                <a:fillRect b="0" l="-85580" r="0" t="-111841"/>
              </a:stretch>
            </a:blipFill>
            <a:ln>
              <a:noFill/>
            </a:ln>
          </p:spPr>
        </p:sp>
        <p:sp>
          <p:nvSpPr>
            <p:cNvPr id="152" name="Google Shape;152;p16"/>
            <p:cNvSpPr/>
            <p:nvPr/>
          </p:nvSpPr>
          <p:spPr>
            <a:xfrm flipH="1">
              <a:off x="0" y="8301539"/>
              <a:ext cx="9490530" cy="8314239"/>
            </a:xfrm>
            <a:custGeom>
              <a:rect b="b" l="l" r="r" t="t"/>
              <a:pathLst>
                <a:path extrusionOk="0" h="8314239" w="9490530">
                  <a:moveTo>
                    <a:pt x="0" y="8314240"/>
                  </a:moveTo>
                  <a:lnTo>
                    <a:pt x="9490530" y="8314240"/>
                  </a:lnTo>
                  <a:lnTo>
                    <a:pt x="9490530" y="0"/>
                  </a:lnTo>
                  <a:lnTo>
                    <a:pt x="0" y="0"/>
                  </a:lnTo>
                  <a:lnTo>
                    <a:pt x="0" y="8314240"/>
                  </a:lnTo>
                  <a:close/>
                </a:path>
              </a:pathLst>
            </a:custGeom>
            <a:blipFill rotWithShape="1">
              <a:blip r:embed="rId4">
                <a:alphaModFix/>
              </a:blip>
              <a:stretch>
                <a:fillRect b="0" l="-85580" r="0" t="-111841"/>
              </a:stretch>
            </a:blipFill>
            <a:ln>
              <a:noFill/>
            </a:ln>
          </p:spPr>
        </p:sp>
        <p:sp>
          <p:nvSpPr>
            <p:cNvPr id="153" name="Google Shape;153;p16"/>
            <p:cNvSpPr/>
            <p:nvPr/>
          </p:nvSpPr>
          <p:spPr>
            <a:xfrm>
              <a:off x="4860555" y="4245056"/>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154" name="Google Shape;154;p16"/>
            <p:cNvSpPr/>
            <p:nvPr/>
          </p:nvSpPr>
          <p:spPr>
            <a:xfrm flipH="1" rot="10800000">
              <a:off x="4860555" y="8305759"/>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6">
                <a:alphaModFix/>
              </a:blip>
              <a:stretch>
                <a:fillRect b="0" l="0" r="0" t="0"/>
              </a:stretch>
            </a:blipFill>
            <a:ln>
              <a:noFill/>
            </a:ln>
          </p:spPr>
        </p:sp>
      </p:grpSp>
      <p:grpSp>
        <p:nvGrpSpPr>
          <p:cNvPr id="155" name="Google Shape;155;p16"/>
          <p:cNvGrpSpPr/>
          <p:nvPr/>
        </p:nvGrpSpPr>
        <p:grpSpPr>
          <a:xfrm>
            <a:off x="1028700" y="6650990"/>
            <a:ext cx="10573990" cy="2607310"/>
            <a:chOff x="0" y="0"/>
            <a:chExt cx="14098654" cy="3476413"/>
          </a:xfrm>
        </p:grpSpPr>
        <p:sp>
          <p:nvSpPr>
            <p:cNvPr id="156" name="Google Shape;156;p16"/>
            <p:cNvSpPr txBox="1"/>
            <p:nvPr/>
          </p:nvSpPr>
          <p:spPr>
            <a:xfrm>
              <a:off x="0" y="0"/>
              <a:ext cx="14098654" cy="2438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12000" u="none" cap="none" strike="noStrike">
                  <a:solidFill>
                    <a:srgbClr val="FFFFFF"/>
                  </a:solidFill>
                  <a:latin typeface="Ramabhadra"/>
                  <a:ea typeface="Ramabhadra"/>
                  <a:cs typeface="Ramabhadra"/>
                  <a:sym typeface="Ramabhadra"/>
                </a:rPr>
                <a:t>Introduction</a:t>
              </a:r>
              <a:endParaRPr/>
            </a:p>
          </p:txBody>
        </p:sp>
        <p:sp>
          <p:nvSpPr>
            <p:cNvPr id="157" name="Google Shape;157;p16"/>
            <p:cNvSpPr txBox="1"/>
            <p:nvPr/>
          </p:nvSpPr>
          <p:spPr>
            <a:xfrm>
              <a:off x="0" y="2803525"/>
              <a:ext cx="10167325"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Alata"/>
                  <a:ea typeface="Alata"/>
                  <a:cs typeface="Alata"/>
                  <a:sym typeface="Alata"/>
                </a:rPr>
                <a:t>Elaborate on what you want to discuss. </a:t>
              </a:r>
              <a:endParaRPr/>
            </a:p>
          </p:txBody>
        </p:sp>
      </p:grpSp>
      <p:sp>
        <p:nvSpPr>
          <p:cNvPr id="158" name="Google Shape;158;p16"/>
          <p:cNvSpPr txBox="1"/>
          <p:nvPr/>
        </p:nvSpPr>
        <p:spPr>
          <a:xfrm>
            <a:off x="1028700" y="4355465"/>
            <a:ext cx="3368982"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000" u="none" cap="none" strike="noStrike">
                <a:solidFill>
                  <a:srgbClr val="FFFFFF"/>
                </a:solidFill>
                <a:latin typeface="Ramabhadra"/>
                <a:ea typeface="Ramabhadra"/>
                <a:cs typeface="Ramabhadra"/>
                <a:sym typeface="Ramabhadra"/>
              </a:rPr>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BFF4F"/>
        </a:solidFill>
      </p:bgPr>
    </p:bg>
    <p:spTree>
      <p:nvGrpSpPr>
        <p:cNvPr id="162" name="Shape 162"/>
        <p:cNvGrpSpPr/>
        <p:nvPr/>
      </p:nvGrpSpPr>
      <p:grpSpPr>
        <a:xfrm>
          <a:off x="0" y="0"/>
          <a:ext cx="0" cy="0"/>
          <a:chOff x="0" y="0"/>
          <a:chExt cx="0" cy="0"/>
        </a:xfrm>
      </p:grpSpPr>
      <p:pic>
        <p:nvPicPr>
          <p:cNvPr id="163" name="Google Shape;163;p17"/>
          <p:cNvPicPr preferRelativeResize="0"/>
          <p:nvPr/>
        </p:nvPicPr>
        <p:blipFill rotWithShape="1">
          <a:blip r:embed="rId3">
            <a:alphaModFix/>
          </a:blip>
          <a:srcRect b="0" l="25360" r="25360" t="0"/>
          <a:stretch/>
        </p:blipFill>
        <p:spPr>
          <a:xfrm>
            <a:off x="8913835" y="0"/>
            <a:ext cx="7604141" cy="10287000"/>
          </a:xfrm>
          <a:prstGeom prst="rect">
            <a:avLst/>
          </a:prstGeom>
          <a:noFill/>
          <a:ln>
            <a:noFill/>
          </a:ln>
        </p:spPr>
      </p:pic>
      <p:grpSp>
        <p:nvGrpSpPr>
          <p:cNvPr id="164" name="Google Shape;164;p17"/>
          <p:cNvGrpSpPr/>
          <p:nvPr/>
        </p:nvGrpSpPr>
        <p:grpSpPr>
          <a:xfrm>
            <a:off x="16517976" y="-180826"/>
            <a:ext cx="3086098" cy="10467826"/>
            <a:chOff x="0" y="-47625"/>
            <a:chExt cx="812800" cy="2756958"/>
          </a:xfrm>
        </p:grpSpPr>
        <p:sp>
          <p:nvSpPr>
            <p:cNvPr id="165" name="Google Shape;165;p17"/>
            <p:cNvSpPr/>
            <p:nvPr/>
          </p:nvSpPr>
          <p:spPr>
            <a:xfrm>
              <a:off x="0" y="0"/>
              <a:ext cx="498633" cy="2709333"/>
            </a:xfrm>
            <a:custGeom>
              <a:rect b="b" l="l" r="r" t="t"/>
              <a:pathLst>
                <a:path extrusionOk="0" h="2709333" w="498633">
                  <a:moveTo>
                    <a:pt x="0" y="0"/>
                  </a:moveTo>
                  <a:lnTo>
                    <a:pt x="498633" y="0"/>
                  </a:lnTo>
                  <a:lnTo>
                    <a:pt x="498633" y="2709333"/>
                  </a:lnTo>
                  <a:lnTo>
                    <a:pt x="0" y="2709333"/>
                  </a:lnTo>
                  <a:close/>
                </a:path>
              </a:pathLst>
            </a:custGeom>
            <a:solidFill>
              <a:srgbClr val="FC723E"/>
            </a:solidFill>
            <a:ln>
              <a:noFill/>
            </a:ln>
          </p:spPr>
        </p:sp>
        <p:sp>
          <p:nvSpPr>
            <p:cNvPr id="166" name="Google Shape;166;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7"/>
          <p:cNvSpPr/>
          <p:nvPr/>
        </p:nvSpPr>
        <p:spPr>
          <a:xfrm>
            <a:off x="16517976" y="4792881"/>
            <a:ext cx="1770024" cy="1770024"/>
          </a:xfrm>
          <a:custGeom>
            <a:rect b="b" l="l" r="r" t="t"/>
            <a:pathLst>
              <a:path extrusionOk="0" h="1770024" w="1770024">
                <a:moveTo>
                  <a:pt x="0" y="0"/>
                </a:moveTo>
                <a:lnTo>
                  <a:pt x="1770024" y="0"/>
                </a:lnTo>
                <a:lnTo>
                  <a:pt x="1770024" y="1770024"/>
                </a:lnTo>
                <a:lnTo>
                  <a:pt x="0" y="1770024"/>
                </a:lnTo>
                <a:lnTo>
                  <a:pt x="0" y="0"/>
                </a:lnTo>
                <a:close/>
              </a:path>
            </a:pathLst>
          </a:custGeom>
          <a:blipFill rotWithShape="1">
            <a:blip r:embed="rId4">
              <a:alphaModFix/>
            </a:blip>
            <a:stretch>
              <a:fillRect b="0" l="0" r="0" t="0"/>
            </a:stretch>
          </a:blipFill>
          <a:ln>
            <a:noFill/>
          </a:ln>
        </p:spPr>
      </p:sp>
      <p:grpSp>
        <p:nvGrpSpPr>
          <p:cNvPr id="168" name="Google Shape;168;p17"/>
          <p:cNvGrpSpPr/>
          <p:nvPr/>
        </p:nvGrpSpPr>
        <p:grpSpPr>
          <a:xfrm>
            <a:off x="16521924" y="6562905"/>
            <a:ext cx="1762126" cy="1770024"/>
            <a:chOff x="1813" y="0"/>
            <a:chExt cx="809173" cy="812800"/>
          </a:xfrm>
        </p:grpSpPr>
        <p:sp>
          <p:nvSpPr>
            <p:cNvPr id="169" name="Google Shape;169;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17"/>
          <p:cNvSpPr txBox="1"/>
          <p:nvPr/>
        </p:nvSpPr>
        <p:spPr>
          <a:xfrm>
            <a:off x="1028700" y="1485900"/>
            <a:ext cx="6909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0" u="none" cap="none" strike="noStrike">
                <a:solidFill>
                  <a:srgbClr val="0C6291"/>
                </a:solidFill>
                <a:latin typeface="Ramabhadra"/>
                <a:ea typeface="Ramabhadra"/>
                <a:cs typeface="Ramabhadra"/>
                <a:sym typeface="Ramabhadra"/>
              </a:rPr>
              <a:t>HELLO</a:t>
            </a:r>
            <a:r>
              <a:rPr b="0" i="0" lang="en-US" sz="12000" u="none" cap="none" strike="noStrike">
                <a:solidFill>
                  <a:srgbClr val="FFFFFF"/>
                </a:solidFill>
                <a:latin typeface="Ramabhadra"/>
                <a:ea typeface="Ramabhadra"/>
                <a:cs typeface="Ramabhadra"/>
                <a:sym typeface="Ramabhadra"/>
              </a:rPr>
              <a:t> </a:t>
            </a:r>
            <a:r>
              <a:rPr b="0" i="0" lang="en-US" sz="12000" u="none" cap="none" strike="noStrike">
                <a:solidFill>
                  <a:srgbClr val="000000"/>
                </a:solidFill>
                <a:latin typeface="Ramabhadra"/>
                <a:ea typeface="Ramabhadra"/>
                <a:cs typeface="Ramabhadra"/>
                <a:sym typeface="Ramabhadra"/>
              </a:rPr>
              <a:t>THERE!</a:t>
            </a:r>
            <a:endParaRPr/>
          </a:p>
        </p:txBody>
      </p:sp>
      <p:sp>
        <p:nvSpPr>
          <p:cNvPr id="172" name="Google Shape;172;p17"/>
          <p:cNvSpPr txBox="1"/>
          <p:nvPr/>
        </p:nvSpPr>
        <p:spPr>
          <a:xfrm>
            <a:off x="1028700" y="7693838"/>
            <a:ext cx="6909600" cy="161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00" u="none" cap="none" strike="noStrike">
                <a:solidFill>
                  <a:srgbClr val="000000"/>
                </a:solidFill>
                <a:latin typeface="Alata"/>
                <a:ea typeface="Alata"/>
                <a:cs typeface="Alata"/>
                <a:sym typeface="Alata"/>
              </a:rPr>
              <a:t>I'm Rain, and I'll be sharing with you my beautiful ideas. Follow me at</a:t>
            </a:r>
            <a:r>
              <a:rPr b="0" i="0" lang="en-US" sz="3500" u="none" cap="none" strike="noStrike">
                <a:solidFill>
                  <a:srgbClr val="FFFFFF"/>
                </a:solidFill>
                <a:latin typeface="Alata"/>
                <a:ea typeface="Alata"/>
                <a:cs typeface="Alata"/>
                <a:sym typeface="Alata"/>
              </a:rPr>
              <a:t> </a:t>
            </a:r>
            <a:r>
              <a:rPr b="0" i="0" lang="en-US" sz="3500" u="none" cap="none" strike="noStrike">
                <a:solidFill>
                  <a:srgbClr val="FC723E"/>
                </a:solidFill>
                <a:latin typeface="Alata"/>
                <a:ea typeface="Alata"/>
                <a:cs typeface="Alata"/>
                <a:sym typeface="Alata"/>
              </a:rPr>
              <a:t>@reallygreatsite</a:t>
            </a:r>
            <a:r>
              <a:rPr b="0" i="0" lang="en-US" sz="3500" u="none" cap="none" strike="noStrike">
                <a:solidFill>
                  <a:srgbClr val="FFFFFF"/>
                </a:solidFill>
                <a:latin typeface="Alata"/>
                <a:ea typeface="Alata"/>
                <a:cs typeface="Alata"/>
                <a:sym typeface="Alata"/>
              </a:rPr>
              <a:t> </a:t>
            </a:r>
            <a:r>
              <a:rPr b="0" i="0" lang="en-US" sz="3500" u="none" cap="none" strike="noStrike">
                <a:solidFill>
                  <a:srgbClr val="000000"/>
                </a:solidFill>
                <a:latin typeface="Alata"/>
                <a:ea typeface="Alata"/>
                <a:cs typeface="Alata"/>
                <a:sym typeface="Alata"/>
              </a:rPr>
              <a:t>to learn more.</a:t>
            </a:r>
            <a:r>
              <a:rPr b="0" i="0" lang="en-US" sz="3500" u="none" cap="none" strike="noStrike">
                <a:solidFill>
                  <a:srgbClr val="FFFFFF"/>
                </a:solidFill>
                <a:latin typeface="Alata"/>
                <a:ea typeface="Alata"/>
                <a:cs typeface="Alata"/>
                <a:sym typeface="Alata"/>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18"/>
          <p:cNvGrpSpPr/>
          <p:nvPr/>
        </p:nvGrpSpPr>
        <p:grpSpPr>
          <a:xfrm>
            <a:off x="0" y="-180826"/>
            <a:ext cx="3086100" cy="10467826"/>
            <a:chOff x="0" y="-47625"/>
            <a:chExt cx="812800" cy="2756958"/>
          </a:xfrm>
        </p:grpSpPr>
        <p:sp>
          <p:nvSpPr>
            <p:cNvPr id="178" name="Google Shape;178;p18"/>
            <p:cNvSpPr/>
            <p:nvPr/>
          </p:nvSpPr>
          <p:spPr>
            <a:xfrm>
              <a:off x="0" y="0"/>
              <a:ext cx="812800" cy="2709333"/>
            </a:xfrm>
            <a:custGeom>
              <a:rect b="b" l="l" r="r" t="t"/>
              <a:pathLst>
                <a:path extrusionOk="0" h="2709333" w="812800">
                  <a:moveTo>
                    <a:pt x="0" y="0"/>
                  </a:moveTo>
                  <a:lnTo>
                    <a:pt x="812800" y="0"/>
                  </a:lnTo>
                  <a:lnTo>
                    <a:pt x="812800" y="2709333"/>
                  </a:lnTo>
                  <a:lnTo>
                    <a:pt x="0" y="2709333"/>
                  </a:lnTo>
                  <a:close/>
                </a:path>
              </a:pathLst>
            </a:custGeom>
            <a:solidFill>
              <a:srgbClr val="0C6291"/>
            </a:solidFill>
            <a:ln>
              <a:noFill/>
            </a:ln>
          </p:spPr>
        </p:sp>
        <p:sp>
          <p:nvSpPr>
            <p:cNvPr id="179" name="Google Shape;179;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0" name="Google Shape;180;p18"/>
          <p:cNvPicPr preferRelativeResize="0"/>
          <p:nvPr/>
        </p:nvPicPr>
        <p:blipFill rotWithShape="1">
          <a:blip r:embed="rId3">
            <a:alphaModFix/>
          </a:blip>
          <a:srcRect b="0" l="25544" r="25543" t="0"/>
          <a:stretch/>
        </p:blipFill>
        <p:spPr>
          <a:xfrm>
            <a:off x="1028700" y="1028700"/>
            <a:ext cx="6037661" cy="8229600"/>
          </a:xfrm>
          <a:prstGeom prst="rect">
            <a:avLst/>
          </a:prstGeom>
          <a:noFill/>
          <a:ln>
            <a:noFill/>
          </a:ln>
        </p:spPr>
      </p:pic>
      <p:grpSp>
        <p:nvGrpSpPr>
          <p:cNvPr id="181" name="Google Shape;181;p18"/>
          <p:cNvGrpSpPr/>
          <p:nvPr/>
        </p:nvGrpSpPr>
        <p:grpSpPr>
          <a:xfrm>
            <a:off x="6264206" y="4141991"/>
            <a:ext cx="3086102" cy="3266926"/>
            <a:chOff x="0" y="-47625"/>
            <a:chExt cx="812800" cy="860425"/>
          </a:xfrm>
        </p:grpSpPr>
        <p:sp>
          <p:nvSpPr>
            <p:cNvPr id="182" name="Google Shape;182;p18"/>
            <p:cNvSpPr/>
            <p:nvPr/>
          </p:nvSpPr>
          <p:spPr>
            <a:xfrm>
              <a:off x="0" y="0"/>
              <a:ext cx="422534" cy="576542"/>
            </a:xfrm>
            <a:custGeom>
              <a:rect b="b" l="l" r="r" t="t"/>
              <a:pathLst>
                <a:path extrusionOk="0" h="576542" w="422534">
                  <a:moveTo>
                    <a:pt x="0" y="0"/>
                  </a:moveTo>
                  <a:lnTo>
                    <a:pt x="422534" y="0"/>
                  </a:lnTo>
                  <a:lnTo>
                    <a:pt x="422534" y="576542"/>
                  </a:lnTo>
                  <a:lnTo>
                    <a:pt x="0" y="576542"/>
                  </a:lnTo>
                  <a:close/>
                </a:path>
              </a:pathLst>
            </a:custGeom>
            <a:solidFill>
              <a:srgbClr val="0C6291"/>
            </a:solidFill>
            <a:ln>
              <a:noFill/>
            </a:ln>
          </p:spPr>
        </p:sp>
        <p:sp>
          <p:nvSpPr>
            <p:cNvPr id="183" name="Google Shape;183;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8"/>
          <p:cNvGrpSpPr/>
          <p:nvPr/>
        </p:nvGrpSpPr>
        <p:grpSpPr>
          <a:xfrm>
            <a:off x="12580271" y="-180826"/>
            <a:ext cx="5707729" cy="4229797"/>
            <a:chOff x="0" y="-47625"/>
            <a:chExt cx="1503270" cy="1114021"/>
          </a:xfrm>
        </p:grpSpPr>
        <p:sp>
          <p:nvSpPr>
            <p:cNvPr id="185" name="Google Shape;185;p18"/>
            <p:cNvSpPr/>
            <p:nvPr/>
          </p:nvSpPr>
          <p:spPr>
            <a:xfrm>
              <a:off x="0" y="0"/>
              <a:ext cx="1503270" cy="1066396"/>
            </a:xfrm>
            <a:custGeom>
              <a:rect b="b" l="l" r="r" t="t"/>
              <a:pathLst>
                <a:path extrusionOk="0" h="1066396" w="1503270">
                  <a:moveTo>
                    <a:pt x="0" y="0"/>
                  </a:moveTo>
                  <a:lnTo>
                    <a:pt x="1503270" y="0"/>
                  </a:lnTo>
                  <a:lnTo>
                    <a:pt x="1503270" y="1066396"/>
                  </a:lnTo>
                  <a:lnTo>
                    <a:pt x="0" y="1066396"/>
                  </a:lnTo>
                  <a:close/>
                </a:path>
              </a:pathLst>
            </a:custGeom>
            <a:solidFill>
              <a:srgbClr val="ABFF4F"/>
            </a:solidFill>
            <a:ln>
              <a:noFill/>
            </a:ln>
          </p:spPr>
        </p:sp>
        <p:sp>
          <p:nvSpPr>
            <p:cNvPr id="186" name="Google Shape;186;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8"/>
          <p:cNvSpPr/>
          <p:nvPr/>
        </p:nvSpPr>
        <p:spPr>
          <a:xfrm>
            <a:off x="14771719" y="8579530"/>
            <a:ext cx="1805940" cy="1805940"/>
          </a:xfrm>
          <a:custGeom>
            <a:rect b="b" l="l" r="r" t="t"/>
            <a:pathLst>
              <a:path extrusionOk="0" h="1805940" w="1805940">
                <a:moveTo>
                  <a:pt x="0" y="0"/>
                </a:moveTo>
                <a:lnTo>
                  <a:pt x="1805940" y="0"/>
                </a:lnTo>
                <a:lnTo>
                  <a:pt x="1805940" y="1805940"/>
                </a:lnTo>
                <a:lnTo>
                  <a:pt x="0" y="1805940"/>
                </a:lnTo>
                <a:lnTo>
                  <a:pt x="0" y="0"/>
                </a:lnTo>
                <a:close/>
              </a:path>
            </a:pathLst>
          </a:custGeom>
          <a:blipFill rotWithShape="1">
            <a:blip r:embed="rId4">
              <a:alphaModFix/>
            </a:blip>
            <a:stretch>
              <a:fillRect b="0" l="0" r="0" t="0"/>
            </a:stretch>
          </a:blipFill>
          <a:ln>
            <a:noFill/>
          </a:ln>
        </p:spPr>
      </p:sp>
      <p:grpSp>
        <p:nvGrpSpPr>
          <p:cNvPr id="188" name="Google Shape;188;p18"/>
          <p:cNvGrpSpPr/>
          <p:nvPr/>
        </p:nvGrpSpPr>
        <p:grpSpPr>
          <a:xfrm>
            <a:off x="16619986" y="8479483"/>
            <a:ext cx="1707470" cy="1807517"/>
            <a:chOff x="0" y="-47625"/>
            <a:chExt cx="812800" cy="860425"/>
          </a:xfrm>
        </p:grpSpPr>
        <p:sp>
          <p:nvSpPr>
            <p:cNvPr id="189" name="Google Shape;189;p18"/>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723E"/>
            </a:solidFill>
            <a:ln>
              <a:noFill/>
            </a:ln>
          </p:spPr>
        </p:sp>
        <p:sp>
          <p:nvSpPr>
            <p:cNvPr id="190" name="Google Shape;190;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8"/>
          <p:cNvGrpSpPr/>
          <p:nvPr/>
        </p:nvGrpSpPr>
        <p:grpSpPr>
          <a:xfrm>
            <a:off x="16623707" y="6911516"/>
            <a:ext cx="1660571" cy="1668014"/>
            <a:chOff x="1813" y="0"/>
            <a:chExt cx="809173" cy="812800"/>
          </a:xfrm>
        </p:grpSpPr>
        <p:sp>
          <p:nvSpPr>
            <p:cNvPr id="192" name="Google Shape;192;p1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8"/>
          <p:cNvSpPr txBox="1"/>
          <p:nvPr/>
        </p:nvSpPr>
        <p:spPr>
          <a:xfrm>
            <a:off x="9549836" y="2024486"/>
            <a:ext cx="7709464" cy="182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Problems</a:t>
            </a:r>
            <a:endParaRPr/>
          </a:p>
        </p:txBody>
      </p:sp>
      <p:sp>
        <p:nvSpPr>
          <p:cNvPr id="195" name="Google Shape;195;p18"/>
          <p:cNvSpPr txBox="1"/>
          <p:nvPr/>
        </p:nvSpPr>
        <p:spPr>
          <a:xfrm>
            <a:off x="9549836" y="7629906"/>
            <a:ext cx="4584125"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Problem 02</a:t>
            </a:r>
            <a:endParaRPr/>
          </a:p>
        </p:txBody>
      </p:sp>
      <p:sp>
        <p:nvSpPr>
          <p:cNvPr id="196" name="Google Shape;196;p18"/>
          <p:cNvSpPr txBox="1"/>
          <p:nvPr/>
        </p:nvSpPr>
        <p:spPr>
          <a:xfrm>
            <a:off x="9549836" y="4886640"/>
            <a:ext cx="4584125"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Problem 01</a:t>
            </a:r>
            <a:endParaRPr/>
          </a:p>
        </p:txBody>
      </p:sp>
      <p:sp>
        <p:nvSpPr>
          <p:cNvPr id="197" name="Google Shape;197;p18"/>
          <p:cNvSpPr txBox="1"/>
          <p:nvPr/>
        </p:nvSpPr>
        <p:spPr>
          <a:xfrm>
            <a:off x="9549836" y="5687010"/>
            <a:ext cx="4584125" cy="8248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Alata"/>
                <a:ea typeface="Alata"/>
                <a:cs typeface="Alata"/>
                <a:sym typeface="Alata"/>
              </a:rPr>
              <a:t>Briefly elaborate on what you want to discuss. </a:t>
            </a:r>
            <a:endParaRPr/>
          </a:p>
        </p:txBody>
      </p:sp>
      <p:sp>
        <p:nvSpPr>
          <p:cNvPr id="198" name="Google Shape;198;p18"/>
          <p:cNvSpPr txBox="1"/>
          <p:nvPr/>
        </p:nvSpPr>
        <p:spPr>
          <a:xfrm>
            <a:off x="9549836" y="8433435"/>
            <a:ext cx="4584125" cy="8248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Alata"/>
                <a:ea typeface="Alata"/>
                <a:cs typeface="Alata"/>
                <a:sym typeface="Alata"/>
              </a:rPr>
              <a:t>Briefly elaborate on what you want to discuss. </a:t>
            </a:r>
            <a:endParaRPr/>
          </a:p>
        </p:txBody>
      </p:sp>
      <p:sp>
        <p:nvSpPr>
          <p:cNvPr id="199" name="Google Shape;199;p18"/>
          <p:cNvSpPr/>
          <p:nvPr/>
        </p:nvSpPr>
        <p:spPr>
          <a:xfrm rot="-5400000">
            <a:off x="-228508" y="7090672"/>
            <a:ext cx="3533591" cy="3095625"/>
          </a:xfrm>
          <a:custGeom>
            <a:rect b="b" l="l" r="r" t="t"/>
            <a:pathLst>
              <a:path extrusionOk="0" h="3095625" w="3533591">
                <a:moveTo>
                  <a:pt x="0" y="0"/>
                </a:moveTo>
                <a:lnTo>
                  <a:pt x="3533591" y="0"/>
                </a:lnTo>
                <a:lnTo>
                  <a:pt x="3533591" y="3095625"/>
                </a:lnTo>
                <a:lnTo>
                  <a:pt x="0" y="3095625"/>
                </a:lnTo>
                <a:lnTo>
                  <a:pt x="0" y="0"/>
                </a:lnTo>
                <a:close/>
              </a:path>
            </a:pathLst>
          </a:custGeom>
          <a:blipFill rotWithShape="1">
            <a:blip r:embed="rId5">
              <a:alphaModFix/>
            </a:blip>
            <a:stretch>
              <a:fillRect b="0" l="-85580" r="0" t="-111841"/>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9"/>
          <p:cNvPicPr preferRelativeResize="0"/>
          <p:nvPr/>
        </p:nvPicPr>
        <p:blipFill rotWithShape="1">
          <a:blip r:embed="rId3">
            <a:alphaModFix/>
          </a:blip>
          <a:srcRect b="0" l="29628" r="29628" t="0"/>
          <a:stretch/>
        </p:blipFill>
        <p:spPr>
          <a:xfrm>
            <a:off x="12001224" y="0"/>
            <a:ext cx="6286776" cy="10287000"/>
          </a:xfrm>
          <a:prstGeom prst="rect">
            <a:avLst/>
          </a:prstGeom>
          <a:noFill/>
          <a:ln>
            <a:noFill/>
          </a:ln>
        </p:spPr>
      </p:pic>
      <p:grpSp>
        <p:nvGrpSpPr>
          <p:cNvPr id="205" name="Google Shape;205;p19"/>
          <p:cNvGrpSpPr/>
          <p:nvPr/>
        </p:nvGrpSpPr>
        <p:grpSpPr>
          <a:xfrm>
            <a:off x="8391808" y="-180826"/>
            <a:ext cx="3609416" cy="4264285"/>
            <a:chOff x="0" y="-47625"/>
            <a:chExt cx="950628" cy="1123104"/>
          </a:xfrm>
        </p:grpSpPr>
        <p:sp>
          <p:nvSpPr>
            <p:cNvPr id="206" name="Google Shape;206;p19"/>
            <p:cNvSpPr/>
            <p:nvPr/>
          </p:nvSpPr>
          <p:spPr>
            <a:xfrm>
              <a:off x="0" y="0"/>
              <a:ext cx="950628" cy="1075479"/>
            </a:xfrm>
            <a:custGeom>
              <a:rect b="b" l="l" r="r" t="t"/>
              <a:pathLst>
                <a:path extrusionOk="0" h="1075479" w="950628">
                  <a:moveTo>
                    <a:pt x="0" y="0"/>
                  </a:moveTo>
                  <a:lnTo>
                    <a:pt x="950628" y="0"/>
                  </a:lnTo>
                  <a:lnTo>
                    <a:pt x="950628" y="1075479"/>
                  </a:lnTo>
                  <a:lnTo>
                    <a:pt x="0" y="1075479"/>
                  </a:lnTo>
                  <a:close/>
                </a:path>
              </a:pathLst>
            </a:custGeom>
            <a:solidFill>
              <a:srgbClr val="ABFF4F"/>
            </a:solidFill>
            <a:ln>
              <a:noFill/>
            </a:ln>
          </p:spPr>
        </p:sp>
        <p:sp>
          <p:nvSpPr>
            <p:cNvPr id="207" name="Google Shape;207;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8" name="Google Shape;208;p19"/>
          <p:cNvSpPr txBox="1"/>
          <p:nvPr/>
        </p:nvSpPr>
        <p:spPr>
          <a:xfrm>
            <a:off x="1028700" y="1834549"/>
            <a:ext cx="73632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Current Situation</a:t>
            </a:r>
            <a:endParaRPr/>
          </a:p>
        </p:txBody>
      </p:sp>
      <p:sp>
        <p:nvSpPr>
          <p:cNvPr id="209" name="Google Shape;209;p19"/>
          <p:cNvSpPr txBox="1"/>
          <p:nvPr/>
        </p:nvSpPr>
        <p:spPr>
          <a:xfrm>
            <a:off x="1028700" y="5998259"/>
            <a:ext cx="8115300" cy="5651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000000"/>
                </a:solidFill>
                <a:latin typeface="Alata"/>
                <a:ea typeface="Alata"/>
                <a:cs typeface="Alata"/>
                <a:sym typeface="Alata"/>
              </a:rPr>
              <a:t>Elaborate on what you want to discuss. </a:t>
            </a:r>
            <a:endParaRPr/>
          </a:p>
        </p:txBody>
      </p:sp>
      <p:grpSp>
        <p:nvGrpSpPr>
          <p:cNvPr id="210" name="Google Shape;210;p19"/>
          <p:cNvGrpSpPr/>
          <p:nvPr/>
        </p:nvGrpSpPr>
        <p:grpSpPr>
          <a:xfrm>
            <a:off x="-1324146" y="8239141"/>
            <a:ext cx="15797761" cy="3266925"/>
            <a:chOff x="0" y="-47625"/>
            <a:chExt cx="4160727" cy="860425"/>
          </a:xfrm>
        </p:grpSpPr>
        <p:sp>
          <p:nvSpPr>
            <p:cNvPr id="211" name="Google Shape;211;p19"/>
            <p:cNvSpPr/>
            <p:nvPr/>
          </p:nvSpPr>
          <p:spPr>
            <a:xfrm>
              <a:off x="0" y="0"/>
              <a:ext cx="4160727" cy="491729"/>
            </a:xfrm>
            <a:custGeom>
              <a:rect b="b" l="l" r="r" t="t"/>
              <a:pathLst>
                <a:path extrusionOk="0" h="491729" w="4160727">
                  <a:moveTo>
                    <a:pt x="0" y="0"/>
                  </a:moveTo>
                  <a:lnTo>
                    <a:pt x="4160727" y="0"/>
                  </a:lnTo>
                  <a:lnTo>
                    <a:pt x="4160727" y="491729"/>
                  </a:lnTo>
                  <a:lnTo>
                    <a:pt x="0" y="491729"/>
                  </a:lnTo>
                  <a:close/>
                </a:path>
              </a:pathLst>
            </a:custGeom>
            <a:solidFill>
              <a:srgbClr val="0C6291"/>
            </a:solidFill>
            <a:ln>
              <a:noFill/>
            </a:ln>
          </p:spPr>
        </p:sp>
        <p:sp>
          <p:nvSpPr>
            <p:cNvPr id="212" name="Google Shape;212;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9"/>
          <p:cNvSpPr/>
          <p:nvPr/>
        </p:nvSpPr>
        <p:spPr>
          <a:xfrm>
            <a:off x="-791960" y="7896240"/>
            <a:ext cx="3878060" cy="1946880"/>
          </a:xfrm>
          <a:custGeom>
            <a:rect b="b" l="l" r="r" t="t"/>
            <a:pathLst>
              <a:path extrusionOk="0" h="1946880" w="3878060">
                <a:moveTo>
                  <a:pt x="0" y="0"/>
                </a:moveTo>
                <a:lnTo>
                  <a:pt x="3878060" y="0"/>
                </a:lnTo>
                <a:lnTo>
                  <a:pt x="3878060" y="1946880"/>
                </a:lnTo>
                <a:lnTo>
                  <a:pt x="0" y="194688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20"/>
          <p:cNvGrpSpPr/>
          <p:nvPr/>
        </p:nvGrpSpPr>
        <p:grpSpPr>
          <a:xfrm>
            <a:off x="0" y="-180826"/>
            <a:ext cx="11891354" cy="3266926"/>
            <a:chOff x="0" y="-47625"/>
            <a:chExt cx="3131879" cy="860425"/>
          </a:xfrm>
        </p:grpSpPr>
        <p:sp>
          <p:nvSpPr>
            <p:cNvPr id="219" name="Google Shape;219;p20"/>
            <p:cNvSpPr/>
            <p:nvPr/>
          </p:nvSpPr>
          <p:spPr>
            <a:xfrm>
              <a:off x="0" y="0"/>
              <a:ext cx="3131879" cy="812800"/>
            </a:xfrm>
            <a:custGeom>
              <a:rect b="b" l="l" r="r" t="t"/>
              <a:pathLst>
                <a:path extrusionOk="0" h="812800" w="3131879">
                  <a:moveTo>
                    <a:pt x="0" y="0"/>
                  </a:moveTo>
                  <a:lnTo>
                    <a:pt x="3131879" y="0"/>
                  </a:lnTo>
                  <a:lnTo>
                    <a:pt x="3131879" y="812800"/>
                  </a:lnTo>
                  <a:lnTo>
                    <a:pt x="0" y="812800"/>
                  </a:lnTo>
                  <a:close/>
                </a:path>
              </a:pathLst>
            </a:custGeom>
            <a:solidFill>
              <a:srgbClr val="FC723E"/>
            </a:solidFill>
            <a:ln>
              <a:noFill/>
            </a:ln>
          </p:spPr>
        </p:sp>
        <p:sp>
          <p:nvSpPr>
            <p:cNvPr id="220" name="Google Shape;220;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1" name="Google Shape;221;p20"/>
          <p:cNvGrpSpPr/>
          <p:nvPr/>
        </p:nvGrpSpPr>
        <p:grpSpPr>
          <a:xfrm>
            <a:off x="512927" y="514350"/>
            <a:ext cx="8076689" cy="9258300"/>
            <a:chOff x="0" y="0"/>
            <a:chExt cx="10768918" cy="12344400"/>
          </a:xfrm>
        </p:grpSpPr>
        <p:pic>
          <p:nvPicPr>
            <p:cNvPr id="222" name="Google Shape;222;p20"/>
            <p:cNvPicPr preferRelativeResize="0"/>
            <p:nvPr/>
          </p:nvPicPr>
          <p:blipFill rotWithShape="1">
            <a:blip r:embed="rId3">
              <a:alphaModFix/>
            </a:blip>
            <a:srcRect b="0" l="45464" r="27401" t="0"/>
            <a:stretch/>
          </p:blipFill>
          <p:spPr>
            <a:xfrm>
              <a:off x="0" y="0"/>
              <a:ext cx="5022509" cy="12344400"/>
            </a:xfrm>
            <a:prstGeom prst="rect">
              <a:avLst/>
            </a:prstGeom>
            <a:noFill/>
            <a:ln>
              <a:noFill/>
            </a:ln>
          </p:spPr>
        </p:pic>
        <p:pic>
          <p:nvPicPr>
            <p:cNvPr id="223" name="Google Shape;223;p20"/>
            <p:cNvPicPr preferRelativeResize="0"/>
            <p:nvPr/>
          </p:nvPicPr>
          <p:blipFill rotWithShape="1">
            <a:blip r:embed="rId4">
              <a:alphaModFix/>
            </a:blip>
            <a:srcRect b="0" l="19485" r="19485" t="0"/>
            <a:stretch/>
          </p:blipFill>
          <p:spPr>
            <a:xfrm>
              <a:off x="5746409" y="0"/>
              <a:ext cx="5022509" cy="12344400"/>
            </a:xfrm>
            <a:prstGeom prst="rect">
              <a:avLst/>
            </a:prstGeom>
            <a:noFill/>
            <a:ln>
              <a:noFill/>
            </a:ln>
          </p:spPr>
        </p:pic>
      </p:grpSp>
      <p:grpSp>
        <p:nvGrpSpPr>
          <p:cNvPr id="224" name="Google Shape;224;p20"/>
          <p:cNvGrpSpPr/>
          <p:nvPr/>
        </p:nvGrpSpPr>
        <p:grpSpPr>
          <a:xfrm>
            <a:off x="17259300" y="-395696"/>
            <a:ext cx="3086101" cy="10943390"/>
            <a:chOff x="0" y="-47625"/>
            <a:chExt cx="812800" cy="2882210"/>
          </a:xfrm>
        </p:grpSpPr>
        <p:sp>
          <p:nvSpPr>
            <p:cNvPr id="225" name="Google Shape;225;p20"/>
            <p:cNvSpPr/>
            <p:nvPr/>
          </p:nvSpPr>
          <p:spPr>
            <a:xfrm>
              <a:off x="0" y="0"/>
              <a:ext cx="557626" cy="2834585"/>
            </a:xfrm>
            <a:custGeom>
              <a:rect b="b" l="l" r="r" t="t"/>
              <a:pathLst>
                <a:path extrusionOk="0" h="2834585" w="557626">
                  <a:moveTo>
                    <a:pt x="0" y="0"/>
                  </a:moveTo>
                  <a:lnTo>
                    <a:pt x="557626" y="0"/>
                  </a:lnTo>
                  <a:lnTo>
                    <a:pt x="557626" y="2834585"/>
                  </a:lnTo>
                  <a:lnTo>
                    <a:pt x="0" y="2834585"/>
                  </a:lnTo>
                  <a:close/>
                </a:path>
              </a:pathLst>
            </a:custGeom>
            <a:solidFill>
              <a:srgbClr val="ABFF4F"/>
            </a:solidFill>
            <a:ln>
              <a:noFill/>
            </a:ln>
          </p:spPr>
        </p:sp>
        <p:sp>
          <p:nvSpPr>
            <p:cNvPr id="226" name="Google Shape;226;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p20"/>
          <p:cNvGrpSpPr/>
          <p:nvPr/>
        </p:nvGrpSpPr>
        <p:grpSpPr>
          <a:xfrm>
            <a:off x="-1115877" y="7778406"/>
            <a:ext cx="3257605" cy="3272207"/>
            <a:chOff x="1813" y="0"/>
            <a:chExt cx="809173" cy="812800"/>
          </a:xfrm>
        </p:grpSpPr>
        <p:sp>
          <p:nvSpPr>
            <p:cNvPr id="228" name="Google Shape;228;p2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BF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0" name="Google Shape;230;p20"/>
          <p:cNvSpPr txBox="1"/>
          <p:nvPr/>
        </p:nvSpPr>
        <p:spPr>
          <a:xfrm>
            <a:off x="9144000" y="1257300"/>
            <a:ext cx="8823451" cy="182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000000"/>
                </a:solidFill>
                <a:latin typeface="Ramabhadra"/>
                <a:ea typeface="Ramabhadra"/>
                <a:cs typeface="Ramabhadra"/>
                <a:sym typeface="Ramabhadra"/>
              </a:rPr>
              <a:t>Hypotheses</a:t>
            </a:r>
            <a:endParaRPr/>
          </a:p>
        </p:txBody>
      </p:sp>
      <p:sp>
        <p:nvSpPr>
          <p:cNvPr id="231" name="Google Shape;231;p20"/>
          <p:cNvSpPr txBox="1"/>
          <p:nvPr/>
        </p:nvSpPr>
        <p:spPr>
          <a:xfrm>
            <a:off x="9144000" y="3927169"/>
            <a:ext cx="4584125"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Add a main point</a:t>
            </a:r>
            <a:endParaRPr/>
          </a:p>
        </p:txBody>
      </p:sp>
      <p:sp>
        <p:nvSpPr>
          <p:cNvPr id="232" name="Google Shape;232;p20"/>
          <p:cNvSpPr txBox="1"/>
          <p:nvPr/>
        </p:nvSpPr>
        <p:spPr>
          <a:xfrm>
            <a:off x="9144000" y="4730698"/>
            <a:ext cx="7519209" cy="4057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Alata"/>
                <a:ea typeface="Alata"/>
                <a:cs typeface="Alata"/>
                <a:sym typeface="Alata"/>
              </a:rPr>
              <a:t>Briefly elaborate on what you want to discuss. </a:t>
            </a:r>
            <a:endParaRPr/>
          </a:p>
        </p:txBody>
      </p:sp>
      <p:sp>
        <p:nvSpPr>
          <p:cNvPr id="233" name="Google Shape;233;p20"/>
          <p:cNvSpPr txBox="1"/>
          <p:nvPr/>
        </p:nvSpPr>
        <p:spPr>
          <a:xfrm>
            <a:off x="9144000" y="6245262"/>
            <a:ext cx="4584125"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Add a main point</a:t>
            </a:r>
            <a:endParaRPr/>
          </a:p>
        </p:txBody>
      </p:sp>
      <p:sp>
        <p:nvSpPr>
          <p:cNvPr id="234" name="Google Shape;234;p20"/>
          <p:cNvSpPr txBox="1"/>
          <p:nvPr/>
        </p:nvSpPr>
        <p:spPr>
          <a:xfrm>
            <a:off x="9144000" y="7048791"/>
            <a:ext cx="7519209" cy="4057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Alata"/>
                <a:ea typeface="Alata"/>
                <a:cs typeface="Alata"/>
                <a:sym typeface="Alata"/>
              </a:rPr>
              <a:t>Briefly elaborate on what you want to discuss. </a:t>
            </a:r>
            <a:endParaRPr/>
          </a:p>
        </p:txBody>
      </p:sp>
      <p:sp>
        <p:nvSpPr>
          <p:cNvPr id="235" name="Google Shape;235;p20"/>
          <p:cNvSpPr txBox="1"/>
          <p:nvPr/>
        </p:nvSpPr>
        <p:spPr>
          <a:xfrm>
            <a:off x="9144000" y="8563356"/>
            <a:ext cx="4584125"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sng" cap="none" strike="noStrike">
                <a:solidFill>
                  <a:srgbClr val="000000"/>
                </a:solidFill>
                <a:latin typeface="Ramabhadra"/>
                <a:ea typeface="Ramabhadra"/>
                <a:cs typeface="Ramabhadra"/>
                <a:sym typeface="Ramabhadra"/>
              </a:rPr>
              <a:t>Add a main point</a:t>
            </a:r>
            <a:endParaRPr/>
          </a:p>
        </p:txBody>
      </p:sp>
      <p:sp>
        <p:nvSpPr>
          <p:cNvPr id="236" name="Google Shape;236;p20"/>
          <p:cNvSpPr txBox="1"/>
          <p:nvPr/>
        </p:nvSpPr>
        <p:spPr>
          <a:xfrm>
            <a:off x="9144000" y="9366885"/>
            <a:ext cx="7519209" cy="40576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Alata"/>
                <a:ea typeface="Alata"/>
                <a:cs typeface="Alata"/>
                <a:sym typeface="Alata"/>
              </a:rPr>
              <a:t>Briefly elaborate on what you want to discuss. </a:t>
            </a:r>
            <a:endParaRPr/>
          </a:p>
        </p:txBody>
      </p:sp>
      <p:sp>
        <p:nvSpPr>
          <p:cNvPr id="237" name="Google Shape;237;p20"/>
          <p:cNvSpPr/>
          <p:nvPr/>
        </p:nvSpPr>
        <p:spPr>
          <a:xfrm rot="5400000">
            <a:off x="16245559" y="7026306"/>
            <a:ext cx="2027481" cy="1017845"/>
          </a:xfrm>
          <a:custGeom>
            <a:rect b="b" l="l" r="r" t="t"/>
            <a:pathLst>
              <a:path extrusionOk="0" h="1017845" w="2027481">
                <a:moveTo>
                  <a:pt x="0" y="0"/>
                </a:moveTo>
                <a:lnTo>
                  <a:pt x="2027482" y="0"/>
                </a:lnTo>
                <a:lnTo>
                  <a:pt x="2027482" y="1017845"/>
                </a:lnTo>
                <a:lnTo>
                  <a:pt x="0" y="101784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6291"/>
        </a:solidFill>
      </p:bgPr>
    </p:bg>
    <p:spTree>
      <p:nvGrpSpPr>
        <p:cNvPr id="241" name="Shape 241"/>
        <p:cNvGrpSpPr/>
        <p:nvPr/>
      </p:nvGrpSpPr>
      <p:grpSpPr>
        <a:xfrm>
          <a:off x="0" y="0"/>
          <a:ext cx="0" cy="0"/>
          <a:chOff x="0" y="0"/>
          <a:chExt cx="0" cy="0"/>
        </a:xfrm>
      </p:grpSpPr>
      <p:grpSp>
        <p:nvGrpSpPr>
          <p:cNvPr id="242" name="Google Shape;242;p21"/>
          <p:cNvGrpSpPr/>
          <p:nvPr/>
        </p:nvGrpSpPr>
        <p:grpSpPr>
          <a:xfrm>
            <a:off x="11614763" y="-180826"/>
            <a:ext cx="6673237" cy="10467826"/>
            <a:chOff x="0" y="-47625"/>
            <a:chExt cx="1757560" cy="2756958"/>
          </a:xfrm>
        </p:grpSpPr>
        <p:sp>
          <p:nvSpPr>
            <p:cNvPr id="243" name="Google Shape;243;p21"/>
            <p:cNvSpPr/>
            <p:nvPr/>
          </p:nvSpPr>
          <p:spPr>
            <a:xfrm>
              <a:off x="0" y="0"/>
              <a:ext cx="1757560" cy="2709333"/>
            </a:xfrm>
            <a:custGeom>
              <a:rect b="b" l="l" r="r" t="t"/>
              <a:pathLst>
                <a:path extrusionOk="0" h="2709333" w="1757560">
                  <a:moveTo>
                    <a:pt x="0" y="0"/>
                  </a:moveTo>
                  <a:lnTo>
                    <a:pt x="1757560" y="0"/>
                  </a:lnTo>
                  <a:lnTo>
                    <a:pt x="1757560" y="2709333"/>
                  </a:lnTo>
                  <a:lnTo>
                    <a:pt x="0" y="2709333"/>
                  </a:lnTo>
                  <a:close/>
                </a:path>
              </a:pathLst>
            </a:custGeom>
            <a:solidFill>
              <a:srgbClr val="ABFF4F"/>
            </a:solidFill>
            <a:ln>
              <a:noFill/>
            </a:ln>
          </p:spPr>
        </p:sp>
        <p:sp>
          <p:nvSpPr>
            <p:cNvPr id="244" name="Google Shape;244;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21"/>
          <p:cNvGrpSpPr/>
          <p:nvPr/>
        </p:nvGrpSpPr>
        <p:grpSpPr>
          <a:xfrm>
            <a:off x="13408332" y="2401952"/>
            <a:ext cx="5498703" cy="7537869"/>
            <a:chOff x="0" y="-47625"/>
            <a:chExt cx="1448218" cy="1985283"/>
          </a:xfrm>
        </p:grpSpPr>
        <p:sp>
          <p:nvSpPr>
            <p:cNvPr id="246" name="Google Shape;246;p21"/>
            <p:cNvSpPr/>
            <p:nvPr/>
          </p:nvSpPr>
          <p:spPr>
            <a:xfrm>
              <a:off x="0" y="0"/>
              <a:ext cx="1448218" cy="1937658"/>
            </a:xfrm>
            <a:custGeom>
              <a:rect b="b" l="l" r="r" t="t"/>
              <a:pathLst>
                <a:path extrusionOk="0" h="1937658" w="1448218">
                  <a:moveTo>
                    <a:pt x="0" y="0"/>
                  </a:moveTo>
                  <a:lnTo>
                    <a:pt x="1448218" y="0"/>
                  </a:lnTo>
                  <a:lnTo>
                    <a:pt x="1448218" y="1937658"/>
                  </a:lnTo>
                  <a:lnTo>
                    <a:pt x="0" y="1937658"/>
                  </a:lnTo>
                  <a:close/>
                </a:path>
              </a:pathLst>
            </a:custGeom>
            <a:solidFill>
              <a:srgbClr val="FC723E"/>
            </a:solidFill>
            <a:ln>
              <a:noFill/>
            </a:ln>
          </p:spPr>
        </p:sp>
        <p:sp>
          <p:nvSpPr>
            <p:cNvPr id="247" name="Google Shape;247;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21"/>
          <p:cNvSpPr/>
          <p:nvPr/>
        </p:nvSpPr>
        <p:spPr>
          <a:xfrm>
            <a:off x="12303865" y="1478311"/>
            <a:ext cx="2208934" cy="2208934"/>
          </a:xfrm>
          <a:custGeom>
            <a:rect b="b" l="l" r="r" t="t"/>
            <a:pathLst>
              <a:path extrusionOk="0" h="2208934" w="2208934">
                <a:moveTo>
                  <a:pt x="0" y="0"/>
                </a:moveTo>
                <a:lnTo>
                  <a:pt x="2208933" y="0"/>
                </a:lnTo>
                <a:lnTo>
                  <a:pt x="2208933" y="2208934"/>
                </a:lnTo>
                <a:lnTo>
                  <a:pt x="0" y="2208934"/>
                </a:lnTo>
                <a:lnTo>
                  <a:pt x="0" y="0"/>
                </a:lnTo>
                <a:close/>
              </a:path>
            </a:pathLst>
          </a:custGeom>
          <a:blipFill rotWithShape="1">
            <a:blip r:embed="rId3">
              <a:alphaModFix/>
            </a:blip>
            <a:stretch>
              <a:fillRect b="0" l="0" r="0" t="0"/>
            </a:stretch>
          </a:blipFill>
          <a:ln>
            <a:noFill/>
          </a:ln>
        </p:spPr>
      </p:sp>
      <p:grpSp>
        <p:nvGrpSpPr>
          <p:cNvPr id="249" name="Google Shape;249;p21"/>
          <p:cNvGrpSpPr/>
          <p:nvPr/>
        </p:nvGrpSpPr>
        <p:grpSpPr>
          <a:xfrm>
            <a:off x="1028700" y="6650990"/>
            <a:ext cx="10573990" cy="2607310"/>
            <a:chOff x="0" y="0"/>
            <a:chExt cx="14098654" cy="3476413"/>
          </a:xfrm>
        </p:grpSpPr>
        <p:sp>
          <p:nvSpPr>
            <p:cNvPr id="250" name="Google Shape;250;p21"/>
            <p:cNvSpPr txBox="1"/>
            <p:nvPr/>
          </p:nvSpPr>
          <p:spPr>
            <a:xfrm>
              <a:off x="0" y="0"/>
              <a:ext cx="14098654" cy="2438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12000" u="none" cap="none" strike="noStrike">
                  <a:solidFill>
                    <a:srgbClr val="FFFFFF"/>
                  </a:solidFill>
                  <a:latin typeface="Ramabhadra"/>
                  <a:ea typeface="Ramabhadra"/>
                  <a:cs typeface="Ramabhadra"/>
                  <a:sym typeface="Ramabhadra"/>
                </a:rPr>
                <a:t>Objectives</a:t>
              </a:r>
              <a:endParaRPr/>
            </a:p>
          </p:txBody>
        </p:sp>
        <p:sp>
          <p:nvSpPr>
            <p:cNvPr id="251" name="Google Shape;251;p21"/>
            <p:cNvSpPr txBox="1"/>
            <p:nvPr/>
          </p:nvSpPr>
          <p:spPr>
            <a:xfrm>
              <a:off x="0" y="2803525"/>
              <a:ext cx="10167325"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Alata"/>
                  <a:ea typeface="Alata"/>
                  <a:cs typeface="Alata"/>
                  <a:sym typeface="Alata"/>
                </a:rPr>
                <a:t>Elaborate on what you want to discuss. </a:t>
              </a:r>
              <a:endParaRPr/>
            </a:p>
          </p:txBody>
        </p:sp>
      </p:grpSp>
      <p:sp>
        <p:nvSpPr>
          <p:cNvPr id="252" name="Google Shape;252;p21"/>
          <p:cNvSpPr txBox="1"/>
          <p:nvPr/>
        </p:nvSpPr>
        <p:spPr>
          <a:xfrm>
            <a:off x="1028700" y="4355465"/>
            <a:ext cx="3368982"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5000" u="none" cap="none" strike="noStrike">
                <a:solidFill>
                  <a:srgbClr val="FFFFFF"/>
                </a:solidFill>
                <a:latin typeface="Ramabhadra"/>
                <a:ea typeface="Ramabhadra"/>
                <a:cs typeface="Ramabhadra"/>
                <a:sym typeface="Ramabhadra"/>
              </a:rPr>
              <a:t>02.</a:t>
            </a:r>
            <a:endParaRPr/>
          </a:p>
        </p:txBody>
      </p:sp>
      <p:sp>
        <p:nvSpPr>
          <p:cNvPr id="253" name="Google Shape;253;p21"/>
          <p:cNvSpPr/>
          <p:nvPr/>
        </p:nvSpPr>
        <p:spPr>
          <a:xfrm rot="5400000">
            <a:off x="15080156" y="7346462"/>
            <a:ext cx="4358288" cy="2187966"/>
          </a:xfrm>
          <a:custGeom>
            <a:rect b="b" l="l" r="r" t="t"/>
            <a:pathLst>
              <a:path extrusionOk="0" h="2187966" w="4358288">
                <a:moveTo>
                  <a:pt x="0" y="0"/>
                </a:moveTo>
                <a:lnTo>
                  <a:pt x="4358288" y="0"/>
                </a:lnTo>
                <a:lnTo>
                  <a:pt x="4358288" y="2187967"/>
                </a:lnTo>
                <a:lnTo>
                  <a:pt x="0" y="2187967"/>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