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</p:sldIdLst>
  <p:sldSz cy="10287000" cx="18288000"/>
  <p:notesSz cx="6858000" cy="9144000"/>
  <p:embeddedFontLst>
    <p:embeddedFont>
      <p:font typeface="Sarabun"/>
      <p:regular r:id="rId36"/>
      <p:bold r:id="rId37"/>
      <p:italic r:id="rId38"/>
      <p:boldItalic r:id="rId39"/>
    </p:embeddedFont>
    <p:embeddedFont>
      <p:font typeface="Catamaran"/>
      <p:bold r:id="rId40"/>
    </p:embeddedFont>
    <p:embeddedFont>
      <p:font typeface="Forum"/>
      <p:regular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29657D2-2731-4588-9EEA-73DE8B182372}">
  <a:tblStyle styleId="{729657D2-2731-4588-9EEA-73DE8B182372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atamaran-bold.fntdata"/><Relationship Id="rId20" Type="http://schemas.openxmlformats.org/officeDocument/2006/relationships/slide" Target="slides/slide14.xml"/><Relationship Id="rId41" Type="http://schemas.openxmlformats.org/officeDocument/2006/relationships/font" Target="fonts/Forum-regular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font" Target="fonts/Sarabun-bold.fntdata"/><Relationship Id="rId14" Type="http://schemas.openxmlformats.org/officeDocument/2006/relationships/slide" Target="slides/slide8.xml"/><Relationship Id="rId36" Type="http://schemas.openxmlformats.org/officeDocument/2006/relationships/font" Target="fonts/Sarabun-regular.fntdata"/><Relationship Id="rId17" Type="http://schemas.openxmlformats.org/officeDocument/2006/relationships/slide" Target="slides/slide11.xml"/><Relationship Id="rId39" Type="http://schemas.openxmlformats.org/officeDocument/2006/relationships/font" Target="fonts/Sarabun-boldItalic.fntdata"/><Relationship Id="rId16" Type="http://schemas.openxmlformats.org/officeDocument/2006/relationships/slide" Target="slides/slide10.xml"/><Relationship Id="rId38" Type="http://schemas.openxmlformats.org/officeDocument/2006/relationships/font" Target="fonts/Sarabun-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5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7" name="Google Shape;135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3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5" name="Google Shape;1505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2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4" name="Google Shape;1534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0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1" name="Google Shape;182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2" name="Google Shape;1822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0" name="Shape 1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1" name="Google Shape;187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2" name="Google Shape;1872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3" name="Shape 2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4" name="Google Shape;216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5" name="Google Shape;2165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4" name="Shape 2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" name="Google Shape;236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6" name="Google Shape;2366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1" name="Shape 2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2" name="Google Shape;248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3" name="Google Shape;2483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5" name="Shape 2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6" name="Google Shape;268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7" name="Google Shape;2687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8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0" name="Google Shape;2890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3" name="Shape 3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4" name="Google Shape;310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5" name="Google Shape;3105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7" name="Shape 3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8" name="Google Shape;3228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9" name="Google Shape;3229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4" name="Shape 3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5" name="Google Shape;3475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6" name="Google Shape;3476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6" name="Shape 3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7" name="Google Shape;3537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8" name="Google Shape;3538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2" name="Shape 3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3" name="Google Shape;3783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4" name="Google Shape;3784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6" name="Shape 3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7" name="Google Shape;3817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8" name="Google Shape;3818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5" name="Shape 3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6" name="Google Shape;3836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7" name="Google Shape;3837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8" name="Shape 3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9" name="Google Shape;3849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0" name="Google Shape;3850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2" name="Shape 3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3" name="Google Shape;3873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4" name="Google Shape;3874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8" name="Shape 3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9" name="Google Shape;3929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0" name="Google Shape;3930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6" name="Google Shape;68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8" name="Google Shape;898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0" name="Google Shape;930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6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8" name="Google Shape;1048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2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Google Shape;125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4" name="Google Shape;1254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jpg"/><Relationship Id="rId4" Type="http://schemas.openxmlformats.org/officeDocument/2006/relationships/image" Target="../media/image12.png"/><Relationship Id="rId5" Type="http://schemas.openxmlformats.org/officeDocument/2006/relationships/image" Target="../media/image1.png"/><Relationship Id="rId6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jpg"/><Relationship Id="rId4" Type="http://schemas.openxmlformats.org/officeDocument/2006/relationships/image" Target="../media/image9.png"/><Relationship Id="rId5" Type="http://schemas.openxmlformats.org/officeDocument/2006/relationships/image" Target="../media/image29.png"/><Relationship Id="rId6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jpg"/><Relationship Id="rId4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jpg"/><Relationship Id="rId4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jpg"/><Relationship Id="rId4" Type="http://schemas.openxmlformats.org/officeDocument/2006/relationships/image" Target="../media/image1.png"/><Relationship Id="rId5" Type="http://schemas.openxmlformats.org/officeDocument/2006/relationships/image" Target="../media/image4.png"/><Relationship Id="rId6" Type="http://schemas.openxmlformats.org/officeDocument/2006/relationships/image" Target="../media/image2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jpg"/><Relationship Id="rId4" Type="http://schemas.openxmlformats.org/officeDocument/2006/relationships/image" Target="../media/image22.png"/><Relationship Id="rId5" Type="http://schemas.openxmlformats.org/officeDocument/2006/relationships/image" Target="../media/image12.png"/><Relationship Id="rId6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jpg"/><Relationship Id="rId4" Type="http://schemas.openxmlformats.org/officeDocument/2006/relationships/image" Target="../media/image66.jpg"/><Relationship Id="rId5" Type="http://schemas.openxmlformats.org/officeDocument/2006/relationships/image" Target="../media/image27.jpg"/><Relationship Id="rId6" Type="http://schemas.openxmlformats.org/officeDocument/2006/relationships/image" Target="../media/image4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jpg"/><Relationship Id="rId4" Type="http://schemas.openxmlformats.org/officeDocument/2006/relationships/image" Target="../media/image3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jpg"/><Relationship Id="rId4" Type="http://schemas.openxmlformats.org/officeDocument/2006/relationships/image" Target="../media/image37.jpg"/><Relationship Id="rId5" Type="http://schemas.openxmlformats.org/officeDocument/2006/relationships/image" Target="../media/image36.jpg"/><Relationship Id="rId6" Type="http://schemas.openxmlformats.org/officeDocument/2006/relationships/image" Target="../media/image39.jpg"/><Relationship Id="rId7" Type="http://schemas.openxmlformats.org/officeDocument/2006/relationships/image" Target="../media/image4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g"/><Relationship Id="rId4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jpg"/><Relationship Id="rId4" Type="http://schemas.openxmlformats.org/officeDocument/2006/relationships/image" Target="../media/image2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jpg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jpg"/><Relationship Id="rId4" Type="http://schemas.openxmlformats.org/officeDocument/2006/relationships/image" Target="../media/image5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8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8.jpg"/><Relationship Id="rId4" Type="http://schemas.openxmlformats.org/officeDocument/2006/relationships/image" Target="../media/image1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jpg"/><Relationship Id="rId4" Type="http://schemas.openxmlformats.org/officeDocument/2006/relationships/image" Target="../media/image12.png"/><Relationship Id="rId10" Type="http://schemas.openxmlformats.org/officeDocument/2006/relationships/image" Target="../media/image28.png"/><Relationship Id="rId9" Type="http://schemas.openxmlformats.org/officeDocument/2006/relationships/image" Target="../media/image29.png"/><Relationship Id="rId5" Type="http://schemas.openxmlformats.org/officeDocument/2006/relationships/image" Target="../media/image1.png"/><Relationship Id="rId6" Type="http://schemas.openxmlformats.org/officeDocument/2006/relationships/image" Target="../media/image4.png"/><Relationship Id="rId7" Type="http://schemas.openxmlformats.org/officeDocument/2006/relationships/image" Target="../media/image22.png"/><Relationship Id="rId8" Type="http://schemas.openxmlformats.org/officeDocument/2006/relationships/image" Target="../media/image9.png"/></Relationships>
</file>

<file path=ppt/slides/_rels/slide28.xml.rels><?xml version="1.0" encoding="UTF-8" standalone="yes"?><Relationships xmlns="http://schemas.openxmlformats.org/package/2006/relationships"><Relationship Id="rId40" Type="http://schemas.openxmlformats.org/officeDocument/2006/relationships/image" Target="../media/image87.png"/><Relationship Id="rId20" Type="http://schemas.openxmlformats.org/officeDocument/2006/relationships/image" Target="../media/image70.png"/><Relationship Id="rId42" Type="http://schemas.openxmlformats.org/officeDocument/2006/relationships/image" Target="../media/image88.png"/><Relationship Id="rId41" Type="http://schemas.openxmlformats.org/officeDocument/2006/relationships/image" Target="../media/image82.png"/><Relationship Id="rId22" Type="http://schemas.openxmlformats.org/officeDocument/2006/relationships/image" Target="../media/image62.png"/><Relationship Id="rId21" Type="http://schemas.openxmlformats.org/officeDocument/2006/relationships/image" Target="../media/image61.png"/><Relationship Id="rId24" Type="http://schemas.openxmlformats.org/officeDocument/2006/relationships/image" Target="../media/image67.png"/><Relationship Id="rId23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4.jpg"/><Relationship Id="rId4" Type="http://schemas.openxmlformats.org/officeDocument/2006/relationships/image" Target="../media/image44.png"/><Relationship Id="rId9" Type="http://schemas.openxmlformats.org/officeDocument/2006/relationships/image" Target="../media/image57.png"/><Relationship Id="rId26" Type="http://schemas.openxmlformats.org/officeDocument/2006/relationships/image" Target="../media/image68.png"/><Relationship Id="rId25" Type="http://schemas.openxmlformats.org/officeDocument/2006/relationships/image" Target="../media/image73.png"/><Relationship Id="rId28" Type="http://schemas.openxmlformats.org/officeDocument/2006/relationships/image" Target="../media/image77.png"/><Relationship Id="rId27" Type="http://schemas.openxmlformats.org/officeDocument/2006/relationships/image" Target="../media/image72.png"/><Relationship Id="rId5" Type="http://schemas.openxmlformats.org/officeDocument/2006/relationships/image" Target="../media/image48.png"/><Relationship Id="rId6" Type="http://schemas.openxmlformats.org/officeDocument/2006/relationships/image" Target="../media/image50.png"/><Relationship Id="rId29" Type="http://schemas.openxmlformats.org/officeDocument/2006/relationships/image" Target="../media/image80.png"/><Relationship Id="rId7" Type="http://schemas.openxmlformats.org/officeDocument/2006/relationships/image" Target="../media/image46.png"/><Relationship Id="rId8" Type="http://schemas.openxmlformats.org/officeDocument/2006/relationships/image" Target="../media/image54.png"/><Relationship Id="rId31" Type="http://schemas.openxmlformats.org/officeDocument/2006/relationships/image" Target="../media/image76.png"/><Relationship Id="rId30" Type="http://schemas.openxmlformats.org/officeDocument/2006/relationships/image" Target="../media/image85.png"/><Relationship Id="rId11" Type="http://schemas.openxmlformats.org/officeDocument/2006/relationships/image" Target="../media/image59.png"/><Relationship Id="rId33" Type="http://schemas.openxmlformats.org/officeDocument/2006/relationships/image" Target="../media/image83.png"/><Relationship Id="rId10" Type="http://schemas.openxmlformats.org/officeDocument/2006/relationships/image" Target="../media/image51.png"/><Relationship Id="rId32" Type="http://schemas.openxmlformats.org/officeDocument/2006/relationships/image" Target="../media/image71.png"/><Relationship Id="rId13" Type="http://schemas.openxmlformats.org/officeDocument/2006/relationships/image" Target="../media/image64.png"/><Relationship Id="rId35" Type="http://schemas.openxmlformats.org/officeDocument/2006/relationships/image" Target="../media/image84.png"/><Relationship Id="rId12" Type="http://schemas.openxmlformats.org/officeDocument/2006/relationships/image" Target="../media/image65.png"/><Relationship Id="rId34" Type="http://schemas.openxmlformats.org/officeDocument/2006/relationships/image" Target="../media/image75.png"/><Relationship Id="rId15" Type="http://schemas.openxmlformats.org/officeDocument/2006/relationships/image" Target="../media/image55.png"/><Relationship Id="rId37" Type="http://schemas.openxmlformats.org/officeDocument/2006/relationships/image" Target="../media/image86.png"/><Relationship Id="rId14" Type="http://schemas.openxmlformats.org/officeDocument/2006/relationships/image" Target="../media/image53.png"/><Relationship Id="rId36" Type="http://schemas.openxmlformats.org/officeDocument/2006/relationships/image" Target="../media/image81.png"/><Relationship Id="rId17" Type="http://schemas.openxmlformats.org/officeDocument/2006/relationships/image" Target="../media/image69.png"/><Relationship Id="rId39" Type="http://schemas.openxmlformats.org/officeDocument/2006/relationships/image" Target="../media/image78.png"/><Relationship Id="rId16" Type="http://schemas.openxmlformats.org/officeDocument/2006/relationships/image" Target="../media/image60.png"/><Relationship Id="rId38" Type="http://schemas.openxmlformats.org/officeDocument/2006/relationships/image" Target="../media/image79.png"/><Relationship Id="rId19" Type="http://schemas.openxmlformats.org/officeDocument/2006/relationships/image" Target="../media/image63.png"/><Relationship Id="rId18" Type="http://schemas.openxmlformats.org/officeDocument/2006/relationships/image" Target="../media/image5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jpg"/><Relationship Id="rId4" Type="http://schemas.openxmlformats.org/officeDocument/2006/relationships/image" Target="../media/image8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jpg"/><Relationship Id="rId4" Type="http://schemas.openxmlformats.org/officeDocument/2006/relationships/image" Target="../media/image10.png"/><Relationship Id="rId5" Type="http://schemas.openxmlformats.org/officeDocument/2006/relationships/image" Target="../media/image5.png"/><Relationship Id="rId6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jpg"/><Relationship Id="rId4" Type="http://schemas.openxmlformats.org/officeDocument/2006/relationships/image" Target="../media/image10.png"/><Relationship Id="rId5" Type="http://schemas.openxmlformats.org/officeDocument/2006/relationships/image" Target="../media/image5.png"/><Relationship Id="rId6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g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jpg"/><Relationship Id="rId4" Type="http://schemas.openxmlformats.org/officeDocument/2006/relationships/image" Target="../media/image17.jpg"/><Relationship Id="rId5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jpg"/><Relationship Id="rId4" Type="http://schemas.openxmlformats.org/officeDocument/2006/relationships/image" Target="../media/image20.jpg"/><Relationship Id="rId5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1.jp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 b="16666" l="-14443" r="-14443" t="35000"/>
          <a:stretch/>
        </p:blipFill>
        <p:spPr>
          <a:xfrm>
            <a:off x="-2667000" y="-17473"/>
            <a:ext cx="23622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" name="Google Shape;85;p13"/>
          <p:cNvGrpSpPr/>
          <p:nvPr/>
        </p:nvGrpSpPr>
        <p:grpSpPr>
          <a:xfrm>
            <a:off x="14283781" y="-32011"/>
            <a:ext cx="4116069" cy="3831603"/>
            <a:chOff x="0" y="-19384"/>
            <a:chExt cx="5488092" cy="5108804"/>
          </a:xfrm>
        </p:grpSpPr>
        <p:grpSp>
          <p:nvGrpSpPr>
            <p:cNvPr id="86" name="Google Shape;86;p13"/>
            <p:cNvGrpSpPr/>
            <p:nvPr/>
          </p:nvGrpSpPr>
          <p:grpSpPr>
            <a:xfrm>
              <a:off x="0" y="-19384"/>
              <a:ext cx="330812" cy="350196"/>
              <a:chOff x="0" y="-47625"/>
              <a:chExt cx="812800" cy="860425"/>
            </a:xfrm>
          </p:grpSpPr>
          <p:sp>
            <p:nvSpPr>
              <p:cNvPr id="87" name="Google Shape;87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88" name="Google Shape;88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9" name="Google Shape;89;p13"/>
            <p:cNvGrpSpPr/>
            <p:nvPr/>
          </p:nvGrpSpPr>
          <p:grpSpPr>
            <a:xfrm>
              <a:off x="0" y="934882"/>
              <a:ext cx="330812" cy="350196"/>
              <a:chOff x="0" y="-47625"/>
              <a:chExt cx="812800" cy="860425"/>
            </a:xfrm>
          </p:grpSpPr>
          <p:sp>
            <p:nvSpPr>
              <p:cNvPr id="90" name="Google Shape;90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91" name="Google Shape;91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2" name="Google Shape;92;p13"/>
            <p:cNvGrpSpPr/>
            <p:nvPr/>
          </p:nvGrpSpPr>
          <p:grpSpPr>
            <a:xfrm>
              <a:off x="1289320" y="-19384"/>
              <a:ext cx="330812" cy="350196"/>
              <a:chOff x="0" y="-47625"/>
              <a:chExt cx="812800" cy="860425"/>
            </a:xfrm>
          </p:grpSpPr>
          <p:sp>
            <p:nvSpPr>
              <p:cNvPr id="93" name="Google Shape;93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94" name="Google Shape;94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5" name="Google Shape;95;p13"/>
            <p:cNvGrpSpPr/>
            <p:nvPr/>
          </p:nvGrpSpPr>
          <p:grpSpPr>
            <a:xfrm>
              <a:off x="1289320" y="934882"/>
              <a:ext cx="330812" cy="350196"/>
              <a:chOff x="0" y="-47625"/>
              <a:chExt cx="812800" cy="860425"/>
            </a:xfrm>
          </p:grpSpPr>
          <p:sp>
            <p:nvSpPr>
              <p:cNvPr id="96" name="Google Shape;96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97" name="Google Shape;97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8" name="Google Shape;98;p13"/>
            <p:cNvGrpSpPr/>
            <p:nvPr/>
          </p:nvGrpSpPr>
          <p:grpSpPr>
            <a:xfrm>
              <a:off x="2578640" y="-19384"/>
              <a:ext cx="330812" cy="350196"/>
              <a:chOff x="0" y="-47625"/>
              <a:chExt cx="812800" cy="860425"/>
            </a:xfrm>
          </p:grpSpPr>
          <p:sp>
            <p:nvSpPr>
              <p:cNvPr id="99" name="Google Shape;99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00" name="Google Shape;100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" name="Google Shape;101;p13"/>
            <p:cNvGrpSpPr/>
            <p:nvPr/>
          </p:nvGrpSpPr>
          <p:grpSpPr>
            <a:xfrm>
              <a:off x="2578640" y="934882"/>
              <a:ext cx="330812" cy="350196"/>
              <a:chOff x="0" y="-47625"/>
              <a:chExt cx="812800" cy="860425"/>
            </a:xfrm>
          </p:grpSpPr>
          <p:sp>
            <p:nvSpPr>
              <p:cNvPr id="102" name="Google Shape;102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03" name="Google Shape;103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" name="Google Shape;104;p13"/>
            <p:cNvGrpSpPr/>
            <p:nvPr/>
          </p:nvGrpSpPr>
          <p:grpSpPr>
            <a:xfrm>
              <a:off x="3867960" y="-19384"/>
              <a:ext cx="330812" cy="350196"/>
              <a:chOff x="0" y="-47625"/>
              <a:chExt cx="812800" cy="860425"/>
            </a:xfrm>
          </p:grpSpPr>
          <p:sp>
            <p:nvSpPr>
              <p:cNvPr id="105" name="Google Shape;105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06" name="Google Shape;106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" name="Google Shape;107;p13"/>
            <p:cNvGrpSpPr/>
            <p:nvPr/>
          </p:nvGrpSpPr>
          <p:grpSpPr>
            <a:xfrm>
              <a:off x="3867960" y="934882"/>
              <a:ext cx="330812" cy="350196"/>
              <a:chOff x="0" y="-47625"/>
              <a:chExt cx="812800" cy="860425"/>
            </a:xfrm>
          </p:grpSpPr>
          <p:sp>
            <p:nvSpPr>
              <p:cNvPr id="108" name="Google Shape;108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09" name="Google Shape;109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0" name="Google Shape;110;p13"/>
            <p:cNvGrpSpPr/>
            <p:nvPr/>
          </p:nvGrpSpPr>
          <p:grpSpPr>
            <a:xfrm>
              <a:off x="5157280" y="-19384"/>
              <a:ext cx="330812" cy="350196"/>
              <a:chOff x="0" y="-47625"/>
              <a:chExt cx="812800" cy="860425"/>
            </a:xfrm>
          </p:grpSpPr>
          <p:sp>
            <p:nvSpPr>
              <p:cNvPr id="111" name="Google Shape;111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12" name="Google Shape;112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" name="Google Shape;113;p13"/>
            <p:cNvGrpSpPr/>
            <p:nvPr/>
          </p:nvGrpSpPr>
          <p:grpSpPr>
            <a:xfrm>
              <a:off x="5157280" y="934882"/>
              <a:ext cx="330812" cy="350196"/>
              <a:chOff x="0" y="-47625"/>
              <a:chExt cx="812800" cy="860425"/>
            </a:xfrm>
          </p:grpSpPr>
          <p:sp>
            <p:nvSpPr>
              <p:cNvPr id="114" name="Google Shape;114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15" name="Google Shape;115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6" name="Google Shape;116;p13"/>
            <p:cNvGrpSpPr/>
            <p:nvPr/>
          </p:nvGrpSpPr>
          <p:grpSpPr>
            <a:xfrm>
              <a:off x="0" y="1885968"/>
              <a:ext cx="330812" cy="350196"/>
              <a:chOff x="0" y="-47625"/>
              <a:chExt cx="812800" cy="860425"/>
            </a:xfrm>
          </p:grpSpPr>
          <p:sp>
            <p:nvSpPr>
              <p:cNvPr id="117" name="Google Shape;117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18" name="Google Shape;118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9" name="Google Shape;119;p13"/>
            <p:cNvGrpSpPr/>
            <p:nvPr/>
          </p:nvGrpSpPr>
          <p:grpSpPr>
            <a:xfrm>
              <a:off x="1289320" y="1885968"/>
              <a:ext cx="330812" cy="350196"/>
              <a:chOff x="0" y="-47625"/>
              <a:chExt cx="812800" cy="860425"/>
            </a:xfrm>
          </p:grpSpPr>
          <p:sp>
            <p:nvSpPr>
              <p:cNvPr id="120" name="Google Shape;120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21" name="Google Shape;121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2" name="Google Shape;122;p13"/>
            <p:cNvGrpSpPr/>
            <p:nvPr/>
          </p:nvGrpSpPr>
          <p:grpSpPr>
            <a:xfrm>
              <a:off x="2578640" y="1885968"/>
              <a:ext cx="330812" cy="350196"/>
              <a:chOff x="0" y="-47625"/>
              <a:chExt cx="812800" cy="860425"/>
            </a:xfrm>
          </p:grpSpPr>
          <p:sp>
            <p:nvSpPr>
              <p:cNvPr id="123" name="Google Shape;123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24" name="Google Shape;124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5" name="Google Shape;125;p13"/>
            <p:cNvGrpSpPr/>
            <p:nvPr/>
          </p:nvGrpSpPr>
          <p:grpSpPr>
            <a:xfrm>
              <a:off x="3867960" y="1885968"/>
              <a:ext cx="330812" cy="350196"/>
              <a:chOff x="0" y="-47625"/>
              <a:chExt cx="812800" cy="860425"/>
            </a:xfrm>
          </p:grpSpPr>
          <p:sp>
            <p:nvSpPr>
              <p:cNvPr id="126" name="Google Shape;126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27" name="Google Shape;127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8" name="Google Shape;128;p13"/>
            <p:cNvGrpSpPr/>
            <p:nvPr/>
          </p:nvGrpSpPr>
          <p:grpSpPr>
            <a:xfrm>
              <a:off x="5157280" y="1885968"/>
              <a:ext cx="330812" cy="350196"/>
              <a:chOff x="0" y="-47625"/>
              <a:chExt cx="812800" cy="860425"/>
            </a:xfrm>
          </p:grpSpPr>
          <p:sp>
            <p:nvSpPr>
              <p:cNvPr id="129" name="Google Shape;129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30" name="Google Shape;130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1" name="Google Shape;131;p13"/>
            <p:cNvGrpSpPr/>
            <p:nvPr/>
          </p:nvGrpSpPr>
          <p:grpSpPr>
            <a:xfrm>
              <a:off x="0" y="2837053"/>
              <a:ext cx="330812" cy="350196"/>
              <a:chOff x="0" y="-47625"/>
              <a:chExt cx="812800" cy="860425"/>
            </a:xfrm>
          </p:grpSpPr>
          <p:sp>
            <p:nvSpPr>
              <p:cNvPr id="132" name="Google Shape;132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33" name="Google Shape;133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4" name="Google Shape;134;p13"/>
            <p:cNvGrpSpPr/>
            <p:nvPr/>
          </p:nvGrpSpPr>
          <p:grpSpPr>
            <a:xfrm>
              <a:off x="1289320" y="2837053"/>
              <a:ext cx="330812" cy="350196"/>
              <a:chOff x="0" y="-47625"/>
              <a:chExt cx="812800" cy="860425"/>
            </a:xfrm>
          </p:grpSpPr>
          <p:sp>
            <p:nvSpPr>
              <p:cNvPr id="135" name="Google Shape;135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36" name="Google Shape;136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7" name="Google Shape;137;p13"/>
            <p:cNvGrpSpPr/>
            <p:nvPr/>
          </p:nvGrpSpPr>
          <p:grpSpPr>
            <a:xfrm>
              <a:off x="2578640" y="2837053"/>
              <a:ext cx="330812" cy="350196"/>
              <a:chOff x="0" y="-47625"/>
              <a:chExt cx="812800" cy="860425"/>
            </a:xfrm>
          </p:grpSpPr>
          <p:sp>
            <p:nvSpPr>
              <p:cNvPr id="138" name="Google Shape;138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39" name="Google Shape;139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0" name="Google Shape;140;p13"/>
            <p:cNvGrpSpPr/>
            <p:nvPr/>
          </p:nvGrpSpPr>
          <p:grpSpPr>
            <a:xfrm>
              <a:off x="3867960" y="2837053"/>
              <a:ext cx="330812" cy="350196"/>
              <a:chOff x="0" y="-47625"/>
              <a:chExt cx="812800" cy="860425"/>
            </a:xfrm>
          </p:grpSpPr>
          <p:sp>
            <p:nvSpPr>
              <p:cNvPr id="141" name="Google Shape;141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42" name="Google Shape;142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3" name="Google Shape;143;p13"/>
            <p:cNvGrpSpPr/>
            <p:nvPr/>
          </p:nvGrpSpPr>
          <p:grpSpPr>
            <a:xfrm>
              <a:off x="5157280" y="2837053"/>
              <a:ext cx="330812" cy="350196"/>
              <a:chOff x="0" y="-47625"/>
              <a:chExt cx="812800" cy="860425"/>
            </a:xfrm>
          </p:grpSpPr>
          <p:sp>
            <p:nvSpPr>
              <p:cNvPr id="144" name="Google Shape;144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45" name="Google Shape;145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6" name="Google Shape;146;p13"/>
            <p:cNvGrpSpPr/>
            <p:nvPr/>
          </p:nvGrpSpPr>
          <p:grpSpPr>
            <a:xfrm>
              <a:off x="0" y="3788139"/>
              <a:ext cx="330812" cy="350196"/>
              <a:chOff x="0" y="-47625"/>
              <a:chExt cx="812800" cy="860425"/>
            </a:xfrm>
          </p:grpSpPr>
          <p:sp>
            <p:nvSpPr>
              <p:cNvPr id="147" name="Google Shape;147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48" name="Google Shape;148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9" name="Google Shape;149;p13"/>
            <p:cNvGrpSpPr/>
            <p:nvPr/>
          </p:nvGrpSpPr>
          <p:grpSpPr>
            <a:xfrm>
              <a:off x="1289320" y="3788139"/>
              <a:ext cx="330812" cy="350196"/>
              <a:chOff x="0" y="-47625"/>
              <a:chExt cx="812800" cy="860425"/>
            </a:xfrm>
          </p:grpSpPr>
          <p:sp>
            <p:nvSpPr>
              <p:cNvPr id="150" name="Google Shape;150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51" name="Google Shape;151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2" name="Google Shape;152;p13"/>
            <p:cNvGrpSpPr/>
            <p:nvPr/>
          </p:nvGrpSpPr>
          <p:grpSpPr>
            <a:xfrm>
              <a:off x="2578640" y="3788139"/>
              <a:ext cx="330812" cy="350196"/>
              <a:chOff x="0" y="-47625"/>
              <a:chExt cx="812800" cy="860425"/>
            </a:xfrm>
          </p:grpSpPr>
          <p:sp>
            <p:nvSpPr>
              <p:cNvPr id="153" name="Google Shape;153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54" name="Google Shape;154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5" name="Google Shape;155;p13"/>
            <p:cNvGrpSpPr/>
            <p:nvPr/>
          </p:nvGrpSpPr>
          <p:grpSpPr>
            <a:xfrm>
              <a:off x="3867960" y="3788139"/>
              <a:ext cx="330812" cy="350196"/>
              <a:chOff x="0" y="-47625"/>
              <a:chExt cx="812800" cy="860425"/>
            </a:xfrm>
          </p:grpSpPr>
          <p:sp>
            <p:nvSpPr>
              <p:cNvPr id="156" name="Google Shape;156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57" name="Google Shape;157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8" name="Google Shape;158;p13"/>
            <p:cNvGrpSpPr/>
            <p:nvPr/>
          </p:nvGrpSpPr>
          <p:grpSpPr>
            <a:xfrm>
              <a:off x="5157280" y="3788139"/>
              <a:ext cx="330812" cy="350196"/>
              <a:chOff x="0" y="-47625"/>
              <a:chExt cx="812800" cy="860425"/>
            </a:xfrm>
          </p:grpSpPr>
          <p:sp>
            <p:nvSpPr>
              <p:cNvPr id="159" name="Google Shape;159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60" name="Google Shape;160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1" name="Google Shape;161;p13"/>
            <p:cNvGrpSpPr/>
            <p:nvPr/>
          </p:nvGrpSpPr>
          <p:grpSpPr>
            <a:xfrm>
              <a:off x="0" y="4739224"/>
              <a:ext cx="330812" cy="350196"/>
              <a:chOff x="0" y="-47625"/>
              <a:chExt cx="812800" cy="860425"/>
            </a:xfrm>
          </p:grpSpPr>
          <p:sp>
            <p:nvSpPr>
              <p:cNvPr id="162" name="Google Shape;162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63" name="Google Shape;163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4" name="Google Shape;164;p13"/>
            <p:cNvGrpSpPr/>
            <p:nvPr/>
          </p:nvGrpSpPr>
          <p:grpSpPr>
            <a:xfrm>
              <a:off x="1289320" y="4739224"/>
              <a:ext cx="330812" cy="350196"/>
              <a:chOff x="0" y="-47625"/>
              <a:chExt cx="812800" cy="860425"/>
            </a:xfrm>
          </p:grpSpPr>
          <p:sp>
            <p:nvSpPr>
              <p:cNvPr id="165" name="Google Shape;165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66" name="Google Shape;166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7" name="Google Shape;167;p13"/>
            <p:cNvGrpSpPr/>
            <p:nvPr/>
          </p:nvGrpSpPr>
          <p:grpSpPr>
            <a:xfrm>
              <a:off x="2578640" y="4739224"/>
              <a:ext cx="330812" cy="350196"/>
              <a:chOff x="0" y="-47625"/>
              <a:chExt cx="812800" cy="860425"/>
            </a:xfrm>
          </p:grpSpPr>
          <p:sp>
            <p:nvSpPr>
              <p:cNvPr id="168" name="Google Shape;168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69" name="Google Shape;169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0" name="Google Shape;170;p13"/>
            <p:cNvGrpSpPr/>
            <p:nvPr/>
          </p:nvGrpSpPr>
          <p:grpSpPr>
            <a:xfrm>
              <a:off x="3867960" y="4739224"/>
              <a:ext cx="330812" cy="350196"/>
              <a:chOff x="0" y="-47625"/>
              <a:chExt cx="812800" cy="860425"/>
            </a:xfrm>
          </p:grpSpPr>
          <p:sp>
            <p:nvSpPr>
              <p:cNvPr id="171" name="Google Shape;171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72" name="Google Shape;172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3" name="Google Shape;173;p13"/>
            <p:cNvGrpSpPr/>
            <p:nvPr/>
          </p:nvGrpSpPr>
          <p:grpSpPr>
            <a:xfrm>
              <a:off x="5157280" y="4739224"/>
              <a:ext cx="330812" cy="350196"/>
              <a:chOff x="0" y="-47625"/>
              <a:chExt cx="812800" cy="860425"/>
            </a:xfrm>
          </p:grpSpPr>
          <p:sp>
            <p:nvSpPr>
              <p:cNvPr id="174" name="Google Shape;174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75" name="Google Shape;175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76" name="Google Shape;176;p13"/>
          <p:cNvGrpSpPr/>
          <p:nvPr/>
        </p:nvGrpSpPr>
        <p:grpSpPr>
          <a:xfrm>
            <a:off x="-1212236" y="7812980"/>
            <a:ext cx="3549583" cy="3304268"/>
            <a:chOff x="0" y="-16716"/>
            <a:chExt cx="4732778" cy="4405691"/>
          </a:xfrm>
        </p:grpSpPr>
        <p:grpSp>
          <p:nvGrpSpPr>
            <p:cNvPr id="177" name="Google Shape;177;p13"/>
            <p:cNvGrpSpPr/>
            <p:nvPr/>
          </p:nvGrpSpPr>
          <p:grpSpPr>
            <a:xfrm>
              <a:off x="0" y="-16716"/>
              <a:ext cx="285283" cy="301999"/>
              <a:chOff x="0" y="-47625"/>
              <a:chExt cx="812800" cy="860425"/>
            </a:xfrm>
          </p:grpSpPr>
          <p:sp>
            <p:nvSpPr>
              <p:cNvPr id="178" name="Google Shape;178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179" name="Google Shape;179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0" name="Google Shape;180;p13"/>
            <p:cNvGrpSpPr/>
            <p:nvPr/>
          </p:nvGrpSpPr>
          <p:grpSpPr>
            <a:xfrm>
              <a:off x="0" y="806217"/>
              <a:ext cx="285283" cy="301999"/>
              <a:chOff x="0" y="-47625"/>
              <a:chExt cx="812800" cy="860425"/>
            </a:xfrm>
          </p:grpSpPr>
          <p:sp>
            <p:nvSpPr>
              <p:cNvPr id="181" name="Google Shape;181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182" name="Google Shape;182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3" name="Google Shape;183;p13"/>
            <p:cNvGrpSpPr/>
            <p:nvPr/>
          </p:nvGrpSpPr>
          <p:grpSpPr>
            <a:xfrm>
              <a:off x="1111874" y="-16716"/>
              <a:ext cx="285283" cy="301999"/>
              <a:chOff x="0" y="-47625"/>
              <a:chExt cx="812800" cy="860425"/>
            </a:xfrm>
          </p:grpSpPr>
          <p:sp>
            <p:nvSpPr>
              <p:cNvPr id="184" name="Google Shape;184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185" name="Google Shape;185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6" name="Google Shape;186;p13"/>
            <p:cNvGrpSpPr/>
            <p:nvPr/>
          </p:nvGrpSpPr>
          <p:grpSpPr>
            <a:xfrm>
              <a:off x="1111874" y="806217"/>
              <a:ext cx="285283" cy="301999"/>
              <a:chOff x="0" y="-47625"/>
              <a:chExt cx="812800" cy="860425"/>
            </a:xfrm>
          </p:grpSpPr>
          <p:sp>
            <p:nvSpPr>
              <p:cNvPr id="187" name="Google Shape;187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188" name="Google Shape;188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9" name="Google Shape;189;p13"/>
            <p:cNvGrpSpPr/>
            <p:nvPr/>
          </p:nvGrpSpPr>
          <p:grpSpPr>
            <a:xfrm>
              <a:off x="2223748" y="-16716"/>
              <a:ext cx="285283" cy="301999"/>
              <a:chOff x="0" y="-47625"/>
              <a:chExt cx="812800" cy="860425"/>
            </a:xfrm>
          </p:grpSpPr>
          <p:sp>
            <p:nvSpPr>
              <p:cNvPr id="190" name="Google Shape;190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191" name="Google Shape;191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2" name="Google Shape;192;p13"/>
            <p:cNvGrpSpPr/>
            <p:nvPr/>
          </p:nvGrpSpPr>
          <p:grpSpPr>
            <a:xfrm>
              <a:off x="2223748" y="806217"/>
              <a:ext cx="285283" cy="301999"/>
              <a:chOff x="0" y="-47625"/>
              <a:chExt cx="812800" cy="860425"/>
            </a:xfrm>
          </p:grpSpPr>
          <p:sp>
            <p:nvSpPr>
              <p:cNvPr id="193" name="Google Shape;193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194" name="Google Shape;194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5" name="Google Shape;195;p13"/>
            <p:cNvGrpSpPr/>
            <p:nvPr/>
          </p:nvGrpSpPr>
          <p:grpSpPr>
            <a:xfrm>
              <a:off x="3335621" y="-16716"/>
              <a:ext cx="285283" cy="301999"/>
              <a:chOff x="0" y="-47625"/>
              <a:chExt cx="812800" cy="860425"/>
            </a:xfrm>
          </p:grpSpPr>
          <p:sp>
            <p:nvSpPr>
              <p:cNvPr id="196" name="Google Shape;196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197" name="Google Shape;197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8" name="Google Shape;198;p13"/>
            <p:cNvGrpSpPr/>
            <p:nvPr/>
          </p:nvGrpSpPr>
          <p:grpSpPr>
            <a:xfrm>
              <a:off x="3335621" y="806217"/>
              <a:ext cx="285283" cy="301999"/>
              <a:chOff x="0" y="-47625"/>
              <a:chExt cx="812800" cy="860425"/>
            </a:xfrm>
          </p:grpSpPr>
          <p:sp>
            <p:nvSpPr>
              <p:cNvPr id="199" name="Google Shape;199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200" name="Google Shape;200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1" name="Google Shape;201;p13"/>
            <p:cNvGrpSpPr/>
            <p:nvPr/>
          </p:nvGrpSpPr>
          <p:grpSpPr>
            <a:xfrm>
              <a:off x="4447495" y="-16716"/>
              <a:ext cx="285283" cy="301999"/>
              <a:chOff x="0" y="-47625"/>
              <a:chExt cx="812800" cy="860425"/>
            </a:xfrm>
          </p:grpSpPr>
          <p:sp>
            <p:nvSpPr>
              <p:cNvPr id="202" name="Google Shape;202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203" name="Google Shape;203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4" name="Google Shape;204;p13"/>
            <p:cNvGrpSpPr/>
            <p:nvPr/>
          </p:nvGrpSpPr>
          <p:grpSpPr>
            <a:xfrm>
              <a:off x="4447495" y="806217"/>
              <a:ext cx="285283" cy="301999"/>
              <a:chOff x="0" y="-47625"/>
              <a:chExt cx="812800" cy="860425"/>
            </a:xfrm>
          </p:grpSpPr>
          <p:sp>
            <p:nvSpPr>
              <p:cNvPr id="205" name="Google Shape;205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206" name="Google Shape;206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7" name="Google Shape;207;p13"/>
            <p:cNvGrpSpPr/>
            <p:nvPr/>
          </p:nvGrpSpPr>
          <p:grpSpPr>
            <a:xfrm>
              <a:off x="0" y="1626407"/>
              <a:ext cx="285283" cy="301999"/>
              <a:chOff x="0" y="-47625"/>
              <a:chExt cx="812800" cy="860425"/>
            </a:xfrm>
          </p:grpSpPr>
          <p:sp>
            <p:nvSpPr>
              <p:cNvPr id="208" name="Google Shape;208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209" name="Google Shape;209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0" name="Google Shape;210;p13"/>
            <p:cNvGrpSpPr/>
            <p:nvPr/>
          </p:nvGrpSpPr>
          <p:grpSpPr>
            <a:xfrm>
              <a:off x="1111874" y="1626407"/>
              <a:ext cx="285283" cy="301999"/>
              <a:chOff x="0" y="-47625"/>
              <a:chExt cx="812800" cy="860425"/>
            </a:xfrm>
          </p:grpSpPr>
          <p:sp>
            <p:nvSpPr>
              <p:cNvPr id="211" name="Google Shape;211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212" name="Google Shape;212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3" name="Google Shape;213;p13"/>
            <p:cNvGrpSpPr/>
            <p:nvPr/>
          </p:nvGrpSpPr>
          <p:grpSpPr>
            <a:xfrm>
              <a:off x="2223748" y="1626407"/>
              <a:ext cx="285283" cy="301999"/>
              <a:chOff x="0" y="-47625"/>
              <a:chExt cx="812800" cy="860425"/>
            </a:xfrm>
          </p:grpSpPr>
          <p:sp>
            <p:nvSpPr>
              <p:cNvPr id="214" name="Google Shape;214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215" name="Google Shape;215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6" name="Google Shape;216;p13"/>
            <p:cNvGrpSpPr/>
            <p:nvPr/>
          </p:nvGrpSpPr>
          <p:grpSpPr>
            <a:xfrm>
              <a:off x="3335621" y="1626407"/>
              <a:ext cx="285283" cy="301999"/>
              <a:chOff x="0" y="-47625"/>
              <a:chExt cx="812800" cy="860425"/>
            </a:xfrm>
          </p:grpSpPr>
          <p:sp>
            <p:nvSpPr>
              <p:cNvPr id="217" name="Google Shape;217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218" name="Google Shape;218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9" name="Google Shape;219;p13"/>
            <p:cNvGrpSpPr/>
            <p:nvPr/>
          </p:nvGrpSpPr>
          <p:grpSpPr>
            <a:xfrm>
              <a:off x="4447495" y="1626407"/>
              <a:ext cx="285283" cy="301999"/>
              <a:chOff x="0" y="-47625"/>
              <a:chExt cx="812800" cy="860425"/>
            </a:xfrm>
          </p:grpSpPr>
          <p:sp>
            <p:nvSpPr>
              <p:cNvPr id="220" name="Google Shape;220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221" name="Google Shape;221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2" name="Google Shape;222;p13"/>
            <p:cNvGrpSpPr/>
            <p:nvPr/>
          </p:nvGrpSpPr>
          <p:grpSpPr>
            <a:xfrm>
              <a:off x="0" y="2446596"/>
              <a:ext cx="285283" cy="301999"/>
              <a:chOff x="0" y="-47625"/>
              <a:chExt cx="812800" cy="860425"/>
            </a:xfrm>
          </p:grpSpPr>
          <p:sp>
            <p:nvSpPr>
              <p:cNvPr id="223" name="Google Shape;223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224" name="Google Shape;224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5" name="Google Shape;225;p13"/>
            <p:cNvGrpSpPr/>
            <p:nvPr/>
          </p:nvGrpSpPr>
          <p:grpSpPr>
            <a:xfrm>
              <a:off x="1111874" y="2446596"/>
              <a:ext cx="285283" cy="301999"/>
              <a:chOff x="0" y="-47625"/>
              <a:chExt cx="812800" cy="860425"/>
            </a:xfrm>
          </p:grpSpPr>
          <p:sp>
            <p:nvSpPr>
              <p:cNvPr id="226" name="Google Shape;226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227" name="Google Shape;227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8" name="Google Shape;228;p13"/>
            <p:cNvGrpSpPr/>
            <p:nvPr/>
          </p:nvGrpSpPr>
          <p:grpSpPr>
            <a:xfrm>
              <a:off x="2223748" y="2446596"/>
              <a:ext cx="285283" cy="301999"/>
              <a:chOff x="0" y="-47625"/>
              <a:chExt cx="812800" cy="860425"/>
            </a:xfrm>
          </p:grpSpPr>
          <p:sp>
            <p:nvSpPr>
              <p:cNvPr id="229" name="Google Shape;229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230" name="Google Shape;230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1" name="Google Shape;231;p13"/>
            <p:cNvGrpSpPr/>
            <p:nvPr/>
          </p:nvGrpSpPr>
          <p:grpSpPr>
            <a:xfrm>
              <a:off x="3335621" y="2446596"/>
              <a:ext cx="285283" cy="301999"/>
              <a:chOff x="0" y="-47625"/>
              <a:chExt cx="812800" cy="860425"/>
            </a:xfrm>
          </p:grpSpPr>
          <p:sp>
            <p:nvSpPr>
              <p:cNvPr id="232" name="Google Shape;232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233" name="Google Shape;233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4" name="Google Shape;234;p13"/>
            <p:cNvGrpSpPr/>
            <p:nvPr/>
          </p:nvGrpSpPr>
          <p:grpSpPr>
            <a:xfrm>
              <a:off x="4447495" y="2446596"/>
              <a:ext cx="285283" cy="301999"/>
              <a:chOff x="0" y="-47625"/>
              <a:chExt cx="812800" cy="860425"/>
            </a:xfrm>
          </p:grpSpPr>
          <p:sp>
            <p:nvSpPr>
              <p:cNvPr id="235" name="Google Shape;235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236" name="Google Shape;236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7" name="Google Shape;237;p13"/>
            <p:cNvGrpSpPr/>
            <p:nvPr/>
          </p:nvGrpSpPr>
          <p:grpSpPr>
            <a:xfrm>
              <a:off x="0" y="3266786"/>
              <a:ext cx="285283" cy="301999"/>
              <a:chOff x="0" y="-47625"/>
              <a:chExt cx="812800" cy="860425"/>
            </a:xfrm>
          </p:grpSpPr>
          <p:sp>
            <p:nvSpPr>
              <p:cNvPr id="238" name="Google Shape;238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239" name="Google Shape;239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0" name="Google Shape;240;p13"/>
            <p:cNvGrpSpPr/>
            <p:nvPr/>
          </p:nvGrpSpPr>
          <p:grpSpPr>
            <a:xfrm>
              <a:off x="1111874" y="3266786"/>
              <a:ext cx="285283" cy="301999"/>
              <a:chOff x="0" y="-47625"/>
              <a:chExt cx="812800" cy="860425"/>
            </a:xfrm>
          </p:grpSpPr>
          <p:sp>
            <p:nvSpPr>
              <p:cNvPr id="241" name="Google Shape;241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242" name="Google Shape;242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3" name="Google Shape;243;p13"/>
            <p:cNvGrpSpPr/>
            <p:nvPr/>
          </p:nvGrpSpPr>
          <p:grpSpPr>
            <a:xfrm>
              <a:off x="2223748" y="3266786"/>
              <a:ext cx="285283" cy="301999"/>
              <a:chOff x="0" y="-47625"/>
              <a:chExt cx="812800" cy="860425"/>
            </a:xfrm>
          </p:grpSpPr>
          <p:sp>
            <p:nvSpPr>
              <p:cNvPr id="244" name="Google Shape;244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245" name="Google Shape;245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6" name="Google Shape;246;p13"/>
            <p:cNvGrpSpPr/>
            <p:nvPr/>
          </p:nvGrpSpPr>
          <p:grpSpPr>
            <a:xfrm>
              <a:off x="3335621" y="3266786"/>
              <a:ext cx="285283" cy="301999"/>
              <a:chOff x="0" y="-47625"/>
              <a:chExt cx="812800" cy="860425"/>
            </a:xfrm>
          </p:grpSpPr>
          <p:sp>
            <p:nvSpPr>
              <p:cNvPr id="247" name="Google Shape;247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248" name="Google Shape;248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9" name="Google Shape;249;p13"/>
            <p:cNvGrpSpPr/>
            <p:nvPr/>
          </p:nvGrpSpPr>
          <p:grpSpPr>
            <a:xfrm>
              <a:off x="4447495" y="3266786"/>
              <a:ext cx="285283" cy="301999"/>
              <a:chOff x="0" y="-47625"/>
              <a:chExt cx="812800" cy="860425"/>
            </a:xfrm>
          </p:grpSpPr>
          <p:sp>
            <p:nvSpPr>
              <p:cNvPr id="250" name="Google Shape;250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251" name="Google Shape;251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2" name="Google Shape;252;p13"/>
            <p:cNvGrpSpPr/>
            <p:nvPr/>
          </p:nvGrpSpPr>
          <p:grpSpPr>
            <a:xfrm>
              <a:off x="0" y="4086976"/>
              <a:ext cx="285283" cy="301999"/>
              <a:chOff x="0" y="-47625"/>
              <a:chExt cx="812800" cy="860425"/>
            </a:xfrm>
          </p:grpSpPr>
          <p:sp>
            <p:nvSpPr>
              <p:cNvPr id="253" name="Google Shape;253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254" name="Google Shape;254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5" name="Google Shape;255;p13"/>
            <p:cNvGrpSpPr/>
            <p:nvPr/>
          </p:nvGrpSpPr>
          <p:grpSpPr>
            <a:xfrm>
              <a:off x="1111874" y="4086976"/>
              <a:ext cx="285283" cy="301999"/>
              <a:chOff x="0" y="-47625"/>
              <a:chExt cx="812800" cy="860425"/>
            </a:xfrm>
          </p:grpSpPr>
          <p:sp>
            <p:nvSpPr>
              <p:cNvPr id="256" name="Google Shape;256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257" name="Google Shape;257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8" name="Google Shape;258;p13"/>
            <p:cNvGrpSpPr/>
            <p:nvPr/>
          </p:nvGrpSpPr>
          <p:grpSpPr>
            <a:xfrm>
              <a:off x="2223748" y="4086976"/>
              <a:ext cx="285283" cy="301999"/>
              <a:chOff x="0" y="-47625"/>
              <a:chExt cx="812800" cy="860425"/>
            </a:xfrm>
          </p:grpSpPr>
          <p:sp>
            <p:nvSpPr>
              <p:cNvPr id="259" name="Google Shape;259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260" name="Google Shape;260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1" name="Google Shape;261;p13"/>
            <p:cNvGrpSpPr/>
            <p:nvPr/>
          </p:nvGrpSpPr>
          <p:grpSpPr>
            <a:xfrm>
              <a:off x="3335621" y="4086976"/>
              <a:ext cx="285283" cy="301999"/>
              <a:chOff x="0" y="-47625"/>
              <a:chExt cx="812800" cy="860425"/>
            </a:xfrm>
          </p:grpSpPr>
          <p:sp>
            <p:nvSpPr>
              <p:cNvPr id="262" name="Google Shape;262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263" name="Google Shape;263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4" name="Google Shape;264;p13"/>
            <p:cNvGrpSpPr/>
            <p:nvPr/>
          </p:nvGrpSpPr>
          <p:grpSpPr>
            <a:xfrm>
              <a:off x="4447495" y="4086976"/>
              <a:ext cx="285283" cy="301999"/>
              <a:chOff x="0" y="-47625"/>
              <a:chExt cx="812800" cy="860425"/>
            </a:xfrm>
          </p:grpSpPr>
          <p:sp>
            <p:nvSpPr>
              <p:cNvPr id="265" name="Google Shape;265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266" name="Google Shape;266;p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67" name="Google Shape;267;p13"/>
          <p:cNvSpPr txBox="1"/>
          <p:nvPr/>
        </p:nvSpPr>
        <p:spPr>
          <a:xfrm>
            <a:off x="1028700" y="3445253"/>
            <a:ext cx="12582584" cy="367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3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36" u="none" cap="none" strike="noStrike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FORMAL RESEARCH PAPER PRESENTATION</a:t>
            </a:r>
            <a:endParaRPr/>
          </a:p>
        </p:txBody>
      </p:sp>
      <p:grpSp>
        <p:nvGrpSpPr>
          <p:cNvPr id="268" name="Google Shape;268;p13"/>
          <p:cNvGrpSpPr/>
          <p:nvPr/>
        </p:nvGrpSpPr>
        <p:grpSpPr>
          <a:xfrm>
            <a:off x="664779" y="3286274"/>
            <a:ext cx="11985751" cy="3266925"/>
            <a:chOff x="0" y="-47625"/>
            <a:chExt cx="3156741" cy="860425"/>
          </a:xfrm>
        </p:grpSpPr>
        <p:sp>
          <p:nvSpPr>
            <p:cNvPr id="269" name="Google Shape;269;p13"/>
            <p:cNvSpPr/>
            <p:nvPr/>
          </p:nvSpPr>
          <p:spPr>
            <a:xfrm>
              <a:off x="0" y="0"/>
              <a:ext cx="3156741" cy="497066"/>
            </a:xfrm>
            <a:custGeom>
              <a:rect b="b" l="l" r="r" t="t"/>
              <a:pathLst>
                <a:path extrusionOk="0" h="497066" w="3156741">
                  <a:moveTo>
                    <a:pt x="0" y="0"/>
                  </a:moveTo>
                  <a:lnTo>
                    <a:pt x="3156741" y="0"/>
                  </a:lnTo>
                  <a:lnTo>
                    <a:pt x="3156741" y="497066"/>
                  </a:lnTo>
                  <a:lnTo>
                    <a:pt x="0" y="4970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571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70" name="Google Shape;270;p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71" name="Google Shape;271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884583" y="6913632"/>
            <a:ext cx="2679148" cy="281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145934" y="425293"/>
            <a:ext cx="2835593" cy="29315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3" name="Google Shape;273;p13"/>
          <p:cNvGrpSpPr/>
          <p:nvPr/>
        </p:nvGrpSpPr>
        <p:grpSpPr>
          <a:xfrm>
            <a:off x="664779" y="2381213"/>
            <a:ext cx="362040" cy="383253"/>
            <a:chOff x="0" y="-47625"/>
            <a:chExt cx="812800" cy="860425"/>
          </a:xfrm>
        </p:grpSpPr>
        <p:sp>
          <p:nvSpPr>
            <p:cNvPr id="274" name="Google Shape;274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75" name="Google Shape;275;p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6" name="Google Shape;276;p13"/>
          <p:cNvGrpSpPr/>
          <p:nvPr/>
        </p:nvGrpSpPr>
        <p:grpSpPr>
          <a:xfrm>
            <a:off x="1428003" y="2381213"/>
            <a:ext cx="362040" cy="383253"/>
            <a:chOff x="0" y="-47625"/>
            <a:chExt cx="812800" cy="860425"/>
          </a:xfrm>
        </p:grpSpPr>
        <p:sp>
          <p:nvSpPr>
            <p:cNvPr id="277" name="Google Shape;277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78" name="Google Shape;278;p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9" name="Google Shape;279;p13"/>
          <p:cNvGrpSpPr/>
          <p:nvPr/>
        </p:nvGrpSpPr>
        <p:grpSpPr>
          <a:xfrm>
            <a:off x="2191227" y="2381213"/>
            <a:ext cx="362040" cy="383253"/>
            <a:chOff x="0" y="-47625"/>
            <a:chExt cx="812800" cy="860425"/>
          </a:xfrm>
        </p:grpSpPr>
        <p:sp>
          <p:nvSpPr>
            <p:cNvPr id="280" name="Google Shape;280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81" name="Google Shape;281;p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82" name="Google Shape;282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359549">
            <a:off x="-544817" y="8601756"/>
            <a:ext cx="2674810" cy="13130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8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9" name="Google Shape;1359;p22"/>
          <p:cNvPicPr preferRelativeResize="0"/>
          <p:nvPr/>
        </p:nvPicPr>
        <p:blipFill rotWithShape="1">
          <a:blip r:embed="rId3">
            <a:alphaModFix/>
          </a:blip>
          <a:srcRect b="21276" l="-24999" r="-24998" t="22472"/>
          <a:stretch/>
        </p:blipFill>
        <p:spPr>
          <a:xfrm>
            <a:off x="-4648200" y="0"/>
            <a:ext cx="27508199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60" name="Google Shape;1360;p22"/>
          <p:cNvGrpSpPr/>
          <p:nvPr/>
        </p:nvGrpSpPr>
        <p:grpSpPr>
          <a:xfrm>
            <a:off x="860181" y="3998597"/>
            <a:ext cx="4996875" cy="6930388"/>
            <a:chOff x="0" y="-47625"/>
            <a:chExt cx="1316049" cy="1825287"/>
          </a:xfrm>
        </p:grpSpPr>
        <p:sp>
          <p:nvSpPr>
            <p:cNvPr id="1361" name="Google Shape;1361;p22"/>
            <p:cNvSpPr/>
            <p:nvPr/>
          </p:nvSpPr>
          <p:spPr>
            <a:xfrm>
              <a:off x="0" y="0"/>
              <a:ext cx="1316049" cy="1777662"/>
            </a:xfrm>
            <a:custGeom>
              <a:rect b="b" l="l" r="r" t="t"/>
              <a:pathLst>
                <a:path extrusionOk="0" h="1777662" w="1316049">
                  <a:moveTo>
                    <a:pt x="0" y="0"/>
                  </a:moveTo>
                  <a:lnTo>
                    <a:pt x="1316049" y="0"/>
                  </a:lnTo>
                  <a:lnTo>
                    <a:pt x="1316049" y="1777662"/>
                  </a:lnTo>
                  <a:lnTo>
                    <a:pt x="0" y="17776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362" name="Google Shape;1362;p2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63" name="Google Shape;1363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39452" y="4832379"/>
            <a:ext cx="3038332" cy="22281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64" name="Google Shape;1364;p22"/>
          <p:cNvGrpSpPr/>
          <p:nvPr/>
        </p:nvGrpSpPr>
        <p:grpSpPr>
          <a:xfrm>
            <a:off x="6645563" y="3998597"/>
            <a:ext cx="4996875" cy="6930388"/>
            <a:chOff x="0" y="-47625"/>
            <a:chExt cx="1316049" cy="1825287"/>
          </a:xfrm>
        </p:grpSpPr>
        <p:sp>
          <p:nvSpPr>
            <p:cNvPr id="1365" name="Google Shape;1365;p22"/>
            <p:cNvSpPr/>
            <p:nvPr/>
          </p:nvSpPr>
          <p:spPr>
            <a:xfrm>
              <a:off x="0" y="0"/>
              <a:ext cx="1316049" cy="1777662"/>
            </a:xfrm>
            <a:custGeom>
              <a:rect b="b" l="l" r="r" t="t"/>
              <a:pathLst>
                <a:path extrusionOk="0" h="1777662" w="1316049">
                  <a:moveTo>
                    <a:pt x="0" y="0"/>
                  </a:moveTo>
                  <a:lnTo>
                    <a:pt x="1316049" y="0"/>
                  </a:lnTo>
                  <a:lnTo>
                    <a:pt x="1316049" y="1777662"/>
                  </a:lnTo>
                  <a:lnTo>
                    <a:pt x="0" y="17776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366" name="Google Shape;1366;p2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67" name="Google Shape;1367;p22"/>
          <p:cNvGrpSpPr/>
          <p:nvPr/>
        </p:nvGrpSpPr>
        <p:grpSpPr>
          <a:xfrm>
            <a:off x="12430945" y="3998597"/>
            <a:ext cx="4996875" cy="6930388"/>
            <a:chOff x="0" y="-47625"/>
            <a:chExt cx="1316049" cy="1825287"/>
          </a:xfrm>
        </p:grpSpPr>
        <p:sp>
          <p:nvSpPr>
            <p:cNvPr id="1368" name="Google Shape;1368;p22"/>
            <p:cNvSpPr/>
            <p:nvPr/>
          </p:nvSpPr>
          <p:spPr>
            <a:xfrm>
              <a:off x="0" y="0"/>
              <a:ext cx="1316049" cy="1777662"/>
            </a:xfrm>
            <a:custGeom>
              <a:rect b="b" l="l" r="r" t="t"/>
              <a:pathLst>
                <a:path extrusionOk="0" h="1777662" w="1316049">
                  <a:moveTo>
                    <a:pt x="0" y="0"/>
                  </a:moveTo>
                  <a:lnTo>
                    <a:pt x="1316049" y="0"/>
                  </a:lnTo>
                  <a:lnTo>
                    <a:pt x="1316049" y="1777662"/>
                  </a:lnTo>
                  <a:lnTo>
                    <a:pt x="0" y="17776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369" name="Google Shape;1369;p2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70" name="Google Shape;1370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94070" y="4832379"/>
            <a:ext cx="2499861" cy="2493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1" name="Google Shape;1371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722020" y="4712503"/>
            <a:ext cx="2490435" cy="26134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72" name="Google Shape;1372;p22"/>
          <p:cNvGrpSpPr/>
          <p:nvPr/>
        </p:nvGrpSpPr>
        <p:grpSpPr>
          <a:xfrm>
            <a:off x="860181" y="847874"/>
            <a:ext cx="16567639" cy="3266925"/>
            <a:chOff x="0" y="-47625"/>
            <a:chExt cx="4363493" cy="860425"/>
          </a:xfrm>
        </p:grpSpPr>
        <p:sp>
          <p:nvSpPr>
            <p:cNvPr id="1373" name="Google Shape;1373;p22"/>
            <p:cNvSpPr/>
            <p:nvPr/>
          </p:nvSpPr>
          <p:spPr>
            <a:xfrm>
              <a:off x="0" y="0"/>
              <a:ext cx="4363493" cy="552754"/>
            </a:xfrm>
            <a:custGeom>
              <a:rect b="b" l="l" r="r" t="t"/>
              <a:pathLst>
                <a:path extrusionOk="0" h="552754" w="4363493">
                  <a:moveTo>
                    <a:pt x="0" y="0"/>
                  </a:moveTo>
                  <a:lnTo>
                    <a:pt x="4363493" y="0"/>
                  </a:lnTo>
                  <a:lnTo>
                    <a:pt x="4363493" y="552754"/>
                  </a:lnTo>
                  <a:lnTo>
                    <a:pt x="0" y="55275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374" name="Google Shape;1374;p2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75" name="Google Shape;1375;p22"/>
          <p:cNvSpPr txBox="1"/>
          <p:nvPr/>
        </p:nvSpPr>
        <p:spPr>
          <a:xfrm>
            <a:off x="2539507" y="1444736"/>
            <a:ext cx="13208985" cy="1343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u="none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WRITE YOUR TOPIC OR IDEA</a:t>
            </a:r>
            <a:endParaRPr/>
          </a:p>
        </p:txBody>
      </p:sp>
      <p:grpSp>
        <p:nvGrpSpPr>
          <p:cNvPr id="1376" name="Google Shape;1376;p22"/>
          <p:cNvGrpSpPr/>
          <p:nvPr/>
        </p:nvGrpSpPr>
        <p:grpSpPr>
          <a:xfrm>
            <a:off x="1310786" y="8448865"/>
            <a:ext cx="4095663" cy="1618869"/>
            <a:chOff x="0" y="0"/>
            <a:chExt cx="5460884" cy="2158492"/>
          </a:xfrm>
        </p:grpSpPr>
        <p:sp>
          <p:nvSpPr>
            <p:cNvPr id="1377" name="Google Shape;1377;p22"/>
            <p:cNvSpPr txBox="1"/>
            <p:nvPr/>
          </p:nvSpPr>
          <p:spPr>
            <a:xfrm>
              <a:off x="0" y="0"/>
              <a:ext cx="5460884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200" u="none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Add a main point</a:t>
              </a:r>
              <a:endParaRPr/>
            </a:p>
          </p:txBody>
        </p:sp>
        <p:sp>
          <p:nvSpPr>
            <p:cNvPr id="1378" name="Google Shape;1378;p22"/>
            <p:cNvSpPr txBox="1"/>
            <p:nvPr/>
          </p:nvSpPr>
          <p:spPr>
            <a:xfrm>
              <a:off x="0" y="1074547"/>
              <a:ext cx="5460884" cy="10839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399" u="none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Briefly elaborate on what you want to discuss. </a:t>
              </a:r>
              <a:endParaRPr/>
            </a:p>
          </p:txBody>
        </p:sp>
      </p:grpSp>
      <p:grpSp>
        <p:nvGrpSpPr>
          <p:cNvPr id="1379" name="Google Shape;1379;p22"/>
          <p:cNvGrpSpPr/>
          <p:nvPr/>
        </p:nvGrpSpPr>
        <p:grpSpPr>
          <a:xfrm>
            <a:off x="6851938" y="8448865"/>
            <a:ext cx="4584125" cy="1618869"/>
            <a:chOff x="0" y="0"/>
            <a:chExt cx="6112166" cy="2158492"/>
          </a:xfrm>
        </p:grpSpPr>
        <p:sp>
          <p:nvSpPr>
            <p:cNvPr id="1380" name="Google Shape;1380;p22"/>
            <p:cNvSpPr txBox="1"/>
            <p:nvPr/>
          </p:nvSpPr>
          <p:spPr>
            <a:xfrm>
              <a:off x="0" y="0"/>
              <a:ext cx="6112166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200" u="none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Add a main point</a:t>
              </a:r>
              <a:endParaRPr/>
            </a:p>
          </p:txBody>
        </p:sp>
        <p:sp>
          <p:nvSpPr>
            <p:cNvPr id="1381" name="Google Shape;1381;p22"/>
            <p:cNvSpPr txBox="1"/>
            <p:nvPr/>
          </p:nvSpPr>
          <p:spPr>
            <a:xfrm>
              <a:off x="0" y="1074547"/>
              <a:ext cx="6112166" cy="10839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399" u="none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Briefly elaborate on what you want to discuss. </a:t>
              </a:r>
              <a:endParaRPr/>
            </a:p>
          </p:txBody>
        </p:sp>
      </p:grpSp>
      <p:grpSp>
        <p:nvGrpSpPr>
          <p:cNvPr id="1382" name="Google Shape;1382;p22"/>
          <p:cNvGrpSpPr/>
          <p:nvPr/>
        </p:nvGrpSpPr>
        <p:grpSpPr>
          <a:xfrm>
            <a:off x="12675175" y="8448865"/>
            <a:ext cx="4584125" cy="1618869"/>
            <a:chOff x="0" y="0"/>
            <a:chExt cx="6112166" cy="2158492"/>
          </a:xfrm>
        </p:grpSpPr>
        <p:sp>
          <p:nvSpPr>
            <p:cNvPr id="1383" name="Google Shape;1383;p22"/>
            <p:cNvSpPr txBox="1"/>
            <p:nvPr/>
          </p:nvSpPr>
          <p:spPr>
            <a:xfrm>
              <a:off x="0" y="0"/>
              <a:ext cx="6112166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200" u="none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Add a main point</a:t>
              </a:r>
              <a:endParaRPr/>
            </a:p>
          </p:txBody>
        </p:sp>
        <p:sp>
          <p:nvSpPr>
            <p:cNvPr id="1384" name="Google Shape;1384;p22"/>
            <p:cNvSpPr txBox="1"/>
            <p:nvPr/>
          </p:nvSpPr>
          <p:spPr>
            <a:xfrm>
              <a:off x="0" y="1074547"/>
              <a:ext cx="6112166" cy="10839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399" u="none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Briefly elaborate on what you want to discuss. </a:t>
              </a:r>
              <a:endParaRPr/>
            </a:p>
          </p:txBody>
        </p:sp>
      </p:grpSp>
      <p:grpSp>
        <p:nvGrpSpPr>
          <p:cNvPr id="1385" name="Google Shape;1385;p22"/>
          <p:cNvGrpSpPr/>
          <p:nvPr/>
        </p:nvGrpSpPr>
        <p:grpSpPr>
          <a:xfrm>
            <a:off x="-433035" y="-335132"/>
            <a:ext cx="2344919" cy="2182858"/>
            <a:chOff x="0" y="-11043"/>
            <a:chExt cx="3126559" cy="2910479"/>
          </a:xfrm>
        </p:grpSpPr>
        <p:grpSp>
          <p:nvGrpSpPr>
            <p:cNvPr id="1386" name="Google Shape;1386;p22"/>
            <p:cNvGrpSpPr/>
            <p:nvPr/>
          </p:nvGrpSpPr>
          <p:grpSpPr>
            <a:xfrm>
              <a:off x="0" y="-11043"/>
              <a:ext cx="188463" cy="199506"/>
              <a:chOff x="0" y="-47625"/>
              <a:chExt cx="812800" cy="860425"/>
            </a:xfrm>
          </p:grpSpPr>
          <p:sp>
            <p:nvSpPr>
              <p:cNvPr id="1387" name="Google Shape;1387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388" name="Google Shape;1388;p2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89" name="Google Shape;1389;p22"/>
            <p:cNvGrpSpPr/>
            <p:nvPr/>
          </p:nvGrpSpPr>
          <p:grpSpPr>
            <a:xfrm>
              <a:off x="0" y="532601"/>
              <a:ext cx="188463" cy="199506"/>
              <a:chOff x="0" y="-47625"/>
              <a:chExt cx="812800" cy="860425"/>
            </a:xfrm>
          </p:grpSpPr>
          <p:sp>
            <p:nvSpPr>
              <p:cNvPr id="1390" name="Google Shape;1390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391" name="Google Shape;1391;p2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92" name="Google Shape;1392;p22"/>
            <p:cNvGrpSpPr/>
            <p:nvPr/>
          </p:nvGrpSpPr>
          <p:grpSpPr>
            <a:xfrm>
              <a:off x="734524" y="-11043"/>
              <a:ext cx="188463" cy="199506"/>
              <a:chOff x="0" y="-47625"/>
              <a:chExt cx="812800" cy="860425"/>
            </a:xfrm>
          </p:grpSpPr>
          <p:sp>
            <p:nvSpPr>
              <p:cNvPr id="1393" name="Google Shape;1393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394" name="Google Shape;1394;p2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95" name="Google Shape;1395;p22"/>
            <p:cNvGrpSpPr/>
            <p:nvPr/>
          </p:nvGrpSpPr>
          <p:grpSpPr>
            <a:xfrm>
              <a:off x="734524" y="532601"/>
              <a:ext cx="188463" cy="199506"/>
              <a:chOff x="0" y="-47625"/>
              <a:chExt cx="812800" cy="860425"/>
            </a:xfrm>
          </p:grpSpPr>
          <p:sp>
            <p:nvSpPr>
              <p:cNvPr id="1396" name="Google Shape;1396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397" name="Google Shape;1397;p2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98" name="Google Shape;1398;p22"/>
            <p:cNvGrpSpPr/>
            <p:nvPr/>
          </p:nvGrpSpPr>
          <p:grpSpPr>
            <a:xfrm>
              <a:off x="1469048" y="-11043"/>
              <a:ext cx="188463" cy="199506"/>
              <a:chOff x="0" y="-47625"/>
              <a:chExt cx="812800" cy="860425"/>
            </a:xfrm>
          </p:grpSpPr>
          <p:sp>
            <p:nvSpPr>
              <p:cNvPr id="1399" name="Google Shape;1399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400" name="Google Shape;1400;p2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01" name="Google Shape;1401;p22"/>
            <p:cNvGrpSpPr/>
            <p:nvPr/>
          </p:nvGrpSpPr>
          <p:grpSpPr>
            <a:xfrm>
              <a:off x="1469048" y="532601"/>
              <a:ext cx="188463" cy="199506"/>
              <a:chOff x="0" y="-47625"/>
              <a:chExt cx="812800" cy="860425"/>
            </a:xfrm>
          </p:grpSpPr>
          <p:sp>
            <p:nvSpPr>
              <p:cNvPr id="1402" name="Google Shape;1402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403" name="Google Shape;1403;p2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04" name="Google Shape;1404;p22"/>
            <p:cNvGrpSpPr/>
            <p:nvPr/>
          </p:nvGrpSpPr>
          <p:grpSpPr>
            <a:xfrm>
              <a:off x="2203572" y="-11043"/>
              <a:ext cx="188463" cy="199506"/>
              <a:chOff x="0" y="-47625"/>
              <a:chExt cx="812800" cy="860425"/>
            </a:xfrm>
          </p:grpSpPr>
          <p:sp>
            <p:nvSpPr>
              <p:cNvPr id="1405" name="Google Shape;1405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406" name="Google Shape;1406;p2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07" name="Google Shape;1407;p22"/>
            <p:cNvGrpSpPr/>
            <p:nvPr/>
          </p:nvGrpSpPr>
          <p:grpSpPr>
            <a:xfrm>
              <a:off x="2203572" y="532601"/>
              <a:ext cx="188463" cy="199506"/>
              <a:chOff x="0" y="-47625"/>
              <a:chExt cx="812800" cy="860425"/>
            </a:xfrm>
          </p:grpSpPr>
          <p:sp>
            <p:nvSpPr>
              <p:cNvPr id="1408" name="Google Shape;1408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409" name="Google Shape;1409;p2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10" name="Google Shape;1410;p22"/>
            <p:cNvGrpSpPr/>
            <p:nvPr/>
          </p:nvGrpSpPr>
          <p:grpSpPr>
            <a:xfrm>
              <a:off x="2938096" y="-11043"/>
              <a:ext cx="188463" cy="199506"/>
              <a:chOff x="0" y="-47625"/>
              <a:chExt cx="812800" cy="860425"/>
            </a:xfrm>
          </p:grpSpPr>
          <p:sp>
            <p:nvSpPr>
              <p:cNvPr id="1411" name="Google Shape;1411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412" name="Google Shape;1412;p2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13" name="Google Shape;1413;p22"/>
            <p:cNvGrpSpPr/>
            <p:nvPr/>
          </p:nvGrpSpPr>
          <p:grpSpPr>
            <a:xfrm>
              <a:off x="2938096" y="532601"/>
              <a:ext cx="188463" cy="199506"/>
              <a:chOff x="0" y="-47625"/>
              <a:chExt cx="812800" cy="860425"/>
            </a:xfrm>
          </p:grpSpPr>
          <p:sp>
            <p:nvSpPr>
              <p:cNvPr id="1414" name="Google Shape;1414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415" name="Google Shape;1415;p2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16" name="Google Shape;1416;p22"/>
            <p:cNvGrpSpPr/>
            <p:nvPr/>
          </p:nvGrpSpPr>
          <p:grpSpPr>
            <a:xfrm>
              <a:off x="0" y="1074434"/>
              <a:ext cx="188463" cy="199506"/>
              <a:chOff x="0" y="-47625"/>
              <a:chExt cx="812800" cy="860425"/>
            </a:xfrm>
          </p:grpSpPr>
          <p:sp>
            <p:nvSpPr>
              <p:cNvPr id="1417" name="Google Shape;1417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418" name="Google Shape;1418;p2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19" name="Google Shape;1419;p22"/>
            <p:cNvGrpSpPr/>
            <p:nvPr/>
          </p:nvGrpSpPr>
          <p:grpSpPr>
            <a:xfrm>
              <a:off x="734524" y="1074434"/>
              <a:ext cx="188463" cy="199506"/>
              <a:chOff x="0" y="-47625"/>
              <a:chExt cx="812800" cy="860425"/>
            </a:xfrm>
          </p:grpSpPr>
          <p:sp>
            <p:nvSpPr>
              <p:cNvPr id="1420" name="Google Shape;1420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421" name="Google Shape;1421;p2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22" name="Google Shape;1422;p22"/>
            <p:cNvGrpSpPr/>
            <p:nvPr/>
          </p:nvGrpSpPr>
          <p:grpSpPr>
            <a:xfrm>
              <a:off x="1469048" y="1074434"/>
              <a:ext cx="188463" cy="199506"/>
              <a:chOff x="0" y="-47625"/>
              <a:chExt cx="812800" cy="860425"/>
            </a:xfrm>
          </p:grpSpPr>
          <p:sp>
            <p:nvSpPr>
              <p:cNvPr id="1423" name="Google Shape;1423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424" name="Google Shape;1424;p2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25" name="Google Shape;1425;p22"/>
            <p:cNvGrpSpPr/>
            <p:nvPr/>
          </p:nvGrpSpPr>
          <p:grpSpPr>
            <a:xfrm>
              <a:off x="2203572" y="1074434"/>
              <a:ext cx="188463" cy="199506"/>
              <a:chOff x="0" y="-47625"/>
              <a:chExt cx="812800" cy="860425"/>
            </a:xfrm>
          </p:grpSpPr>
          <p:sp>
            <p:nvSpPr>
              <p:cNvPr id="1426" name="Google Shape;1426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427" name="Google Shape;1427;p2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28" name="Google Shape;1428;p22"/>
            <p:cNvGrpSpPr/>
            <p:nvPr/>
          </p:nvGrpSpPr>
          <p:grpSpPr>
            <a:xfrm>
              <a:off x="2938096" y="1074434"/>
              <a:ext cx="188463" cy="199506"/>
              <a:chOff x="0" y="-47625"/>
              <a:chExt cx="812800" cy="860425"/>
            </a:xfrm>
          </p:grpSpPr>
          <p:sp>
            <p:nvSpPr>
              <p:cNvPr id="1429" name="Google Shape;1429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430" name="Google Shape;1430;p2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31" name="Google Shape;1431;p22"/>
            <p:cNvGrpSpPr/>
            <p:nvPr/>
          </p:nvGrpSpPr>
          <p:grpSpPr>
            <a:xfrm>
              <a:off x="0" y="1616266"/>
              <a:ext cx="188463" cy="199506"/>
              <a:chOff x="0" y="-47625"/>
              <a:chExt cx="812800" cy="860425"/>
            </a:xfrm>
          </p:grpSpPr>
          <p:sp>
            <p:nvSpPr>
              <p:cNvPr id="1432" name="Google Shape;1432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433" name="Google Shape;1433;p2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34" name="Google Shape;1434;p22"/>
            <p:cNvGrpSpPr/>
            <p:nvPr/>
          </p:nvGrpSpPr>
          <p:grpSpPr>
            <a:xfrm>
              <a:off x="734524" y="1616266"/>
              <a:ext cx="188463" cy="199506"/>
              <a:chOff x="0" y="-47625"/>
              <a:chExt cx="812800" cy="860425"/>
            </a:xfrm>
          </p:grpSpPr>
          <p:sp>
            <p:nvSpPr>
              <p:cNvPr id="1435" name="Google Shape;1435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436" name="Google Shape;1436;p2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37" name="Google Shape;1437;p22"/>
            <p:cNvGrpSpPr/>
            <p:nvPr/>
          </p:nvGrpSpPr>
          <p:grpSpPr>
            <a:xfrm>
              <a:off x="1469048" y="1616266"/>
              <a:ext cx="188463" cy="199506"/>
              <a:chOff x="0" y="-47625"/>
              <a:chExt cx="812800" cy="860425"/>
            </a:xfrm>
          </p:grpSpPr>
          <p:sp>
            <p:nvSpPr>
              <p:cNvPr id="1438" name="Google Shape;1438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439" name="Google Shape;1439;p2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40" name="Google Shape;1440;p22"/>
            <p:cNvGrpSpPr/>
            <p:nvPr/>
          </p:nvGrpSpPr>
          <p:grpSpPr>
            <a:xfrm>
              <a:off x="2203572" y="1616266"/>
              <a:ext cx="188463" cy="199506"/>
              <a:chOff x="0" y="-47625"/>
              <a:chExt cx="812800" cy="860425"/>
            </a:xfrm>
          </p:grpSpPr>
          <p:sp>
            <p:nvSpPr>
              <p:cNvPr id="1441" name="Google Shape;1441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442" name="Google Shape;1442;p2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43" name="Google Shape;1443;p22"/>
            <p:cNvGrpSpPr/>
            <p:nvPr/>
          </p:nvGrpSpPr>
          <p:grpSpPr>
            <a:xfrm>
              <a:off x="2938096" y="1616266"/>
              <a:ext cx="188463" cy="199506"/>
              <a:chOff x="0" y="-47625"/>
              <a:chExt cx="812800" cy="860425"/>
            </a:xfrm>
          </p:grpSpPr>
          <p:sp>
            <p:nvSpPr>
              <p:cNvPr id="1444" name="Google Shape;1444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445" name="Google Shape;1445;p2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46" name="Google Shape;1446;p22"/>
            <p:cNvGrpSpPr/>
            <p:nvPr/>
          </p:nvGrpSpPr>
          <p:grpSpPr>
            <a:xfrm>
              <a:off x="0" y="2158098"/>
              <a:ext cx="188463" cy="199506"/>
              <a:chOff x="0" y="-47625"/>
              <a:chExt cx="812800" cy="860425"/>
            </a:xfrm>
          </p:grpSpPr>
          <p:sp>
            <p:nvSpPr>
              <p:cNvPr id="1447" name="Google Shape;1447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448" name="Google Shape;1448;p2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49" name="Google Shape;1449;p22"/>
            <p:cNvGrpSpPr/>
            <p:nvPr/>
          </p:nvGrpSpPr>
          <p:grpSpPr>
            <a:xfrm>
              <a:off x="734524" y="2158098"/>
              <a:ext cx="188463" cy="199506"/>
              <a:chOff x="0" y="-47625"/>
              <a:chExt cx="812800" cy="860425"/>
            </a:xfrm>
          </p:grpSpPr>
          <p:sp>
            <p:nvSpPr>
              <p:cNvPr id="1450" name="Google Shape;1450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451" name="Google Shape;1451;p2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52" name="Google Shape;1452;p22"/>
            <p:cNvGrpSpPr/>
            <p:nvPr/>
          </p:nvGrpSpPr>
          <p:grpSpPr>
            <a:xfrm>
              <a:off x="1469048" y="2158098"/>
              <a:ext cx="188463" cy="199506"/>
              <a:chOff x="0" y="-47625"/>
              <a:chExt cx="812800" cy="860425"/>
            </a:xfrm>
          </p:grpSpPr>
          <p:sp>
            <p:nvSpPr>
              <p:cNvPr id="1453" name="Google Shape;1453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454" name="Google Shape;1454;p2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55" name="Google Shape;1455;p22"/>
            <p:cNvGrpSpPr/>
            <p:nvPr/>
          </p:nvGrpSpPr>
          <p:grpSpPr>
            <a:xfrm>
              <a:off x="2203572" y="2158098"/>
              <a:ext cx="188463" cy="199506"/>
              <a:chOff x="0" y="-47625"/>
              <a:chExt cx="812800" cy="860425"/>
            </a:xfrm>
          </p:grpSpPr>
          <p:sp>
            <p:nvSpPr>
              <p:cNvPr id="1456" name="Google Shape;1456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457" name="Google Shape;1457;p2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58" name="Google Shape;1458;p22"/>
            <p:cNvGrpSpPr/>
            <p:nvPr/>
          </p:nvGrpSpPr>
          <p:grpSpPr>
            <a:xfrm>
              <a:off x="2938096" y="2158098"/>
              <a:ext cx="188463" cy="199506"/>
              <a:chOff x="0" y="-47625"/>
              <a:chExt cx="812800" cy="860425"/>
            </a:xfrm>
          </p:grpSpPr>
          <p:sp>
            <p:nvSpPr>
              <p:cNvPr id="1459" name="Google Shape;1459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460" name="Google Shape;1460;p2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61" name="Google Shape;1461;p22"/>
            <p:cNvGrpSpPr/>
            <p:nvPr/>
          </p:nvGrpSpPr>
          <p:grpSpPr>
            <a:xfrm>
              <a:off x="0" y="2699930"/>
              <a:ext cx="188463" cy="199506"/>
              <a:chOff x="0" y="-47625"/>
              <a:chExt cx="812800" cy="860425"/>
            </a:xfrm>
          </p:grpSpPr>
          <p:sp>
            <p:nvSpPr>
              <p:cNvPr id="1462" name="Google Shape;1462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463" name="Google Shape;1463;p2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64" name="Google Shape;1464;p22"/>
            <p:cNvGrpSpPr/>
            <p:nvPr/>
          </p:nvGrpSpPr>
          <p:grpSpPr>
            <a:xfrm>
              <a:off x="734524" y="2699930"/>
              <a:ext cx="188463" cy="199506"/>
              <a:chOff x="0" y="-47625"/>
              <a:chExt cx="812800" cy="860425"/>
            </a:xfrm>
          </p:grpSpPr>
          <p:sp>
            <p:nvSpPr>
              <p:cNvPr id="1465" name="Google Shape;1465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466" name="Google Shape;1466;p2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67" name="Google Shape;1467;p22"/>
            <p:cNvGrpSpPr/>
            <p:nvPr/>
          </p:nvGrpSpPr>
          <p:grpSpPr>
            <a:xfrm>
              <a:off x="1469048" y="2699930"/>
              <a:ext cx="188463" cy="199506"/>
              <a:chOff x="0" y="-47625"/>
              <a:chExt cx="812800" cy="860425"/>
            </a:xfrm>
          </p:grpSpPr>
          <p:sp>
            <p:nvSpPr>
              <p:cNvPr id="1468" name="Google Shape;1468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469" name="Google Shape;1469;p2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70" name="Google Shape;1470;p22"/>
            <p:cNvGrpSpPr/>
            <p:nvPr/>
          </p:nvGrpSpPr>
          <p:grpSpPr>
            <a:xfrm>
              <a:off x="2203572" y="2699930"/>
              <a:ext cx="188463" cy="199506"/>
              <a:chOff x="0" y="-47625"/>
              <a:chExt cx="812800" cy="860425"/>
            </a:xfrm>
          </p:grpSpPr>
          <p:sp>
            <p:nvSpPr>
              <p:cNvPr id="1471" name="Google Shape;1471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472" name="Google Shape;1472;p2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73" name="Google Shape;1473;p22"/>
            <p:cNvGrpSpPr/>
            <p:nvPr/>
          </p:nvGrpSpPr>
          <p:grpSpPr>
            <a:xfrm>
              <a:off x="2938096" y="2699930"/>
              <a:ext cx="188463" cy="199506"/>
              <a:chOff x="0" y="-47625"/>
              <a:chExt cx="812800" cy="860425"/>
            </a:xfrm>
          </p:grpSpPr>
          <p:sp>
            <p:nvSpPr>
              <p:cNvPr id="1474" name="Google Shape;1474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475" name="Google Shape;1475;p2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476" name="Google Shape;1476;p22"/>
          <p:cNvGrpSpPr/>
          <p:nvPr/>
        </p:nvGrpSpPr>
        <p:grpSpPr>
          <a:xfrm>
            <a:off x="2733231" y="7852131"/>
            <a:ext cx="239784" cy="253834"/>
            <a:chOff x="0" y="-47625"/>
            <a:chExt cx="812800" cy="860425"/>
          </a:xfrm>
        </p:grpSpPr>
        <p:sp>
          <p:nvSpPr>
            <p:cNvPr id="1477" name="Google Shape;1477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478" name="Google Shape;1478;p2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79" name="Google Shape;1479;p22"/>
          <p:cNvGrpSpPr/>
          <p:nvPr/>
        </p:nvGrpSpPr>
        <p:grpSpPr>
          <a:xfrm>
            <a:off x="3238726" y="7852131"/>
            <a:ext cx="239784" cy="253834"/>
            <a:chOff x="0" y="-47625"/>
            <a:chExt cx="812800" cy="860425"/>
          </a:xfrm>
        </p:grpSpPr>
        <p:sp>
          <p:nvSpPr>
            <p:cNvPr id="1480" name="Google Shape;1480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481" name="Google Shape;1481;p2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82" name="Google Shape;1482;p22"/>
          <p:cNvGrpSpPr/>
          <p:nvPr/>
        </p:nvGrpSpPr>
        <p:grpSpPr>
          <a:xfrm>
            <a:off x="3744221" y="7852131"/>
            <a:ext cx="239784" cy="253834"/>
            <a:chOff x="0" y="-47625"/>
            <a:chExt cx="812800" cy="860425"/>
          </a:xfrm>
        </p:grpSpPr>
        <p:sp>
          <p:nvSpPr>
            <p:cNvPr id="1483" name="Google Shape;1483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484" name="Google Shape;1484;p2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85" name="Google Shape;1485;p22"/>
          <p:cNvGrpSpPr/>
          <p:nvPr/>
        </p:nvGrpSpPr>
        <p:grpSpPr>
          <a:xfrm>
            <a:off x="8518613" y="7852131"/>
            <a:ext cx="239784" cy="253834"/>
            <a:chOff x="0" y="-47625"/>
            <a:chExt cx="812800" cy="860425"/>
          </a:xfrm>
        </p:grpSpPr>
        <p:sp>
          <p:nvSpPr>
            <p:cNvPr id="1486" name="Google Shape;1486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487" name="Google Shape;1487;p2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88" name="Google Shape;1488;p22"/>
          <p:cNvGrpSpPr/>
          <p:nvPr/>
        </p:nvGrpSpPr>
        <p:grpSpPr>
          <a:xfrm>
            <a:off x="9024108" y="7852131"/>
            <a:ext cx="239784" cy="253834"/>
            <a:chOff x="0" y="-47625"/>
            <a:chExt cx="812800" cy="860425"/>
          </a:xfrm>
        </p:grpSpPr>
        <p:sp>
          <p:nvSpPr>
            <p:cNvPr id="1489" name="Google Shape;1489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490" name="Google Shape;1490;p2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1" name="Google Shape;1491;p22"/>
          <p:cNvGrpSpPr/>
          <p:nvPr/>
        </p:nvGrpSpPr>
        <p:grpSpPr>
          <a:xfrm>
            <a:off x="9529603" y="7852131"/>
            <a:ext cx="239784" cy="253834"/>
            <a:chOff x="0" y="-47625"/>
            <a:chExt cx="812800" cy="860425"/>
          </a:xfrm>
        </p:grpSpPr>
        <p:sp>
          <p:nvSpPr>
            <p:cNvPr id="1492" name="Google Shape;1492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493" name="Google Shape;1493;p2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4" name="Google Shape;1494;p22"/>
          <p:cNvGrpSpPr/>
          <p:nvPr/>
        </p:nvGrpSpPr>
        <p:grpSpPr>
          <a:xfrm>
            <a:off x="14303995" y="7852131"/>
            <a:ext cx="239784" cy="253834"/>
            <a:chOff x="0" y="-47625"/>
            <a:chExt cx="812800" cy="860425"/>
          </a:xfrm>
        </p:grpSpPr>
        <p:sp>
          <p:nvSpPr>
            <p:cNvPr id="1495" name="Google Shape;1495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496" name="Google Shape;1496;p2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7" name="Google Shape;1497;p22"/>
          <p:cNvGrpSpPr/>
          <p:nvPr/>
        </p:nvGrpSpPr>
        <p:grpSpPr>
          <a:xfrm>
            <a:off x="14809490" y="7852131"/>
            <a:ext cx="239784" cy="253834"/>
            <a:chOff x="0" y="-47625"/>
            <a:chExt cx="812800" cy="860425"/>
          </a:xfrm>
        </p:grpSpPr>
        <p:sp>
          <p:nvSpPr>
            <p:cNvPr id="1498" name="Google Shape;1498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499" name="Google Shape;1499;p2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00" name="Google Shape;1500;p22"/>
          <p:cNvGrpSpPr/>
          <p:nvPr/>
        </p:nvGrpSpPr>
        <p:grpSpPr>
          <a:xfrm>
            <a:off x="15314985" y="7852131"/>
            <a:ext cx="239784" cy="253834"/>
            <a:chOff x="0" y="-47625"/>
            <a:chExt cx="812800" cy="860425"/>
          </a:xfrm>
        </p:grpSpPr>
        <p:sp>
          <p:nvSpPr>
            <p:cNvPr id="1501" name="Google Shape;1501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502" name="Google Shape;1502;p2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6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7" name="Google Shape;1507;p23"/>
          <p:cNvPicPr preferRelativeResize="0"/>
          <p:nvPr/>
        </p:nvPicPr>
        <p:blipFill rotWithShape="1">
          <a:blip r:embed="rId3">
            <a:alphaModFix/>
          </a:blip>
          <a:srcRect b="7811" l="0" r="0" t="7812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8" name="Google Shape;1508;p23"/>
          <p:cNvSpPr txBox="1"/>
          <p:nvPr/>
        </p:nvSpPr>
        <p:spPr>
          <a:xfrm>
            <a:off x="10751424" y="2710907"/>
            <a:ext cx="6507876" cy="450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Elaborate on what you want to discuss. </a:t>
            </a:r>
            <a:endParaRPr/>
          </a:p>
        </p:txBody>
      </p:sp>
      <p:sp>
        <p:nvSpPr>
          <p:cNvPr id="1509" name="Google Shape;1509;p23"/>
          <p:cNvSpPr txBox="1"/>
          <p:nvPr/>
        </p:nvSpPr>
        <p:spPr>
          <a:xfrm>
            <a:off x="1028700" y="2982285"/>
            <a:ext cx="8003400" cy="47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WRITE YOUR THEORETICAL FRAMEWORK</a:t>
            </a:r>
            <a:endParaRPr/>
          </a:p>
        </p:txBody>
      </p:sp>
      <p:grpSp>
        <p:nvGrpSpPr>
          <p:cNvPr id="1510" name="Google Shape;1510;p23"/>
          <p:cNvGrpSpPr/>
          <p:nvPr/>
        </p:nvGrpSpPr>
        <p:grpSpPr>
          <a:xfrm>
            <a:off x="10751424" y="-96040"/>
            <a:ext cx="6507876" cy="3592409"/>
            <a:chOff x="0" y="-262062"/>
            <a:chExt cx="1714009" cy="946150"/>
          </a:xfrm>
        </p:grpSpPr>
        <p:sp>
          <p:nvSpPr>
            <p:cNvPr id="1511" name="Google Shape;1511;p23"/>
            <p:cNvSpPr/>
            <p:nvPr/>
          </p:nvSpPr>
          <p:spPr>
            <a:xfrm>
              <a:off x="0" y="0"/>
              <a:ext cx="1714009" cy="422027"/>
            </a:xfrm>
            <a:custGeom>
              <a:rect b="b" l="l" r="r" t="t"/>
              <a:pathLst>
                <a:path extrusionOk="0" h="422027" w="1714009">
                  <a:moveTo>
                    <a:pt x="0" y="0"/>
                  </a:moveTo>
                  <a:lnTo>
                    <a:pt x="1714009" y="0"/>
                  </a:lnTo>
                  <a:lnTo>
                    <a:pt x="1714009" y="422027"/>
                  </a:lnTo>
                  <a:lnTo>
                    <a:pt x="0" y="422027"/>
                  </a:lnTo>
                  <a:close/>
                </a:path>
              </a:pathLst>
            </a:custGeom>
            <a:solidFill>
              <a:srgbClr val="94A1EB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512" name="Google Shape;1512;p23"/>
            <p:cNvSpPr txBox="1"/>
            <p:nvPr/>
          </p:nvSpPr>
          <p:spPr>
            <a:xfrm>
              <a:off x="450604" y="-262062"/>
              <a:ext cx="812800" cy="9461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000000"/>
                  </a:solidFill>
                  <a:latin typeface="Forum"/>
                  <a:ea typeface="Forum"/>
                  <a:cs typeface="Forum"/>
                  <a:sym typeface="Forum"/>
                </a:rPr>
                <a:t>THEORY 1</a:t>
              </a:r>
              <a:endParaRPr/>
            </a:p>
          </p:txBody>
        </p:sp>
      </p:grpSp>
      <p:sp>
        <p:nvSpPr>
          <p:cNvPr id="1513" name="Google Shape;1513;p23"/>
          <p:cNvSpPr txBox="1"/>
          <p:nvPr/>
        </p:nvSpPr>
        <p:spPr>
          <a:xfrm>
            <a:off x="10751424" y="5759496"/>
            <a:ext cx="6507876" cy="450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Elaborate on what you want to discuss. </a:t>
            </a:r>
            <a:endParaRPr/>
          </a:p>
        </p:txBody>
      </p:sp>
      <p:grpSp>
        <p:nvGrpSpPr>
          <p:cNvPr id="1514" name="Google Shape;1514;p23"/>
          <p:cNvGrpSpPr/>
          <p:nvPr/>
        </p:nvGrpSpPr>
        <p:grpSpPr>
          <a:xfrm>
            <a:off x="10751424" y="2954746"/>
            <a:ext cx="6507876" cy="3592414"/>
            <a:chOff x="0" y="-261483"/>
            <a:chExt cx="1714009" cy="946150"/>
          </a:xfrm>
        </p:grpSpPr>
        <p:sp>
          <p:nvSpPr>
            <p:cNvPr id="1515" name="Google Shape;1515;p23"/>
            <p:cNvSpPr/>
            <p:nvPr/>
          </p:nvSpPr>
          <p:spPr>
            <a:xfrm>
              <a:off x="0" y="0"/>
              <a:ext cx="1714009" cy="423185"/>
            </a:xfrm>
            <a:custGeom>
              <a:rect b="b" l="l" r="r" t="t"/>
              <a:pathLst>
                <a:path extrusionOk="0" h="423185" w="1714009">
                  <a:moveTo>
                    <a:pt x="0" y="0"/>
                  </a:moveTo>
                  <a:lnTo>
                    <a:pt x="1714009" y="0"/>
                  </a:lnTo>
                  <a:lnTo>
                    <a:pt x="1714009" y="423185"/>
                  </a:lnTo>
                  <a:lnTo>
                    <a:pt x="0" y="423185"/>
                  </a:lnTo>
                  <a:close/>
                </a:path>
              </a:pathLst>
            </a:custGeom>
            <a:solidFill>
              <a:srgbClr val="A7C7ED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516" name="Google Shape;1516;p23"/>
            <p:cNvSpPr txBox="1"/>
            <p:nvPr/>
          </p:nvSpPr>
          <p:spPr>
            <a:xfrm>
              <a:off x="452859" y="-261483"/>
              <a:ext cx="812800" cy="9461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000000"/>
                  </a:solidFill>
                  <a:latin typeface="Forum"/>
                  <a:ea typeface="Forum"/>
                  <a:cs typeface="Forum"/>
                  <a:sym typeface="Forum"/>
                </a:rPr>
                <a:t>THEORY 2</a:t>
              </a:r>
              <a:endParaRPr/>
            </a:p>
          </p:txBody>
        </p:sp>
      </p:grpSp>
      <p:sp>
        <p:nvSpPr>
          <p:cNvPr id="1517" name="Google Shape;1517;p23"/>
          <p:cNvSpPr txBox="1"/>
          <p:nvPr/>
        </p:nvSpPr>
        <p:spPr>
          <a:xfrm>
            <a:off x="10751424" y="8808085"/>
            <a:ext cx="6507876" cy="450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Elaborate on what you want to discuss. </a:t>
            </a:r>
            <a:endParaRPr/>
          </a:p>
        </p:txBody>
      </p:sp>
      <p:grpSp>
        <p:nvGrpSpPr>
          <p:cNvPr id="1518" name="Google Shape;1518;p23"/>
          <p:cNvGrpSpPr/>
          <p:nvPr/>
        </p:nvGrpSpPr>
        <p:grpSpPr>
          <a:xfrm>
            <a:off x="10751424" y="6026030"/>
            <a:ext cx="6507876" cy="3592416"/>
            <a:chOff x="0" y="-256594"/>
            <a:chExt cx="1714009" cy="946150"/>
          </a:xfrm>
        </p:grpSpPr>
        <p:sp>
          <p:nvSpPr>
            <p:cNvPr id="1519" name="Google Shape;1519;p23"/>
            <p:cNvSpPr/>
            <p:nvPr/>
          </p:nvSpPr>
          <p:spPr>
            <a:xfrm>
              <a:off x="0" y="0"/>
              <a:ext cx="1714009" cy="422096"/>
            </a:xfrm>
            <a:custGeom>
              <a:rect b="b" l="l" r="r" t="t"/>
              <a:pathLst>
                <a:path extrusionOk="0" h="422096" w="1714009">
                  <a:moveTo>
                    <a:pt x="0" y="0"/>
                  </a:moveTo>
                  <a:lnTo>
                    <a:pt x="1714009" y="0"/>
                  </a:lnTo>
                  <a:lnTo>
                    <a:pt x="1714009" y="422096"/>
                  </a:lnTo>
                  <a:lnTo>
                    <a:pt x="0" y="422096"/>
                  </a:lnTo>
                  <a:close/>
                </a:path>
              </a:pathLst>
            </a:custGeom>
            <a:solidFill>
              <a:srgbClr val="ACE2E1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520" name="Google Shape;1520;p23"/>
            <p:cNvSpPr txBox="1"/>
            <p:nvPr/>
          </p:nvSpPr>
          <p:spPr>
            <a:xfrm>
              <a:off x="471066" y="-256594"/>
              <a:ext cx="812800" cy="9461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000000"/>
                  </a:solidFill>
                  <a:latin typeface="Forum"/>
                  <a:ea typeface="Forum"/>
                  <a:cs typeface="Forum"/>
                  <a:sym typeface="Forum"/>
                </a:rPr>
                <a:t>THEORY 3</a:t>
              </a:r>
              <a:endParaRPr/>
            </a:p>
          </p:txBody>
        </p:sp>
      </p:grpSp>
      <p:grpSp>
        <p:nvGrpSpPr>
          <p:cNvPr id="1521" name="Google Shape;1521;p23"/>
          <p:cNvGrpSpPr/>
          <p:nvPr/>
        </p:nvGrpSpPr>
        <p:grpSpPr>
          <a:xfrm>
            <a:off x="1028700" y="2487307"/>
            <a:ext cx="239784" cy="253834"/>
            <a:chOff x="0" y="-47625"/>
            <a:chExt cx="812800" cy="860425"/>
          </a:xfrm>
        </p:grpSpPr>
        <p:sp>
          <p:nvSpPr>
            <p:cNvPr id="1522" name="Google Shape;1522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523" name="Google Shape;1523;p2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24" name="Google Shape;1524;p23"/>
          <p:cNvGrpSpPr/>
          <p:nvPr/>
        </p:nvGrpSpPr>
        <p:grpSpPr>
          <a:xfrm>
            <a:off x="1534195" y="2487307"/>
            <a:ext cx="239784" cy="253834"/>
            <a:chOff x="0" y="-47625"/>
            <a:chExt cx="812800" cy="860425"/>
          </a:xfrm>
        </p:grpSpPr>
        <p:sp>
          <p:nvSpPr>
            <p:cNvPr id="1525" name="Google Shape;1525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526" name="Google Shape;1526;p2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27" name="Google Shape;1527;p23"/>
          <p:cNvGrpSpPr/>
          <p:nvPr/>
        </p:nvGrpSpPr>
        <p:grpSpPr>
          <a:xfrm>
            <a:off x="2039690" y="2487307"/>
            <a:ext cx="239784" cy="253834"/>
            <a:chOff x="0" y="-47625"/>
            <a:chExt cx="812800" cy="860425"/>
          </a:xfrm>
        </p:grpSpPr>
        <p:sp>
          <p:nvSpPr>
            <p:cNvPr id="1528" name="Google Shape;1528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529" name="Google Shape;1529;p2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30" name="Google Shape;1530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94660" y="7453361"/>
            <a:ext cx="4126289" cy="4330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1" name="Google Shape;1531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87101" y="1644856"/>
            <a:ext cx="1444875" cy="1516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5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Google Shape;1536;p24"/>
          <p:cNvPicPr preferRelativeResize="0"/>
          <p:nvPr/>
        </p:nvPicPr>
        <p:blipFill rotWithShape="1">
          <a:blip r:embed="rId3">
            <a:alphaModFix/>
          </a:blip>
          <a:srcRect b="16666" l="-14443" r="-14443" t="35000"/>
          <a:stretch/>
        </p:blipFill>
        <p:spPr>
          <a:xfrm>
            <a:off x="-228600" y="0"/>
            <a:ext cx="208788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7" name="Google Shape;1537;p24"/>
          <p:cNvGrpSpPr/>
          <p:nvPr/>
        </p:nvGrpSpPr>
        <p:grpSpPr>
          <a:xfrm>
            <a:off x="14291546" y="-14115"/>
            <a:ext cx="3996454" cy="11917695"/>
            <a:chOff x="0" y="-18820"/>
            <a:chExt cx="5328605" cy="15890260"/>
          </a:xfrm>
        </p:grpSpPr>
        <p:grpSp>
          <p:nvGrpSpPr>
            <p:cNvPr id="1538" name="Google Shape;1538;p24"/>
            <p:cNvGrpSpPr/>
            <p:nvPr/>
          </p:nvGrpSpPr>
          <p:grpSpPr>
            <a:xfrm>
              <a:off x="0" y="-18820"/>
              <a:ext cx="321199" cy="340019"/>
              <a:chOff x="0" y="-47625"/>
              <a:chExt cx="812800" cy="860425"/>
            </a:xfrm>
          </p:grpSpPr>
          <p:sp>
            <p:nvSpPr>
              <p:cNvPr id="1539" name="Google Shape;1539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540" name="Google Shape;1540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41" name="Google Shape;1541;p24"/>
            <p:cNvGrpSpPr/>
            <p:nvPr/>
          </p:nvGrpSpPr>
          <p:grpSpPr>
            <a:xfrm>
              <a:off x="0" y="907715"/>
              <a:ext cx="321199" cy="340019"/>
              <a:chOff x="0" y="-47625"/>
              <a:chExt cx="812800" cy="860425"/>
            </a:xfrm>
          </p:grpSpPr>
          <p:sp>
            <p:nvSpPr>
              <p:cNvPr id="1542" name="Google Shape;1542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543" name="Google Shape;1543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44" name="Google Shape;1544;p24"/>
            <p:cNvGrpSpPr/>
            <p:nvPr/>
          </p:nvGrpSpPr>
          <p:grpSpPr>
            <a:xfrm>
              <a:off x="1251852" y="-18820"/>
              <a:ext cx="321199" cy="340019"/>
              <a:chOff x="0" y="-47625"/>
              <a:chExt cx="812800" cy="860425"/>
            </a:xfrm>
          </p:grpSpPr>
          <p:sp>
            <p:nvSpPr>
              <p:cNvPr id="1545" name="Google Shape;1545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546" name="Google Shape;1546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47" name="Google Shape;1547;p24"/>
            <p:cNvGrpSpPr/>
            <p:nvPr/>
          </p:nvGrpSpPr>
          <p:grpSpPr>
            <a:xfrm>
              <a:off x="1251852" y="907715"/>
              <a:ext cx="321199" cy="340019"/>
              <a:chOff x="0" y="-47625"/>
              <a:chExt cx="812800" cy="860425"/>
            </a:xfrm>
          </p:grpSpPr>
          <p:sp>
            <p:nvSpPr>
              <p:cNvPr id="1548" name="Google Shape;1548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549" name="Google Shape;1549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50" name="Google Shape;1550;p24"/>
            <p:cNvGrpSpPr/>
            <p:nvPr/>
          </p:nvGrpSpPr>
          <p:grpSpPr>
            <a:xfrm>
              <a:off x="2503703" y="-18820"/>
              <a:ext cx="321199" cy="340019"/>
              <a:chOff x="0" y="-47625"/>
              <a:chExt cx="812800" cy="860425"/>
            </a:xfrm>
          </p:grpSpPr>
          <p:sp>
            <p:nvSpPr>
              <p:cNvPr id="1551" name="Google Shape;1551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552" name="Google Shape;1552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53" name="Google Shape;1553;p24"/>
            <p:cNvGrpSpPr/>
            <p:nvPr/>
          </p:nvGrpSpPr>
          <p:grpSpPr>
            <a:xfrm>
              <a:off x="2503703" y="907715"/>
              <a:ext cx="321199" cy="340019"/>
              <a:chOff x="0" y="-47625"/>
              <a:chExt cx="812800" cy="860425"/>
            </a:xfrm>
          </p:grpSpPr>
          <p:sp>
            <p:nvSpPr>
              <p:cNvPr id="1554" name="Google Shape;1554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555" name="Google Shape;1555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56" name="Google Shape;1556;p24"/>
            <p:cNvGrpSpPr/>
            <p:nvPr/>
          </p:nvGrpSpPr>
          <p:grpSpPr>
            <a:xfrm>
              <a:off x="3755555" y="-18820"/>
              <a:ext cx="321199" cy="340019"/>
              <a:chOff x="0" y="-47625"/>
              <a:chExt cx="812800" cy="860425"/>
            </a:xfrm>
          </p:grpSpPr>
          <p:sp>
            <p:nvSpPr>
              <p:cNvPr id="1557" name="Google Shape;1557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558" name="Google Shape;1558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59" name="Google Shape;1559;p24"/>
            <p:cNvGrpSpPr/>
            <p:nvPr/>
          </p:nvGrpSpPr>
          <p:grpSpPr>
            <a:xfrm>
              <a:off x="3755555" y="907715"/>
              <a:ext cx="321199" cy="340019"/>
              <a:chOff x="0" y="-47625"/>
              <a:chExt cx="812800" cy="860425"/>
            </a:xfrm>
          </p:grpSpPr>
          <p:sp>
            <p:nvSpPr>
              <p:cNvPr id="1560" name="Google Shape;1560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561" name="Google Shape;1561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62" name="Google Shape;1562;p24"/>
            <p:cNvGrpSpPr/>
            <p:nvPr/>
          </p:nvGrpSpPr>
          <p:grpSpPr>
            <a:xfrm>
              <a:off x="5007406" y="-18820"/>
              <a:ext cx="321199" cy="340019"/>
              <a:chOff x="0" y="-47625"/>
              <a:chExt cx="812800" cy="860425"/>
            </a:xfrm>
          </p:grpSpPr>
          <p:sp>
            <p:nvSpPr>
              <p:cNvPr id="1563" name="Google Shape;1563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564" name="Google Shape;1564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65" name="Google Shape;1565;p24"/>
            <p:cNvGrpSpPr/>
            <p:nvPr/>
          </p:nvGrpSpPr>
          <p:grpSpPr>
            <a:xfrm>
              <a:off x="5007406" y="907715"/>
              <a:ext cx="321199" cy="340019"/>
              <a:chOff x="0" y="-47625"/>
              <a:chExt cx="812800" cy="860425"/>
            </a:xfrm>
          </p:grpSpPr>
          <p:sp>
            <p:nvSpPr>
              <p:cNvPr id="1566" name="Google Shape;1566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567" name="Google Shape;1567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68" name="Google Shape;1568;p24"/>
            <p:cNvGrpSpPr/>
            <p:nvPr/>
          </p:nvGrpSpPr>
          <p:grpSpPr>
            <a:xfrm>
              <a:off x="0" y="1831161"/>
              <a:ext cx="321199" cy="340019"/>
              <a:chOff x="0" y="-47625"/>
              <a:chExt cx="812800" cy="860425"/>
            </a:xfrm>
          </p:grpSpPr>
          <p:sp>
            <p:nvSpPr>
              <p:cNvPr id="1569" name="Google Shape;1569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570" name="Google Shape;1570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71" name="Google Shape;1571;p24"/>
            <p:cNvGrpSpPr/>
            <p:nvPr/>
          </p:nvGrpSpPr>
          <p:grpSpPr>
            <a:xfrm>
              <a:off x="1251852" y="1831161"/>
              <a:ext cx="321199" cy="340019"/>
              <a:chOff x="0" y="-47625"/>
              <a:chExt cx="812800" cy="860425"/>
            </a:xfrm>
          </p:grpSpPr>
          <p:sp>
            <p:nvSpPr>
              <p:cNvPr id="1572" name="Google Shape;1572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573" name="Google Shape;1573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74" name="Google Shape;1574;p24"/>
            <p:cNvGrpSpPr/>
            <p:nvPr/>
          </p:nvGrpSpPr>
          <p:grpSpPr>
            <a:xfrm>
              <a:off x="2503703" y="1831161"/>
              <a:ext cx="321199" cy="340019"/>
              <a:chOff x="0" y="-47625"/>
              <a:chExt cx="812800" cy="860425"/>
            </a:xfrm>
          </p:grpSpPr>
          <p:sp>
            <p:nvSpPr>
              <p:cNvPr id="1575" name="Google Shape;1575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576" name="Google Shape;1576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77" name="Google Shape;1577;p24"/>
            <p:cNvGrpSpPr/>
            <p:nvPr/>
          </p:nvGrpSpPr>
          <p:grpSpPr>
            <a:xfrm>
              <a:off x="3755555" y="1831161"/>
              <a:ext cx="321199" cy="340019"/>
              <a:chOff x="0" y="-47625"/>
              <a:chExt cx="812800" cy="860425"/>
            </a:xfrm>
          </p:grpSpPr>
          <p:sp>
            <p:nvSpPr>
              <p:cNvPr id="1578" name="Google Shape;1578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579" name="Google Shape;1579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80" name="Google Shape;1580;p24"/>
            <p:cNvGrpSpPr/>
            <p:nvPr/>
          </p:nvGrpSpPr>
          <p:grpSpPr>
            <a:xfrm>
              <a:off x="5007406" y="1831161"/>
              <a:ext cx="321199" cy="340019"/>
              <a:chOff x="0" y="-47625"/>
              <a:chExt cx="812800" cy="860425"/>
            </a:xfrm>
          </p:grpSpPr>
          <p:sp>
            <p:nvSpPr>
              <p:cNvPr id="1581" name="Google Shape;1581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582" name="Google Shape;1582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83" name="Google Shape;1583;p24"/>
            <p:cNvGrpSpPr/>
            <p:nvPr/>
          </p:nvGrpSpPr>
          <p:grpSpPr>
            <a:xfrm>
              <a:off x="0" y="2754607"/>
              <a:ext cx="321199" cy="340019"/>
              <a:chOff x="0" y="-47625"/>
              <a:chExt cx="812800" cy="860425"/>
            </a:xfrm>
          </p:grpSpPr>
          <p:sp>
            <p:nvSpPr>
              <p:cNvPr id="1584" name="Google Shape;1584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585" name="Google Shape;1585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86" name="Google Shape;1586;p24"/>
            <p:cNvGrpSpPr/>
            <p:nvPr/>
          </p:nvGrpSpPr>
          <p:grpSpPr>
            <a:xfrm>
              <a:off x="1251852" y="2754607"/>
              <a:ext cx="321199" cy="340019"/>
              <a:chOff x="0" y="-47625"/>
              <a:chExt cx="812800" cy="860425"/>
            </a:xfrm>
          </p:grpSpPr>
          <p:sp>
            <p:nvSpPr>
              <p:cNvPr id="1587" name="Google Shape;1587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588" name="Google Shape;1588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89" name="Google Shape;1589;p24"/>
            <p:cNvGrpSpPr/>
            <p:nvPr/>
          </p:nvGrpSpPr>
          <p:grpSpPr>
            <a:xfrm>
              <a:off x="2503703" y="2754607"/>
              <a:ext cx="321199" cy="340019"/>
              <a:chOff x="0" y="-47625"/>
              <a:chExt cx="812800" cy="860425"/>
            </a:xfrm>
          </p:grpSpPr>
          <p:sp>
            <p:nvSpPr>
              <p:cNvPr id="1590" name="Google Shape;1590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591" name="Google Shape;1591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92" name="Google Shape;1592;p24"/>
            <p:cNvGrpSpPr/>
            <p:nvPr/>
          </p:nvGrpSpPr>
          <p:grpSpPr>
            <a:xfrm>
              <a:off x="3755555" y="2754607"/>
              <a:ext cx="321199" cy="340019"/>
              <a:chOff x="0" y="-47625"/>
              <a:chExt cx="812800" cy="860425"/>
            </a:xfrm>
          </p:grpSpPr>
          <p:sp>
            <p:nvSpPr>
              <p:cNvPr id="1593" name="Google Shape;1593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594" name="Google Shape;1594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95" name="Google Shape;1595;p24"/>
            <p:cNvGrpSpPr/>
            <p:nvPr/>
          </p:nvGrpSpPr>
          <p:grpSpPr>
            <a:xfrm>
              <a:off x="5007406" y="2754607"/>
              <a:ext cx="321199" cy="340019"/>
              <a:chOff x="0" y="-47625"/>
              <a:chExt cx="812800" cy="860425"/>
            </a:xfrm>
          </p:grpSpPr>
          <p:sp>
            <p:nvSpPr>
              <p:cNvPr id="1596" name="Google Shape;1596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597" name="Google Shape;1597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98" name="Google Shape;1598;p24"/>
            <p:cNvGrpSpPr/>
            <p:nvPr/>
          </p:nvGrpSpPr>
          <p:grpSpPr>
            <a:xfrm>
              <a:off x="0" y="3678054"/>
              <a:ext cx="321199" cy="340019"/>
              <a:chOff x="0" y="-47625"/>
              <a:chExt cx="812800" cy="860425"/>
            </a:xfrm>
          </p:grpSpPr>
          <p:sp>
            <p:nvSpPr>
              <p:cNvPr id="1599" name="Google Shape;1599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600" name="Google Shape;1600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01" name="Google Shape;1601;p24"/>
            <p:cNvGrpSpPr/>
            <p:nvPr/>
          </p:nvGrpSpPr>
          <p:grpSpPr>
            <a:xfrm>
              <a:off x="1251852" y="3678054"/>
              <a:ext cx="321199" cy="340019"/>
              <a:chOff x="0" y="-47625"/>
              <a:chExt cx="812800" cy="860425"/>
            </a:xfrm>
          </p:grpSpPr>
          <p:sp>
            <p:nvSpPr>
              <p:cNvPr id="1602" name="Google Shape;1602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603" name="Google Shape;1603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04" name="Google Shape;1604;p24"/>
            <p:cNvGrpSpPr/>
            <p:nvPr/>
          </p:nvGrpSpPr>
          <p:grpSpPr>
            <a:xfrm>
              <a:off x="2503703" y="3678054"/>
              <a:ext cx="321199" cy="340019"/>
              <a:chOff x="0" y="-47625"/>
              <a:chExt cx="812800" cy="860425"/>
            </a:xfrm>
          </p:grpSpPr>
          <p:sp>
            <p:nvSpPr>
              <p:cNvPr id="1605" name="Google Shape;1605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606" name="Google Shape;1606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07" name="Google Shape;1607;p24"/>
            <p:cNvGrpSpPr/>
            <p:nvPr/>
          </p:nvGrpSpPr>
          <p:grpSpPr>
            <a:xfrm>
              <a:off x="3755555" y="3678054"/>
              <a:ext cx="321199" cy="340019"/>
              <a:chOff x="0" y="-47625"/>
              <a:chExt cx="812800" cy="860425"/>
            </a:xfrm>
          </p:grpSpPr>
          <p:sp>
            <p:nvSpPr>
              <p:cNvPr id="1608" name="Google Shape;1608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609" name="Google Shape;1609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10" name="Google Shape;1610;p24"/>
            <p:cNvGrpSpPr/>
            <p:nvPr/>
          </p:nvGrpSpPr>
          <p:grpSpPr>
            <a:xfrm>
              <a:off x="5007406" y="3678054"/>
              <a:ext cx="321199" cy="340019"/>
              <a:chOff x="0" y="-47625"/>
              <a:chExt cx="812800" cy="860425"/>
            </a:xfrm>
          </p:grpSpPr>
          <p:sp>
            <p:nvSpPr>
              <p:cNvPr id="1611" name="Google Shape;1611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612" name="Google Shape;1612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13" name="Google Shape;1613;p24"/>
            <p:cNvGrpSpPr/>
            <p:nvPr/>
          </p:nvGrpSpPr>
          <p:grpSpPr>
            <a:xfrm>
              <a:off x="0" y="4601500"/>
              <a:ext cx="321199" cy="340019"/>
              <a:chOff x="0" y="-47625"/>
              <a:chExt cx="812800" cy="860425"/>
            </a:xfrm>
          </p:grpSpPr>
          <p:sp>
            <p:nvSpPr>
              <p:cNvPr id="1614" name="Google Shape;1614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615" name="Google Shape;1615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16" name="Google Shape;1616;p24"/>
            <p:cNvGrpSpPr/>
            <p:nvPr/>
          </p:nvGrpSpPr>
          <p:grpSpPr>
            <a:xfrm>
              <a:off x="1251852" y="4601500"/>
              <a:ext cx="321199" cy="340019"/>
              <a:chOff x="0" y="-47625"/>
              <a:chExt cx="812800" cy="860425"/>
            </a:xfrm>
          </p:grpSpPr>
          <p:sp>
            <p:nvSpPr>
              <p:cNvPr id="1617" name="Google Shape;1617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618" name="Google Shape;1618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19" name="Google Shape;1619;p24"/>
            <p:cNvGrpSpPr/>
            <p:nvPr/>
          </p:nvGrpSpPr>
          <p:grpSpPr>
            <a:xfrm>
              <a:off x="2503703" y="4601500"/>
              <a:ext cx="321199" cy="340019"/>
              <a:chOff x="0" y="-47625"/>
              <a:chExt cx="812800" cy="860425"/>
            </a:xfrm>
          </p:grpSpPr>
          <p:sp>
            <p:nvSpPr>
              <p:cNvPr id="1620" name="Google Shape;1620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621" name="Google Shape;1621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22" name="Google Shape;1622;p24"/>
            <p:cNvGrpSpPr/>
            <p:nvPr/>
          </p:nvGrpSpPr>
          <p:grpSpPr>
            <a:xfrm>
              <a:off x="3755555" y="4601500"/>
              <a:ext cx="321199" cy="340019"/>
              <a:chOff x="0" y="-47625"/>
              <a:chExt cx="812800" cy="860425"/>
            </a:xfrm>
          </p:grpSpPr>
          <p:sp>
            <p:nvSpPr>
              <p:cNvPr id="1623" name="Google Shape;1623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624" name="Google Shape;1624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25" name="Google Shape;1625;p24"/>
            <p:cNvGrpSpPr/>
            <p:nvPr/>
          </p:nvGrpSpPr>
          <p:grpSpPr>
            <a:xfrm>
              <a:off x="5007406" y="4601500"/>
              <a:ext cx="321199" cy="340019"/>
              <a:chOff x="0" y="-47625"/>
              <a:chExt cx="812800" cy="860425"/>
            </a:xfrm>
          </p:grpSpPr>
          <p:sp>
            <p:nvSpPr>
              <p:cNvPr id="1626" name="Google Shape;1626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627" name="Google Shape;1627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28" name="Google Shape;1628;p24"/>
            <p:cNvGrpSpPr/>
            <p:nvPr/>
          </p:nvGrpSpPr>
          <p:grpSpPr>
            <a:xfrm>
              <a:off x="0" y="5448882"/>
              <a:ext cx="321199" cy="340019"/>
              <a:chOff x="0" y="-47625"/>
              <a:chExt cx="812800" cy="860425"/>
            </a:xfrm>
          </p:grpSpPr>
          <p:sp>
            <p:nvSpPr>
              <p:cNvPr id="1629" name="Google Shape;1629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630" name="Google Shape;1630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31" name="Google Shape;1631;p24"/>
            <p:cNvGrpSpPr/>
            <p:nvPr/>
          </p:nvGrpSpPr>
          <p:grpSpPr>
            <a:xfrm>
              <a:off x="0" y="6375417"/>
              <a:ext cx="321199" cy="340019"/>
              <a:chOff x="0" y="-47625"/>
              <a:chExt cx="812800" cy="860425"/>
            </a:xfrm>
          </p:grpSpPr>
          <p:sp>
            <p:nvSpPr>
              <p:cNvPr id="1632" name="Google Shape;1632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633" name="Google Shape;1633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34" name="Google Shape;1634;p24"/>
            <p:cNvGrpSpPr/>
            <p:nvPr/>
          </p:nvGrpSpPr>
          <p:grpSpPr>
            <a:xfrm>
              <a:off x="1251852" y="5448882"/>
              <a:ext cx="321199" cy="340019"/>
              <a:chOff x="0" y="-47625"/>
              <a:chExt cx="812800" cy="860425"/>
            </a:xfrm>
          </p:grpSpPr>
          <p:sp>
            <p:nvSpPr>
              <p:cNvPr id="1635" name="Google Shape;1635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636" name="Google Shape;1636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37" name="Google Shape;1637;p24"/>
            <p:cNvGrpSpPr/>
            <p:nvPr/>
          </p:nvGrpSpPr>
          <p:grpSpPr>
            <a:xfrm>
              <a:off x="1251852" y="6375417"/>
              <a:ext cx="321199" cy="340019"/>
              <a:chOff x="0" y="-47625"/>
              <a:chExt cx="812800" cy="860425"/>
            </a:xfrm>
          </p:grpSpPr>
          <p:sp>
            <p:nvSpPr>
              <p:cNvPr id="1638" name="Google Shape;1638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639" name="Google Shape;1639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40" name="Google Shape;1640;p24"/>
            <p:cNvGrpSpPr/>
            <p:nvPr/>
          </p:nvGrpSpPr>
          <p:grpSpPr>
            <a:xfrm>
              <a:off x="2503703" y="5448882"/>
              <a:ext cx="321199" cy="340019"/>
              <a:chOff x="0" y="-47625"/>
              <a:chExt cx="812800" cy="860425"/>
            </a:xfrm>
          </p:grpSpPr>
          <p:sp>
            <p:nvSpPr>
              <p:cNvPr id="1641" name="Google Shape;1641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642" name="Google Shape;1642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43" name="Google Shape;1643;p24"/>
            <p:cNvGrpSpPr/>
            <p:nvPr/>
          </p:nvGrpSpPr>
          <p:grpSpPr>
            <a:xfrm>
              <a:off x="2503703" y="6375417"/>
              <a:ext cx="321199" cy="340019"/>
              <a:chOff x="0" y="-47625"/>
              <a:chExt cx="812800" cy="860425"/>
            </a:xfrm>
          </p:grpSpPr>
          <p:sp>
            <p:nvSpPr>
              <p:cNvPr id="1644" name="Google Shape;1644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645" name="Google Shape;1645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46" name="Google Shape;1646;p24"/>
            <p:cNvGrpSpPr/>
            <p:nvPr/>
          </p:nvGrpSpPr>
          <p:grpSpPr>
            <a:xfrm>
              <a:off x="3755555" y="5448882"/>
              <a:ext cx="321199" cy="340019"/>
              <a:chOff x="0" y="-47625"/>
              <a:chExt cx="812800" cy="860425"/>
            </a:xfrm>
          </p:grpSpPr>
          <p:sp>
            <p:nvSpPr>
              <p:cNvPr id="1647" name="Google Shape;1647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648" name="Google Shape;1648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49" name="Google Shape;1649;p24"/>
            <p:cNvGrpSpPr/>
            <p:nvPr/>
          </p:nvGrpSpPr>
          <p:grpSpPr>
            <a:xfrm>
              <a:off x="3755555" y="6375417"/>
              <a:ext cx="321199" cy="340019"/>
              <a:chOff x="0" y="-47625"/>
              <a:chExt cx="812800" cy="860425"/>
            </a:xfrm>
          </p:grpSpPr>
          <p:sp>
            <p:nvSpPr>
              <p:cNvPr id="1650" name="Google Shape;1650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651" name="Google Shape;1651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52" name="Google Shape;1652;p24"/>
            <p:cNvGrpSpPr/>
            <p:nvPr/>
          </p:nvGrpSpPr>
          <p:grpSpPr>
            <a:xfrm>
              <a:off x="5007406" y="5448882"/>
              <a:ext cx="321199" cy="340019"/>
              <a:chOff x="0" y="-47625"/>
              <a:chExt cx="812800" cy="860425"/>
            </a:xfrm>
          </p:grpSpPr>
          <p:sp>
            <p:nvSpPr>
              <p:cNvPr id="1653" name="Google Shape;1653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654" name="Google Shape;1654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55" name="Google Shape;1655;p24"/>
            <p:cNvGrpSpPr/>
            <p:nvPr/>
          </p:nvGrpSpPr>
          <p:grpSpPr>
            <a:xfrm>
              <a:off x="5007406" y="6375417"/>
              <a:ext cx="321199" cy="340019"/>
              <a:chOff x="0" y="-47625"/>
              <a:chExt cx="812800" cy="860425"/>
            </a:xfrm>
          </p:grpSpPr>
          <p:sp>
            <p:nvSpPr>
              <p:cNvPr id="1656" name="Google Shape;1656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657" name="Google Shape;1657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58" name="Google Shape;1658;p24"/>
            <p:cNvGrpSpPr/>
            <p:nvPr/>
          </p:nvGrpSpPr>
          <p:grpSpPr>
            <a:xfrm>
              <a:off x="0" y="7298864"/>
              <a:ext cx="321199" cy="340019"/>
              <a:chOff x="0" y="-47625"/>
              <a:chExt cx="812800" cy="860425"/>
            </a:xfrm>
          </p:grpSpPr>
          <p:sp>
            <p:nvSpPr>
              <p:cNvPr id="1659" name="Google Shape;1659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660" name="Google Shape;1660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61" name="Google Shape;1661;p24"/>
            <p:cNvGrpSpPr/>
            <p:nvPr/>
          </p:nvGrpSpPr>
          <p:grpSpPr>
            <a:xfrm>
              <a:off x="1251852" y="7298864"/>
              <a:ext cx="321199" cy="340019"/>
              <a:chOff x="0" y="-47625"/>
              <a:chExt cx="812800" cy="860425"/>
            </a:xfrm>
          </p:grpSpPr>
          <p:sp>
            <p:nvSpPr>
              <p:cNvPr id="1662" name="Google Shape;1662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663" name="Google Shape;1663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64" name="Google Shape;1664;p24"/>
            <p:cNvGrpSpPr/>
            <p:nvPr/>
          </p:nvGrpSpPr>
          <p:grpSpPr>
            <a:xfrm>
              <a:off x="2503703" y="7298864"/>
              <a:ext cx="321199" cy="340019"/>
              <a:chOff x="0" y="-47625"/>
              <a:chExt cx="812800" cy="860425"/>
            </a:xfrm>
          </p:grpSpPr>
          <p:sp>
            <p:nvSpPr>
              <p:cNvPr id="1665" name="Google Shape;1665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666" name="Google Shape;1666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67" name="Google Shape;1667;p24"/>
            <p:cNvGrpSpPr/>
            <p:nvPr/>
          </p:nvGrpSpPr>
          <p:grpSpPr>
            <a:xfrm>
              <a:off x="3755555" y="7298864"/>
              <a:ext cx="321199" cy="340019"/>
              <a:chOff x="0" y="-47625"/>
              <a:chExt cx="812800" cy="860425"/>
            </a:xfrm>
          </p:grpSpPr>
          <p:sp>
            <p:nvSpPr>
              <p:cNvPr id="1668" name="Google Shape;1668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669" name="Google Shape;1669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70" name="Google Shape;1670;p24"/>
            <p:cNvGrpSpPr/>
            <p:nvPr/>
          </p:nvGrpSpPr>
          <p:grpSpPr>
            <a:xfrm>
              <a:off x="5007406" y="7298864"/>
              <a:ext cx="321199" cy="340019"/>
              <a:chOff x="0" y="-47625"/>
              <a:chExt cx="812800" cy="860425"/>
            </a:xfrm>
          </p:grpSpPr>
          <p:sp>
            <p:nvSpPr>
              <p:cNvPr id="1671" name="Google Shape;1671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672" name="Google Shape;1672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73" name="Google Shape;1673;p24"/>
            <p:cNvGrpSpPr/>
            <p:nvPr/>
          </p:nvGrpSpPr>
          <p:grpSpPr>
            <a:xfrm>
              <a:off x="0" y="8222310"/>
              <a:ext cx="321199" cy="340019"/>
              <a:chOff x="0" y="-47625"/>
              <a:chExt cx="812800" cy="860425"/>
            </a:xfrm>
          </p:grpSpPr>
          <p:sp>
            <p:nvSpPr>
              <p:cNvPr id="1674" name="Google Shape;1674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675" name="Google Shape;1675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76" name="Google Shape;1676;p24"/>
            <p:cNvGrpSpPr/>
            <p:nvPr/>
          </p:nvGrpSpPr>
          <p:grpSpPr>
            <a:xfrm>
              <a:off x="1251852" y="8222310"/>
              <a:ext cx="321199" cy="340019"/>
              <a:chOff x="0" y="-47625"/>
              <a:chExt cx="812800" cy="860425"/>
            </a:xfrm>
          </p:grpSpPr>
          <p:sp>
            <p:nvSpPr>
              <p:cNvPr id="1677" name="Google Shape;1677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678" name="Google Shape;1678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79" name="Google Shape;1679;p24"/>
            <p:cNvGrpSpPr/>
            <p:nvPr/>
          </p:nvGrpSpPr>
          <p:grpSpPr>
            <a:xfrm>
              <a:off x="2503703" y="8222310"/>
              <a:ext cx="321199" cy="340019"/>
              <a:chOff x="0" y="-47625"/>
              <a:chExt cx="812800" cy="860425"/>
            </a:xfrm>
          </p:grpSpPr>
          <p:sp>
            <p:nvSpPr>
              <p:cNvPr id="1680" name="Google Shape;1680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681" name="Google Shape;1681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82" name="Google Shape;1682;p24"/>
            <p:cNvGrpSpPr/>
            <p:nvPr/>
          </p:nvGrpSpPr>
          <p:grpSpPr>
            <a:xfrm>
              <a:off x="3755555" y="8222310"/>
              <a:ext cx="321199" cy="340019"/>
              <a:chOff x="0" y="-47625"/>
              <a:chExt cx="812800" cy="860425"/>
            </a:xfrm>
          </p:grpSpPr>
          <p:sp>
            <p:nvSpPr>
              <p:cNvPr id="1683" name="Google Shape;1683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684" name="Google Shape;1684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85" name="Google Shape;1685;p24"/>
            <p:cNvGrpSpPr/>
            <p:nvPr/>
          </p:nvGrpSpPr>
          <p:grpSpPr>
            <a:xfrm>
              <a:off x="5007406" y="8222310"/>
              <a:ext cx="321199" cy="340019"/>
              <a:chOff x="0" y="-47625"/>
              <a:chExt cx="812800" cy="860425"/>
            </a:xfrm>
          </p:grpSpPr>
          <p:sp>
            <p:nvSpPr>
              <p:cNvPr id="1686" name="Google Shape;1686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687" name="Google Shape;1687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88" name="Google Shape;1688;p24"/>
            <p:cNvGrpSpPr/>
            <p:nvPr/>
          </p:nvGrpSpPr>
          <p:grpSpPr>
            <a:xfrm>
              <a:off x="0" y="9145756"/>
              <a:ext cx="321199" cy="340019"/>
              <a:chOff x="0" y="-47625"/>
              <a:chExt cx="812800" cy="860425"/>
            </a:xfrm>
          </p:grpSpPr>
          <p:sp>
            <p:nvSpPr>
              <p:cNvPr id="1689" name="Google Shape;1689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690" name="Google Shape;1690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91" name="Google Shape;1691;p24"/>
            <p:cNvGrpSpPr/>
            <p:nvPr/>
          </p:nvGrpSpPr>
          <p:grpSpPr>
            <a:xfrm>
              <a:off x="1251852" y="9145756"/>
              <a:ext cx="321199" cy="340019"/>
              <a:chOff x="0" y="-47625"/>
              <a:chExt cx="812800" cy="860425"/>
            </a:xfrm>
          </p:grpSpPr>
          <p:sp>
            <p:nvSpPr>
              <p:cNvPr id="1692" name="Google Shape;1692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693" name="Google Shape;1693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94" name="Google Shape;1694;p24"/>
            <p:cNvGrpSpPr/>
            <p:nvPr/>
          </p:nvGrpSpPr>
          <p:grpSpPr>
            <a:xfrm>
              <a:off x="2503703" y="9145756"/>
              <a:ext cx="321199" cy="340019"/>
              <a:chOff x="0" y="-47625"/>
              <a:chExt cx="812800" cy="860425"/>
            </a:xfrm>
          </p:grpSpPr>
          <p:sp>
            <p:nvSpPr>
              <p:cNvPr id="1695" name="Google Shape;1695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696" name="Google Shape;1696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97" name="Google Shape;1697;p24"/>
            <p:cNvGrpSpPr/>
            <p:nvPr/>
          </p:nvGrpSpPr>
          <p:grpSpPr>
            <a:xfrm>
              <a:off x="3755555" y="9145756"/>
              <a:ext cx="321199" cy="340019"/>
              <a:chOff x="0" y="-47625"/>
              <a:chExt cx="812800" cy="860425"/>
            </a:xfrm>
          </p:grpSpPr>
          <p:sp>
            <p:nvSpPr>
              <p:cNvPr id="1698" name="Google Shape;1698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699" name="Google Shape;1699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00" name="Google Shape;1700;p24"/>
            <p:cNvGrpSpPr/>
            <p:nvPr/>
          </p:nvGrpSpPr>
          <p:grpSpPr>
            <a:xfrm>
              <a:off x="5007406" y="9145756"/>
              <a:ext cx="321199" cy="340019"/>
              <a:chOff x="0" y="-47625"/>
              <a:chExt cx="812800" cy="860425"/>
            </a:xfrm>
          </p:grpSpPr>
          <p:sp>
            <p:nvSpPr>
              <p:cNvPr id="1701" name="Google Shape;1701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702" name="Google Shape;1702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03" name="Google Shape;1703;p24"/>
            <p:cNvGrpSpPr/>
            <p:nvPr/>
          </p:nvGrpSpPr>
          <p:grpSpPr>
            <a:xfrm>
              <a:off x="0" y="10069203"/>
              <a:ext cx="321199" cy="340019"/>
              <a:chOff x="0" y="-47625"/>
              <a:chExt cx="812800" cy="860425"/>
            </a:xfrm>
          </p:grpSpPr>
          <p:sp>
            <p:nvSpPr>
              <p:cNvPr id="1704" name="Google Shape;1704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705" name="Google Shape;1705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06" name="Google Shape;1706;p24"/>
            <p:cNvGrpSpPr/>
            <p:nvPr/>
          </p:nvGrpSpPr>
          <p:grpSpPr>
            <a:xfrm>
              <a:off x="1251852" y="10069203"/>
              <a:ext cx="321199" cy="340019"/>
              <a:chOff x="0" y="-47625"/>
              <a:chExt cx="812800" cy="860425"/>
            </a:xfrm>
          </p:grpSpPr>
          <p:sp>
            <p:nvSpPr>
              <p:cNvPr id="1707" name="Google Shape;1707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708" name="Google Shape;1708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09" name="Google Shape;1709;p24"/>
            <p:cNvGrpSpPr/>
            <p:nvPr/>
          </p:nvGrpSpPr>
          <p:grpSpPr>
            <a:xfrm>
              <a:off x="2503703" y="10069203"/>
              <a:ext cx="321199" cy="340019"/>
              <a:chOff x="0" y="-47625"/>
              <a:chExt cx="812800" cy="860425"/>
            </a:xfrm>
          </p:grpSpPr>
          <p:sp>
            <p:nvSpPr>
              <p:cNvPr id="1710" name="Google Shape;1710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711" name="Google Shape;1711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12" name="Google Shape;1712;p24"/>
            <p:cNvGrpSpPr/>
            <p:nvPr/>
          </p:nvGrpSpPr>
          <p:grpSpPr>
            <a:xfrm>
              <a:off x="3755555" y="10069203"/>
              <a:ext cx="321199" cy="340019"/>
              <a:chOff x="0" y="-47625"/>
              <a:chExt cx="812800" cy="860425"/>
            </a:xfrm>
          </p:grpSpPr>
          <p:sp>
            <p:nvSpPr>
              <p:cNvPr id="1713" name="Google Shape;1713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714" name="Google Shape;1714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15" name="Google Shape;1715;p24"/>
            <p:cNvGrpSpPr/>
            <p:nvPr/>
          </p:nvGrpSpPr>
          <p:grpSpPr>
            <a:xfrm>
              <a:off x="5007406" y="10069203"/>
              <a:ext cx="321199" cy="340019"/>
              <a:chOff x="0" y="-47625"/>
              <a:chExt cx="812800" cy="860425"/>
            </a:xfrm>
          </p:grpSpPr>
          <p:sp>
            <p:nvSpPr>
              <p:cNvPr id="1716" name="Google Shape;1716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717" name="Google Shape;1717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18" name="Google Shape;1718;p24"/>
            <p:cNvGrpSpPr/>
            <p:nvPr/>
          </p:nvGrpSpPr>
          <p:grpSpPr>
            <a:xfrm>
              <a:off x="0" y="10911101"/>
              <a:ext cx="321199" cy="340019"/>
              <a:chOff x="0" y="-47625"/>
              <a:chExt cx="812800" cy="860425"/>
            </a:xfrm>
          </p:grpSpPr>
          <p:sp>
            <p:nvSpPr>
              <p:cNvPr id="1719" name="Google Shape;1719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720" name="Google Shape;1720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21" name="Google Shape;1721;p24"/>
            <p:cNvGrpSpPr/>
            <p:nvPr/>
          </p:nvGrpSpPr>
          <p:grpSpPr>
            <a:xfrm>
              <a:off x="0" y="11837636"/>
              <a:ext cx="321199" cy="340019"/>
              <a:chOff x="0" y="-47625"/>
              <a:chExt cx="812800" cy="860425"/>
            </a:xfrm>
          </p:grpSpPr>
          <p:sp>
            <p:nvSpPr>
              <p:cNvPr id="1722" name="Google Shape;1722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723" name="Google Shape;1723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24" name="Google Shape;1724;p24"/>
            <p:cNvGrpSpPr/>
            <p:nvPr/>
          </p:nvGrpSpPr>
          <p:grpSpPr>
            <a:xfrm>
              <a:off x="1251852" y="10911101"/>
              <a:ext cx="321199" cy="340019"/>
              <a:chOff x="0" y="-47625"/>
              <a:chExt cx="812800" cy="860425"/>
            </a:xfrm>
          </p:grpSpPr>
          <p:sp>
            <p:nvSpPr>
              <p:cNvPr id="1725" name="Google Shape;1725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726" name="Google Shape;1726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27" name="Google Shape;1727;p24"/>
            <p:cNvGrpSpPr/>
            <p:nvPr/>
          </p:nvGrpSpPr>
          <p:grpSpPr>
            <a:xfrm>
              <a:off x="1251852" y="11837636"/>
              <a:ext cx="321199" cy="340019"/>
              <a:chOff x="0" y="-47625"/>
              <a:chExt cx="812800" cy="860425"/>
            </a:xfrm>
          </p:grpSpPr>
          <p:sp>
            <p:nvSpPr>
              <p:cNvPr id="1728" name="Google Shape;1728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729" name="Google Shape;1729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30" name="Google Shape;1730;p24"/>
            <p:cNvGrpSpPr/>
            <p:nvPr/>
          </p:nvGrpSpPr>
          <p:grpSpPr>
            <a:xfrm>
              <a:off x="2503703" y="10911101"/>
              <a:ext cx="321199" cy="340019"/>
              <a:chOff x="0" y="-47625"/>
              <a:chExt cx="812800" cy="860425"/>
            </a:xfrm>
          </p:grpSpPr>
          <p:sp>
            <p:nvSpPr>
              <p:cNvPr id="1731" name="Google Shape;1731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732" name="Google Shape;1732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33" name="Google Shape;1733;p24"/>
            <p:cNvGrpSpPr/>
            <p:nvPr/>
          </p:nvGrpSpPr>
          <p:grpSpPr>
            <a:xfrm>
              <a:off x="2503703" y="11837636"/>
              <a:ext cx="321199" cy="340019"/>
              <a:chOff x="0" y="-47625"/>
              <a:chExt cx="812800" cy="860425"/>
            </a:xfrm>
          </p:grpSpPr>
          <p:sp>
            <p:nvSpPr>
              <p:cNvPr id="1734" name="Google Shape;1734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735" name="Google Shape;1735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36" name="Google Shape;1736;p24"/>
            <p:cNvGrpSpPr/>
            <p:nvPr/>
          </p:nvGrpSpPr>
          <p:grpSpPr>
            <a:xfrm>
              <a:off x="3755555" y="10911101"/>
              <a:ext cx="321199" cy="340019"/>
              <a:chOff x="0" y="-47625"/>
              <a:chExt cx="812800" cy="860425"/>
            </a:xfrm>
          </p:grpSpPr>
          <p:sp>
            <p:nvSpPr>
              <p:cNvPr id="1737" name="Google Shape;1737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738" name="Google Shape;1738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39" name="Google Shape;1739;p24"/>
            <p:cNvGrpSpPr/>
            <p:nvPr/>
          </p:nvGrpSpPr>
          <p:grpSpPr>
            <a:xfrm>
              <a:off x="3755555" y="11837636"/>
              <a:ext cx="321199" cy="340019"/>
              <a:chOff x="0" y="-47625"/>
              <a:chExt cx="812800" cy="860425"/>
            </a:xfrm>
          </p:grpSpPr>
          <p:sp>
            <p:nvSpPr>
              <p:cNvPr id="1740" name="Google Shape;1740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741" name="Google Shape;1741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42" name="Google Shape;1742;p24"/>
            <p:cNvGrpSpPr/>
            <p:nvPr/>
          </p:nvGrpSpPr>
          <p:grpSpPr>
            <a:xfrm>
              <a:off x="5007406" y="10911101"/>
              <a:ext cx="321199" cy="340019"/>
              <a:chOff x="0" y="-47625"/>
              <a:chExt cx="812800" cy="860425"/>
            </a:xfrm>
          </p:grpSpPr>
          <p:sp>
            <p:nvSpPr>
              <p:cNvPr id="1743" name="Google Shape;1743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744" name="Google Shape;1744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45" name="Google Shape;1745;p24"/>
            <p:cNvGrpSpPr/>
            <p:nvPr/>
          </p:nvGrpSpPr>
          <p:grpSpPr>
            <a:xfrm>
              <a:off x="5007406" y="11837636"/>
              <a:ext cx="321199" cy="340019"/>
              <a:chOff x="0" y="-47625"/>
              <a:chExt cx="812800" cy="860425"/>
            </a:xfrm>
          </p:grpSpPr>
          <p:sp>
            <p:nvSpPr>
              <p:cNvPr id="1746" name="Google Shape;1746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747" name="Google Shape;1747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48" name="Google Shape;1748;p24"/>
            <p:cNvGrpSpPr/>
            <p:nvPr/>
          </p:nvGrpSpPr>
          <p:grpSpPr>
            <a:xfrm>
              <a:off x="0" y="12761082"/>
              <a:ext cx="321199" cy="340019"/>
              <a:chOff x="0" y="-47625"/>
              <a:chExt cx="812800" cy="860425"/>
            </a:xfrm>
          </p:grpSpPr>
          <p:sp>
            <p:nvSpPr>
              <p:cNvPr id="1749" name="Google Shape;1749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750" name="Google Shape;1750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51" name="Google Shape;1751;p24"/>
            <p:cNvGrpSpPr/>
            <p:nvPr/>
          </p:nvGrpSpPr>
          <p:grpSpPr>
            <a:xfrm>
              <a:off x="1251852" y="12761082"/>
              <a:ext cx="321199" cy="340019"/>
              <a:chOff x="0" y="-47625"/>
              <a:chExt cx="812800" cy="860425"/>
            </a:xfrm>
          </p:grpSpPr>
          <p:sp>
            <p:nvSpPr>
              <p:cNvPr id="1752" name="Google Shape;1752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753" name="Google Shape;1753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54" name="Google Shape;1754;p24"/>
            <p:cNvGrpSpPr/>
            <p:nvPr/>
          </p:nvGrpSpPr>
          <p:grpSpPr>
            <a:xfrm>
              <a:off x="2503703" y="12761082"/>
              <a:ext cx="321199" cy="340019"/>
              <a:chOff x="0" y="-47625"/>
              <a:chExt cx="812800" cy="860425"/>
            </a:xfrm>
          </p:grpSpPr>
          <p:sp>
            <p:nvSpPr>
              <p:cNvPr id="1755" name="Google Shape;1755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756" name="Google Shape;1756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57" name="Google Shape;1757;p24"/>
            <p:cNvGrpSpPr/>
            <p:nvPr/>
          </p:nvGrpSpPr>
          <p:grpSpPr>
            <a:xfrm>
              <a:off x="3755555" y="12761082"/>
              <a:ext cx="321199" cy="340019"/>
              <a:chOff x="0" y="-47625"/>
              <a:chExt cx="812800" cy="860425"/>
            </a:xfrm>
          </p:grpSpPr>
          <p:sp>
            <p:nvSpPr>
              <p:cNvPr id="1758" name="Google Shape;1758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759" name="Google Shape;1759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60" name="Google Shape;1760;p24"/>
            <p:cNvGrpSpPr/>
            <p:nvPr/>
          </p:nvGrpSpPr>
          <p:grpSpPr>
            <a:xfrm>
              <a:off x="5007406" y="12761082"/>
              <a:ext cx="321199" cy="340019"/>
              <a:chOff x="0" y="-47625"/>
              <a:chExt cx="812800" cy="860425"/>
            </a:xfrm>
          </p:grpSpPr>
          <p:sp>
            <p:nvSpPr>
              <p:cNvPr id="1761" name="Google Shape;1761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762" name="Google Shape;1762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63" name="Google Shape;1763;p24"/>
            <p:cNvGrpSpPr/>
            <p:nvPr/>
          </p:nvGrpSpPr>
          <p:grpSpPr>
            <a:xfrm>
              <a:off x="0" y="13684529"/>
              <a:ext cx="321199" cy="340019"/>
              <a:chOff x="0" y="-47625"/>
              <a:chExt cx="812800" cy="860425"/>
            </a:xfrm>
          </p:grpSpPr>
          <p:sp>
            <p:nvSpPr>
              <p:cNvPr id="1764" name="Google Shape;1764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765" name="Google Shape;1765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66" name="Google Shape;1766;p24"/>
            <p:cNvGrpSpPr/>
            <p:nvPr/>
          </p:nvGrpSpPr>
          <p:grpSpPr>
            <a:xfrm>
              <a:off x="1251852" y="13684529"/>
              <a:ext cx="321199" cy="340019"/>
              <a:chOff x="0" y="-47625"/>
              <a:chExt cx="812800" cy="860425"/>
            </a:xfrm>
          </p:grpSpPr>
          <p:sp>
            <p:nvSpPr>
              <p:cNvPr id="1767" name="Google Shape;1767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768" name="Google Shape;1768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69" name="Google Shape;1769;p24"/>
            <p:cNvGrpSpPr/>
            <p:nvPr/>
          </p:nvGrpSpPr>
          <p:grpSpPr>
            <a:xfrm>
              <a:off x="2503703" y="13684529"/>
              <a:ext cx="321199" cy="340019"/>
              <a:chOff x="0" y="-47625"/>
              <a:chExt cx="812800" cy="860425"/>
            </a:xfrm>
          </p:grpSpPr>
          <p:sp>
            <p:nvSpPr>
              <p:cNvPr id="1770" name="Google Shape;1770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771" name="Google Shape;1771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72" name="Google Shape;1772;p24"/>
            <p:cNvGrpSpPr/>
            <p:nvPr/>
          </p:nvGrpSpPr>
          <p:grpSpPr>
            <a:xfrm>
              <a:off x="3755555" y="13684529"/>
              <a:ext cx="321199" cy="340019"/>
              <a:chOff x="0" y="-47625"/>
              <a:chExt cx="812800" cy="860425"/>
            </a:xfrm>
          </p:grpSpPr>
          <p:sp>
            <p:nvSpPr>
              <p:cNvPr id="1773" name="Google Shape;1773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774" name="Google Shape;1774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75" name="Google Shape;1775;p24"/>
            <p:cNvGrpSpPr/>
            <p:nvPr/>
          </p:nvGrpSpPr>
          <p:grpSpPr>
            <a:xfrm>
              <a:off x="5007406" y="13684529"/>
              <a:ext cx="321199" cy="340019"/>
              <a:chOff x="0" y="-47625"/>
              <a:chExt cx="812800" cy="860425"/>
            </a:xfrm>
          </p:grpSpPr>
          <p:sp>
            <p:nvSpPr>
              <p:cNvPr id="1776" name="Google Shape;1776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777" name="Google Shape;1777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78" name="Google Shape;1778;p24"/>
            <p:cNvGrpSpPr/>
            <p:nvPr/>
          </p:nvGrpSpPr>
          <p:grpSpPr>
            <a:xfrm>
              <a:off x="0" y="14607975"/>
              <a:ext cx="321199" cy="340019"/>
              <a:chOff x="0" y="-47625"/>
              <a:chExt cx="812800" cy="860425"/>
            </a:xfrm>
          </p:grpSpPr>
          <p:sp>
            <p:nvSpPr>
              <p:cNvPr id="1779" name="Google Shape;1779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780" name="Google Shape;1780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81" name="Google Shape;1781;p24"/>
            <p:cNvGrpSpPr/>
            <p:nvPr/>
          </p:nvGrpSpPr>
          <p:grpSpPr>
            <a:xfrm>
              <a:off x="1251852" y="14607975"/>
              <a:ext cx="321199" cy="340019"/>
              <a:chOff x="0" y="-47625"/>
              <a:chExt cx="812800" cy="860425"/>
            </a:xfrm>
          </p:grpSpPr>
          <p:sp>
            <p:nvSpPr>
              <p:cNvPr id="1782" name="Google Shape;1782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783" name="Google Shape;1783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84" name="Google Shape;1784;p24"/>
            <p:cNvGrpSpPr/>
            <p:nvPr/>
          </p:nvGrpSpPr>
          <p:grpSpPr>
            <a:xfrm>
              <a:off x="2503703" y="14607975"/>
              <a:ext cx="321199" cy="340019"/>
              <a:chOff x="0" y="-47625"/>
              <a:chExt cx="812800" cy="860425"/>
            </a:xfrm>
          </p:grpSpPr>
          <p:sp>
            <p:nvSpPr>
              <p:cNvPr id="1785" name="Google Shape;1785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786" name="Google Shape;1786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87" name="Google Shape;1787;p24"/>
            <p:cNvGrpSpPr/>
            <p:nvPr/>
          </p:nvGrpSpPr>
          <p:grpSpPr>
            <a:xfrm>
              <a:off x="3755555" y="14607975"/>
              <a:ext cx="321199" cy="340019"/>
              <a:chOff x="0" y="-47625"/>
              <a:chExt cx="812800" cy="860425"/>
            </a:xfrm>
          </p:grpSpPr>
          <p:sp>
            <p:nvSpPr>
              <p:cNvPr id="1788" name="Google Shape;1788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789" name="Google Shape;1789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90" name="Google Shape;1790;p24"/>
            <p:cNvGrpSpPr/>
            <p:nvPr/>
          </p:nvGrpSpPr>
          <p:grpSpPr>
            <a:xfrm>
              <a:off x="5007406" y="14607975"/>
              <a:ext cx="321199" cy="340019"/>
              <a:chOff x="0" y="-47625"/>
              <a:chExt cx="812800" cy="860425"/>
            </a:xfrm>
          </p:grpSpPr>
          <p:sp>
            <p:nvSpPr>
              <p:cNvPr id="1791" name="Google Shape;1791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792" name="Google Shape;1792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93" name="Google Shape;1793;p24"/>
            <p:cNvGrpSpPr/>
            <p:nvPr/>
          </p:nvGrpSpPr>
          <p:grpSpPr>
            <a:xfrm>
              <a:off x="0" y="15531421"/>
              <a:ext cx="321199" cy="340019"/>
              <a:chOff x="0" y="-47625"/>
              <a:chExt cx="812800" cy="860425"/>
            </a:xfrm>
          </p:grpSpPr>
          <p:sp>
            <p:nvSpPr>
              <p:cNvPr id="1794" name="Google Shape;1794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795" name="Google Shape;1795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96" name="Google Shape;1796;p24"/>
            <p:cNvGrpSpPr/>
            <p:nvPr/>
          </p:nvGrpSpPr>
          <p:grpSpPr>
            <a:xfrm>
              <a:off x="1251852" y="15531421"/>
              <a:ext cx="321199" cy="340019"/>
              <a:chOff x="0" y="-47625"/>
              <a:chExt cx="812800" cy="860425"/>
            </a:xfrm>
          </p:grpSpPr>
          <p:sp>
            <p:nvSpPr>
              <p:cNvPr id="1797" name="Google Shape;1797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798" name="Google Shape;1798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99" name="Google Shape;1799;p24"/>
            <p:cNvGrpSpPr/>
            <p:nvPr/>
          </p:nvGrpSpPr>
          <p:grpSpPr>
            <a:xfrm>
              <a:off x="2503703" y="15531421"/>
              <a:ext cx="321199" cy="340019"/>
              <a:chOff x="0" y="-47625"/>
              <a:chExt cx="812800" cy="860425"/>
            </a:xfrm>
          </p:grpSpPr>
          <p:sp>
            <p:nvSpPr>
              <p:cNvPr id="1800" name="Google Shape;1800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801" name="Google Shape;1801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02" name="Google Shape;1802;p24"/>
            <p:cNvGrpSpPr/>
            <p:nvPr/>
          </p:nvGrpSpPr>
          <p:grpSpPr>
            <a:xfrm>
              <a:off x="3755555" y="15531421"/>
              <a:ext cx="321199" cy="340019"/>
              <a:chOff x="0" y="-47625"/>
              <a:chExt cx="812800" cy="860425"/>
            </a:xfrm>
          </p:grpSpPr>
          <p:sp>
            <p:nvSpPr>
              <p:cNvPr id="1803" name="Google Shape;1803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804" name="Google Shape;1804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05" name="Google Shape;1805;p24"/>
            <p:cNvGrpSpPr/>
            <p:nvPr/>
          </p:nvGrpSpPr>
          <p:grpSpPr>
            <a:xfrm>
              <a:off x="5007406" y="15531421"/>
              <a:ext cx="321199" cy="340019"/>
              <a:chOff x="0" y="-47625"/>
              <a:chExt cx="812800" cy="860425"/>
            </a:xfrm>
          </p:grpSpPr>
          <p:sp>
            <p:nvSpPr>
              <p:cNvPr id="1806" name="Google Shape;1806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807" name="Google Shape;1807;p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808" name="Google Shape;1808;p24"/>
          <p:cNvSpPr txBox="1"/>
          <p:nvPr/>
        </p:nvSpPr>
        <p:spPr>
          <a:xfrm>
            <a:off x="1028700" y="1573914"/>
            <a:ext cx="12949979" cy="1152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WRITE YOUR TOPIC OR IDEA</a:t>
            </a:r>
            <a:endParaRPr/>
          </a:p>
        </p:txBody>
      </p:sp>
      <p:graphicFrame>
        <p:nvGraphicFramePr>
          <p:cNvPr id="1809" name="Google Shape;1809;p24"/>
          <p:cNvGraphicFramePr/>
          <p:nvPr/>
        </p:nvGraphicFramePr>
        <p:xfrm>
          <a:off x="1028700" y="328117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{729657D2-2731-4588-9EEA-73DE8B182372}</a:tableStyleId>
              </a:tblPr>
              <a:tblGrid>
                <a:gridCol w="4127700"/>
                <a:gridCol w="8822275"/>
              </a:tblGrid>
              <a:tr h="1153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Add a main point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Elaborate on what you want to discuss.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53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Add a main point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Elaborate on what you want to discuss.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53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Add a main point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Elaborate on what you want to discuss.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53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Add a main point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Elaborate on what you want to discuss.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53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Add a main point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Elaborate on what you want to discuss.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1810" name="Google Shape;1810;p24"/>
          <p:cNvGrpSpPr/>
          <p:nvPr/>
        </p:nvGrpSpPr>
        <p:grpSpPr>
          <a:xfrm>
            <a:off x="1028700" y="774866"/>
            <a:ext cx="239784" cy="253834"/>
            <a:chOff x="0" y="-47625"/>
            <a:chExt cx="812800" cy="860425"/>
          </a:xfrm>
        </p:grpSpPr>
        <p:sp>
          <p:nvSpPr>
            <p:cNvPr id="1811" name="Google Shape;1811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812" name="Google Shape;1812;p2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13" name="Google Shape;1813;p24"/>
          <p:cNvGrpSpPr/>
          <p:nvPr/>
        </p:nvGrpSpPr>
        <p:grpSpPr>
          <a:xfrm>
            <a:off x="1534195" y="774866"/>
            <a:ext cx="239784" cy="253834"/>
            <a:chOff x="0" y="-47625"/>
            <a:chExt cx="812800" cy="860425"/>
          </a:xfrm>
        </p:grpSpPr>
        <p:sp>
          <p:nvSpPr>
            <p:cNvPr id="1814" name="Google Shape;1814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815" name="Google Shape;1815;p2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16" name="Google Shape;1816;p24"/>
          <p:cNvGrpSpPr/>
          <p:nvPr/>
        </p:nvGrpSpPr>
        <p:grpSpPr>
          <a:xfrm>
            <a:off x="2039690" y="774866"/>
            <a:ext cx="239784" cy="253834"/>
            <a:chOff x="0" y="-47625"/>
            <a:chExt cx="812800" cy="860425"/>
          </a:xfrm>
        </p:grpSpPr>
        <p:sp>
          <p:nvSpPr>
            <p:cNvPr id="1817" name="Google Shape;1817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818" name="Google Shape;1818;p2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19" name="Google Shape;1819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495652" y="-607864"/>
            <a:ext cx="3527296" cy="3701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3" name="Shape 1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4" name="Google Shape;1824;p25"/>
          <p:cNvPicPr preferRelativeResize="0"/>
          <p:nvPr/>
        </p:nvPicPr>
        <p:blipFill rotWithShape="1">
          <a:blip r:embed="rId3">
            <a:alphaModFix/>
          </a:blip>
          <a:srcRect b="16666" l="-14443" r="-14443" t="35000"/>
          <a:stretch/>
        </p:blipFill>
        <p:spPr>
          <a:xfrm>
            <a:off x="-2667000" y="0"/>
            <a:ext cx="23622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25" name="Google Shape;1825;p25"/>
          <p:cNvGrpSpPr/>
          <p:nvPr/>
        </p:nvGrpSpPr>
        <p:grpSpPr>
          <a:xfrm>
            <a:off x="1575901" y="2927626"/>
            <a:ext cx="3451636" cy="3653881"/>
            <a:chOff x="0" y="-47625"/>
            <a:chExt cx="812800" cy="860425"/>
          </a:xfrm>
        </p:grpSpPr>
        <p:sp>
          <p:nvSpPr>
            <p:cNvPr id="1826" name="Google Shape;1826;p25"/>
            <p:cNvSpPr/>
            <p:nvPr/>
          </p:nvSpPr>
          <p:spPr>
            <a:xfrm>
              <a:off x="0" y="0"/>
              <a:ext cx="782742" cy="781464"/>
            </a:xfrm>
            <a:custGeom>
              <a:rect b="b" l="l" r="r" t="t"/>
              <a:pathLst>
                <a:path extrusionOk="0" h="781464" w="782742">
                  <a:moveTo>
                    <a:pt x="0" y="0"/>
                  </a:moveTo>
                  <a:lnTo>
                    <a:pt x="782742" y="0"/>
                  </a:lnTo>
                  <a:lnTo>
                    <a:pt x="782742" y="781464"/>
                  </a:lnTo>
                  <a:lnTo>
                    <a:pt x="0" y="7814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827" name="Google Shape;1827;p2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28" name="Google Shape;1828;p25"/>
          <p:cNvGrpSpPr/>
          <p:nvPr/>
        </p:nvGrpSpPr>
        <p:grpSpPr>
          <a:xfrm>
            <a:off x="7482004" y="2927626"/>
            <a:ext cx="3451636" cy="3653881"/>
            <a:chOff x="0" y="-47625"/>
            <a:chExt cx="812800" cy="860425"/>
          </a:xfrm>
        </p:grpSpPr>
        <p:sp>
          <p:nvSpPr>
            <p:cNvPr id="1829" name="Google Shape;1829;p25"/>
            <p:cNvSpPr/>
            <p:nvPr/>
          </p:nvSpPr>
          <p:spPr>
            <a:xfrm>
              <a:off x="0" y="0"/>
              <a:ext cx="782742" cy="781464"/>
            </a:xfrm>
            <a:custGeom>
              <a:rect b="b" l="l" r="r" t="t"/>
              <a:pathLst>
                <a:path extrusionOk="0" h="781464" w="782742">
                  <a:moveTo>
                    <a:pt x="0" y="0"/>
                  </a:moveTo>
                  <a:lnTo>
                    <a:pt x="782742" y="0"/>
                  </a:lnTo>
                  <a:lnTo>
                    <a:pt x="782742" y="781464"/>
                  </a:lnTo>
                  <a:lnTo>
                    <a:pt x="0" y="7814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830" name="Google Shape;1830;p2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31" name="Google Shape;1831;p25"/>
          <p:cNvGrpSpPr/>
          <p:nvPr/>
        </p:nvGrpSpPr>
        <p:grpSpPr>
          <a:xfrm>
            <a:off x="13388107" y="2927626"/>
            <a:ext cx="3451636" cy="3653881"/>
            <a:chOff x="0" y="-47625"/>
            <a:chExt cx="812800" cy="860425"/>
          </a:xfrm>
        </p:grpSpPr>
        <p:sp>
          <p:nvSpPr>
            <p:cNvPr id="1832" name="Google Shape;1832;p25"/>
            <p:cNvSpPr/>
            <p:nvPr/>
          </p:nvSpPr>
          <p:spPr>
            <a:xfrm>
              <a:off x="0" y="0"/>
              <a:ext cx="782742" cy="781464"/>
            </a:xfrm>
            <a:custGeom>
              <a:rect b="b" l="l" r="r" t="t"/>
              <a:pathLst>
                <a:path extrusionOk="0" h="781464" w="782742">
                  <a:moveTo>
                    <a:pt x="0" y="0"/>
                  </a:moveTo>
                  <a:lnTo>
                    <a:pt x="782742" y="0"/>
                  </a:lnTo>
                  <a:lnTo>
                    <a:pt x="782742" y="781464"/>
                  </a:lnTo>
                  <a:lnTo>
                    <a:pt x="0" y="7814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833" name="Google Shape;1833;p2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34" name="Google Shape;1834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88699" y="3394305"/>
            <a:ext cx="2698396" cy="2789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5" name="Google Shape;1835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894557">
            <a:off x="13706394" y="4036986"/>
            <a:ext cx="2850360" cy="1399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6" name="Google Shape;1836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94858" y="3623984"/>
            <a:ext cx="2698284" cy="23303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37" name="Google Shape;1837;p25"/>
          <p:cNvGrpSpPr/>
          <p:nvPr/>
        </p:nvGrpSpPr>
        <p:grpSpPr>
          <a:xfrm>
            <a:off x="1575901" y="6703915"/>
            <a:ext cx="3323992" cy="2975222"/>
            <a:chOff x="0" y="-38100"/>
            <a:chExt cx="4431990" cy="3966963"/>
          </a:xfrm>
        </p:grpSpPr>
        <p:sp>
          <p:nvSpPr>
            <p:cNvPr id="1838" name="Google Shape;1838;p25"/>
            <p:cNvSpPr txBox="1"/>
            <p:nvPr/>
          </p:nvSpPr>
          <p:spPr>
            <a:xfrm>
              <a:off x="0" y="-38100"/>
              <a:ext cx="4431990" cy="194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50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Add an objective</a:t>
              </a:r>
              <a:endParaRPr/>
            </a:p>
          </p:txBody>
        </p:sp>
        <p:sp>
          <p:nvSpPr>
            <p:cNvPr id="1839" name="Google Shape;1839;p25"/>
            <p:cNvSpPr txBox="1"/>
            <p:nvPr/>
          </p:nvSpPr>
          <p:spPr>
            <a:xfrm>
              <a:off x="217096" y="2118901"/>
              <a:ext cx="3917736" cy="18099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Elaborate on what you want to discuss. </a:t>
              </a:r>
              <a:endParaRPr/>
            </a:p>
          </p:txBody>
        </p:sp>
      </p:grpSp>
      <p:grpSp>
        <p:nvGrpSpPr>
          <p:cNvPr id="1840" name="Google Shape;1840;p25"/>
          <p:cNvGrpSpPr/>
          <p:nvPr/>
        </p:nvGrpSpPr>
        <p:grpSpPr>
          <a:xfrm>
            <a:off x="7482004" y="6703915"/>
            <a:ext cx="3323992" cy="2975222"/>
            <a:chOff x="0" y="-38100"/>
            <a:chExt cx="4431990" cy="3966963"/>
          </a:xfrm>
        </p:grpSpPr>
        <p:sp>
          <p:nvSpPr>
            <p:cNvPr id="1841" name="Google Shape;1841;p25"/>
            <p:cNvSpPr txBox="1"/>
            <p:nvPr/>
          </p:nvSpPr>
          <p:spPr>
            <a:xfrm>
              <a:off x="0" y="-38100"/>
              <a:ext cx="4431990" cy="194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50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Add an objective</a:t>
              </a:r>
              <a:endParaRPr/>
            </a:p>
          </p:txBody>
        </p:sp>
        <p:sp>
          <p:nvSpPr>
            <p:cNvPr id="1842" name="Google Shape;1842;p25"/>
            <p:cNvSpPr txBox="1"/>
            <p:nvPr/>
          </p:nvSpPr>
          <p:spPr>
            <a:xfrm>
              <a:off x="217096" y="2118901"/>
              <a:ext cx="3917736" cy="18099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Elaborate on what you want to discuss. </a:t>
              </a:r>
              <a:endParaRPr/>
            </a:p>
          </p:txBody>
        </p:sp>
      </p:grpSp>
      <p:grpSp>
        <p:nvGrpSpPr>
          <p:cNvPr id="1843" name="Google Shape;1843;p25"/>
          <p:cNvGrpSpPr/>
          <p:nvPr/>
        </p:nvGrpSpPr>
        <p:grpSpPr>
          <a:xfrm>
            <a:off x="13387271" y="6703915"/>
            <a:ext cx="3323992" cy="2975222"/>
            <a:chOff x="0" y="-38100"/>
            <a:chExt cx="4431990" cy="3966963"/>
          </a:xfrm>
        </p:grpSpPr>
        <p:sp>
          <p:nvSpPr>
            <p:cNvPr id="1844" name="Google Shape;1844;p25"/>
            <p:cNvSpPr txBox="1"/>
            <p:nvPr/>
          </p:nvSpPr>
          <p:spPr>
            <a:xfrm>
              <a:off x="0" y="-38100"/>
              <a:ext cx="4431990" cy="194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50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Add an objective</a:t>
              </a:r>
              <a:endParaRPr/>
            </a:p>
          </p:txBody>
        </p:sp>
        <p:sp>
          <p:nvSpPr>
            <p:cNvPr id="1845" name="Google Shape;1845;p25"/>
            <p:cNvSpPr txBox="1"/>
            <p:nvPr/>
          </p:nvSpPr>
          <p:spPr>
            <a:xfrm>
              <a:off x="217096" y="2118901"/>
              <a:ext cx="3917736" cy="18099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Elaborate on what you want to discuss. </a:t>
              </a:r>
              <a:endParaRPr/>
            </a:p>
          </p:txBody>
        </p:sp>
      </p:grpSp>
      <p:grpSp>
        <p:nvGrpSpPr>
          <p:cNvPr id="1846" name="Google Shape;1846;p25"/>
          <p:cNvGrpSpPr/>
          <p:nvPr/>
        </p:nvGrpSpPr>
        <p:grpSpPr>
          <a:xfrm>
            <a:off x="1575901" y="588853"/>
            <a:ext cx="15135363" cy="3845631"/>
            <a:chOff x="0" y="-47625"/>
            <a:chExt cx="3386400" cy="860425"/>
          </a:xfrm>
        </p:grpSpPr>
        <p:sp>
          <p:nvSpPr>
            <p:cNvPr id="1847" name="Google Shape;1847;p25"/>
            <p:cNvSpPr/>
            <p:nvPr/>
          </p:nvSpPr>
          <p:spPr>
            <a:xfrm>
              <a:off x="0" y="0"/>
              <a:ext cx="3386400" cy="397299"/>
            </a:xfrm>
            <a:custGeom>
              <a:rect b="b" l="l" r="r" t="t"/>
              <a:pathLst>
                <a:path extrusionOk="0" h="397299" w="3386400">
                  <a:moveTo>
                    <a:pt x="0" y="0"/>
                  </a:moveTo>
                  <a:lnTo>
                    <a:pt x="3386400" y="0"/>
                  </a:lnTo>
                  <a:lnTo>
                    <a:pt x="3386400" y="397299"/>
                  </a:lnTo>
                  <a:lnTo>
                    <a:pt x="0" y="3972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>
                  <a:alpha val="60392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848" name="Google Shape;1848;p2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49" name="Google Shape;1849;p25"/>
          <p:cNvSpPr txBox="1"/>
          <p:nvPr/>
        </p:nvSpPr>
        <p:spPr>
          <a:xfrm>
            <a:off x="2133298" y="994240"/>
            <a:ext cx="14021403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STUDY OBJECTIVES</a:t>
            </a:r>
            <a:endParaRPr/>
          </a:p>
        </p:txBody>
      </p:sp>
      <p:grpSp>
        <p:nvGrpSpPr>
          <p:cNvPr id="1850" name="Google Shape;1850;p25"/>
          <p:cNvGrpSpPr/>
          <p:nvPr/>
        </p:nvGrpSpPr>
        <p:grpSpPr>
          <a:xfrm rot="-5400000">
            <a:off x="5699576" y="4638008"/>
            <a:ext cx="971829" cy="197224"/>
            <a:chOff x="0" y="-14555"/>
            <a:chExt cx="1295772" cy="262966"/>
          </a:xfrm>
        </p:grpSpPr>
        <p:grpSp>
          <p:nvGrpSpPr>
            <p:cNvPr id="1851" name="Google Shape;1851;p25"/>
            <p:cNvGrpSpPr/>
            <p:nvPr/>
          </p:nvGrpSpPr>
          <p:grpSpPr>
            <a:xfrm>
              <a:off x="0" y="-14555"/>
              <a:ext cx="248411" cy="262966"/>
              <a:chOff x="0" y="-47625"/>
              <a:chExt cx="812800" cy="860425"/>
            </a:xfrm>
          </p:grpSpPr>
          <p:sp>
            <p:nvSpPr>
              <p:cNvPr id="1852" name="Google Shape;1852;p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1853" name="Google Shape;1853;p2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54" name="Google Shape;1854;p25"/>
            <p:cNvGrpSpPr/>
            <p:nvPr/>
          </p:nvGrpSpPr>
          <p:grpSpPr>
            <a:xfrm>
              <a:off x="523681" y="-14555"/>
              <a:ext cx="248411" cy="262966"/>
              <a:chOff x="0" y="-47625"/>
              <a:chExt cx="812800" cy="860425"/>
            </a:xfrm>
          </p:grpSpPr>
          <p:sp>
            <p:nvSpPr>
              <p:cNvPr id="1855" name="Google Shape;1855;p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1856" name="Google Shape;1856;p2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57" name="Google Shape;1857;p25"/>
            <p:cNvGrpSpPr/>
            <p:nvPr/>
          </p:nvGrpSpPr>
          <p:grpSpPr>
            <a:xfrm>
              <a:off x="1047361" y="-14555"/>
              <a:ext cx="248411" cy="262966"/>
              <a:chOff x="0" y="-47625"/>
              <a:chExt cx="812800" cy="860425"/>
            </a:xfrm>
          </p:grpSpPr>
          <p:sp>
            <p:nvSpPr>
              <p:cNvPr id="1858" name="Google Shape;1858;p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1859" name="Google Shape;1859;p2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860" name="Google Shape;1860;p25"/>
          <p:cNvGrpSpPr/>
          <p:nvPr/>
        </p:nvGrpSpPr>
        <p:grpSpPr>
          <a:xfrm rot="-5400000">
            <a:off x="11607928" y="4558974"/>
            <a:ext cx="971829" cy="197224"/>
            <a:chOff x="0" y="-14555"/>
            <a:chExt cx="1295772" cy="262966"/>
          </a:xfrm>
        </p:grpSpPr>
        <p:grpSp>
          <p:nvGrpSpPr>
            <p:cNvPr id="1861" name="Google Shape;1861;p25"/>
            <p:cNvGrpSpPr/>
            <p:nvPr/>
          </p:nvGrpSpPr>
          <p:grpSpPr>
            <a:xfrm>
              <a:off x="0" y="-14555"/>
              <a:ext cx="248411" cy="262966"/>
              <a:chOff x="0" y="-47625"/>
              <a:chExt cx="812800" cy="860425"/>
            </a:xfrm>
          </p:grpSpPr>
          <p:sp>
            <p:nvSpPr>
              <p:cNvPr id="1862" name="Google Shape;1862;p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1863" name="Google Shape;1863;p2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64" name="Google Shape;1864;p25"/>
            <p:cNvGrpSpPr/>
            <p:nvPr/>
          </p:nvGrpSpPr>
          <p:grpSpPr>
            <a:xfrm>
              <a:off x="523681" y="-14555"/>
              <a:ext cx="248411" cy="262966"/>
              <a:chOff x="0" y="-47625"/>
              <a:chExt cx="812800" cy="860425"/>
            </a:xfrm>
          </p:grpSpPr>
          <p:sp>
            <p:nvSpPr>
              <p:cNvPr id="1865" name="Google Shape;1865;p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1866" name="Google Shape;1866;p2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67" name="Google Shape;1867;p25"/>
            <p:cNvGrpSpPr/>
            <p:nvPr/>
          </p:nvGrpSpPr>
          <p:grpSpPr>
            <a:xfrm>
              <a:off x="1047361" y="-14555"/>
              <a:ext cx="248411" cy="262966"/>
              <a:chOff x="0" y="-47625"/>
              <a:chExt cx="812800" cy="860425"/>
            </a:xfrm>
          </p:grpSpPr>
          <p:sp>
            <p:nvSpPr>
              <p:cNvPr id="1868" name="Google Shape;1868;p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1869" name="Google Shape;1869;p2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3" name="Shape 1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4" name="Google Shape;1874;p26"/>
          <p:cNvPicPr preferRelativeResize="0"/>
          <p:nvPr/>
        </p:nvPicPr>
        <p:blipFill rotWithShape="1">
          <a:blip r:embed="rId3">
            <a:alphaModFix/>
          </a:blip>
          <a:srcRect b="16666" l="-14443" r="-14443" t="35000"/>
          <a:stretch/>
        </p:blipFill>
        <p:spPr>
          <a:xfrm>
            <a:off x="-2743200" y="0"/>
            <a:ext cx="237744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75" name="Google Shape;1875;p26"/>
          <p:cNvGrpSpPr/>
          <p:nvPr/>
        </p:nvGrpSpPr>
        <p:grpSpPr>
          <a:xfrm>
            <a:off x="1489795" y="364610"/>
            <a:ext cx="3834026" cy="4120753"/>
            <a:chOff x="0" y="-33112"/>
            <a:chExt cx="1009785" cy="1085301"/>
          </a:xfrm>
        </p:grpSpPr>
        <p:sp>
          <p:nvSpPr>
            <p:cNvPr id="1876" name="Google Shape;1876;p26"/>
            <p:cNvSpPr/>
            <p:nvPr/>
          </p:nvSpPr>
          <p:spPr>
            <a:xfrm>
              <a:off x="0" y="0"/>
              <a:ext cx="1009785" cy="1052189"/>
            </a:xfrm>
            <a:custGeom>
              <a:rect b="b" l="l" r="r" t="t"/>
              <a:pathLst>
                <a:path extrusionOk="0" h="1052189" w="1009785">
                  <a:moveTo>
                    <a:pt x="0" y="0"/>
                  </a:moveTo>
                  <a:lnTo>
                    <a:pt x="1009785" y="0"/>
                  </a:lnTo>
                  <a:lnTo>
                    <a:pt x="1009785" y="1052189"/>
                  </a:lnTo>
                  <a:lnTo>
                    <a:pt x="0" y="105218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877" name="Google Shape;1877;p26"/>
            <p:cNvSpPr txBox="1"/>
            <p:nvPr/>
          </p:nvSpPr>
          <p:spPr>
            <a:xfrm>
              <a:off x="67496" y="-33112"/>
              <a:ext cx="812800" cy="10318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500">
                  <a:solidFill>
                    <a:srgbClr val="000000"/>
                  </a:solidFill>
                  <a:latin typeface="Forum"/>
                  <a:ea typeface="Forum"/>
                  <a:cs typeface="Forum"/>
                  <a:sym typeface="Forum"/>
                </a:rPr>
                <a:t>2 OUT </a:t>
              </a:r>
              <a:endParaRPr/>
            </a:p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500">
                  <a:solidFill>
                    <a:srgbClr val="000000"/>
                  </a:solidFill>
                  <a:latin typeface="Forum"/>
                  <a:ea typeface="Forum"/>
                  <a:cs typeface="Forum"/>
                  <a:sym typeface="Forum"/>
                </a:rPr>
                <a:t>OF 5</a:t>
              </a:r>
              <a:endParaRPr/>
            </a:p>
          </p:txBody>
        </p:sp>
      </p:grpSp>
      <p:grpSp>
        <p:nvGrpSpPr>
          <p:cNvPr id="1878" name="Google Shape;1878;p26"/>
          <p:cNvGrpSpPr/>
          <p:nvPr/>
        </p:nvGrpSpPr>
        <p:grpSpPr>
          <a:xfrm>
            <a:off x="7438518" y="4058069"/>
            <a:ext cx="3871767" cy="4915328"/>
            <a:chOff x="-3992" y="-111246"/>
            <a:chExt cx="812800" cy="1031875"/>
          </a:xfrm>
        </p:grpSpPr>
        <p:sp>
          <p:nvSpPr>
            <p:cNvPr id="1879" name="Google Shape;1879;p26"/>
            <p:cNvSpPr/>
            <p:nvPr/>
          </p:nvSpPr>
          <p:spPr>
            <a:xfrm>
              <a:off x="0" y="0"/>
              <a:ext cx="804877" cy="838677"/>
            </a:xfrm>
            <a:custGeom>
              <a:rect b="b" l="l" r="r" t="t"/>
              <a:pathLst>
                <a:path extrusionOk="0" h="838677" w="804877">
                  <a:moveTo>
                    <a:pt x="0" y="0"/>
                  </a:moveTo>
                  <a:lnTo>
                    <a:pt x="804877" y="0"/>
                  </a:lnTo>
                  <a:lnTo>
                    <a:pt x="804877" y="838677"/>
                  </a:lnTo>
                  <a:lnTo>
                    <a:pt x="0" y="83867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880" name="Google Shape;1880;p26"/>
            <p:cNvSpPr txBox="1"/>
            <p:nvPr/>
          </p:nvSpPr>
          <p:spPr>
            <a:xfrm>
              <a:off x="-3992" y="-111246"/>
              <a:ext cx="812800" cy="10318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500">
                  <a:solidFill>
                    <a:srgbClr val="000000"/>
                  </a:solidFill>
                  <a:latin typeface="Forum"/>
                  <a:ea typeface="Forum"/>
                  <a:cs typeface="Forum"/>
                  <a:sym typeface="Forum"/>
                </a:rPr>
                <a:t>95%</a:t>
              </a:r>
              <a:endParaRPr/>
            </a:p>
          </p:txBody>
        </p:sp>
      </p:grpSp>
      <p:grpSp>
        <p:nvGrpSpPr>
          <p:cNvPr id="1881" name="Google Shape;1881;p26"/>
          <p:cNvGrpSpPr/>
          <p:nvPr/>
        </p:nvGrpSpPr>
        <p:grpSpPr>
          <a:xfrm>
            <a:off x="13186237" y="168456"/>
            <a:ext cx="4168312" cy="4316908"/>
            <a:chOff x="-25087" y="-84774"/>
            <a:chExt cx="1097827" cy="1136963"/>
          </a:xfrm>
        </p:grpSpPr>
        <p:sp>
          <p:nvSpPr>
            <p:cNvPr id="1882" name="Google Shape;1882;p26"/>
            <p:cNvSpPr/>
            <p:nvPr/>
          </p:nvSpPr>
          <p:spPr>
            <a:xfrm>
              <a:off x="0" y="0"/>
              <a:ext cx="1047654" cy="1052189"/>
            </a:xfrm>
            <a:custGeom>
              <a:rect b="b" l="l" r="r" t="t"/>
              <a:pathLst>
                <a:path extrusionOk="0" h="1052189" w="1047654">
                  <a:moveTo>
                    <a:pt x="0" y="0"/>
                  </a:moveTo>
                  <a:lnTo>
                    <a:pt x="1047654" y="0"/>
                  </a:lnTo>
                  <a:lnTo>
                    <a:pt x="1047654" y="1052189"/>
                  </a:lnTo>
                  <a:lnTo>
                    <a:pt x="0" y="105218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883" name="Google Shape;1883;p26"/>
            <p:cNvSpPr txBox="1"/>
            <p:nvPr/>
          </p:nvSpPr>
          <p:spPr>
            <a:xfrm>
              <a:off x="-25087" y="-84774"/>
              <a:ext cx="1097827" cy="10318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500">
                  <a:solidFill>
                    <a:srgbClr val="000000"/>
                  </a:solidFill>
                  <a:latin typeface="Forum"/>
                  <a:ea typeface="Forum"/>
                  <a:cs typeface="Forum"/>
                  <a:sym typeface="Forum"/>
                </a:rPr>
                <a:t>12 MILLION</a:t>
              </a:r>
              <a:endParaRPr/>
            </a:p>
          </p:txBody>
        </p:sp>
      </p:grpSp>
      <p:sp>
        <p:nvSpPr>
          <p:cNvPr id="1884" name="Google Shape;1884;p26"/>
          <p:cNvSpPr txBox="1"/>
          <p:nvPr/>
        </p:nvSpPr>
        <p:spPr>
          <a:xfrm>
            <a:off x="1346010" y="4587988"/>
            <a:ext cx="3977811" cy="1047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Elaborate on the featured statistic.</a:t>
            </a:r>
            <a:endParaRPr/>
          </a:p>
        </p:txBody>
      </p:sp>
      <p:sp>
        <p:nvSpPr>
          <p:cNvPr id="1885" name="Google Shape;1885;p26"/>
          <p:cNvSpPr txBox="1"/>
          <p:nvPr/>
        </p:nvSpPr>
        <p:spPr>
          <a:xfrm>
            <a:off x="13281489" y="4587988"/>
            <a:ext cx="3977811" cy="1047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Elaborate on the featured statistic.</a:t>
            </a:r>
            <a:endParaRPr/>
          </a:p>
        </p:txBody>
      </p:sp>
      <p:sp>
        <p:nvSpPr>
          <p:cNvPr id="1886" name="Google Shape;1886;p26"/>
          <p:cNvSpPr txBox="1"/>
          <p:nvPr/>
        </p:nvSpPr>
        <p:spPr>
          <a:xfrm>
            <a:off x="7313750" y="8748917"/>
            <a:ext cx="3977811" cy="1047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Elaborate on the featured statistic.</a:t>
            </a:r>
            <a:endParaRPr/>
          </a:p>
        </p:txBody>
      </p:sp>
      <p:grpSp>
        <p:nvGrpSpPr>
          <p:cNvPr id="1887" name="Google Shape;1887;p26"/>
          <p:cNvGrpSpPr/>
          <p:nvPr/>
        </p:nvGrpSpPr>
        <p:grpSpPr>
          <a:xfrm>
            <a:off x="14709170" y="7067811"/>
            <a:ext cx="4162477" cy="3874804"/>
            <a:chOff x="0" y="-19602"/>
            <a:chExt cx="5549969" cy="5166405"/>
          </a:xfrm>
        </p:grpSpPr>
        <p:grpSp>
          <p:nvGrpSpPr>
            <p:cNvPr id="1888" name="Google Shape;1888;p26"/>
            <p:cNvGrpSpPr/>
            <p:nvPr/>
          </p:nvGrpSpPr>
          <p:grpSpPr>
            <a:xfrm>
              <a:off x="0" y="-19602"/>
              <a:ext cx="334542" cy="354144"/>
              <a:chOff x="0" y="-47625"/>
              <a:chExt cx="812800" cy="860425"/>
            </a:xfrm>
          </p:grpSpPr>
          <p:sp>
            <p:nvSpPr>
              <p:cNvPr id="1889" name="Google Shape;1889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890" name="Google Shape;1890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91" name="Google Shape;1891;p26"/>
            <p:cNvGrpSpPr/>
            <p:nvPr/>
          </p:nvGrpSpPr>
          <p:grpSpPr>
            <a:xfrm>
              <a:off x="0" y="945424"/>
              <a:ext cx="334542" cy="354144"/>
              <a:chOff x="0" y="-47625"/>
              <a:chExt cx="812800" cy="860425"/>
            </a:xfrm>
          </p:grpSpPr>
          <p:sp>
            <p:nvSpPr>
              <p:cNvPr id="1892" name="Google Shape;1892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893" name="Google Shape;1893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94" name="Google Shape;1894;p26"/>
            <p:cNvGrpSpPr/>
            <p:nvPr/>
          </p:nvGrpSpPr>
          <p:grpSpPr>
            <a:xfrm>
              <a:off x="1303857" y="-19602"/>
              <a:ext cx="334542" cy="354144"/>
              <a:chOff x="0" y="-47625"/>
              <a:chExt cx="812800" cy="860425"/>
            </a:xfrm>
          </p:grpSpPr>
          <p:sp>
            <p:nvSpPr>
              <p:cNvPr id="1895" name="Google Shape;1895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896" name="Google Shape;1896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97" name="Google Shape;1897;p26"/>
            <p:cNvGrpSpPr/>
            <p:nvPr/>
          </p:nvGrpSpPr>
          <p:grpSpPr>
            <a:xfrm>
              <a:off x="1303857" y="945424"/>
              <a:ext cx="334542" cy="354144"/>
              <a:chOff x="0" y="-47625"/>
              <a:chExt cx="812800" cy="860425"/>
            </a:xfrm>
          </p:grpSpPr>
          <p:sp>
            <p:nvSpPr>
              <p:cNvPr id="1898" name="Google Shape;1898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899" name="Google Shape;1899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00" name="Google Shape;1900;p26"/>
            <p:cNvGrpSpPr/>
            <p:nvPr/>
          </p:nvGrpSpPr>
          <p:grpSpPr>
            <a:xfrm>
              <a:off x="2607714" y="-19602"/>
              <a:ext cx="334542" cy="354144"/>
              <a:chOff x="0" y="-47625"/>
              <a:chExt cx="812800" cy="860425"/>
            </a:xfrm>
          </p:grpSpPr>
          <p:sp>
            <p:nvSpPr>
              <p:cNvPr id="1901" name="Google Shape;1901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902" name="Google Shape;1902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03" name="Google Shape;1903;p26"/>
            <p:cNvGrpSpPr/>
            <p:nvPr/>
          </p:nvGrpSpPr>
          <p:grpSpPr>
            <a:xfrm>
              <a:off x="2607714" y="945424"/>
              <a:ext cx="334542" cy="354144"/>
              <a:chOff x="0" y="-47625"/>
              <a:chExt cx="812800" cy="860425"/>
            </a:xfrm>
          </p:grpSpPr>
          <p:sp>
            <p:nvSpPr>
              <p:cNvPr id="1904" name="Google Shape;1904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905" name="Google Shape;1905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06" name="Google Shape;1906;p26"/>
            <p:cNvGrpSpPr/>
            <p:nvPr/>
          </p:nvGrpSpPr>
          <p:grpSpPr>
            <a:xfrm>
              <a:off x="3911570" y="-19602"/>
              <a:ext cx="334542" cy="354144"/>
              <a:chOff x="0" y="-47625"/>
              <a:chExt cx="812800" cy="860425"/>
            </a:xfrm>
          </p:grpSpPr>
          <p:sp>
            <p:nvSpPr>
              <p:cNvPr id="1907" name="Google Shape;1907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908" name="Google Shape;1908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09" name="Google Shape;1909;p26"/>
            <p:cNvGrpSpPr/>
            <p:nvPr/>
          </p:nvGrpSpPr>
          <p:grpSpPr>
            <a:xfrm>
              <a:off x="3911570" y="945424"/>
              <a:ext cx="334542" cy="354144"/>
              <a:chOff x="0" y="-47625"/>
              <a:chExt cx="812800" cy="860425"/>
            </a:xfrm>
          </p:grpSpPr>
          <p:sp>
            <p:nvSpPr>
              <p:cNvPr id="1910" name="Google Shape;1910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911" name="Google Shape;1911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12" name="Google Shape;1912;p26"/>
            <p:cNvGrpSpPr/>
            <p:nvPr/>
          </p:nvGrpSpPr>
          <p:grpSpPr>
            <a:xfrm>
              <a:off x="5215427" y="-19602"/>
              <a:ext cx="334542" cy="354144"/>
              <a:chOff x="0" y="-47625"/>
              <a:chExt cx="812800" cy="860425"/>
            </a:xfrm>
          </p:grpSpPr>
          <p:sp>
            <p:nvSpPr>
              <p:cNvPr id="1913" name="Google Shape;1913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914" name="Google Shape;1914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15" name="Google Shape;1915;p26"/>
            <p:cNvGrpSpPr/>
            <p:nvPr/>
          </p:nvGrpSpPr>
          <p:grpSpPr>
            <a:xfrm>
              <a:off x="5215427" y="945424"/>
              <a:ext cx="334542" cy="354144"/>
              <a:chOff x="0" y="-47625"/>
              <a:chExt cx="812800" cy="860425"/>
            </a:xfrm>
          </p:grpSpPr>
          <p:sp>
            <p:nvSpPr>
              <p:cNvPr id="1916" name="Google Shape;1916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917" name="Google Shape;1917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18" name="Google Shape;1918;p26"/>
            <p:cNvGrpSpPr/>
            <p:nvPr/>
          </p:nvGrpSpPr>
          <p:grpSpPr>
            <a:xfrm>
              <a:off x="0" y="1907232"/>
              <a:ext cx="334542" cy="354144"/>
              <a:chOff x="0" y="-47625"/>
              <a:chExt cx="812800" cy="860425"/>
            </a:xfrm>
          </p:grpSpPr>
          <p:sp>
            <p:nvSpPr>
              <p:cNvPr id="1919" name="Google Shape;1919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920" name="Google Shape;1920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21" name="Google Shape;1921;p26"/>
            <p:cNvGrpSpPr/>
            <p:nvPr/>
          </p:nvGrpSpPr>
          <p:grpSpPr>
            <a:xfrm>
              <a:off x="1303857" y="1907232"/>
              <a:ext cx="334542" cy="354144"/>
              <a:chOff x="0" y="-47625"/>
              <a:chExt cx="812800" cy="860425"/>
            </a:xfrm>
          </p:grpSpPr>
          <p:sp>
            <p:nvSpPr>
              <p:cNvPr id="1922" name="Google Shape;1922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923" name="Google Shape;1923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24" name="Google Shape;1924;p26"/>
            <p:cNvGrpSpPr/>
            <p:nvPr/>
          </p:nvGrpSpPr>
          <p:grpSpPr>
            <a:xfrm>
              <a:off x="2607714" y="1907232"/>
              <a:ext cx="334542" cy="354144"/>
              <a:chOff x="0" y="-47625"/>
              <a:chExt cx="812800" cy="860425"/>
            </a:xfrm>
          </p:grpSpPr>
          <p:sp>
            <p:nvSpPr>
              <p:cNvPr id="1925" name="Google Shape;1925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926" name="Google Shape;1926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27" name="Google Shape;1927;p26"/>
            <p:cNvGrpSpPr/>
            <p:nvPr/>
          </p:nvGrpSpPr>
          <p:grpSpPr>
            <a:xfrm>
              <a:off x="3911570" y="1907232"/>
              <a:ext cx="334542" cy="354144"/>
              <a:chOff x="0" y="-47625"/>
              <a:chExt cx="812800" cy="860425"/>
            </a:xfrm>
          </p:grpSpPr>
          <p:sp>
            <p:nvSpPr>
              <p:cNvPr id="1928" name="Google Shape;1928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929" name="Google Shape;1929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30" name="Google Shape;1930;p26"/>
            <p:cNvGrpSpPr/>
            <p:nvPr/>
          </p:nvGrpSpPr>
          <p:grpSpPr>
            <a:xfrm>
              <a:off x="5215427" y="1907232"/>
              <a:ext cx="334542" cy="354144"/>
              <a:chOff x="0" y="-47625"/>
              <a:chExt cx="812800" cy="860425"/>
            </a:xfrm>
          </p:grpSpPr>
          <p:sp>
            <p:nvSpPr>
              <p:cNvPr id="1931" name="Google Shape;1931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932" name="Google Shape;1932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33" name="Google Shape;1933;p26"/>
            <p:cNvGrpSpPr/>
            <p:nvPr/>
          </p:nvGrpSpPr>
          <p:grpSpPr>
            <a:xfrm>
              <a:off x="0" y="2869041"/>
              <a:ext cx="334542" cy="354144"/>
              <a:chOff x="0" y="-47625"/>
              <a:chExt cx="812800" cy="860425"/>
            </a:xfrm>
          </p:grpSpPr>
          <p:sp>
            <p:nvSpPr>
              <p:cNvPr id="1934" name="Google Shape;1934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935" name="Google Shape;1935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36" name="Google Shape;1936;p26"/>
            <p:cNvGrpSpPr/>
            <p:nvPr/>
          </p:nvGrpSpPr>
          <p:grpSpPr>
            <a:xfrm>
              <a:off x="1303857" y="2869041"/>
              <a:ext cx="334542" cy="354144"/>
              <a:chOff x="0" y="-47625"/>
              <a:chExt cx="812800" cy="860425"/>
            </a:xfrm>
          </p:grpSpPr>
          <p:sp>
            <p:nvSpPr>
              <p:cNvPr id="1937" name="Google Shape;1937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938" name="Google Shape;1938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39" name="Google Shape;1939;p26"/>
            <p:cNvGrpSpPr/>
            <p:nvPr/>
          </p:nvGrpSpPr>
          <p:grpSpPr>
            <a:xfrm>
              <a:off x="2607714" y="2869041"/>
              <a:ext cx="334542" cy="354144"/>
              <a:chOff x="0" y="-47625"/>
              <a:chExt cx="812800" cy="860425"/>
            </a:xfrm>
          </p:grpSpPr>
          <p:sp>
            <p:nvSpPr>
              <p:cNvPr id="1940" name="Google Shape;1940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941" name="Google Shape;1941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42" name="Google Shape;1942;p26"/>
            <p:cNvGrpSpPr/>
            <p:nvPr/>
          </p:nvGrpSpPr>
          <p:grpSpPr>
            <a:xfrm>
              <a:off x="3911570" y="2869041"/>
              <a:ext cx="334542" cy="354144"/>
              <a:chOff x="0" y="-47625"/>
              <a:chExt cx="812800" cy="860425"/>
            </a:xfrm>
          </p:grpSpPr>
          <p:sp>
            <p:nvSpPr>
              <p:cNvPr id="1943" name="Google Shape;1943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944" name="Google Shape;1944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45" name="Google Shape;1945;p26"/>
            <p:cNvGrpSpPr/>
            <p:nvPr/>
          </p:nvGrpSpPr>
          <p:grpSpPr>
            <a:xfrm>
              <a:off x="5215427" y="2869041"/>
              <a:ext cx="334542" cy="354144"/>
              <a:chOff x="0" y="-47625"/>
              <a:chExt cx="812800" cy="860425"/>
            </a:xfrm>
          </p:grpSpPr>
          <p:sp>
            <p:nvSpPr>
              <p:cNvPr id="1946" name="Google Shape;1946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947" name="Google Shape;1947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48" name="Google Shape;1948;p26"/>
            <p:cNvGrpSpPr/>
            <p:nvPr/>
          </p:nvGrpSpPr>
          <p:grpSpPr>
            <a:xfrm>
              <a:off x="0" y="3830850"/>
              <a:ext cx="334542" cy="354144"/>
              <a:chOff x="0" y="-47625"/>
              <a:chExt cx="812800" cy="860425"/>
            </a:xfrm>
          </p:grpSpPr>
          <p:sp>
            <p:nvSpPr>
              <p:cNvPr id="1949" name="Google Shape;1949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950" name="Google Shape;1950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51" name="Google Shape;1951;p26"/>
            <p:cNvGrpSpPr/>
            <p:nvPr/>
          </p:nvGrpSpPr>
          <p:grpSpPr>
            <a:xfrm>
              <a:off x="1303857" y="3830850"/>
              <a:ext cx="334542" cy="354144"/>
              <a:chOff x="0" y="-47625"/>
              <a:chExt cx="812800" cy="860425"/>
            </a:xfrm>
          </p:grpSpPr>
          <p:sp>
            <p:nvSpPr>
              <p:cNvPr id="1952" name="Google Shape;1952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953" name="Google Shape;1953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54" name="Google Shape;1954;p26"/>
            <p:cNvGrpSpPr/>
            <p:nvPr/>
          </p:nvGrpSpPr>
          <p:grpSpPr>
            <a:xfrm>
              <a:off x="2607714" y="3830850"/>
              <a:ext cx="334542" cy="354144"/>
              <a:chOff x="0" y="-47625"/>
              <a:chExt cx="812800" cy="860425"/>
            </a:xfrm>
          </p:grpSpPr>
          <p:sp>
            <p:nvSpPr>
              <p:cNvPr id="1955" name="Google Shape;1955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956" name="Google Shape;1956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57" name="Google Shape;1957;p26"/>
            <p:cNvGrpSpPr/>
            <p:nvPr/>
          </p:nvGrpSpPr>
          <p:grpSpPr>
            <a:xfrm>
              <a:off x="3911570" y="3830850"/>
              <a:ext cx="334542" cy="354144"/>
              <a:chOff x="0" y="-47625"/>
              <a:chExt cx="812800" cy="860425"/>
            </a:xfrm>
          </p:grpSpPr>
          <p:sp>
            <p:nvSpPr>
              <p:cNvPr id="1958" name="Google Shape;1958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959" name="Google Shape;1959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60" name="Google Shape;1960;p26"/>
            <p:cNvGrpSpPr/>
            <p:nvPr/>
          </p:nvGrpSpPr>
          <p:grpSpPr>
            <a:xfrm>
              <a:off x="5215427" y="3830850"/>
              <a:ext cx="334542" cy="354144"/>
              <a:chOff x="0" y="-47625"/>
              <a:chExt cx="812800" cy="860425"/>
            </a:xfrm>
          </p:grpSpPr>
          <p:sp>
            <p:nvSpPr>
              <p:cNvPr id="1961" name="Google Shape;1961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962" name="Google Shape;1962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63" name="Google Shape;1963;p26"/>
            <p:cNvGrpSpPr/>
            <p:nvPr/>
          </p:nvGrpSpPr>
          <p:grpSpPr>
            <a:xfrm>
              <a:off x="0" y="4792659"/>
              <a:ext cx="334542" cy="354144"/>
              <a:chOff x="0" y="-47625"/>
              <a:chExt cx="812800" cy="860425"/>
            </a:xfrm>
          </p:grpSpPr>
          <p:sp>
            <p:nvSpPr>
              <p:cNvPr id="1964" name="Google Shape;1964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965" name="Google Shape;1965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66" name="Google Shape;1966;p26"/>
            <p:cNvGrpSpPr/>
            <p:nvPr/>
          </p:nvGrpSpPr>
          <p:grpSpPr>
            <a:xfrm>
              <a:off x="1303857" y="4792659"/>
              <a:ext cx="334542" cy="354144"/>
              <a:chOff x="0" y="-47625"/>
              <a:chExt cx="812800" cy="860425"/>
            </a:xfrm>
          </p:grpSpPr>
          <p:sp>
            <p:nvSpPr>
              <p:cNvPr id="1967" name="Google Shape;1967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968" name="Google Shape;1968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69" name="Google Shape;1969;p26"/>
            <p:cNvGrpSpPr/>
            <p:nvPr/>
          </p:nvGrpSpPr>
          <p:grpSpPr>
            <a:xfrm>
              <a:off x="2607714" y="4792659"/>
              <a:ext cx="334542" cy="354144"/>
              <a:chOff x="0" y="-47625"/>
              <a:chExt cx="812800" cy="860425"/>
            </a:xfrm>
          </p:grpSpPr>
          <p:sp>
            <p:nvSpPr>
              <p:cNvPr id="1970" name="Google Shape;1970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971" name="Google Shape;1971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72" name="Google Shape;1972;p26"/>
            <p:cNvGrpSpPr/>
            <p:nvPr/>
          </p:nvGrpSpPr>
          <p:grpSpPr>
            <a:xfrm>
              <a:off x="3911570" y="4792659"/>
              <a:ext cx="334542" cy="354144"/>
              <a:chOff x="0" y="-47625"/>
              <a:chExt cx="812800" cy="860425"/>
            </a:xfrm>
          </p:grpSpPr>
          <p:sp>
            <p:nvSpPr>
              <p:cNvPr id="1973" name="Google Shape;1973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974" name="Google Shape;1974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75" name="Google Shape;1975;p26"/>
            <p:cNvGrpSpPr/>
            <p:nvPr/>
          </p:nvGrpSpPr>
          <p:grpSpPr>
            <a:xfrm>
              <a:off x="5215427" y="4792659"/>
              <a:ext cx="334542" cy="354144"/>
              <a:chOff x="0" y="-47625"/>
              <a:chExt cx="812800" cy="860425"/>
            </a:xfrm>
          </p:grpSpPr>
          <p:sp>
            <p:nvSpPr>
              <p:cNvPr id="1976" name="Google Shape;1976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977" name="Google Shape;1977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978" name="Google Shape;1978;p26"/>
          <p:cNvGrpSpPr/>
          <p:nvPr/>
        </p:nvGrpSpPr>
        <p:grpSpPr>
          <a:xfrm>
            <a:off x="-1478313" y="6412196"/>
            <a:ext cx="4162477" cy="3874804"/>
            <a:chOff x="0" y="-19602"/>
            <a:chExt cx="5549969" cy="5166405"/>
          </a:xfrm>
        </p:grpSpPr>
        <p:grpSp>
          <p:nvGrpSpPr>
            <p:cNvPr id="1979" name="Google Shape;1979;p26"/>
            <p:cNvGrpSpPr/>
            <p:nvPr/>
          </p:nvGrpSpPr>
          <p:grpSpPr>
            <a:xfrm>
              <a:off x="0" y="-19602"/>
              <a:ext cx="334542" cy="354144"/>
              <a:chOff x="0" y="-47625"/>
              <a:chExt cx="812800" cy="860425"/>
            </a:xfrm>
          </p:grpSpPr>
          <p:sp>
            <p:nvSpPr>
              <p:cNvPr id="1980" name="Google Shape;1980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981" name="Google Shape;1981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82" name="Google Shape;1982;p26"/>
            <p:cNvGrpSpPr/>
            <p:nvPr/>
          </p:nvGrpSpPr>
          <p:grpSpPr>
            <a:xfrm>
              <a:off x="0" y="945424"/>
              <a:ext cx="334542" cy="354144"/>
              <a:chOff x="0" y="-47625"/>
              <a:chExt cx="812800" cy="860425"/>
            </a:xfrm>
          </p:grpSpPr>
          <p:sp>
            <p:nvSpPr>
              <p:cNvPr id="1983" name="Google Shape;1983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984" name="Google Shape;1984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85" name="Google Shape;1985;p26"/>
            <p:cNvGrpSpPr/>
            <p:nvPr/>
          </p:nvGrpSpPr>
          <p:grpSpPr>
            <a:xfrm>
              <a:off x="1303857" y="-19602"/>
              <a:ext cx="334542" cy="354144"/>
              <a:chOff x="0" y="-47625"/>
              <a:chExt cx="812800" cy="860425"/>
            </a:xfrm>
          </p:grpSpPr>
          <p:sp>
            <p:nvSpPr>
              <p:cNvPr id="1986" name="Google Shape;1986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987" name="Google Shape;1987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88" name="Google Shape;1988;p26"/>
            <p:cNvGrpSpPr/>
            <p:nvPr/>
          </p:nvGrpSpPr>
          <p:grpSpPr>
            <a:xfrm>
              <a:off x="1303857" y="945424"/>
              <a:ext cx="334542" cy="354144"/>
              <a:chOff x="0" y="-47625"/>
              <a:chExt cx="812800" cy="860425"/>
            </a:xfrm>
          </p:grpSpPr>
          <p:sp>
            <p:nvSpPr>
              <p:cNvPr id="1989" name="Google Shape;1989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990" name="Google Shape;1990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91" name="Google Shape;1991;p26"/>
            <p:cNvGrpSpPr/>
            <p:nvPr/>
          </p:nvGrpSpPr>
          <p:grpSpPr>
            <a:xfrm>
              <a:off x="2607714" y="-19602"/>
              <a:ext cx="334542" cy="354144"/>
              <a:chOff x="0" y="-47625"/>
              <a:chExt cx="812800" cy="860425"/>
            </a:xfrm>
          </p:grpSpPr>
          <p:sp>
            <p:nvSpPr>
              <p:cNvPr id="1992" name="Google Shape;1992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993" name="Google Shape;1993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94" name="Google Shape;1994;p26"/>
            <p:cNvGrpSpPr/>
            <p:nvPr/>
          </p:nvGrpSpPr>
          <p:grpSpPr>
            <a:xfrm>
              <a:off x="2607714" y="945424"/>
              <a:ext cx="334542" cy="354144"/>
              <a:chOff x="0" y="-47625"/>
              <a:chExt cx="812800" cy="860425"/>
            </a:xfrm>
          </p:grpSpPr>
          <p:sp>
            <p:nvSpPr>
              <p:cNvPr id="1995" name="Google Shape;1995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996" name="Google Shape;1996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97" name="Google Shape;1997;p26"/>
            <p:cNvGrpSpPr/>
            <p:nvPr/>
          </p:nvGrpSpPr>
          <p:grpSpPr>
            <a:xfrm>
              <a:off x="3911570" y="-19602"/>
              <a:ext cx="334542" cy="354144"/>
              <a:chOff x="0" y="-47625"/>
              <a:chExt cx="812800" cy="860425"/>
            </a:xfrm>
          </p:grpSpPr>
          <p:sp>
            <p:nvSpPr>
              <p:cNvPr id="1998" name="Google Shape;1998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1999" name="Google Shape;1999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00" name="Google Shape;2000;p26"/>
            <p:cNvGrpSpPr/>
            <p:nvPr/>
          </p:nvGrpSpPr>
          <p:grpSpPr>
            <a:xfrm>
              <a:off x="3911570" y="945424"/>
              <a:ext cx="334542" cy="354144"/>
              <a:chOff x="0" y="-47625"/>
              <a:chExt cx="812800" cy="860425"/>
            </a:xfrm>
          </p:grpSpPr>
          <p:sp>
            <p:nvSpPr>
              <p:cNvPr id="2001" name="Google Shape;2001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2002" name="Google Shape;2002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03" name="Google Shape;2003;p26"/>
            <p:cNvGrpSpPr/>
            <p:nvPr/>
          </p:nvGrpSpPr>
          <p:grpSpPr>
            <a:xfrm>
              <a:off x="5215427" y="-19602"/>
              <a:ext cx="334542" cy="354144"/>
              <a:chOff x="0" y="-47625"/>
              <a:chExt cx="812800" cy="860425"/>
            </a:xfrm>
          </p:grpSpPr>
          <p:sp>
            <p:nvSpPr>
              <p:cNvPr id="2004" name="Google Shape;2004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2005" name="Google Shape;2005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06" name="Google Shape;2006;p26"/>
            <p:cNvGrpSpPr/>
            <p:nvPr/>
          </p:nvGrpSpPr>
          <p:grpSpPr>
            <a:xfrm>
              <a:off x="5215427" y="945424"/>
              <a:ext cx="334542" cy="354144"/>
              <a:chOff x="0" y="-47625"/>
              <a:chExt cx="812800" cy="860425"/>
            </a:xfrm>
          </p:grpSpPr>
          <p:sp>
            <p:nvSpPr>
              <p:cNvPr id="2007" name="Google Shape;2007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2008" name="Google Shape;2008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09" name="Google Shape;2009;p26"/>
            <p:cNvGrpSpPr/>
            <p:nvPr/>
          </p:nvGrpSpPr>
          <p:grpSpPr>
            <a:xfrm>
              <a:off x="0" y="1907232"/>
              <a:ext cx="334542" cy="354144"/>
              <a:chOff x="0" y="-47625"/>
              <a:chExt cx="812800" cy="860425"/>
            </a:xfrm>
          </p:grpSpPr>
          <p:sp>
            <p:nvSpPr>
              <p:cNvPr id="2010" name="Google Shape;2010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2011" name="Google Shape;2011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12" name="Google Shape;2012;p26"/>
            <p:cNvGrpSpPr/>
            <p:nvPr/>
          </p:nvGrpSpPr>
          <p:grpSpPr>
            <a:xfrm>
              <a:off x="1303857" y="1907232"/>
              <a:ext cx="334542" cy="354144"/>
              <a:chOff x="0" y="-47625"/>
              <a:chExt cx="812800" cy="860425"/>
            </a:xfrm>
          </p:grpSpPr>
          <p:sp>
            <p:nvSpPr>
              <p:cNvPr id="2013" name="Google Shape;2013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2014" name="Google Shape;2014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15" name="Google Shape;2015;p26"/>
            <p:cNvGrpSpPr/>
            <p:nvPr/>
          </p:nvGrpSpPr>
          <p:grpSpPr>
            <a:xfrm>
              <a:off x="2607714" y="1907232"/>
              <a:ext cx="334542" cy="354144"/>
              <a:chOff x="0" y="-47625"/>
              <a:chExt cx="812800" cy="860425"/>
            </a:xfrm>
          </p:grpSpPr>
          <p:sp>
            <p:nvSpPr>
              <p:cNvPr id="2016" name="Google Shape;2016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2017" name="Google Shape;2017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18" name="Google Shape;2018;p26"/>
            <p:cNvGrpSpPr/>
            <p:nvPr/>
          </p:nvGrpSpPr>
          <p:grpSpPr>
            <a:xfrm>
              <a:off x="3911570" y="1907232"/>
              <a:ext cx="334542" cy="354144"/>
              <a:chOff x="0" y="-47625"/>
              <a:chExt cx="812800" cy="860425"/>
            </a:xfrm>
          </p:grpSpPr>
          <p:sp>
            <p:nvSpPr>
              <p:cNvPr id="2019" name="Google Shape;2019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2020" name="Google Shape;2020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21" name="Google Shape;2021;p26"/>
            <p:cNvGrpSpPr/>
            <p:nvPr/>
          </p:nvGrpSpPr>
          <p:grpSpPr>
            <a:xfrm>
              <a:off x="5215427" y="1907232"/>
              <a:ext cx="334542" cy="354144"/>
              <a:chOff x="0" y="-47625"/>
              <a:chExt cx="812800" cy="860425"/>
            </a:xfrm>
          </p:grpSpPr>
          <p:sp>
            <p:nvSpPr>
              <p:cNvPr id="2022" name="Google Shape;2022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2023" name="Google Shape;2023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24" name="Google Shape;2024;p26"/>
            <p:cNvGrpSpPr/>
            <p:nvPr/>
          </p:nvGrpSpPr>
          <p:grpSpPr>
            <a:xfrm>
              <a:off x="0" y="2869041"/>
              <a:ext cx="334542" cy="354144"/>
              <a:chOff x="0" y="-47625"/>
              <a:chExt cx="812800" cy="860425"/>
            </a:xfrm>
          </p:grpSpPr>
          <p:sp>
            <p:nvSpPr>
              <p:cNvPr id="2025" name="Google Shape;2025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2026" name="Google Shape;2026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27" name="Google Shape;2027;p26"/>
            <p:cNvGrpSpPr/>
            <p:nvPr/>
          </p:nvGrpSpPr>
          <p:grpSpPr>
            <a:xfrm>
              <a:off x="1303857" y="2869041"/>
              <a:ext cx="334542" cy="354144"/>
              <a:chOff x="0" y="-47625"/>
              <a:chExt cx="812800" cy="860425"/>
            </a:xfrm>
          </p:grpSpPr>
          <p:sp>
            <p:nvSpPr>
              <p:cNvPr id="2028" name="Google Shape;2028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2029" name="Google Shape;2029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30" name="Google Shape;2030;p26"/>
            <p:cNvGrpSpPr/>
            <p:nvPr/>
          </p:nvGrpSpPr>
          <p:grpSpPr>
            <a:xfrm>
              <a:off x="2607714" y="2869041"/>
              <a:ext cx="334542" cy="354144"/>
              <a:chOff x="0" y="-47625"/>
              <a:chExt cx="812800" cy="860425"/>
            </a:xfrm>
          </p:grpSpPr>
          <p:sp>
            <p:nvSpPr>
              <p:cNvPr id="2031" name="Google Shape;2031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2032" name="Google Shape;2032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33" name="Google Shape;2033;p26"/>
            <p:cNvGrpSpPr/>
            <p:nvPr/>
          </p:nvGrpSpPr>
          <p:grpSpPr>
            <a:xfrm>
              <a:off x="3911570" y="2869041"/>
              <a:ext cx="334542" cy="354144"/>
              <a:chOff x="0" y="-47625"/>
              <a:chExt cx="812800" cy="860425"/>
            </a:xfrm>
          </p:grpSpPr>
          <p:sp>
            <p:nvSpPr>
              <p:cNvPr id="2034" name="Google Shape;2034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2035" name="Google Shape;2035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36" name="Google Shape;2036;p26"/>
            <p:cNvGrpSpPr/>
            <p:nvPr/>
          </p:nvGrpSpPr>
          <p:grpSpPr>
            <a:xfrm>
              <a:off x="5215427" y="2869041"/>
              <a:ext cx="334542" cy="354144"/>
              <a:chOff x="0" y="-47625"/>
              <a:chExt cx="812800" cy="860425"/>
            </a:xfrm>
          </p:grpSpPr>
          <p:sp>
            <p:nvSpPr>
              <p:cNvPr id="2037" name="Google Shape;2037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2038" name="Google Shape;2038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39" name="Google Shape;2039;p26"/>
            <p:cNvGrpSpPr/>
            <p:nvPr/>
          </p:nvGrpSpPr>
          <p:grpSpPr>
            <a:xfrm>
              <a:off x="0" y="3830850"/>
              <a:ext cx="334542" cy="354144"/>
              <a:chOff x="0" y="-47625"/>
              <a:chExt cx="812800" cy="860425"/>
            </a:xfrm>
          </p:grpSpPr>
          <p:sp>
            <p:nvSpPr>
              <p:cNvPr id="2040" name="Google Shape;2040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2041" name="Google Shape;2041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42" name="Google Shape;2042;p26"/>
            <p:cNvGrpSpPr/>
            <p:nvPr/>
          </p:nvGrpSpPr>
          <p:grpSpPr>
            <a:xfrm>
              <a:off x="1303857" y="3830850"/>
              <a:ext cx="334542" cy="354144"/>
              <a:chOff x="0" y="-47625"/>
              <a:chExt cx="812800" cy="860425"/>
            </a:xfrm>
          </p:grpSpPr>
          <p:sp>
            <p:nvSpPr>
              <p:cNvPr id="2043" name="Google Shape;2043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2044" name="Google Shape;2044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45" name="Google Shape;2045;p26"/>
            <p:cNvGrpSpPr/>
            <p:nvPr/>
          </p:nvGrpSpPr>
          <p:grpSpPr>
            <a:xfrm>
              <a:off x="2607714" y="3830850"/>
              <a:ext cx="334542" cy="354144"/>
              <a:chOff x="0" y="-47625"/>
              <a:chExt cx="812800" cy="860425"/>
            </a:xfrm>
          </p:grpSpPr>
          <p:sp>
            <p:nvSpPr>
              <p:cNvPr id="2046" name="Google Shape;2046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2047" name="Google Shape;2047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48" name="Google Shape;2048;p26"/>
            <p:cNvGrpSpPr/>
            <p:nvPr/>
          </p:nvGrpSpPr>
          <p:grpSpPr>
            <a:xfrm>
              <a:off x="3911570" y="3830850"/>
              <a:ext cx="334542" cy="354144"/>
              <a:chOff x="0" y="-47625"/>
              <a:chExt cx="812800" cy="860425"/>
            </a:xfrm>
          </p:grpSpPr>
          <p:sp>
            <p:nvSpPr>
              <p:cNvPr id="2049" name="Google Shape;2049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2050" name="Google Shape;2050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51" name="Google Shape;2051;p26"/>
            <p:cNvGrpSpPr/>
            <p:nvPr/>
          </p:nvGrpSpPr>
          <p:grpSpPr>
            <a:xfrm>
              <a:off x="5215427" y="3830850"/>
              <a:ext cx="334542" cy="354144"/>
              <a:chOff x="0" y="-47625"/>
              <a:chExt cx="812800" cy="860425"/>
            </a:xfrm>
          </p:grpSpPr>
          <p:sp>
            <p:nvSpPr>
              <p:cNvPr id="2052" name="Google Shape;2052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2053" name="Google Shape;2053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54" name="Google Shape;2054;p26"/>
            <p:cNvGrpSpPr/>
            <p:nvPr/>
          </p:nvGrpSpPr>
          <p:grpSpPr>
            <a:xfrm>
              <a:off x="0" y="4792659"/>
              <a:ext cx="334542" cy="354144"/>
              <a:chOff x="0" y="-47625"/>
              <a:chExt cx="812800" cy="860425"/>
            </a:xfrm>
          </p:grpSpPr>
          <p:sp>
            <p:nvSpPr>
              <p:cNvPr id="2055" name="Google Shape;2055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2056" name="Google Shape;2056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57" name="Google Shape;2057;p26"/>
            <p:cNvGrpSpPr/>
            <p:nvPr/>
          </p:nvGrpSpPr>
          <p:grpSpPr>
            <a:xfrm>
              <a:off x="1303857" y="4792659"/>
              <a:ext cx="334542" cy="354144"/>
              <a:chOff x="0" y="-47625"/>
              <a:chExt cx="812800" cy="860425"/>
            </a:xfrm>
          </p:grpSpPr>
          <p:sp>
            <p:nvSpPr>
              <p:cNvPr id="2058" name="Google Shape;2058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2059" name="Google Shape;2059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60" name="Google Shape;2060;p26"/>
            <p:cNvGrpSpPr/>
            <p:nvPr/>
          </p:nvGrpSpPr>
          <p:grpSpPr>
            <a:xfrm>
              <a:off x="2607714" y="4792659"/>
              <a:ext cx="334542" cy="354144"/>
              <a:chOff x="0" y="-47625"/>
              <a:chExt cx="812800" cy="860425"/>
            </a:xfrm>
          </p:grpSpPr>
          <p:sp>
            <p:nvSpPr>
              <p:cNvPr id="2061" name="Google Shape;2061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2062" name="Google Shape;2062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63" name="Google Shape;2063;p26"/>
            <p:cNvGrpSpPr/>
            <p:nvPr/>
          </p:nvGrpSpPr>
          <p:grpSpPr>
            <a:xfrm>
              <a:off x="3911570" y="4792659"/>
              <a:ext cx="334542" cy="354144"/>
              <a:chOff x="0" y="-47625"/>
              <a:chExt cx="812800" cy="860425"/>
            </a:xfrm>
          </p:grpSpPr>
          <p:sp>
            <p:nvSpPr>
              <p:cNvPr id="2064" name="Google Shape;2064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2065" name="Google Shape;2065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66" name="Google Shape;2066;p26"/>
            <p:cNvGrpSpPr/>
            <p:nvPr/>
          </p:nvGrpSpPr>
          <p:grpSpPr>
            <a:xfrm>
              <a:off x="5215427" y="4792659"/>
              <a:ext cx="334542" cy="354144"/>
              <a:chOff x="0" y="-47625"/>
              <a:chExt cx="812800" cy="860425"/>
            </a:xfrm>
          </p:grpSpPr>
          <p:sp>
            <p:nvSpPr>
              <p:cNvPr id="2067" name="Google Shape;2067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2068" name="Google Shape;2068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69" name="Google Shape;2069;p26"/>
          <p:cNvGrpSpPr/>
          <p:nvPr/>
        </p:nvGrpSpPr>
        <p:grpSpPr>
          <a:xfrm>
            <a:off x="6514229" y="-2660253"/>
            <a:ext cx="5259541" cy="4896048"/>
            <a:chOff x="0" y="-24768"/>
            <a:chExt cx="7012722" cy="6528064"/>
          </a:xfrm>
        </p:grpSpPr>
        <p:grpSp>
          <p:nvGrpSpPr>
            <p:cNvPr id="2070" name="Google Shape;2070;p26"/>
            <p:cNvGrpSpPr/>
            <p:nvPr/>
          </p:nvGrpSpPr>
          <p:grpSpPr>
            <a:xfrm>
              <a:off x="0" y="-24768"/>
              <a:ext cx="422714" cy="447482"/>
              <a:chOff x="0" y="-47625"/>
              <a:chExt cx="812800" cy="860425"/>
            </a:xfrm>
          </p:grpSpPr>
          <p:sp>
            <p:nvSpPr>
              <p:cNvPr id="2071" name="Google Shape;2071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072" name="Google Shape;2072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73" name="Google Shape;2073;p26"/>
            <p:cNvGrpSpPr/>
            <p:nvPr/>
          </p:nvGrpSpPr>
          <p:grpSpPr>
            <a:xfrm>
              <a:off x="0" y="1194600"/>
              <a:ext cx="422714" cy="447482"/>
              <a:chOff x="0" y="-47625"/>
              <a:chExt cx="812800" cy="860425"/>
            </a:xfrm>
          </p:grpSpPr>
          <p:sp>
            <p:nvSpPr>
              <p:cNvPr id="2074" name="Google Shape;2074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075" name="Google Shape;2075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76" name="Google Shape;2076;p26"/>
            <p:cNvGrpSpPr/>
            <p:nvPr/>
          </p:nvGrpSpPr>
          <p:grpSpPr>
            <a:xfrm>
              <a:off x="1647502" y="-24768"/>
              <a:ext cx="422714" cy="447482"/>
              <a:chOff x="0" y="-47625"/>
              <a:chExt cx="812800" cy="860425"/>
            </a:xfrm>
          </p:grpSpPr>
          <p:sp>
            <p:nvSpPr>
              <p:cNvPr id="2077" name="Google Shape;2077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078" name="Google Shape;2078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79" name="Google Shape;2079;p26"/>
            <p:cNvGrpSpPr/>
            <p:nvPr/>
          </p:nvGrpSpPr>
          <p:grpSpPr>
            <a:xfrm>
              <a:off x="1647502" y="1194600"/>
              <a:ext cx="422714" cy="447482"/>
              <a:chOff x="0" y="-47625"/>
              <a:chExt cx="812800" cy="860425"/>
            </a:xfrm>
          </p:grpSpPr>
          <p:sp>
            <p:nvSpPr>
              <p:cNvPr id="2080" name="Google Shape;2080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081" name="Google Shape;2081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82" name="Google Shape;2082;p26"/>
            <p:cNvGrpSpPr/>
            <p:nvPr/>
          </p:nvGrpSpPr>
          <p:grpSpPr>
            <a:xfrm>
              <a:off x="3295004" y="-24768"/>
              <a:ext cx="422714" cy="447482"/>
              <a:chOff x="0" y="-47625"/>
              <a:chExt cx="812800" cy="860425"/>
            </a:xfrm>
          </p:grpSpPr>
          <p:sp>
            <p:nvSpPr>
              <p:cNvPr id="2083" name="Google Shape;2083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084" name="Google Shape;2084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85" name="Google Shape;2085;p26"/>
            <p:cNvGrpSpPr/>
            <p:nvPr/>
          </p:nvGrpSpPr>
          <p:grpSpPr>
            <a:xfrm>
              <a:off x="3295004" y="1194600"/>
              <a:ext cx="422714" cy="447482"/>
              <a:chOff x="0" y="-47625"/>
              <a:chExt cx="812800" cy="860425"/>
            </a:xfrm>
          </p:grpSpPr>
          <p:sp>
            <p:nvSpPr>
              <p:cNvPr id="2086" name="Google Shape;2086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087" name="Google Shape;2087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88" name="Google Shape;2088;p26"/>
            <p:cNvGrpSpPr/>
            <p:nvPr/>
          </p:nvGrpSpPr>
          <p:grpSpPr>
            <a:xfrm>
              <a:off x="4942506" y="-24768"/>
              <a:ext cx="422714" cy="447482"/>
              <a:chOff x="0" y="-47625"/>
              <a:chExt cx="812800" cy="860425"/>
            </a:xfrm>
          </p:grpSpPr>
          <p:sp>
            <p:nvSpPr>
              <p:cNvPr id="2089" name="Google Shape;2089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090" name="Google Shape;2090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91" name="Google Shape;2091;p26"/>
            <p:cNvGrpSpPr/>
            <p:nvPr/>
          </p:nvGrpSpPr>
          <p:grpSpPr>
            <a:xfrm>
              <a:off x="4942506" y="1194600"/>
              <a:ext cx="422714" cy="447482"/>
              <a:chOff x="0" y="-47625"/>
              <a:chExt cx="812800" cy="860425"/>
            </a:xfrm>
          </p:grpSpPr>
          <p:sp>
            <p:nvSpPr>
              <p:cNvPr id="2092" name="Google Shape;2092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093" name="Google Shape;2093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94" name="Google Shape;2094;p26"/>
            <p:cNvGrpSpPr/>
            <p:nvPr/>
          </p:nvGrpSpPr>
          <p:grpSpPr>
            <a:xfrm>
              <a:off x="6590008" y="-24768"/>
              <a:ext cx="422714" cy="447482"/>
              <a:chOff x="0" y="-47625"/>
              <a:chExt cx="812800" cy="860425"/>
            </a:xfrm>
          </p:grpSpPr>
          <p:sp>
            <p:nvSpPr>
              <p:cNvPr id="2095" name="Google Shape;2095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096" name="Google Shape;2096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97" name="Google Shape;2097;p26"/>
            <p:cNvGrpSpPr/>
            <p:nvPr/>
          </p:nvGrpSpPr>
          <p:grpSpPr>
            <a:xfrm>
              <a:off x="6590008" y="1194600"/>
              <a:ext cx="422714" cy="447482"/>
              <a:chOff x="0" y="-47625"/>
              <a:chExt cx="812800" cy="860425"/>
            </a:xfrm>
          </p:grpSpPr>
          <p:sp>
            <p:nvSpPr>
              <p:cNvPr id="2098" name="Google Shape;2098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099" name="Google Shape;2099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00" name="Google Shape;2100;p26"/>
            <p:cNvGrpSpPr/>
            <p:nvPr/>
          </p:nvGrpSpPr>
          <p:grpSpPr>
            <a:xfrm>
              <a:off x="0" y="2409904"/>
              <a:ext cx="422714" cy="447482"/>
              <a:chOff x="0" y="-47625"/>
              <a:chExt cx="812800" cy="860425"/>
            </a:xfrm>
          </p:grpSpPr>
          <p:sp>
            <p:nvSpPr>
              <p:cNvPr id="2101" name="Google Shape;2101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102" name="Google Shape;2102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03" name="Google Shape;2103;p26"/>
            <p:cNvGrpSpPr/>
            <p:nvPr/>
          </p:nvGrpSpPr>
          <p:grpSpPr>
            <a:xfrm>
              <a:off x="1647502" y="2409904"/>
              <a:ext cx="422714" cy="447482"/>
              <a:chOff x="0" y="-47625"/>
              <a:chExt cx="812800" cy="860425"/>
            </a:xfrm>
          </p:grpSpPr>
          <p:sp>
            <p:nvSpPr>
              <p:cNvPr id="2104" name="Google Shape;2104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105" name="Google Shape;2105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06" name="Google Shape;2106;p26"/>
            <p:cNvGrpSpPr/>
            <p:nvPr/>
          </p:nvGrpSpPr>
          <p:grpSpPr>
            <a:xfrm>
              <a:off x="3295004" y="2409904"/>
              <a:ext cx="422714" cy="447482"/>
              <a:chOff x="0" y="-47625"/>
              <a:chExt cx="812800" cy="860425"/>
            </a:xfrm>
          </p:grpSpPr>
          <p:sp>
            <p:nvSpPr>
              <p:cNvPr id="2107" name="Google Shape;2107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108" name="Google Shape;2108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09" name="Google Shape;2109;p26"/>
            <p:cNvGrpSpPr/>
            <p:nvPr/>
          </p:nvGrpSpPr>
          <p:grpSpPr>
            <a:xfrm>
              <a:off x="4942506" y="2409904"/>
              <a:ext cx="422714" cy="447482"/>
              <a:chOff x="0" y="-47625"/>
              <a:chExt cx="812800" cy="860425"/>
            </a:xfrm>
          </p:grpSpPr>
          <p:sp>
            <p:nvSpPr>
              <p:cNvPr id="2110" name="Google Shape;2110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111" name="Google Shape;2111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12" name="Google Shape;2112;p26"/>
            <p:cNvGrpSpPr/>
            <p:nvPr/>
          </p:nvGrpSpPr>
          <p:grpSpPr>
            <a:xfrm>
              <a:off x="6590008" y="2409904"/>
              <a:ext cx="422714" cy="447482"/>
              <a:chOff x="0" y="-47625"/>
              <a:chExt cx="812800" cy="860425"/>
            </a:xfrm>
          </p:grpSpPr>
          <p:sp>
            <p:nvSpPr>
              <p:cNvPr id="2113" name="Google Shape;2113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114" name="Google Shape;2114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15" name="Google Shape;2115;p26"/>
            <p:cNvGrpSpPr/>
            <p:nvPr/>
          </p:nvGrpSpPr>
          <p:grpSpPr>
            <a:xfrm>
              <a:off x="0" y="3625207"/>
              <a:ext cx="422714" cy="447482"/>
              <a:chOff x="0" y="-47625"/>
              <a:chExt cx="812800" cy="860425"/>
            </a:xfrm>
          </p:grpSpPr>
          <p:sp>
            <p:nvSpPr>
              <p:cNvPr id="2116" name="Google Shape;2116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117" name="Google Shape;2117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18" name="Google Shape;2118;p26"/>
            <p:cNvGrpSpPr/>
            <p:nvPr/>
          </p:nvGrpSpPr>
          <p:grpSpPr>
            <a:xfrm>
              <a:off x="1647502" y="3625207"/>
              <a:ext cx="422714" cy="447482"/>
              <a:chOff x="0" y="-47625"/>
              <a:chExt cx="812800" cy="860425"/>
            </a:xfrm>
          </p:grpSpPr>
          <p:sp>
            <p:nvSpPr>
              <p:cNvPr id="2119" name="Google Shape;2119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120" name="Google Shape;2120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21" name="Google Shape;2121;p26"/>
            <p:cNvGrpSpPr/>
            <p:nvPr/>
          </p:nvGrpSpPr>
          <p:grpSpPr>
            <a:xfrm>
              <a:off x="3295004" y="3625207"/>
              <a:ext cx="422714" cy="447482"/>
              <a:chOff x="0" y="-47625"/>
              <a:chExt cx="812800" cy="860425"/>
            </a:xfrm>
          </p:grpSpPr>
          <p:sp>
            <p:nvSpPr>
              <p:cNvPr id="2122" name="Google Shape;2122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123" name="Google Shape;2123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24" name="Google Shape;2124;p26"/>
            <p:cNvGrpSpPr/>
            <p:nvPr/>
          </p:nvGrpSpPr>
          <p:grpSpPr>
            <a:xfrm>
              <a:off x="4942506" y="3625207"/>
              <a:ext cx="422714" cy="447482"/>
              <a:chOff x="0" y="-47625"/>
              <a:chExt cx="812800" cy="860425"/>
            </a:xfrm>
          </p:grpSpPr>
          <p:sp>
            <p:nvSpPr>
              <p:cNvPr id="2125" name="Google Shape;2125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126" name="Google Shape;2126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27" name="Google Shape;2127;p26"/>
            <p:cNvGrpSpPr/>
            <p:nvPr/>
          </p:nvGrpSpPr>
          <p:grpSpPr>
            <a:xfrm>
              <a:off x="6590008" y="3625207"/>
              <a:ext cx="422714" cy="447482"/>
              <a:chOff x="0" y="-47625"/>
              <a:chExt cx="812800" cy="860425"/>
            </a:xfrm>
          </p:grpSpPr>
          <p:sp>
            <p:nvSpPr>
              <p:cNvPr id="2128" name="Google Shape;2128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129" name="Google Shape;2129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30" name="Google Shape;2130;p26"/>
            <p:cNvGrpSpPr/>
            <p:nvPr/>
          </p:nvGrpSpPr>
          <p:grpSpPr>
            <a:xfrm>
              <a:off x="0" y="4840511"/>
              <a:ext cx="422714" cy="447482"/>
              <a:chOff x="0" y="-47625"/>
              <a:chExt cx="812800" cy="860425"/>
            </a:xfrm>
          </p:grpSpPr>
          <p:sp>
            <p:nvSpPr>
              <p:cNvPr id="2131" name="Google Shape;2131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132" name="Google Shape;2132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33" name="Google Shape;2133;p26"/>
            <p:cNvGrpSpPr/>
            <p:nvPr/>
          </p:nvGrpSpPr>
          <p:grpSpPr>
            <a:xfrm>
              <a:off x="1647502" y="4840511"/>
              <a:ext cx="422714" cy="447482"/>
              <a:chOff x="0" y="-47625"/>
              <a:chExt cx="812800" cy="860425"/>
            </a:xfrm>
          </p:grpSpPr>
          <p:sp>
            <p:nvSpPr>
              <p:cNvPr id="2134" name="Google Shape;2134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135" name="Google Shape;2135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36" name="Google Shape;2136;p26"/>
            <p:cNvGrpSpPr/>
            <p:nvPr/>
          </p:nvGrpSpPr>
          <p:grpSpPr>
            <a:xfrm>
              <a:off x="3295004" y="4840511"/>
              <a:ext cx="422714" cy="447482"/>
              <a:chOff x="0" y="-47625"/>
              <a:chExt cx="812800" cy="860425"/>
            </a:xfrm>
          </p:grpSpPr>
          <p:sp>
            <p:nvSpPr>
              <p:cNvPr id="2137" name="Google Shape;2137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138" name="Google Shape;2138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39" name="Google Shape;2139;p26"/>
            <p:cNvGrpSpPr/>
            <p:nvPr/>
          </p:nvGrpSpPr>
          <p:grpSpPr>
            <a:xfrm>
              <a:off x="4942506" y="4840511"/>
              <a:ext cx="422714" cy="447482"/>
              <a:chOff x="0" y="-47625"/>
              <a:chExt cx="812800" cy="860425"/>
            </a:xfrm>
          </p:grpSpPr>
          <p:sp>
            <p:nvSpPr>
              <p:cNvPr id="2140" name="Google Shape;2140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141" name="Google Shape;2141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42" name="Google Shape;2142;p26"/>
            <p:cNvGrpSpPr/>
            <p:nvPr/>
          </p:nvGrpSpPr>
          <p:grpSpPr>
            <a:xfrm>
              <a:off x="6590008" y="4840511"/>
              <a:ext cx="422714" cy="447482"/>
              <a:chOff x="0" y="-47625"/>
              <a:chExt cx="812800" cy="860425"/>
            </a:xfrm>
          </p:grpSpPr>
          <p:sp>
            <p:nvSpPr>
              <p:cNvPr id="2143" name="Google Shape;2143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144" name="Google Shape;2144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45" name="Google Shape;2145;p26"/>
            <p:cNvGrpSpPr/>
            <p:nvPr/>
          </p:nvGrpSpPr>
          <p:grpSpPr>
            <a:xfrm>
              <a:off x="0" y="6055814"/>
              <a:ext cx="422714" cy="447482"/>
              <a:chOff x="0" y="-47625"/>
              <a:chExt cx="812800" cy="860425"/>
            </a:xfrm>
          </p:grpSpPr>
          <p:sp>
            <p:nvSpPr>
              <p:cNvPr id="2146" name="Google Shape;2146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147" name="Google Shape;2147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48" name="Google Shape;2148;p26"/>
            <p:cNvGrpSpPr/>
            <p:nvPr/>
          </p:nvGrpSpPr>
          <p:grpSpPr>
            <a:xfrm>
              <a:off x="1647502" y="6055814"/>
              <a:ext cx="422714" cy="447482"/>
              <a:chOff x="0" y="-47625"/>
              <a:chExt cx="812800" cy="860425"/>
            </a:xfrm>
          </p:grpSpPr>
          <p:sp>
            <p:nvSpPr>
              <p:cNvPr id="2149" name="Google Shape;2149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150" name="Google Shape;2150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51" name="Google Shape;2151;p26"/>
            <p:cNvGrpSpPr/>
            <p:nvPr/>
          </p:nvGrpSpPr>
          <p:grpSpPr>
            <a:xfrm>
              <a:off x="3295004" y="6055814"/>
              <a:ext cx="422714" cy="447482"/>
              <a:chOff x="0" y="-47625"/>
              <a:chExt cx="812800" cy="860425"/>
            </a:xfrm>
          </p:grpSpPr>
          <p:sp>
            <p:nvSpPr>
              <p:cNvPr id="2152" name="Google Shape;2152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153" name="Google Shape;2153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54" name="Google Shape;2154;p26"/>
            <p:cNvGrpSpPr/>
            <p:nvPr/>
          </p:nvGrpSpPr>
          <p:grpSpPr>
            <a:xfrm>
              <a:off x="4942506" y="6055814"/>
              <a:ext cx="422714" cy="447482"/>
              <a:chOff x="0" y="-47625"/>
              <a:chExt cx="812800" cy="860425"/>
            </a:xfrm>
          </p:grpSpPr>
          <p:sp>
            <p:nvSpPr>
              <p:cNvPr id="2155" name="Google Shape;2155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156" name="Google Shape;2156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57" name="Google Shape;2157;p26"/>
            <p:cNvGrpSpPr/>
            <p:nvPr/>
          </p:nvGrpSpPr>
          <p:grpSpPr>
            <a:xfrm>
              <a:off x="6590008" y="6055814"/>
              <a:ext cx="422714" cy="447482"/>
              <a:chOff x="0" y="-47625"/>
              <a:chExt cx="812800" cy="860425"/>
            </a:xfrm>
          </p:grpSpPr>
          <p:sp>
            <p:nvSpPr>
              <p:cNvPr id="2158" name="Google Shape;2158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159" name="Google Shape;2159;p2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160" name="Google Shape;2160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650169">
            <a:off x="-1017594" y="7990328"/>
            <a:ext cx="3702788" cy="1966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1" name="Google Shape;2161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771547" y="7570966"/>
            <a:ext cx="2037723" cy="2138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2" name="Google Shape;2162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89157" y="-1043756"/>
            <a:ext cx="3542250" cy="259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6" name="Shape 2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7" name="Google Shape;2167;p27"/>
          <p:cNvPicPr preferRelativeResize="0"/>
          <p:nvPr/>
        </p:nvPicPr>
        <p:blipFill rotWithShape="1">
          <a:blip r:embed="rId3">
            <a:alphaModFix/>
          </a:blip>
          <a:srcRect b="7811" l="0" r="0" t="7812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168" name="Google Shape;2168;p27"/>
          <p:cNvGraphicFramePr/>
          <p:nvPr/>
        </p:nvGraphicFramePr>
        <p:xfrm>
          <a:off x="2002520" y="249909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{729657D2-2731-4588-9EEA-73DE8B182372}</a:tableStyleId>
              </a:tblPr>
              <a:tblGrid>
                <a:gridCol w="3064350"/>
              </a:tblGrid>
              <a:tr h="679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6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84" u="none" cap="none" strike="noStrike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1ST QUARTER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CE2E1"/>
                    </a:solidFill>
                  </a:tcPr>
                </a:tc>
              </a:tr>
              <a:tr h="679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6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84" u="none" cap="none" strike="noStrike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January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CE2E1"/>
                    </a:solidFill>
                  </a:tcPr>
                </a:tc>
              </a:tr>
              <a:tr h="1338475">
                <a:tc>
                  <a:txBody>
                    <a:bodyPr/>
                    <a:lstStyle/>
                    <a:p>
                      <a:pPr indent="-140421" lvl="1" marL="280843" marR="0" rtl="0" algn="l">
                        <a:lnSpc>
                          <a:spcPct val="14007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Char char="•"/>
                      </a:pPr>
                      <a:r>
                        <a:rPr lang="en-US" sz="1300" u="none" cap="none" strike="noStrike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79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6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84" u="none" cap="none" strike="noStrike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February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CE2E1"/>
                    </a:solidFill>
                  </a:tcPr>
                </a:tc>
              </a:tr>
              <a:tr h="1348750">
                <a:tc>
                  <a:txBody>
                    <a:bodyPr/>
                    <a:lstStyle/>
                    <a:p>
                      <a:pPr indent="-140421" lvl="1" marL="280843" marR="0" rtl="0" algn="l">
                        <a:lnSpc>
                          <a:spcPct val="14007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Char char="•"/>
                      </a:pPr>
                      <a:r>
                        <a:rPr lang="en-US" sz="1300" u="none" cap="none" strike="noStrike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79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6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84" u="none" cap="none" strike="noStrike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March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CE2E1"/>
                    </a:solidFill>
                  </a:tcPr>
                </a:tc>
              </a:tr>
              <a:tr h="1334275">
                <a:tc>
                  <a:txBody>
                    <a:bodyPr/>
                    <a:lstStyle/>
                    <a:p>
                      <a:pPr indent="-140421" lvl="1" marL="280843" marR="0" rtl="0" algn="l">
                        <a:lnSpc>
                          <a:spcPct val="14007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Char char="•"/>
                      </a:pPr>
                      <a:r>
                        <a:rPr lang="en-US" sz="1300" u="none" cap="none" strike="noStrike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2169" name="Google Shape;2169;p27"/>
          <p:cNvGraphicFramePr/>
          <p:nvPr/>
        </p:nvGraphicFramePr>
        <p:xfrm>
          <a:off x="5294841" y="249909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{729657D2-2731-4588-9EEA-73DE8B182372}</a:tableStyleId>
              </a:tblPr>
              <a:tblGrid>
                <a:gridCol w="3006525"/>
              </a:tblGrid>
              <a:tr h="644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6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84" u="none" cap="none" strike="noStrike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2ND QUARTER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7C7ED"/>
                    </a:solidFill>
                  </a:tcPr>
                </a:tc>
              </a:tr>
              <a:tr h="683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6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84" u="none" cap="none" strike="noStrike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April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7C7ED"/>
                    </a:solidFill>
                  </a:tcPr>
                </a:tc>
              </a:tr>
              <a:tr h="1346150">
                <a:tc>
                  <a:txBody>
                    <a:bodyPr/>
                    <a:lstStyle/>
                    <a:p>
                      <a:pPr indent="-140421" lvl="1" marL="280843" marR="0" rtl="0" algn="l">
                        <a:lnSpc>
                          <a:spcPct val="14007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Char char="•"/>
                      </a:pPr>
                      <a:r>
                        <a:rPr lang="en-US" sz="1300" u="none" cap="none" strike="noStrike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83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6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84" u="none" cap="none" strike="noStrike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May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7C7ED"/>
                    </a:solidFill>
                  </a:tcPr>
                </a:tc>
              </a:tr>
              <a:tr h="1356500">
                <a:tc>
                  <a:txBody>
                    <a:bodyPr/>
                    <a:lstStyle/>
                    <a:p>
                      <a:pPr indent="-140421" lvl="1" marL="280843" marR="0" rtl="0" algn="l">
                        <a:lnSpc>
                          <a:spcPct val="14007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Char char="•"/>
                      </a:pPr>
                      <a:r>
                        <a:rPr lang="en-US" sz="1300" u="none" cap="none" strike="noStrike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83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6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84" u="none" cap="none" strike="noStrike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June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7C7ED"/>
                    </a:solidFill>
                  </a:tcPr>
                </a:tc>
              </a:tr>
              <a:tr h="1341925">
                <a:tc>
                  <a:txBody>
                    <a:bodyPr/>
                    <a:lstStyle/>
                    <a:p>
                      <a:pPr indent="-140421" lvl="1" marL="280843" marR="0" rtl="0" algn="l">
                        <a:lnSpc>
                          <a:spcPct val="14007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Char char="•"/>
                      </a:pPr>
                      <a:r>
                        <a:rPr lang="en-US" sz="1300" u="none" cap="none" strike="noStrike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2170" name="Google Shape;2170;p27"/>
          <p:cNvGraphicFramePr/>
          <p:nvPr/>
        </p:nvGraphicFramePr>
        <p:xfrm>
          <a:off x="8529333" y="249829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{729657D2-2731-4588-9EEA-73DE8B182372}</a:tableStyleId>
              </a:tblPr>
              <a:tblGrid>
                <a:gridCol w="3006525"/>
              </a:tblGrid>
              <a:tr h="679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6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84" u="none" cap="none" strike="noStrike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3RD QUARTER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C5EF"/>
                    </a:solidFill>
                  </a:tcPr>
                </a:tc>
              </a:tr>
              <a:tr h="679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6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84" u="none" cap="none" strike="noStrike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July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C5EF"/>
                    </a:solidFill>
                  </a:tcPr>
                </a:tc>
              </a:tr>
              <a:tr h="1338475">
                <a:tc>
                  <a:txBody>
                    <a:bodyPr/>
                    <a:lstStyle/>
                    <a:p>
                      <a:pPr indent="-140421" lvl="1" marL="280843" marR="0" rtl="0" algn="l">
                        <a:lnSpc>
                          <a:spcPct val="14007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Char char="•"/>
                      </a:pPr>
                      <a:r>
                        <a:rPr lang="en-US" sz="1300" u="none" cap="none" strike="noStrike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79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6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84" u="none" cap="none" strike="noStrike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August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C5EF"/>
                    </a:solidFill>
                  </a:tcPr>
                </a:tc>
              </a:tr>
              <a:tr h="1348750">
                <a:tc>
                  <a:txBody>
                    <a:bodyPr/>
                    <a:lstStyle/>
                    <a:p>
                      <a:pPr indent="-140421" lvl="1" marL="280843" marR="0" rtl="0" algn="l">
                        <a:lnSpc>
                          <a:spcPct val="14007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Char char="•"/>
                      </a:pPr>
                      <a:r>
                        <a:rPr lang="en-US" sz="1300" u="none" cap="none" strike="noStrike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79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6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84" u="none" cap="none" strike="noStrike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September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C5EF"/>
                    </a:solidFill>
                  </a:tcPr>
                </a:tc>
              </a:tr>
              <a:tr h="1334275">
                <a:tc>
                  <a:txBody>
                    <a:bodyPr/>
                    <a:lstStyle/>
                    <a:p>
                      <a:pPr indent="-140421" lvl="1" marL="280843" marR="0" rtl="0" algn="l">
                        <a:lnSpc>
                          <a:spcPct val="14007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Char char="•"/>
                      </a:pPr>
                      <a:r>
                        <a:rPr lang="en-US" sz="1300" u="none" cap="none" strike="noStrike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2171" name="Google Shape;2171;p27"/>
          <p:cNvGraphicFramePr/>
          <p:nvPr/>
        </p:nvGraphicFramePr>
        <p:xfrm>
          <a:off x="11763824" y="252974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{729657D2-2731-4588-9EEA-73DE8B182372}</a:tableStyleId>
              </a:tblPr>
              <a:tblGrid>
                <a:gridCol w="2993400"/>
              </a:tblGrid>
              <a:tr h="679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6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84" u="none" cap="none" strike="noStrike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4TH QUARTER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5B5F6"/>
                    </a:solidFill>
                  </a:tcPr>
                </a:tc>
              </a:tr>
              <a:tr h="679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6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84" u="none" cap="none" strike="noStrike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October</a:t>
                      </a:r>
                      <a:endParaRPr b="1" sz="1100" u="none" cap="none" strike="noStrike"/>
                    </a:p>
                  </a:txBody>
                  <a:tcPr marT="137675" marB="137675" marR="137675" marL="137675" anchor="ctr">
                    <a:lnL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5B5F6"/>
                    </a:solidFill>
                  </a:tcPr>
                </a:tc>
              </a:tr>
              <a:tr h="1338475">
                <a:tc>
                  <a:txBody>
                    <a:bodyPr/>
                    <a:lstStyle/>
                    <a:p>
                      <a:pPr indent="-140421" lvl="1" marL="280843" marR="0" rtl="0" algn="l">
                        <a:lnSpc>
                          <a:spcPct val="14007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Char char="•"/>
                      </a:pPr>
                      <a:r>
                        <a:rPr lang="en-US" sz="1300" u="none" cap="none" strike="noStrike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79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6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84" u="none" cap="none" strike="noStrike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November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5B5F6"/>
                    </a:solidFill>
                  </a:tcPr>
                </a:tc>
              </a:tr>
              <a:tr h="1348750">
                <a:tc>
                  <a:txBody>
                    <a:bodyPr/>
                    <a:lstStyle/>
                    <a:p>
                      <a:pPr indent="-140421" lvl="1" marL="280843" marR="0" rtl="0" algn="l">
                        <a:lnSpc>
                          <a:spcPct val="14007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Char char="•"/>
                      </a:pPr>
                      <a:r>
                        <a:rPr lang="en-US" sz="1300" u="none" cap="none" strike="noStrike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79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6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84" u="none" cap="none" strike="noStrike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December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5B5F6"/>
                    </a:solidFill>
                  </a:tcPr>
                </a:tc>
              </a:tr>
              <a:tr h="1334275">
                <a:tc>
                  <a:txBody>
                    <a:bodyPr/>
                    <a:lstStyle/>
                    <a:p>
                      <a:pPr indent="-140421" lvl="1" marL="280843" marR="0" rtl="0" algn="l">
                        <a:lnSpc>
                          <a:spcPct val="14007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Char char="•"/>
                      </a:pPr>
                      <a:r>
                        <a:rPr lang="en-US" sz="1300" u="none" cap="none" strike="noStrike">
                          <a:solidFill>
                            <a:srgbClr val="00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55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172" name="Google Shape;2172;p27"/>
          <p:cNvSpPr txBox="1"/>
          <p:nvPr/>
        </p:nvSpPr>
        <p:spPr>
          <a:xfrm>
            <a:off x="1906954" y="1019175"/>
            <a:ext cx="12571046" cy="1152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WRITE YOUR TOPIC OR IDEA</a:t>
            </a:r>
            <a:endParaRPr/>
          </a:p>
        </p:txBody>
      </p:sp>
      <p:grpSp>
        <p:nvGrpSpPr>
          <p:cNvPr id="2173" name="Google Shape;2173;p27"/>
          <p:cNvGrpSpPr/>
          <p:nvPr/>
        </p:nvGrpSpPr>
        <p:grpSpPr>
          <a:xfrm>
            <a:off x="13455826" y="1466258"/>
            <a:ext cx="239784" cy="253834"/>
            <a:chOff x="0" y="-47625"/>
            <a:chExt cx="812800" cy="860425"/>
          </a:xfrm>
        </p:grpSpPr>
        <p:sp>
          <p:nvSpPr>
            <p:cNvPr id="2174" name="Google Shape;2174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175" name="Google Shape;2175;p2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76" name="Google Shape;2176;p27"/>
          <p:cNvGrpSpPr/>
          <p:nvPr/>
        </p:nvGrpSpPr>
        <p:grpSpPr>
          <a:xfrm>
            <a:off x="13961321" y="1466258"/>
            <a:ext cx="239784" cy="253834"/>
            <a:chOff x="0" y="-47625"/>
            <a:chExt cx="812800" cy="860425"/>
          </a:xfrm>
        </p:grpSpPr>
        <p:sp>
          <p:nvSpPr>
            <p:cNvPr id="2177" name="Google Shape;2177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178" name="Google Shape;2178;p2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79" name="Google Shape;2179;p27"/>
          <p:cNvGrpSpPr/>
          <p:nvPr/>
        </p:nvGrpSpPr>
        <p:grpSpPr>
          <a:xfrm>
            <a:off x="14466816" y="1466258"/>
            <a:ext cx="239784" cy="253834"/>
            <a:chOff x="0" y="-47625"/>
            <a:chExt cx="812800" cy="860425"/>
          </a:xfrm>
        </p:grpSpPr>
        <p:sp>
          <p:nvSpPr>
            <p:cNvPr id="2180" name="Google Shape;2180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181" name="Google Shape;2181;p2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82" name="Google Shape;2182;p27"/>
          <p:cNvGrpSpPr/>
          <p:nvPr/>
        </p:nvGrpSpPr>
        <p:grpSpPr>
          <a:xfrm>
            <a:off x="15977846" y="8604458"/>
            <a:ext cx="3601252" cy="3352365"/>
            <a:chOff x="0" y="-16959"/>
            <a:chExt cx="4801669" cy="4469821"/>
          </a:xfrm>
        </p:grpSpPr>
        <p:grpSp>
          <p:nvGrpSpPr>
            <p:cNvPr id="2183" name="Google Shape;2183;p27"/>
            <p:cNvGrpSpPr/>
            <p:nvPr/>
          </p:nvGrpSpPr>
          <p:grpSpPr>
            <a:xfrm>
              <a:off x="0" y="-16959"/>
              <a:ext cx="289436" cy="306395"/>
              <a:chOff x="0" y="-47625"/>
              <a:chExt cx="812800" cy="860425"/>
            </a:xfrm>
          </p:grpSpPr>
          <p:sp>
            <p:nvSpPr>
              <p:cNvPr id="2184" name="Google Shape;2184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185" name="Google Shape;2185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86" name="Google Shape;2186;p27"/>
            <p:cNvGrpSpPr/>
            <p:nvPr/>
          </p:nvGrpSpPr>
          <p:grpSpPr>
            <a:xfrm>
              <a:off x="0" y="817953"/>
              <a:ext cx="289436" cy="306395"/>
              <a:chOff x="0" y="-47625"/>
              <a:chExt cx="812800" cy="860425"/>
            </a:xfrm>
          </p:grpSpPr>
          <p:sp>
            <p:nvSpPr>
              <p:cNvPr id="2187" name="Google Shape;2187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188" name="Google Shape;2188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89" name="Google Shape;2189;p27"/>
            <p:cNvGrpSpPr/>
            <p:nvPr/>
          </p:nvGrpSpPr>
          <p:grpSpPr>
            <a:xfrm>
              <a:off x="1128058" y="-16959"/>
              <a:ext cx="289436" cy="306395"/>
              <a:chOff x="0" y="-47625"/>
              <a:chExt cx="812800" cy="860425"/>
            </a:xfrm>
          </p:grpSpPr>
          <p:sp>
            <p:nvSpPr>
              <p:cNvPr id="2190" name="Google Shape;2190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191" name="Google Shape;2191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92" name="Google Shape;2192;p27"/>
            <p:cNvGrpSpPr/>
            <p:nvPr/>
          </p:nvGrpSpPr>
          <p:grpSpPr>
            <a:xfrm>
              <a:off x="1128058" y="817953"/>
              <a:ext cx="289436" cy="306395"/>
              <a:chOff x="0" y="-47625"/>
              <a:chExt cx="812800" cy="860425"/>
            </a:xfrm>
          </p:grpSpPr>
          <p:sp>
            <p:nvSpPr>
              <p:cNvPr id="2193" name="Google Shape;2193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194" name="Google Shape;2194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95" name="Google Shape;2195;p27"/>
            <p:cNvGrpSpPr/>
            <p:nvPr/>
          </p:nvGrpSpPr>
          <p:grpSpPr>
            <a:xfrm>
              <a:off x="2256117" y="-16959"/>
              <a:ext cx="289436" cy="306395"/>
              <a:chOff x="0" y="-47625"/>
              <a:chExt cx="812800" cy="860425"/>
            </a:xfrm>
          </p:grpSpPr>
          <p:sp>
            <p:nvSpPr>
              <p:cNvPr id="2196" name="Google Shape;2196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197" name="Google Shape;2197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98" name="Google Shape;2198;p27"/>
            <p:cNvGrpSpPr/>
            <p:nvPr/>
          </p:nvGrpSpPr>
          <p:grpSpPr>
            <a:xfrm>
              <a:off x="2256117" y="817953"/>
              <a:ext cx="289436" cy="306395"/>
              <a:chOff x="0" y="-47625"/>
              <a:chExt cx="812800" cy="860425"/>
            </a:xfrm>
          </p:grpSpPr>
          <p:sp>
            <p:nvSpPr>
              <p:cNvPr id="2199" name="Google Shape;2199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200" name="Google Shape;2200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01" name="Google Shape;2201;p27"/>
            <p:cNvGrpSpPr/>
            <p:nvPr/>
          </p:nvGrpSpPr>
          <p:grpSpPr>
            <a:xfrm>
              <a:off x="3384175" y="-16959"/>
              <a:ext cx="289436" cy="306395"/>
              <a:chOff x="0" y="-47625"/>
              <a:chExt cx="812800" cy="860425"/>
            </a:xfrm>
          </p:grpSpPr>
          <p:sp>
            <p:nvSpPr>
              <p:cNvPr id="2202" name="Google Shape;2202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203" name="Google Shape;2203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04" name="Google Shape;2204;p27"/>
            <p:cNvGrpSpPr/>
            <p:nvPr/>
          </p:nvGrpSpPr>
          <p:grpSpPr>
            <a:xfrm>
              <a:off x="3384175" y="817953"/>
              <a:ext cx="289436" cy="306395"/>
              <a:chOff x="0" y="-47625"/>
              <a:chExt cx="812800" cy="860425"/>
            </a:xfrm>
          </p:grpSpPr>
          <p:sp>
            <p:nvSpPr>
              <p:cNvPr id="2205" name="Google Shape;2205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206" name="Google Shape;2206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07" name="Google Shape;2207;p27"/>
            <p:cNvGrpSpPr/>
            <p:nvPr/>
          </p:nvGrpSpPr>
          <p:grpSpPr>
            <a:xfrm>
              <a:off x="4512233" y="-16959"/>
              <a:ext cx="289436" cy="306395"/>
              <a:chOff x="0" y="-47625"/>
              <a:chExt cx="812800" cy="860425"/>
            </a:xfrm>
          </p:grpSpPr>
          <p:sp>
            <p:nvSpPr>
              <p:cNvPr id="2208" name="Google Shape;2208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209" name="Google Shape;2209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10" name="Google Shape;2210;p27"/>
            <p:cNvGrpSpPr/>
            <p:nvPr/>
          </p:nvGrpSpPr>
          <p:grpSpPr>
            <a:xfrm>
              <a:off x="4512233" y="817953"/>
              <a:ext cx="289436" cy="306395"/>
              <a:chOff x="0" y="-47625"/>
              <a:chExt cx="812800" cy="860425"/>
            </a:xfrm>
          </p:grpSpPr>
          <p:sp>
            <p:nvSpPr>
              <p:cNvPr id="2211" name="Google Shape;2211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212" name="Google Shape;2212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13" name="Google Shape;2213;p27"/>
            <p:cNvGrpSpPr/>
            <p:nvPr/>
          </p:nvGrpSpPr>
          <p:grpSpPr>
            <a:xfrm>
              <a:off x="0" y="1650081"/>
              <a:ext cx="289436" cy="306395"/>
              <a:chOff x="0" y="-47625"/>
              <a:chExt cx="812800" cy="860425"/>
            </a:xfrm>
          </p:grpSpPr>
          <p:sp>
            <p:nvSpPr>
              <p:cNvPr id="2214" name="Google Shape;2214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215" name="Google Shape;2215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16" name="Google Shape;2216;p27"/>
            <p:cNvGrpSpPr/>
            <p:nvPr/>
          </p:nvGrpSpPr>
          <p:grpSpPr>
            <a:xfrm>
              <a:off x="1128058" y="1650081"/>
              <a:ext cx="289436" cy="306395"/>
              <a:chOff x="0" y="-47625"/>
              <a:chExt cx="812800" cy="860425"/>
            </a:xfrm>
          </p:grpSpPr>
          <p:sp>
            <p:nvSpPr>
              <p:cNvPr id="2217" name="Google Shape;2217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218" name="Google Shape;2218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19" name="Google Shape;2219;p27"/>
            <p:cNvGrpSpPr/>
            <p:nvPr/>
          </p:nvGrpSpPr>
          <p:grpSpPr>
            <a:xfrm>
              <a:off x="2256117" y="1650081"/>
              <a:ext cx="289436" cy="306395"/>
              <a:chOff x="0" y="-47625"/>
              <a:chExt cx="812800" cy="860425"/>
            </a:xfrm>
          </p:grpSpPr>
          <p:sp>
            <p:nvSpPr>
              <p:cNvPr id="2220" name="Google Shape;2220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221" name="Google Shape;2221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22" name="Google Shape;2222;p27"/>
            <p:cNvGrpSpPr/>
            <p:nvPr/>
          </p:nvGrpSpPr>
          <p:grpSpPr>
            <a:xfrm>
              <a:off x="3384175" y="1650081"/>
              <a:ext cx="289436" cy="306395"/>
              <a:chOff x="0" y="-47625"/>
              <a:chExt cx="812800" cy="860425"/>
            </a:xfrm>
          </p:grpSpPr>
          <p:sp>
            <p:nvSpPr>
              <p:cNvPr id="2223" name="Google Shape;2223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224" name="Google Shape;2224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25" name="Google Shape;2225;p27"/>
            <p:cNvGrpSpPr/>
            <p:nvPr/>
          </p:nvGrpSpPr>
          <p:grpSpPr>
            <a:xfrm>
              <a:off x="4512233" y="1650081"/>
              <a:ext cx="289436" cy="306395"/>
              <a:chOff x="0" y="-47625"/>
              <a:chExt cx="812800" cy="860425"/>
            </a:xfrm>
          </p:grpSpPr>
          <p:sp>
            <p:nvSpPr>
              <p:cNvPr id="2226" name="Google Shape;2226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227" name="Google Shape;2227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28" name="Google Shape;2228;p27"/>
            <p:cNvGrpSpPr/>
            <p:nvPr/>
          </p:nvGrpSpPr>
          <p:grpSpPr>
            <a:xfrm>
              <a:off x="0" y="2482210"/>
              <a:ext cx="289436" cy="306395"/>
              <a:chOff x="0" y="-47625"/>
              <a:chExt cx="812800" cy="860425"/>
            </a:xfrm>
          </p:grpSpPr>
          <p:sp>
            <p:nvSpPr>
              <p:cNvPr id="2229" name="Google Shape;2229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230" name="Google Shape;2230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31" name="Google Shape;2231;p27"/>
            <p:cNvGrpSpPr/>
            <p:nvPr/>
          </p:nvGrpSpPr>
          <p:grpSpPr>
            <a:xfrm>
              <a:off x="1128058" y="2482210"/>
              <a:ext cx="289436" cy="306395"/>
              <a:chOff x="0" y="-47625"/>
              <a:chExt cx="812800" cy="860425"/>
            </a:xfrm>
          </p:grpSpPr>
          <p:sp>
            <p:nvSpPr>
              <p:cNvPr id="2232" name="Google Shape;2232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233" name="Google Shape;2233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34" name="Google Shape;2234;p27"/>
            <p:cNvGrpSpPr/>
            <p:nvPr/>
          </p:nvGrpSpPr>
          <p:grpSpPr>
            <a:xfrm>
              <a:off x="2256117" y="2482210"/>
              <a:ext cx="289436" cy="306395"/>
              <a:chOff x="0" y="-47625"/>
              <a:chExt cx="812800" cy="860425"/>
            </a:xfrm>
          </p:grpSpPr>
          <p:sp>
            <p:nvSpPr>
              <p:cNvPr id="2235" name="Google Shape;2235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236" name="Google Shape;2236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37" name="Google Shape;2237;p27"/>
            <p:cNvGrpSpPr/>
            <p:nvPr/>
          </p:nvGrpSpPr>
          <p:grpSpPr>
            <a:xfrm>
              <a:off x="3384175" y="2482210"/>
              <a:ext cx="289436" cy="306395"/>
              <a:chOff x="0" y="-47625"/>
              <a:chExt cx="812800" cy="860425"/>
            </a:xfrm>
          </p:grpSpPr>
          <p:sp>
            <p:nvSpPr>
              <p:cNvPr id="2238" name="Google Shape;2238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239" name="Google Shape;2239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40" name="Google Shape;2240;p27"/>
            <p:cNvGrpSpPr/>
            <p:nvPr/>
          </p:nvGrpSpPr>
          <p:grpSpPr>
            <a:xfrm>
              <a:off x="4512233" y="2482210"/>
              <a:ext cx="289436" cy="306395"/>
              <a:chOff x="0" y="-47625"/>
              <a:chExt cx="812800" cy="860425"/>
            </a:xfrm>
          </p:grpSpPr>
          <p:sp>
            <p:nvSpPr>
              <p:cNvPr id="2241" name="Google Shape;2241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242" name="Google Shape;2242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43" name="Google Shape;2243;p27"/>
            <p:cNvGrpSpPr/>
            <p:nvPr/>
          </p:nvGrpSpPr>
          <p:grpSpPr>
            <a:xfrm>
              <a:off x="0" y="3314338"/>
              <a:ext cx="289436" cy="306395"/>
              <a:chOff x="0" y="-47625"/>
              <a:chExt cx="812800" cy="860425"/>
            </a:xfrm>
          </p:grpSpPr>
          <p:sp>
            <p:nvSpPr>
              <p:cNvPr id="2244" name="Google Shape;2244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245" name="Google Shape;2245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46" name="Google Shape;2246;p27"/>
            <p:cNvGrpSpPr/>
            <p:nvPr/>
          </p:nvGrpSpPr>
          <p:grpSpPr>
            <a:xfrm>
              <a:off x="1128058" y="3314338"/>
              <a:ext cx="289436" cy="306395"/>
              <a:chOff x="0" y="-47625"/>
              <a:chExt cx="812800" cy="860425"/>
            </a:xfrm>
          </p:grpSpPr>
          <p:sp>
            <p:nvSpPr>
              <p:cNvPr id="2247" name="Google Shape;2247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248" name="Google Shape;2248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49" name="Google Shape;2249;p27"/>
            <p:cNvGrpSpPr/>
            <p:nvPr/>
          </p:nvGrpSpPr>
          <p:grpSpPr>
            <a:xfrm>
              <a:off x="2256117" y="3314338"/>
              <a:ext cx="289436" cy="306395"/>
              <a:chOff x="0" y="-47625"/>
              <a:chExt cx="812800" cy="860425"/>
            </a:xfrm>
          </p:grpSpPr>
          <p:sp>
            <p:nvSpPr>
              <p:cNvPr id="2250" name="Google Shape;2250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251" name="Google Shape;2251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52" name="Google Shape;2252;p27"/>
            <p:cNvGrpSpPr/>
            <p:nvPr/>
          </p:nvGrpSpPr>
          <p:grpSpPr>
            <a:xfrm>
              <a:off x="3384175" y="3314338"/>
              <a:ext cx="289436" cy="306395"/>
              <a:chOff x="0" y="-47625"/>
              <a:chExt cx="812800" cy="860425"/>
            </a:xfrm>
          </p:grpSpPr>
          <p:sp>
            <p:nvSpPr>
              <p:cNvPr id="2253" name="Google Shape;2253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254" name="Google Shape;2254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55" name="Google Shape;2255;p27"/>
            <p:cNvGrpSpPr/>
            <p:nvPr/>
          </p:nvGrpSpPr>
          <p:grpSpPr>
            <a:xfrm>
              <a:off x="4512233" y="3314338"/>
              <a:ext cx="289436" cy="306395"/>
              <a:chOff x="0" y="-47625"/>
              <a:chExt cx="812800" cy="860425"/>
            </a:xfrm>
          </p:grpSpPr>
          <p:sp>
            <p:nvSpPr>
              <p:cNvPr id="2256" name="Google Shape;2256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257" name="Google Shape;2257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58" name="Google Shape;2258;p27"/>
            <p:cNvGrpSpPr/>
            <p:nvPr/>
          </p:nvGrpSpPr>
          <p:grpSpPr>
            <a:xfrm>
              <a:off x="0" y="4146467"/>
              <a:ext cx="289436" cy="306395"/>
              <a:chOff x="0" y="-47625"/>
              <a:chExt cx="812800" cy="860425"/>
            </a:xfrm>
          </p:grpSpPr>
          <p:sp>
            <p:nvSpPr>
              <p:cNvPr id="2259" name="Google Shape;2259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260" name="Google Shape;2260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61" name="Google Shape;2261;p27"/>
            <p:cNvGrpSpPr/>
            <p:nvPr/>
          </p:nvGrpSpPr>
          <p:grpSpPr>
            <a:xfrm>
              <a:off x="1128058" y="4146467"/>
              <a:ext cx="289436" cy="306395"/>
              <a:chOff x="0" y="-47625"/>
              <a:chExt cx="812800" cy="860425"/>
            </a:xfrm>
          </p:grpSpPr>
          <p:sp>
            <p:nvSpPr>
              <p:cNvPr id="2262" name="Google Shape;2262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263" name="Google Shape;2263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64" name="Google Shape;2264;p27"/>
            <p:cNvGrpSpPr/>
            <p:nvPr/>
          </p:nvGrpSpPr>
          <p:grpSpPr>
            <a:xfrm>
              <a:off x="2256117" y="4146467"/>
              <a:ext cx="289436" cy="306395"/>
              <a:chOff x="0" y="-47625"/>
              <a:chExt cx="812800" cy="860425"/>
            </a:xfrm>
          </p:grpSpPr>
          <p:sp>
            <p:nvSpPr>
              <p:cNvPr id="2265" name="Google Shape;2265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266" name="Google Shape;2266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67" name="Google Shape;2267;p27"/>
            <p:cNvGrpSpPr/>
            <p:nvPr/>
          </p:nvGrpSpPr>
          <p:grpSpPr>
            <a:xfrm>
              <a:off x="3384175" y="4146467"/>
              <a:ext cx="289436" cy="306395"/>
              <a:chOff x="0" y="-47625"/>
              <a:chExt cx="812800" cy="860425"/>
            </a:xfrm>
          </p:grpSpPr>
          <p:sp>
            <p:nvSpPr>
              <p:cNvPr id="2268" name="Google Shape;2268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269" name="Google Shape;2269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70" name="Google Shape;2270;p27"/>
            <p:cNvGrpSpPr/>
            <p:nvPr/>
          </p:nvGrpSpPr>
          <p:grpSpPr>
            <a:xfrm>
              <a:off x="4512233" y="4146467"/>
              <a:ext cx="289436" cy="306395"/>
              <a:chOff x="0" y="-47625"/>
              <a:chExt cx="812800" cy="860425"/>
            </a:xfrm>
          </p:grpSpPr>
          <p:sp>
            <p:nvSpPr>
              <p:cNvPr id="2271" name="Google Shape;2271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272" name="Google Shape;2272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273" name="Google Shape;2273;p27"/>
          <p:cNvGrpSpPr/>
          <p:nvPr/>
        </p:nvGrpSpPr>
        <p:grpSpPr>
          <a:xfrm>
            <a:off x="-1170795" y="-699452"/>
            <a:ext cx="2341590" cy="2179761"/>
            <a:chOff x="0" y="-11027"/>
            <a:chExt cx="3122121" cy="2906348"/>
          </a:xfrm>
        </p:grpSpPr>
        <p:grpSp>
          <p:nvGrpSpPr>
            <p:cNvPr id="2274" name="Google Shape;2274;p27"/>
            <p:cNvGrpSpPr/>
            <p:nvPr/>
          </p:nvGrpSpPr>
          <p:grpSpPr>
            <a:xfrm>
              <a:off x="0" y="-11027"/>
              <a:ext cx="188196" cy="199223"/>
              <a:chOff x="0" y="-47625"/>
              <a:chExt cx="812800" cy="860425"/>
            </a:xfrm>
          </p:grpSpPr>
          <p:sp>
            <p:nvSpPr>
              <p:cNvPr id="2275" name="Google Shape;2275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276" name="Google Shape;2276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77" name="Google Shape;2277;p27"/>
            <p:cNvGrpSpPr/>
            <p:nvPr/>
          </p:nvGrpSpPr>
          <p:grpSpPr>
            <a:xfrm>
              <a:off x="0" y="531846"/>
              <a:ext cx="188196" cy="199223"/>
              <a:chOff x="0" y="-47625"/>
              <a:chExt cx="812800" cy="860425"/>
            </a:xfrm>
          </p:grpSpPr>
          <p:sp>
            <p:nvSpPr>
              <p:cNvPr id="2278" name="Google Shape;2278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279" name="Google Shape;2279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80" name="Google Shape;2280;p27"/>
            <p:cNvGrpSpPr/>
            <p:nvPr/>
          </p:nvGrpSpPr>
          <p:grpSpPr>
            <a:xfrm>
              <a:off x="733481" y="-11027"/>
              <a:ext cx="188196" cy="199223"/>
              <a:chOff x="0" y="-47625"/>
              <a:chExt cx="812800" cy="860425"/>
            </a:xfrm>
          </p:grpSpPr>
          <p:sp>
            <p:nvSpPr>
              <p:cNvPr id="2281" name="Google Shape;2281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282" name="Google Shape;2282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83" name="Google Shape;2283;p27"/>
            <p:cNvGrpSpPr/>
            <p:nvPr/>
          </p:nvGrpSpPr>
          <p:grpSpPr>
            <a:xfrm>
              <a:off x="733481" y="531846"/>
              <a:ext cx="188196" cy="199223"/>
              <a:chOff x="0" y="-47625"/>
              <a:chExt cx="812800" cy="860425"/>
            </a:xfrm>
          </p:grpSpPr>
          <p:sp>
            <p:nvSpPr>
              <p:cNvPr id="2284" name="Google Shape;2284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285" name="Google Shape;2285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86" name="Google Shape;2286;p27"/>
            <p:cNvGrpSpPr/>
            <p:nvPr/>
          </p:nvGrpSpPr>
          <p:grpSpPr>
            <a:xfrm>
              <a:off x="1466962" y="-11027"/>
              <a:ext cx="188196" cy="199223"/>
              <a:chOff x="0" y="-47625"/>
              <a:chExt cx="812800" cy="860425"/>
            </a:xfrm>
          </p:grpSpPr>
          <p:sp>
            <p:nvSpPr>
              <p:cNvPr id="2287" name="Google Shape;2287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288" name="Google Shape;2288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89" name="Google Shape;2289;p27"/>
            <p:cNvGrpSpPr/>
            <p:nvPr/>
          </p:nvGrpSpPr>
          <p:grpSpPr>
            <a:xfrm>
              <a:off x="1466962" y="531846"/>
              <a:ext cx="188196" cy="199223"/>
              <a:chOff x="0" y="-47625"/>
              <a:chExt cx="812800" cy="860425"/>
            </a:xfrm>
          </p:grpSpPr>
          <p:sp>
            <p:nvSpPr>
              <p:cNvPr id="2290" name="Google Shape;2290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291" name="Google Shape;2291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92" name="Google Shape;2292;p27"/>
            <p:cNvGrpSpPr/>
            <p:nvPr/>
          </p:nvGrpSpPr>
          <p:grpSpPr>
            <a:xfrm>
              <a:off x="2200444" y="-11027"/>
              <a:ext cx="188196" cy="199223"/>
              <a:chOff x="0" y="-47625"/>
              <a:chExt cx="812800" cy="860425"/>
            </a:xfrm>
          </p:grpSpPr>
          <p:sp>
            <p:nvSpPr>
              <p:cNvPr id="2293" name="Google Shape;2293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294" name="Google Shape;2294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95" name="Google Shape;2295;p27"/>
            <p:cNvGrpSpPr/>
            <p:nvPr/>
          </p:nvGrpSpPr>
          <p:grpSpPr>
            <a:xfrm>
              <a:off x="2200444" y="531846"/>
              <a:ext cx="188196" cy="199223"/>
              <a:chOff x="0" y="-47625"/>
              <a:chExt cx="812800" cy="860425"/>
            </a:xfrm>
          </p:grpSpPr>
          <p:sp>
            <p:nvSpPr>
              <p:cNvPr id="2296" name="Google Shape;2296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297" name="Google Shape;2297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98" name="Google Shape;2298;p27"/>
            <p:cNvGrpSpPr/>
            <p:nvPr/>
          </p:nvGrpSpPr>
          <p:grpSpPr>
            <a:xfrm>
              <a:off x="2933925" y="-11027"/>
              <a:ext cx="188196" cy="199223"/>
              <a:chOff x="0" y="-47625"/>
              <a:chExt cx="812800" cy="860425"/>
            </a:xfrm>
          </p:grpSpPr>
          <p:sp>
            <p:nvSpPr>
              <p:cNvPr id="2299" name="Google Shape;2299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300" name="Google Shape;2300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01" name="Google Shape;2301;p27"/>
            <p:cNvGrpSpPr/>
            <p:nvPr/>
          </p:nvGrpSpPr>
          <p:grpSpPr>
            <a:xfrm>
              <a:off x="2933925" y="531846"/>
              <a:ext cx="188196" cy="199223"/>
              <a:chOff x="0" y="-47625"/>
              <a:chExt cx="812800" cy="860425"/>
            </a:xfrm>
          </p:grpSpPr>
          <p:sp>
            <p:nvSpPr>
              <p:cNvPr id="2302" name="Google Shape;2302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303" name="Google Shape;2303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04" name="Google Shape;2304;p27"/>
            <p:cNvGrpSpPr/>
            <p:nvPr/>
          </p:nvGrpSpPr>
          <p:grpSpPr>
            <a:xfrm>
              <a:off x="0" y="1072909"/>
              <a:ext cx="188196" cy="199223"/>
              <a:chOff x="0" y="-47625"/>
              <a:chExt cx="812800" cy="860425"/>
            </a:xfrm>
          </p:grpSpPr>
          <p:sp>
            <p:nvSpPr>
              <p:cNvPr id="2305" name="Google Shape;2305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306" name="Google Shape;2306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07" name="Google Shape;2307;p27"/>
            <p:cNvGrpSpPr/>
            <p:nvPr/>
          </p:nvGrpSpPr>
          <p:grpSpPr>
            <a:xfrm>
              <a:off x="733481" y="1072909"/>
              <a:ext cx="188196" cy="199223"/>
              <a:chOff x="0" y="-47625"/>
              <a:chExt cx="812800" cy="860425"/>
            </a:xfrm>
          </p:grpSpPr>
          <p:sp>
            <p:nvSpPr>
              <p:cNvPr id="2308" name="Google Shape;2308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309" name="Google Shape;2309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10" name="Google Shape;2310;p27"/>
            <p:cNvGrpSpPr/>
            <p:nvPr/>
          </p:nvGrpSpPr>
          <p:grpSpPr>
            <a:xfrm>
              <a:off x="1466962" y="1072909"/>
              <a:ext cx="188196" cy="199223"/>
              <a:chOff x="0" y="-47625"/>
              <a:chExt cx="812800" cy="860425"/>
            </a:xfrm>
          </p:grpSpPr>
          <p:sp>
            <p:nvSpPr>
              <p:cNvPr id="2311" name="Google Shape;2311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312" name="Google Shape;2312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13" name="Google Shape;2313;p27"/>
            <p:cNvGrpSpPr/>
            <p:nvPr/>
          </p:nvGrpSpPr>
          <p:grpSpPr>
            <a:xfrm>
              <a:off x="2200444" y="1072909"/>
              <a:ext cx="188196" cy="199223"/>
              <a:chOff x="0" y="-47625"/>
              <a:chExt cx="812800" cy="860425"/>
            </a:xfrm>
          </p:grpSpPr>
          <p:sp>
            <p:nvSpPr>
              <p:cNvPr id="2314" name="Google Shape;2314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315" name="Google Shape;2315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16" name="Google Shape;2316;p27"/>
            <p:cNvGrpSpPr/>
            <p:nvPr/>
          </p:nvGrpSpPr>
          <p:grpSpPr>
            <a:xfrm>
              <a:off x="2933925" y="1072909"/>
              <a:ext cx="188196" cy="199223"/>
              <a:chOff x="0" y="-47625"/>
              <a:chExt cx="812800" cy="860425"/>
            </a:xfrm>
          </p:grpSpPr>
          <p:sp>
            <p:nvSpPr>
              <p:cNvPr id="2317" name="Google Shape;2317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318" name="Google Shape;2318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19" name="Google Shape;2319;p27"/>
            <p:cNvGrpSpPr/>
            <p:nvPr/>
          </p:nvGrpSpPr>
          <p:grpSpPr>
            <a:xfrm>
              <a:off x="0" y="1613972"/>
              <a:ext cx="188196" cy="199223"/>
              <a:chOff x="0" y="-47625"/>
              <a:chExt cx="812800" cy="860425"/>
            </a:xfrm>
          </p:grpSpPr>
          <p:sp>
            <p:nvSpPr>
              <p:cNvPr id="2320" name="Google Shape;2320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321" name="Google Shape;2321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22" name="Google Shape;2322;p27"/>
            <p:cNvGrpSpPr/>
            <p:nvPr/>
          </p:nvGrpSpPr>
          <p:grpSpPr>
            <a:xfrm>
              <a:off x="733481" y="1613972"/>
              <a:ext cx="188196" cy="199223"/>
              <a:chOff x="0" y="-47625"/>
              <a:chExt cx="812800" cy="860425"/>
            </a:xfrm>
          </p:grpSpPr>
          <p:sp>
            <p:nvSpPr>
              <p:cNvPr id="2323" name="Google Shape;2323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324" name="Google Shape;2324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25" name="Google Shape;2325;p27"/>
            <p:cNvGrpSpPr/>
            <p:nvPr/>
          </p:nvGrpSpPr>
          <p:grpSpPr>
            <a:xfrm>
              <a:off x="1466962" y="1613972"/>
              <a:ext cx="188196" cy="199223"/>
              <a:chOff x="0" y="-47625"/>
              <a:chExt cx="812800" cy="860425"/>
            </a:xfrm>
          </p:grpSpPr>
          <p:sp>
            <p:nvSpPr>
              <p:cNvPr id="2326" name="Google Shape;2326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327" name="Google Shape;2327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28" name="Google Shape;2328;p27"/>
            <p:cNvGrpSpPr/>
            <p:nvPr/>
          </p:nvGrpSpPr>
          <p:grpSpPr>
            <a:xfrm>
              <a:off x="2200444" y="1613972"/>
              <a:ext cx="188196" cy="199223"/>
              <a:chOff x="0" y="-47625"/>
              <a:chExt cx="812800" cy="860425"/>
            </a:xfrm>
          </p:grpSpPr>
          <p:sp>
            <p:nvSpPr>
              <p:cNvPr id="2329" name="Google Shape;2329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330" name="Google Shape;2330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31" name="Google Shape;2331;p27"/>
            <p:cNvGrpSpPr/>
            <p:nvPr/>
          </p:nvGrpSpPr>
          <p:grpSpPr>
            <a:xfrm>
              <a:off x="2933925" y="1613972"/>
              <a:ext cx="188196" cy="199223"/>
              <a:chOff x="0" y="-47625"/>
              <a:chExt cx="812800" cy="860425"/>
            </a:xfrm>
          </p:grpSpPr>
          <p:sp>
            <p:nvSpPr>
              <p:cNvPr id="2332" name="Google Shape;2332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333" name="Google Shape;2333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34" name="Google Shape;2334;p27"/>
            <p:cNvGrpSpPr/>
            <p:nvPr/>
          </p:nvGrpSpPr>
          <p:grpSpPr>
            <a:xfrm>
              <a:off x="0" y="2155035"/>
              <a:ext cx="188196" cy="199223"/>
              <a:chOff x="0" y="-47625"/>
              <a:chExt cx="812800" cy="860425"/>
            </a:xfrm>
          </p:grpSpPr>
          <p:sp>
            <p:nvSpPr>
              <p:cNvPr id="2335" name="Google Shape;2335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336" name="Google Shape;2336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37" name="Google Shape;2337;p27"/>
            <p:cNvGrpSpPr/>
            <p:nvPr/>
          </p:nvGrpSpPr>
          <p:grpSpPr>
            <a:xfrm>
              <a:off x="733481" y="2155035"/>
              <a:ext cx="188196" cy="199223"/>
              <a:chOff x="0" y="-47625"/>
              <a:chExt cx="812800" cy="860425"/>
            </a:xfrm>
          </p:grpSpPr>
          <p:sp>
            <p:nvSpPr>
              <p:cNvPr id="2338" name="Google Shape;2338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339" name="Google Shape;2339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40" name="Google Shape;2340;p27"/>
            <p:cNvGrpSpPr/>
            <p:nvPr/>
          </p:nvGrpSpPr>
          <p:grpSpPr>
            <a:xfrm>
              <a:off x="1466962" y="2155035"/>
              <a:ext cx="188196" cy="199223"/>
              <a:chOff x="0" y="-47625"/>
              <a:chExt cx="812800" cy="860425"/>
            </a:xfrm>
          </p:grpSpPr>
          <p:sp>
            <p:nvSpPr>
              <p:cNvPr id="2341" name="Google Shape;2341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342" name="Google Shape;2342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43" name="Google Shape;2343;p27"/>
            <p:cNvGrpSpPr/>
            <p:nvPr/>
          </p:nvGrpSpPr>
          <p:grpSpPr>
            <a:xfrm>
              <a:off x="2200444" y="2155035"/>
              <a:ext cx="188196" cy="199223"/>
              <a:chOff x="0" y="-47625"/>
              <a:chExt cx="812800" cy="860425"/>
            </a:xfrm>
          </p:grpSpPr>
          <p:sp>
            <p:nvSpPr>
              <p:cNvPr id="2344" name="Google Shape;2344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345" name="Google Shape;2345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46" name="Google Shape;2346;p27"/>
            <p:cNvGrpSpPr/>
            <p:nvPr/>
          </p:nvGrpSpPr>
          <p:grpSpPr>
            <a:xfrm>
              <a:off x="2933925" y="2155035"/>
              <a:ext cx="188196" cy="199223"/>
              <a:chOff x="0" y="-47625"/>
              <a:chExt cx="812800" cy="860425"/>
            </a:xfrm>
          </p:grpSpPr>
          <p:sp>
            <p:nvSpPr>
              <p:cNvPr id="2347" name="Google Shape;2347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348" name="Google Shape;2348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49" name="Google Shape;2349;p27"/>
            <p:cNvGrpSpPr/>
            <p:nvPr/>
          </p:nvGrpSpPr>
          <p:grpSpPr>
            <a:xfrm>
              <a:off x="0" y="2696098"/>
              <a:ext cx="188196" cy="199223"/>
              <a:chOff x="0" y="-47625"/>
              <a:chExt cx="812800" cy="860425"/>
            </a:xfrm>
          </p:grpSpPr>
          <p:sp>
            <p:nvSpPr>
              <p:cNvPr id="2350" name="Google Shape;2350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351" name="Google Shape;2351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52" name="Google Shape;2352;p27"/>
            <p:cNvGrpSpPr/>
            <p:nvPr/>
          </p:nvGrpSpPr>
          <p:grpSpPr>
            <a:xfrm>
              <a:off x="733481" y="2696098"/>
              <a:ext cx="188196" cy="199223"/>
              <a:chOff x="0" y="-47625"/>
              <a:chExt cx="812800" cy="860425"/>
            </a:xfrm>
          </p:grpSpPr>
          <p:sp>
            <p:nvSpPr>
              <p:cNvPr id="2353" name="Google Shape;2353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354" name="Google Shape;2354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55" name="Google Shape;2355;p27"/>
            <p:cNvGrpSpPr/>
            <p:nvPr/>
          </p:nvGrpSpPr>
          <p:grpSpPr>
            <a:xfrm>
              <a:off x="1466962" y="2696098"/>
              <a:ext cx="188196" cy="199223"/>
              <a:chOff x="0" y="-47625"/>
              <a:chExt cx="812800" cy="860425"/>
            </a:xfrm>
          </p:grpSpPr>
          <p:sp>
            <p:nvSpPr>
              <p:cNvPr id="2356" name="Google Shape;2356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357" name="Google Shape;2357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58" name="Google Shape;2358;p27"/>
            <p:cNvGrpSpPr/>
            <p:nvPr/>
          </p:nvGrpSpPr>
          <p:grpSpPr>
            <a:xfrm>
              <a:off x="2200444" y="2696098"/>
              <a:ext cx="188196" cy="199223"/>
              <a:chOff x="0" y="-47625"/>
              <a:chExt cx="812800" cy="860425"/>
            </a:xfrm>
          </p:grpSpPr>
          <p:sp>
            <p:nvSpPr>
              <p:cNvPr id="2359" name="Google Shape;2359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360" name="Google Shape;2360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61" name="Google Shape;2361;p27"/>
            <p:cNvGrpSpPr/>
            <p:nvPr/>
          </p:nvGrpSpPr>
          <p:grpSpPr>
            <a:xfrm>
              <a:off x="2933925" y="2696098"/>
              <a:ext cx="188196" cy="199223"/>
              <a:chOff x="0" y="-47625"/>
              <a:chExt cx="812800" cy="860425"/>
            </a:xfrm>
          </p:grpSpPr>
          <p:sp>
            <p:nvSpPr>
              <p:cNvPr id="2362" name="Google Shape;2362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363" name="Google Shape;2363;p2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7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8" name="Google Shape;2368;p28"/>
          <p:cNvPicPr preferRelativeResize="0"/>
          <p:nvPr/>
        </p:nvPicPr>
        <p:blipFill rotWithShape="1">
          <a:blip r:embed="rId3">
            <a:alphaModFix amt="85000"/>
          </a:blip>
          <a:srcRect b="7811" l="0" r="0" t="7812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69" name="Google Shape;2369;p28"/>
          <p:cNvGrpSpPr/>
          <p:nvPr/>
        </p:nvGrpSpPr>
        <p:grpSpPr>
          <a:xfrm>
            <a:off x="852576" y="7080669"/>
            <a:ext cx="16575244" cy="3339257"/>
            <a:chOff x="-2003" y="-214365"/>
            <a:chExt cx="4365496" cy="879475"/>
          </a:xfrm>
        </p:grpSpPr>
        <p:sp>
          <p:nvSpPr>
            <p:cNvPr id="2370" name="Google Shape;2370;p28"/>
            <p:cNvSpPr/>
            <p:nvPr/>
          </p:nvSpPr>
          <p:spPr>
            <a:xfrm>
              <a:off x="0" y="0"/>
              <a:ext cx="4363493" cy="452081"/>
            </a:xfrm>
            <a:custGeom>
              <a:rect b="b" l="l" r="r" t="t"/>
              <a:pathLst>
                <a:path extrusionOk="0" h="452081" w="4363493">
                  <a:moveTo>
                    <a:pt x="0" y="0"/>
                  </a:moveTo>
                  <a:lnTo>
                    <a:pt x="4363493" y="0"/>
                  </a:lnTo>
                  <a:lnTo>
                    <a:pt x="4363493" y="452081"/>
                  </a:lnTo>
                  <a:lnTo>
                    <a:pt x="0" y="452081"/>
                  </a:lnTo>
                  <a:close/>
                </a:path>
              </a:pathLst>
            </a:custGeom>
            <a:solidFill>
              <a:srgbClr val="F3C5E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371" name="Google Shape;2371;p28"/>
            <p:cNvSpPr txBox="1"/>
            <p:nvPr/>
          </p:nvSpPr>
          <p:spPr>
            <a:xfrm>
              <a:off x="-2003" y="-214365"/>
              <a:ext cx="1499396" cy="8794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50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WRITE A HEADING HERE</a:t>
              </a:r>
              <a:endParaRPr/>
            </a:p>
          </p:txBody>
        </p:sp>
      </p:grpSp>
      <p:grpSp>
        <p:nvGrpSpPr>
          <p:cNvPr id="2372" name="Google Shape;2372;p28"/>
          <p:cNvGrpSpPr/>
          <p:nvPr/>
        </p:nvGrpSpPr>
        <p:grpSpPr>
          <a:xfrm>
            <a:off x="15709932" y="7760645"/>
            <a:ext cx="239784" cy="253834"/>
            <a:chOff x="0" y="-47625"/>
            <a:chExt cx="812800" cy="860425"/>
          </a:xfrm>
        </p:grpSpPr>
        <p:sp>
          <p:nvSpPr>
            <p:cNvPr id="2373" name="Google Shape;2373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374" name="Google Shape;2374;p2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75" name="Google Shape;2375;p28"/>
          <p:cNvGrpSpPr/>
          <p:nvPr/>
        </p:nvGrpSpPr>
        <p:grpSpPr>
          <a:xfrm>
            <a:off x="1327294" y="9477140"/>
            <a:ext cx="239784" cy="253834"/>
            <a:chOff x="0" y="-47625"/>
            <a:chExt cx="812800" cy="860425"/>
          </a:xfrm>
        </p:grpSpPr>
        <p:sp>
          <p:nvSpPr>
            <p:cNvPr id="2376" name="Google Shape;2376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377" name="Google Shape;2377;p2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78" name="Google Shape;2378;p28"/>
          <p:cNvGrpSpPr/>
          <p:nvPr/>
        </p:nvGrpSpPr>
        <p:grpSpPr>
          <a:xfrm>
            <a:off x="16215427" y="7760645"/>
            <a:ext cx="239784" cy="253834"/>
            <a:chOff x="0" y="-47625"/>
            <a:chExt cx="812800" cy="860425"/>
          </a:xfrm>
        </p:grpSpPr>
        <p:sp>
          <p:nvSpPr>
            <p:cNvPr id="2379" name="Google Shape;2379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380" name="Google Shape;2380;p2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81" name="Google Shape;2381;p28"/>
          <p:cNvGrpSpPr/>
          <p:nvPr/>
        </p:nvGrpSpPr>
        <p:grpSpPr>
          <a:xfrm>
            <a:off x="1832789" y="9477140"/>
            <a:ext cx="239784" cy="253834"/>
            <a:chOff x="0" y="-47625"/>
            <a:chExt cx="812800" cy="860425"/>
          </a:xfrm>
        </p:grpSpPr>
        <p:sp>
          <p:nvSpPr>
            <p:cNvPr id="2382" name="Google Shape;2382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383" name="Google Shape;2383;p2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84" name="Google Shape;2384;p28"/>
          <p:cNvGrpSpPr/>
          <p:nvPr/>
        </p:nvGrpSpPr>
        <p:grpSpPr>
          <a:xfrm>
            <a:off x="16720922" y="7760645"/>
            <a:ext cx="239784" cy="253834"/>
            <a:chOff x="0" y="-47625"/>
            <a:chExt cx="812800" cy="860425"/>
          </a:xfrm>
        </p:grpSpPr>
        <p:sp>
          <p:nvSpPr>
            <p:cNvPr id="2385" name="Google Shape;2385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386" name="Google Shape;2386;p2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87" name="Google Shape;2387;p28"/>
          <p:cNvGrpSpPr/>
          <p:nvPr/>
        </p:nvGrpSpPr>
        <p:grpSpPr>
          <a:xfrm>
            <a:off x="2338284" y="9477140"/>
            <a:ext cx="239784" cy="253834"/>
            <a:chOff x="0" y="-47625"/>
            <a:chExt cx="812800" cy="860425"/>
          </a:xfrm>
        </p:grpSpPr>
        <p:sp>
          <p:nvSpPr>
            <p:cNvPr id="2388" name="Google Shape;2388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389" name="Google Shape;2389;p2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90" name="Google Shape;2390;p28"/>
          <p:cNvGrpSpPr/>
          <p:nvPr/>
        </p:nvGrpSpPr>
        <p:grpSpPr>
          <a:xfrm>
            <a:off x="15304519" y="-1062186"/>
            <a:ext cx="3909563" cy="3639368"/>
            <a:chOff x="0" y="-18411"/>
            <a:chExt cx="5212750" cy="4852491"/>
          </a:xfrm>
        </p:grpSpPr>
        <p:grpSp>
          <p:nvGrpSpPr>
            <p:cNvPr id="2391" name="Google Shape;2391;p28"/>
            <p:cNvGrpSpPr/>
            <p:nvPr/>
          </p:nvGrpSpPr>
          <p:grpSpPr>
            <a:xfrm>
              <a:off x="0" y="-18411"/>
              <a:ext cx="314215" cy="332626"/>
              <a:chOff x="0" y="-47625"/>
              <a:chExt cx="812800" cy="860425"/>
            </a:xfrm>
          </p:grpSpPr>
          <p:sp>
            <p:nvSpPr>
              <p:cNvPr id="2392" name="Google Shape;2392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393" name="Google Shape;2393;p2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94" name="Google Shape;2394;p28"/>
            <p:cNvGrpSpPr/>
            <p:nvPr/>
          </p:nvGrpSpPr>
          <p:grpSpPr>
            <a:xfrm>
              <a:off x="0" y="887979"/>
              <a:ext cx="314215" cy="332626"/>
              <a:chOff x="0" y="-47625"/>
              <a:chExt cx="812800" cy="860425"/>
            </a:xfrm>
          </p:grpSpPr>
          <p:sp>
            <p:nvSpPr>
              <p:cNvPr id="2395" name="Google Shape;2395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396" name="Google Shape;2396;p2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97" name="Google Shape;2397;p28"/>
            <p:cNvGrpSpPr/>
            <p:nvPr/>
          </p:nvGrpSpPr>
          <p:grpSpPr>
            <a:xfrm>
              <a:off x="1224634" y="-18411"/>
              <a:ext cx="314215" cy="332626"/>
              <a:chOff x="0" y="-47625"/>
              <a:chExt cx="812800" cy="860425"/>
            </a:xfrm>
          </p:grpSpPr>
          <p:sp>
            <p:nvSpPr>
              <p:cNvPr id="2398" name="Google Shape;2398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399" name="Google Shape;2399;p2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00" name="Google Shape;2400;p28"/>
            <p:cNvGrpSpPr/>
            <p:nvPr/>
          </p:nvGrpSpPr>
          <p:grpSpPr>
            <a:xfrm>
              <a:off x="1224634" y="887979"/>
              <a:ext cx="314215" cy="332626"/>
              <a:chOff x="0" y="-47625"/>
              <a:chExt cx="812800" cy="860425"/>
            </a:xfrm>
          </p:grpSpPr>
          <p:sp>
            <p:nvSpPr>
              <p:cNvPr id="2401" name="Google Shape;2401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402" name="Google Shape;2402;p2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03" name="Google Shape;2403;p28"/>
            <p:cNvGrpSpPr/>
            <p:nvPr/>
          </p:nvGrpSpPr>
          <p:grpSpPr>
            <a:xfrm>
              <a:off x="2449268" y="-18411"/>
              <a:ext cx="314215" cy="332626"/>
              <a:chOff x="0" y="-47625"/>
              <a:chExt cx="812800" cy="860425"/>
            </a:xfrm>
          </p:grpSpPr>
          <p:sp>
            <p:nvSpPr>
              <p:cNvPr id="2404" name="Google Shape;2404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405" name="Google Shape;2405;p2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06" name="Google Shape;2406;p28"/>
            <p:cNvGrpSpPr/>
            <p:nvPr/>
          </p:nvGrpSpPr>
          <p:grpSpPr>
            <a:xfrm>
              <a:off x="2449268" y="887979"/>
              <a:ext cx="314215" cy="332626"/>
              <a:chOff x="0" y="-47625"/>
              <a:chExt cx="812800" cy="860425"/>
            </a:xfrm>
          </p:grpSpPr>
          <p:sp>
            <p:nvSpPr>
              <p:cNvPr id="2407" name="Google Shape;2407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408" name="Google Shape;2408;p2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09" name="Google Shape;2409;p28"/>
            <p:cNvGrpSpPr/>
            <p:nvPr/>
          </p:nvGrpSpPr>
          <p:grpSpPr>
            <a:xfrm>
              <a:off x="3673901" y="-18411"/>
              <a:ext cx="314215" cy="332626"/>
              <a:chOff x="0" y="-47625"/>
              <a:chExt cx="812800" cy="860425"/>
            </a:xfrm>
          </p:grpSpPr>
          <p:sp>
            <p:nvSpPr>
              <p:cNvPr id="2410" name="Google Shape;2410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411" name="Google Shape;2411;p2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12" name="Google Shape;2412;p28"/>
            <p:cNvGrpSpPr/>
            <p:nvPr/>
          </p:nvGrpSpPr>
          <p:grpSpPr>
            <a:xfrm>
              <a:off x="3673901" y="887979"/>
              <a:ext cx="314215" cy="332626"/>
              <a:chOff x="0" y="-47625"/>
              <a:chExt cx="812800" cy="860425"/>
            </a:xfrm>
          </p:grpSpPr>
          <p:sp>
            <p:nvSpPr>
              <p:cNvPr id="2413" name="Google Shape;2413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414" name="Google Shape;2414;p2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15" name="Google Shape;2415;p28"/>
            <p:cNvGrpSpPr/>
            <p:nvPr/>
          </p:nvGrpSpPr>
          <p:grpSpPr>
            <a:xfrm>
              <a:off x="4898535" y="-18411"/>
              <a:ext cx="314215" cy="332626"/>
              <a:chOff x="0" y="-47625"/>
              <a:chExt cx="812800" cy="860425"/>
            </a:xfrm>
          </p:grpSpPr>
          <p:sp>
            <p:nvSpPr>
              <p:cNvPr id="2416" name="Google Shape;2416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417" name="Google Shape;2417;p2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18" name="Google Shape;2418;p28"/>
            <p:cNvGrpSpPr/>
            <p:nvPr/>
          </p:nvGrpSpPr>
          <p:grpSpPr>
            <a:xfrm>
              <a:off x="4898535" y="887979"/>
              <a:ext cx="314215" cy="332626"/>
              <a:chOff x="0" y="-47625"/>
              <a:chExt cx="812800" cy="860425"/>
            </a:xfrm>
          </p:grpSpPr>
          <p:sp>
            <p:nvSpPr>
              <p:cNvPr id="2419" name="Google Shape;2419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420" name="Google Shape;2420;p2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21" name="Google Shape;2421;p28"/>
            <p:cNvGrpSpPr/>
            <p:nvPr/>
          </p:nvGrpSpPr>
          <p:grpSpPr>
            <a:xfrm>
              <a:off x="0" y="1791348"/>
              <a:ext cx="314215" cy="332626"/>
              <a:chOff x="0" y="-47625"/>
              <a:chExt cx="812800" cy="860425"/>
            </a:xfrm>
          </p:grpSpPr>
          <p:sp>
            <p:nvSpPr>
              <p:cNvPr id="2422" name="Google Shape;2422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423" name="Google Shape;2423;p2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24" name="Google Shape;2424;p28"/>
            <p:cNvGrpSpPr/>
            <p:nvPr/>
          </p:nvGrpSpPr>
          <p:grpSpPr>
            <a:xfrm>
              <a:off x="1224634" y="1791348"/>
              <a:ext cx="314215" cy="332626"/>
              <a:chOff x="0" y="-47625"/>
              <a:chExt cx="812800" cy="860425"/>
            </a:xfrm>
          </p:grpSpPr>
          <p:sp>
            <p:nvSpPr>
              <p:cNvPr id="2425" name="Google Shape;2425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426" name="Google Shape;2426;p2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27" name="Google Shape;2427;p28"/>
            <p:cNvGrpSpPr/>
            <p:nvPr/>
          </p:nvGrpSpPr>
          <p:grpSpPr>
            <a:xfrm>
              <a:off x="2449268" y="1791348"/>
              <a:ext cx="314215" cy="332626"/>
              <a:chOff x="0" y="-47625"/>
              <a:chExt cx="812800" cy="860425"/>
            </a:xfrm>
          </p:grpSpPr>
          <p:sp>
            <p:nvSpPr>
              <p:cNvPr id="2428" name="Google Shape;2428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429" name="Google Shape;2429;p2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30" name="Google Shape;2430;p28"/>
            <p:cNvGrpSpPr/>
            <p:nvPr/>
          </p:nvGrpSpPr>
          <p:grpSpPr>
            <a:xfrm>
              <a:off x="3673901" y="1791348"/>
              <a:ext cx="314215" cy="332626"/>
              <a:chOff x="0" y="-47625"/>
              <a:chExt cx="812800" cy="860425"/>
            </a:xfrm>
          </p:grpSpPr>
          <p:sp>
            <p:nvSpPr>
              <p:cNvPr id="2431" name="Google Shape;2431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432" name="Google Shape;2432;p2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33" name="Google Shape;2433;p28"/>
            <p:cNvGrpSpPr/>
            <p:nvPr/>
          </p:nvGrpSpPr>
          <p:grpSpPr>
            <a:xfrm>
              <a:off x="4898535" y="1791348"/>
              <a:ext cx="314215" cy="332626"/>
              <a:chOff x="0" y="-47625"/>
              <a:chExt cx="812800" cy="860425"/>
            </a:xfrm>
          </p:grpSpPr>
          <p:sp>
            <p:nvSpPr>
              <p:cNvPr id="2434" name="Google Shape;2434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435" name="Google Shape;2435;p2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36" name="Google Shape;2436;p28"/>
            <p:cNvGrpSpPr/>
            <p:nvPr/>
          </p:nvGrpSpPr>
          <p:grpSpPr>
            <a:xfrm>
              <a:off x="0" y="2694717"/>
              <a:ext cx="314215" cy="332626"/>
              <a:chOff x="0" y="-47625"/>
              <a:chExt cx="812800" cy="860425"/>
            </a:xfrm>
          </p:grpSpPr>
          <p:sp>
            <p:nvSpPr>
              <p:cNvPr id="2437" name="Google Shape;2437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438" name="Google Shape;2438;p2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39" name="Google Shape;2439;p28"/>
            <p:cNvGrpSpPr/>
            <p:nvPr/>
          </p:nvGrpSpPr>
          <p:grpSpPr>
            <a:xfrm>
              <a:off x="1224634" y="2694717"/>
              <a:ext cx="314215" cy="332626"/>
              <a:chOff x="0" y="-47625"/>
              <a:chExt cx="812800" cy="860425"/>
            </a:xfrm>
          </p:grpSpPr>
          <p:sp>
            <p:nvSpPr>
              <p:cNvPr id="2440" name="Google Shape;2440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441" name="Google Shape;2441;p2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42" name="Google Shape;2442;p28"/>
            <p:cNvGrpSpPr/>
            <p:nvPr/>
          </p:nvGrpSpPr>
          <p:grpSpPr>
            <a:xfrm>
              <a:off x="2449268" y="2694717"/>
              <a:ext cx="314215" cy="332626"/>
              <a:chOff x="0" y="-47625"/>
              <a:chExt cx="812800" cy="860425"/>
            </a:xfrm>
          </p:grpSpPr>
          <p:sp>
            <p:nvSpPr>
              <p:cNvPr id="2443" name="Google Shape;2443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444" name="Google Shape;2444;p2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45" name="Google Shape;2445;p28"/>
            <p:cNvGrpSpPr/>
            <p:nvPr/>
          </p:nvGrpSpPr>
          <p:grpSpPr>
            <a:xfrm>
              <a:off x="3673901" y="2694717"/>
              <a:ext cx="314215" cy="332626"/>
              <a:chOff x="0" y="-47625"/>
              <a:chExt cx="812800" cy="860425"/>
            </a:xfrm>
          </p:grpSpPr>
          <p:sp>
            <p:nvSpPr>
              <p:cNvPr id="2446" name="Google Shape;2446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447" name="Google Shape;2447;p2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48" name="Google Shape;2448;p28"/>
            <p:cNvGrpSpPr/>
            <p:nvPr/>
          </p:nvGrpSpPr>
          <p:grpSpPr>
            <a:xfrm>
              <a:off x="4898535" y="2694717"/>
              <a:ext cx="314215" cy="332626"/>
              <a:chOff x="0" y="-47625"/>
              <a:chExt cx="812800" cy="860425"/>
            </a:xfrm>
          </p:grpSpPr>
          <p:sp>
            <p:nvSpPr>
              <p:cNvPr id="2449" name="Google Shape;2449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450" name="Google Shape;2450;p2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51" name="Google Shape;2451;p28"/>
            <p:cNvGrpSpPr/>
            <p:nvPr/>
          </p:nvGrpSpPr>
          <p:grpSpPr>
            <a:xfrm>
              <a:off x="0" y="3598085"/>
              <a:ext cx="314215" cy="332626"/>
              <a:chOff x="0" y="-47625"/>
              <a:chExt cx="812800" cy="860425"/>
            </a:xfrm>
          </p:grpSpPr>
          <p:sp>
            <p:nvSpPr>
              <p:cNvPr id="2452" name="Google Shape;2452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453" name="Google Shape;2453;p2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54" name="Google Shape;2454;p28"/>
            <p:cNvGrpSpPr/>
            <p:nvPr/>
          </p:nvGrpSpPr>
          <p:grpSpPr>
            <a:xfrm>
              <a:off x="1224634" y="3598085"/>
              <a:ext cx="314215" cy="332626"/>
              <a:chOff x="0" y="-47625"/>
              <a:chExt cx="812800" cy="860425"/>
            </a:xfrm>
          </p:grpSpPr>
          <p:sp>
            <p:nvSpPr>
              <p:cNvPr id="2455" name="Google Shape;2455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456" name="Google Shape;2456;p2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57" name="Google Shape;2457;p28"/>
            <p:cNvGrpSpPr/>
            <p:nvPr/>
          </p:nvGrpSpPr>
          <p:grpSpPr>
            <a:xfrm>
              <a:off x="2449268" y="3598085"/>
              <a:ext cx="314215" cy="332626"/>
              <a:chOff x="0" y="-47625"/>
              <a:chExt cx="812800" cy="860425"/>
            </a:xfrm>
          </p:grpSpPr>
          <p:sp>
            <p:nvSpPr>
              <p:cNvPr id="2458" name="Google Shape;2458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459" name="Google Shape;2459;p2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60" name="Google Shape;2460;p28"/>
            <p:cNvGrpSpPr/>
            <p:nvPr/>
          </p:nvGrpSpPr>
          <p:grpSpPr>
            <a:xfrm>
              <a:off x="3673901" y="3598085"/>
              <a:ext cx="314215" cy="332626"/>
              <a:chOff x="0" y="-47625"/>
              <a:chExt cx="812800" cy="860425"/>
            </a:xfrm>
          </p:grpSpPr>
          <p:sp>
            <p:nvSpPr>
              <p:cNvPr id="2461" name="Google Shape;2461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462" name="Google Shape;2462;p2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63" name="Google Shape;2463;p28"/>
            <p:cNvGrpSpPr/>
            <p:nvPr/>
          </p:nvGrpSpPr>
          <p:grpSpPr>
            <a:xfrm>
              <a:off x="4898535" y="3598085"/>
              <a:ext cx="314215" cy="332626"/>
              <a:chOff x="0" y="-47625"/>
              <a:chExt cx="812800" cy="860425"/>
            </a:xfrm>
          </p:grpSpPr>
          <p:sp>
            <p:nvSpPr>
              <p:cNvPr id="2464" name="Google Shape;2464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465" name="Google Shape;2465;p2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66" name="Google Shape;2466;p28"/>
            <p:cNvGrpSpPr/>
            <p:nvPr/>
          </p:nvGrpSpPr>
          <p:grpSpPr>
            <a:xfrm>
              <a:off x="0" y="4501454"/>
              <a:ext cx="314215" cy="332626"/>
              <a:chOff x="0" y="-47625"/>
              <a:chExt cx="812800" cy="860425"/>
            </a:xfrm>
          </p:grpSpPr>
          <p:sp>
            <p:nvSpPr>
              <p:cNvPr id="2467" name="Google Shape;2467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468" name="Google Shape;2468;p2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69" name="Google Shape;2469;p28"/>
            <p:cNvGrpSpPr/>
            <p:nvPr/>
          </p:nvGrpSpPr>
          <p:grpSpPr>
            <a:xfrm>
              <a:off x="1224634" y="4501454"/>
              <a:ext cx="314215" cy="332626"/>
              <a:chOff x="0" y="-47625"/>
              <a:chExt cx="812800" cy="860425"/>
            </a:xfrm>
          </p:grpSpPr>
          <p:sp>
            <p:nvSpPr>
              <p:cNvPr id="2470" name="Google Shape;2470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471" name="Google Shape;2471;p2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72" name="Google Shape;2472;p28"/>
            <p:cNvGrpSpPr/>
            <p:nvPr/>
          </p:nvGrpSpPr>
          <p:grpSpPr>
            <a:xfrm>
              <a:off x="2449268" y="4501454"/>
              <a:ext cx="314215" cy="332626"/>
              <a:chOff x="0" y="-47625"/>
              <a:chExt cx="812800" cy="860425"/>
            </a:xfrm>
          </p:grpSpPr>
          <p:sp>
            <p:nvSpPr>
              <p:cNvPr id="2473" name="Google Shape;2473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474" name="Google Shape;2474;p2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75" name="Google Shape;2475;p28"/>
            <p:cNvGrpSpPr/>
            <p:nvPr/>
          </p:nvGrpSpPr>
          <p:grpSpPr>
            <a:xfrm>
              <a:off x="3673901" y="4501454"/>
              <a:ext cx="314215" cy="332626"/>
              <a:chOff x="0" y="-47625"/>
              <a:chExt cx="812800" cy="860425"/>
            </a:xfrm>
          </p:grpSpPr>
          <p:sp>
            <p:nvSpPr>
              <p:cNvPr id="2476" name="Google Shape;2476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477" name="Google Shape;2477;p2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78" name="Google Shape;2478;p28"/>
            <p:cNvGrpSpPr/>
            <p:nvPr/>
          </p:nvGrpSpPr>
          <p:grpSpPr>
            <a:xfrm>
              <a:off x="4898535" y="4501454"/>
              <a:ext cx="314215" cy="332626"/>
              <a:chOff x="0" y="-47625"/>
              <a:chExt cx="812800" cy="860425"/>
            </a:xfrm>
          </p:grpSpPr>
          <p:sp>
            <p:nvSpPr>
              <p:cNvPr id="2479" name="Google Shape;2479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480" name="Google Shape;2480;p2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4" name="Shape 2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5" name="Google Shape;2485;p29"/>
          <p:cNvPicPr preferRelativeResize="0"/>
          <p:nvPr/>
        </p:nvPicPr>
        <p:blipFill rotWithShape="1">
          <a:blip r:embed="rId3">
            <a:alphaModFix/>
          </a:blip>
          <a:srcRect b="16666" l="-14230" r="-14231" t="35158"/>
          <a:stretch/>
        </p:blipFill>
        <p:spPr>
          <a:xfrm>
            <a:off x="-2667000" y="0"/>
            <a:ext cx="23622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86" name="Google Shape;2486;p29"/>
          <p:cNvGrpSpPr/>
          <p:nvPr/>
        </p:nvGrpSpPr>
        <p:grpSpPr>
          <a:xfrm>
            <a:off x="9144000" y="495771"/>
            <a:ext cx="9575182" cy="9295457"/>
            <a:chOff x="0" y="0"/>
            <a:chExt cx="12766909" cy="12393943"/>
          </a:xfrm>
        </p:grpSpPr>
        <p:pic>
          <p:nvPicPr>
            <p:cNvPr id="2487" name="Google Shape;2487;p29"/>
            <p:cNvPicPr preferRelativeResize="0"/>
            <p:nvPr/>
          </p:nvPicPr>
          <p:blipFill rotWithShape="1">
            <a:blip r:embed="rId4">
              <a:alphaModFix/>
            </a:blip>
            <a:srcRect b="26674" l="0" r="0" t="14193"/>
            <a:stretch/>
          </p:blipFill>
          <p:spPr>
            <a:xfrm>
              <a:off x="0" y="0"/>
              <a:ext cx="12766909" cy="40356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8" name="Google Shape;2488;p29"/>
            <p:cNvPicPr preferRelativeResize="0"/>
            <p:nvPr/>
          </p:nvPicPr>
          <p:blipFill rotWithShape="1">
            <a:blip r:embed="rId5">
              <a:alphaModFix/>
            </a:blip>
            <a:srcRect b="18203" l="0" r="0" t="18204"/>
            <a:stretch/>
          </p:blipFill>
          <p:spPr>
            <a:xfrm>
              <a:off x="0" y="4179131"/>
              <a:ext cx="12766909" cy="40356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9" name="Google Shape;2489;p29"/>
            <p:cNvPicPr preferRelativeResize="0"/>
            <p:nvPr/>
          </p:nvPicPr>
          <p:blipFill rotWithShape="1">
            <a:blip r:embed="rId6">
              <a:alphaModFix/>
            </a:blip>
            <a:srcRect b="24264" l="0" r="0" t="24265"/>
            <a:stretch/>
          </p:blipFill>
          <p:spPr>
            <a:xfrm>
              <a:off x="0" y="8358261"/>
              <a:ext cx="12766909" cy="403568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90" name="Google Shape;2490;p29"/>
          <p:cNvSpPr txBox="1"/>
          <p:nvPr/>
        </p:nvSpPr>
        <p:spPr>
          <a:xfrm>
            <a:off x="1354345" y="4347716"/>
            <a:ext cx="5334000" cy="15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Write a caption for the photos.</a:t>
            </a:r>
            <a:endParaRPr/>
          </a:p>
        </p:txBody>
      </p:sp>
      <p:grpSp>
        <p:nvGrpSpPr>
          <p:cNvPr id="2491" name="Google Shape;2491;p29"/>
          <p:cNvGrpSpPr/>
          <p:nvPr/>
        </p:nvGrpSpPr>
        <p:grpSpPr>
          <a:xfrm>
            <a:off x="1354345" y="3798635"/>
            <a:ext cx="239784" cy="253834"/>
            <a:chOff x="0" y="-47625"/>
            <a:chExt cx="812800" cy="860425"/>
          </a:xfrm>
        </p:grpSpPr>
        <p:sp>
          <p:nvSpPr>
            <p:cNvPr id="2492" name="Google Shape;2492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493" name="Google Shape;2493;p2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94" name="Google Shape;2494;p29"/>
          <p:cNvGrpSpPr/>
          <p:nvPr/>
        </p:nvGrpSpPr>
        <p:grpSpPr>
          <a:xfrm>
            <a:off x="1859840" y="3798635"/>
            <a:ext cx="239784" cy="253834"/>
            <a:chOff x="0" y="-47625"/>
            <a:chExt cx="812800" cy="860425"/>
          </a:xfrm>
        </p:grpSpPr>
        <p:sp>
          <p:nvSpPr>
            <p:cNvPr id="2495" name="Google Shape;2495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496" name="Google Shape;2496;p2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97" name="Google Shape;2497;p29"/>
          <p:cNvGrpSpPr/>
          <p:nvPr/>
        </p:nvGrpSpPr>
        <p:grpSpPr>
          <a:xfrm>
            <a:off x="2365334" y="3798635"/>
            <a:ext cx="239784" cy="253834"/>
            <a:chOff x="0" y="-47625"/>
            <a:chExt cx="812800" cy="860425"/>
          </a:xfrm>
        </p:grpSpPr>
        <p:sp>
          <p:nvSpPr>
            <p:cNvPr id="2498" name="Google Shape;2498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499" name="Google Shape;2499;p2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00" name="Google Shape;2500;p29"/>
          <p:cNvGrpSpPr/>
          <p:nvPr/>
        </p:nvGrpSpPr>
        <p:grpSpPr>
          <a:xfrm>
            <a:off x="648781" y="2994240"/>
            <a:ext cx="18070401" cy="4132395"/>
            <a:chOff x="0" y="-47625"/>
            <a:chExt cx="4043088" cy="924586"/>
          </a:xfrm>
        </p:grpSpPr>
        <p:sp>
          <p:nvSpPr>
            <p:cNvPr id="2501" name="Google Shape;2501;p29"/>
            <p:cNvSpPr/>
            <p:nvPr/>
          </p:nvSpPr>
          <p:spPr>
            <a:xfrm>
              <a:off x="0" y="0"/>
              <a:ext cx="4043088" cy="876961"/>
            </a:xfrm>
            <a:custGeom>
              <a:rect b="b" l="l" r="r" t="t"/>
              <a:pathLst>
                <a:path extrusionOk="0" h="876961" w="4043088">
                  <a:moveTo>
                    <a:pt x="0" y="0"/>
                  </a:moveTo>
                  <a:lnTo>
                    <a:pt x="4043088" y="0"/>
                  </a:lnTo>
                  <a:lnTo>
                    <a:pt x="4043088" y="876961"/>
                  </a:lnTo>
                  <a:lnTo>
                    <a:pt x="0" y="87696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>
                  <a:alpha val="60392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502" name="Google Shape;2502;p2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03" name="Google Shape;2503;p29"/>
          <p:cNvGrpSpPr/>
          <p:nvPr/>
        </p:nvGrpSpPr>
        <p:grpSpPr>
          <a:xfrm>
            <a:off x="-1357185" y="-883114"/>
            <a:ext cx="2951314" cy="2747346"/>
            <a:chOff x="0" y="-13898"/>
            <a:chExt cx="3935086" cy="3663127"/>
          </a:xfrm>
        </p:grpSpPr>
        <p:grpSp>
          <p:nvGrpSpPr>
            <p:cNvPr id="2504" name="Google Shape;2504;p29"/>
            <p:cNvGrpSpPr/>
            <p:nvPr/>
          </p:nvGrpSpPr>
          <p:grpSpPr>
            <a:xfrm>
              <a:off x="0" y="-13898"/>
              <a:ext cx="237200" cy="251098"/>
              <a:chOff x="0" y="-47625"/>
              <a:chExt cx="812800" cy="860425"/>
            </a:xfrm>
          </p:grpSpPr>
          <p:sp>
            <p:nvSpPr>
              <p:cNvPr id="2505" name="Google Shape;2505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506" name="Google Shape;2506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07" name="Google Shape;2507;p29"/>
            <p:cNvGrpSpPr/>
            <p:nvPr/>
          </p:nvGrpSpPr>
          <p:grpSpPr>
            <a:xfrm>
              <a:off x="0" y="670333"/>
              <a:ext cx="237200" cy="251098"/>
              <a:chOff x="0" y="-47625"/>
              <a:chExt cx="812800" cy="860425"/>
            </a:xfrm>
          </p:grpSpPr>
          <p:sp>
            <p:nvSpPr>
              <p:cNvPr id="2508" name="Google Shape;2508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509" name="Google Shape;2509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10" name="Google Shape;2510;p29"/>
            <p:cNvGrpSpPr/>
            <p:nvPr/>
          </p:nvGrpSpPr>
          <p:grpSpPr>
            <a:xfrm>
              <a:off x="924471" y="-13898"/>
              <a:ext cx="237200" cy="251098"/>
              <a:chOff x="0" y="-47625"/>
              <a:chExt cx="812800" cy="860425"/>
            </a:xfrm>
          </p:grpSpPr>
          <p:sp>
            <p:nvSpPr>
              <p:cNvPr id="2511" name="Google Shape;2511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512" name="Google Shape;2512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13" name="Google Shape;2513;p29"/>
            <p:cNvGrpSpPr/>
            <p:nvPr/>
          </p:nvGrpSpPr>
          <p:grpSpPr>
            <a:xfrm>
              <a:off x="924471" y="670333"/>
              <a:ext cx="237200" cy="251098"/>
              <a:chOff x="0" y="-47625"/>
              <a:chExt cx="812800" cy="860425"/>
            </a:xfrm>
          </p:grpSpPr>
          <p:sp>
            <p:nvSpPr>
              <p:cNvPr id="2514" name="Google Shape;2514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515" name="Google Shape;2515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16" name="Google Shape;2516;p29"/>
            <p:cNvGrpSpPr/>
            <p:nvPr/>
          </p:nvGrpSpPr>
          <p:grpSpPr>
            <a:xfrm>
              <a:off x="1848943" y="-13898"/>
              <a:ext cx="237200" cy="251098"/>
              <a:chOff x="0" y="-47625"/>
              <a:chExt cx="812800" cy="860425"/>
            </a:xfrm>
          </p:grpSpPr>
          <p:sp>
            <p:nvSpPr>
              <p:cNvPr id="2517" name="Google Shape;2517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518" name="Google Shape;2518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19" name="Google Shape;2519;p29"/>
            <p:cNvGrpSpPr/>
            <p:nvPr/>
          </p:nvGrpSpPr>
          <p:grpSpPr>
            <a:xfrm>
              <a:off x="1848943" y="670333"/>
              <a:ext cx="237200" cy="251098"/>
              <a:chOff x="0" y="-47625"/>
              <a:chExt cx="812800" cy="860425"/>
            </a:xfrm>
          </p:grpSpPr>
          <p:sp>
            <p:nvSpPr>
              <p:cNvPr id="2520" name="Google Shape;2520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521" name="Google Shape;2521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22" name="Google Shape;2522;p29"/>
            <p:cNvGrpSpPr/>
            <p:nvPr/>
          </p:nvGrpSpPr>
          <p:grpSpPr>
            <a:xfrm>
              <a:off x="2773414" y="-13898"/>
              <a:ext cx="237200" cy="251098"/>
              <a:chOff x="0" y="-47625"/>
              <a:chExt cx="812800" cy="860425"/>
            </a:xfrm>
          </p:grpSpPr>
          <p:sp>
            <p:nvSpPr>
              <p:cNvPr id="2523" name="Google Shape;2523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524" name="Google Shape;2524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25" name="Google Shape;2525;p29"/>
            <p:cNvGrpSpPr/>
            <p:nvPr/>
          </p:nvGrpSpPr>
          <p:grpSpPr>
            <a:xfrm>
              <a:off x="2773414" y="670333"/>
              <a:ext cx="237200" cy="251098"/>
              <a:chOff x="0" y="-47625"/>
              <a:chExt cx="812800" cy="860425"/>
            </a:xfrm>
          </p:grpSpPr>
          <p:sp>
            <p:nvSpPr>
              <p:cNvPr id="2526" name="Google Shape;2526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527" name="Google Shape;2527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28" name="Google Shape;2528;p29"/>
            <p:cNvGrpSpPr/>
            <p:nvPr/>
          </p:nvGrpSpPr>
          <p:grpSpPr>
            <a:xfrm>
              <a:off x="3697886" y="-13898"/>
              <a:ext cx="237200" cy="251098"/>
              <a:chOff x="0" y="-47625"/>
              <a:chExt cx="812800" cy="860425"/>
            </a:xfrm>
          </p:grpSpPr>
          <p:sp>
            <p:nvSpPr>
              <p:cNvPr id="2529" name="Google Shape;2529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530" name="Google Shape;2530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31" name="Google Shape;2531;p29"/>
            <p:cNvGrpSpPr/>
            <p:nvPr/>
          </p:nvGrpSpPr>
          <p:grpSpPr>
            <a:xfrm>
              <a:off x="3697886" y="670333"/>
              <a:ext cx="237200" cy="251098"/>
              <a:chOff x="0" y="-47625"/>
              <a:chExt cx="812800" cy="860425"/>
            </a:xfrm>
          </p:grpSpPr>
          <p:sp>
            <p:nvSpPr>
              <p:cNvPr id="2532" name="Google Shape;2532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533" name="Google Shape;2533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34" name="Google Shape;2534;p29"/>
            <p:cNvGrpSpPr/>
            <p:nvPr/>
          </p:nvGrpSpPr>
          <p:grpSpPr>
            <a:xfrm>
              <a:off x="0" y="1352282"/>
              <a:ext cx="237200" cy="251098"/>
              <a:chOff x="0" y="-47625"/>
              <a:chExt cx="812800" cy="860425"/>
            </a:xfrm>
          </p:grpSpPr>
          <p:sp>
            <p:nvSpPr>
              <p:cNvPr id="2535" name="Google Shape;2535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536" name="Google Shape;2536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37" name="Google Shape;2537;p29"/>
            <p:cNvGrpSpPr/>
            <p:nvPr/>
          </p:nvGrpSpPr>
          <p:grpSpPr>
            <a:xfrm>
              <a:off x="924471" y="1352282"/>
              <a:ext cx="237200" cy="251098"/>
              <a:chOff x="0" y="-47625"/>
              <a:chExt cx="812800" cy="860425"/>
            </a:xfrm>
          </p:grpSpPr>
          <p:sp>
            <p:nvSpPr>
              <p:cNvPr id="2538" name="Google Shape;2538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539" name="Google Shape;2539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40" name="Google Shape;2540;p29"/>
            <p:cNvGrpSpPr/>
            <p:nvPr/>
          </p:nvGrpSpPr>
          <p:grpSpPr>
            <a:xfrm>
              <a:off x="1848943" y="1352282"/>
              <a:ext cx="237200" cy="251098"/>
              <a:chOff x="0" y="-47625"/>
              <a:chExt cx="812800" cy="860425"/>
            </a:xfrm>
          </p:grpSpPr>
          <p:sp>
            <p:nvSpPr>
              <p:cNvPr id="2541" name="Google Shape;2541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542" name="Google Shape;2542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43" name="Google Shape;2543;p29"/>
            <p:cNvGrpSpPr/>
            <p:nvPr/>
          </p:nvGrpSpPr>
          <p:grpSpPr>
            <a:xfrm>
              <a:off x="2773414" y="1352282"/>
              <a:ext cx="237200" cy="251098"/>
              <a:chOff x="0" y="-47625"/>
              <a:chExt cx="812800" cy="860425"/>
            </a:xfrm>
          </p:grpSpPr>
          <p:sp>
            <p:nvSpPr>
              <p:cNvPr id="2544" name="Google Shape;2544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545" name="Google Shape;2545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46" name="Google Shape;2546;p29"/>
            <p:cNvGrpSpPr/>
            <p:nvPr/>
          </p:nvGrpSpPr>
          <p:grpSpPr>
            <a:xfrm>
              <a:off x="3697886" y="1352282"/>
              <a:ext cx="237200" cy="251098"/>
              <a:chOff x="0" y="-47625"/>
              <a:chExt cx="812800" cy="860425"/>
            </a:xfrm>
          </p:grpSpPr>
          <p:sp>
            <p:nvSpPr>
              <p:cNvPr id="2547" name="Google Shape;2547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548" name="Google Shape;2548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49" name="Google Shape;2549;p29"/>
            <p:cNvGrpSpPr/>
            <p:nvPr/>
          </p:nvGrpSpPr>
          <p:grpSpPr>
            <a:xfrm>
              <a:off x="0" y="2034232"/>
              <a:ext cx="237200" cy="251098"/>
              <a:chOff x="0" y="-47625"/>
              <a:chExt cx="812800" cy="860425"/>
            </a:xfrm>
          </p:grpSpPr>
          <p:sp>
            <p:nvSpPr>
              <p:cNvPr id="2550" name="Google Shape;2550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551" name="Google Shape;2551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52" name="Google Shape;2552;p29"/>
            <p:cNvGrpSpPr/>
            <p:nvPr/>
          </p:nvGrpSpPr>
          <p:grpSpPr>
            <a:xfrm>
              <a:off x="924471" y="2034232"/>
              <a:ext cx="237200" cy="251098"/>
              <a:chOff x="0" y="-47625"/>
              <a:chExt cx="812800" cy="860425"/>
            </a:xfrm>
          </p:grpSpPr>
          <p:sp>
            <p:nvSpPr>
              <p:cNvPr id="2553" name="Google Shape;2553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554" name="Google Shape;2554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55" name="Google Shape;2555;p29"/>
            <p:cNvGrpSpPr/>
            <p:nvPr/>
          </p:nvGrpSpPr>
          <p:grpSpPr>
            <a:xfrm>
              <a:off x="1848943" y="2034232"/>
              <a:ext cx="237200" cy="251098"/>
              <a:chOff x="0" y="-47625"/>
              <a:chExt cx="812800" cy="860425"/>
            </a:xfrm>
          </p:grpSpPr>
          <p:sp>
            <p:nvSpPr>
              <p:cNvPr id="2556" name="Google Shape;2556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557" name="Google Shape;2557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58" name="Google Shape;2558;p29"/>
            <p:cNvGrpSpPr/>
            <p:nvPr/>
          </p:nvGrpSpPr>
          <p:grpSpPr>
            <a:xfrm>
              <a:off x="2773414" y="2034232"/>
              <a:ext cx="237200" cy="251098"/>
              <a:chOff x="0" y="-47625"/>
              <a:chExt cx="812800" cy="860425"/>
            </a:xfrm>
          </p:grpSpPr>
          <p:sp>
            <p:nvSpPr>
              <p:cNvPr id="2559" name="Google Shape;2559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560" name="Google Shape;2560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61" name="Google Shape;2561;p29"/>
            <p:cNvGrpSpPr/>
            <p:nvPr/>
          </p:nvGrpSpPr>
          <p:grpSpPr>
            <a:xfrm>
              <a:off x="3697886" y="2034232"/>
              <a:ext cx="237200" cy="251098"/>
              <a:chOff x="0" y="-47625"/>
              <a:chExt cx="812800" cy="860425"/>
            </a:xfrm>
          </p:grpSpPr>
          <p:sp>
            <p:nvSpPr>
              <p:cNvPr id="2562" name="Google Shape;2562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563" name="Google Shape;2563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64" name="Google Shape;2564;p29"/>
            <p:cNvGrpSpPr/>
            <p:nvPr/>
          </p:nvGrpSpPr>
          <p:grpSpPr>
            <a:xfrm>
              <a:off x="0" y="2716182"/>
              <a:ext cx="237200" cy="251098"/>
              <a:chOff x="0" y="-47625"/>
              <a:chExt cx="812800" cy="860425"/>
            </a:xfrm>
          </p:grpSpPr>
          <p:sp>
            <p:nvSpPr>
              <p:cNvPr id="2565" name="Google Shape;2565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566" name="Google Shape;2566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67" name="Google Shape;2567;p29"/>
            <p:cNvGrpSpPr/>
            <p:nvPr/>
          </p:nvGrpSpPr>
          <p:grpSpPr>
            <a:xfrm>
              <a:off x="924471" y="2716182"/>
              <a:ext cx="237200" cy="251098"/>
              <a:chOff x="0" y="-47625"/>
              <a:chExt cx="812800" cy="860425"/>
            </a:xfrm>
          </p:grpSpPr>
          <p:sp>
            <p:nvSpPr>
              <p:cNvPr id="2568" name="Google Shape;2568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569" name="Google Shape;2569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70" name="Google Shape;2570;p29"/>
            <p:cNvGrpSpPr/>
            <p:nvPr/>
          </p:nvGrpSpPr>
          <p:grpSpPr>
            <a:xfrm>
              <a:off x="1848943" y="2716182"/>
              <a:ext cx="237200" cy="251098"/>
              <a:chOff x="0" y="-47625"/>
              <a:chExt cx="812800" cy="860425"/>
            </a:xfrm>
          </p:grpSpPr>
          <p:sp>
            <p:nvSpPr>
              <p:cNvPr id="2571" name="Google Shape;2571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572" name="Google Shape;2572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73" name="Google Shape;2573;p29"/>
            <p:cNvGrpSpPr/>
            <p:nvPr/>
          </p:nvGrpSpPr>
          <p:grpSpPr>
            <a:xfrm>
              <a:off x="2773414" y="2716182"/>
              <a:ext cx="237200" cy="251098"/>
              <a:chOff x="0" y="-47625"/>
              <a:chExt cx="812800" cy="860425"/>
            </a:xfrm>
          </p:grpSpPr>
          <p:sp>
            <p:nvSpPr>
              <p:cNvPr id="2574" name="Google Shape;2574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575" name="Google Shape;2575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76" name="Google Shape;2576;p29"/>
            <p:cNvGrpSpPr/>
            <p:nvPr/>
          </p:nvGrpSpPr>
          <p:grpSpPr>
            <a:xfrm>
              <a:off x="3697886" y="2716182"/>
              <a:ext cx="237200" cy="251098"/>
              <a:chOff x="0" y="-47625"/>
              <a:chExt cx="812800" cy="860425"/>
            </a:xfrm>
          </p:grpSpPr>
          <p:sp>
            <p:nvSpPr>
              <p:cNvPr id="2577" name="Google Shape;2577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578" name="Google Shape;2578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79" name="Google Shape;2579;p29"/>
            <p:cNvGrpSpPr/>
            <p:nvPr/>
          </p:nvGrpSpPr>
          <p:grpSpPr>
            <a:xfrm>
              <a:off x="0" y="3398131"/>
              <a:ext cx="237200" cy="251098"/>
              <a:chOff x="0" y="-47625"/>
              <a:chExt cx="812800" cy="860425"/>
            </a:xfrm>
          </p:grpSpPr>
          <p:sp>
            <p:nvSpPr>
              <p:cNvPr id="2580" name="Google Shape;2580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581" name="Google Shape;2581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82" name="Google Shape;2582;p29"/>
            <p:cNvGrpSpPr/>
            <p:nvPr/>
          </p:nvGrpSpPr>
          <p:grpSpPr>
            <a:xfrm>
              <a:off x="924471" y="3398131"/>
              <a:ext cx="237200" cy="251098"/>
              <a:chOff x="0" y="-47625"/>
              <a:chExt cx="812800" cy="860425"/>
            </a:xfrm>
          </p:grpSpPr>
          <p:sp>
            <p:nvSpPr>
              <p:cNvPr id="2583" name="Google Shape;2583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584" name="Google Shape;2584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85" name="Google Shape;2585;p29"/>
            <p:cNvGrpSpPr/>
            <p:nvPr/>
          </p:nvGrpSpPr>
          <p:grpSpPr>
            <a:xfrm>
              <a:off x="1848943" y="3398131"/>
              <a:ext cx="237200" cy="251098"/>
              <a:chOff x="0" y="-47625"/>
              <a:chExt cx="812800" cy="860425"/>
            </a:xfrm>
          </p:grpSpPr>
          <p:sp>
            <p:nvSpPr>
              <p:cNvPr id="2586" name="Google Shape;2586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587" name="Google Shape;2587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88" name="Google Shape;2588;p29"/>
            <p:cNvGrpSpPr/>
            <p:nvPr/>
          </p:nvGrpSpPr>
          <p:grpSpPr>
            <a:xfrm>
              <a:off x="2773414" y="3398131"/>
              <a:ext cx="237200" cy="251098"/>
              <a:chOff x="0" y="-47625"/>
              <a:chExt cx="812800" cy="860425"/>
            </a:xfrm>
          </p:grpSpPr>
          <p:sp>
            <p:nvSpPr>
              <p:cNvPr id="2589" name="Google Shape;2589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590" name="Google Shape;2590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91" name="Google Shape;2591;p29"/>
            <p:cNvGrpSpPr/>
            <p:nvPr/>
          </p:nvGrpSpPr>
          <p:grpSpPr>
            <a:xfrm>
              <a:off x="3697886" y="3398131"/>
              <a:ext cx="237200" cy="251098"/>
              <a:chOff x="0" y="-47625"/>
              <a:chExt cx="812800" cy="860425"/>
            </a:xfrm>
          </p:grpSpPr>
          <p:sp>
            <p:nvSpPr>
              <p:cNvPr id="2592" name="Google Shape;2592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593" name="Google Shape;2593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594" name="Google Shape;2594;p29"/>
          <p:cNvGrpSpPr/>
          <p:nvPr/>
        </p:nvGrpSpPr>
        <p:grpSpPr>
          <a:xfrm>
            <a:off x="7424797" y="8303096"/>
            <a:ext cx="3601252" cy="3352365"/>
            <a:chOff x="0" y="-16959"/>
            <a:chExt cx="4801669" cy="4469821"/>
          </a:xfrm>
        </p:grpSpPr>
        <p:grpSp>
          <p:nvGrpSpPr>
            <p:cNvPr id="2595" name="Google Shape;2595;p29"/>
            <p:cNvGrpSpPr/>
            <p:nvPr/>
          </p:nvGrpSpPr>
          <p:grpSpPr>
            <a:xfrm>
              <a:off x="0" y="-16959"/>
              <a:ext cx="289436" cy="306395"/>
              <a:chOff x="0" y="-47625"/>
              <a:chExt cx="812800" cy="860425"/>
            </a:xfrm>
          </p:grpSpPr>
          <p:sp>
            <p:nvSpPr>
              <p:cNvPr id="2596" name="Google Shape;2596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597" name="Google Shape;2597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98" name="Google Shape;2598;p29"/>
            <p:cNvGrpSpPr/>
            <p:nvPr/>
          </p:nvGrpSpPr>
          <p:grpSpPr>
            <a:xfrm>
              <a:off x="0" y="817953"/>
              <a:ext cx="289436" cy="306395"/>
              <a:chOff x="0" y="-47625"/>
              <a:chExt cx="812800" cy="860425"/>
            </a:xfrm>
          </p:grpSpPr>
          <p:sp>
            <p:nvSpPr>
              <p:cNvPr id="2599" name="Google Shape;2599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600" name="Google Shape;2600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01" name="Google Shape;2601;p29"/>
            <p:cNvGrpSpPr/>
            <p:nvPr/>
          </p:nvGrpSpPr>
          <p:grpSpPr>
            <a:xfrm>
              <a:off x="1128058" y="-16959"/>
              <a:ext cx="289436" cy="306395"/>
              <a:chOff x="0" y="-47625"/>
              <a:chExt cx="812800" cy="860425"/>
            </a:xfrm>
          </p:grpSpPr>
          <p:sp>
            <p:nvSpPr>
              <p:cNvPr id="2602" name="Google Shape;2602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603" name="Google Shape;2603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04" name="Google Shape;2604;p29"/>
            <p:cNvGrpSpPr/>
            <p:nvPr/>
          </p:nvGrpSpPr>
          <p:grpSpPr>
            <a:xfrm>
              <a:off x="1128058" y="817953"/>
              <a:ext cx="289436" cy="306395"/>
              <a:chOff x="0" y="-47625"/>
              <a:chExt cx="812800" cy="860425"/>
            </a:xfrm>
          </p:grpSpPr>
          <p:sp>
            <p:nvSpPr>
              <p:cNvPr id="2605" name="Google Shape;2605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606" name="Google Shape;2606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07" name="Google Shape;2607;p29"/>
            <p:cNvGrpSpPr/>
            <p:nvPr/>
          </p:nvGrpSpPr>
          <p:grpSpPr>
            <a:xfrm>
              <a:off x="2256117" y="-16959"/>
              <a:ext cx="289436" cy="306395"/>
              <a:chOff x="0" y="-47625"/>
              <a:chExt cx="812800" cy="860425"/>
            </a:xfrm>
          </p:grpSpPr>
          <p:sp>
            <p:nvSpPr>
              <p:cNvPr id="2608" name="Google Shape;2608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609" name="Google Shape;2609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10" name="Google Shape;2610;p29"/>
            <p:cNvGrpSpPr/>
            <p:nvPr/>
          </p:nvGrpSpPr>
          <p:grpSpPr>
            <a:xfrm>
              <a:off x="2256117" y="817953"/>
              <a:ext cx="289436" cy="306395"/>
              <a:chOff x="0" y="-47625"/>
              <a:chExt cx="812800" cy="860425"/>
            </a:xfrm>
          </p:grpSpPr>
          <p:sp>
            <p:nvSpPr>
              <p:cNvPr id="2611" name="Google Shape;2611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612" name="Google Shape;2612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13" name="Google Shape;2613;p29"/>
            <p:cNvGrpSpPr/>
            <p:nvPr/>
          </p:nvGrpSpPr>
          <p:grpSpPr>
            <a:xfrm>
              <a:off x="3384175" y="-16959"/>
              <a:ext cx="289436" cy="306395"/>
              <a:chOff x="0" y="-47625"/>
              <a:chExt cx="812800" cy="860425"/>
            </a:xfrm>
          </p:grpSpPr>
          <p:sp>
            <p:nvSpPr>
              <p:cNvPr id="2614" name="Google Shape;2614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615" name="Google Shape;2615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16" name="Google Shape;2616;p29"/>
            <p:cNvGrpSpPr/>
            <p:nvPr/>
          </p:nvGrpSpPr>
          <p:grpSpPr>
            <a:xfrm>
              <a:off x="3384175" y="817953"/>
              <a:ext cx="289436" cy="306395"/>
              <a:chOff x="0" y="-47625"/>
              <a:chExt cx="812800" cy="860425"/>
            </a:xfrm>
          </p:grpSpPr>
          <p:sp>
            <p:nvSpPr>
              <p:cNvPr id="2617" name="Google Shape;2617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618" name="Google Shape;2618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19" name="Google Shape;2619;p29"/>
            <p:cNvGrpSpPr/>
            <p:nvPr/>
          </p:nvGrpSpPr>
          <p:grpSpPr>
            <a:xfrm>
              <a:off x="4512233" y="-16959"/>
              <a:ext cx="289436" cy="306395"/>
              <a:chOff x="0" y="-47625"/>
              <a:chExt cx="812800" cy="860425"/>
            </a:xfrm>
          </p:grpSpPr>
          <p:sp>
            <p:nvSpPr>
              <p:cNvPr id="2620" name="Google Shape;2620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621" name="Google Shape;2621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22" name="Google Shape;2622;p29"/>
            <p:cNvGrpSpPr/>
            <p:nvPr/>
          </p:nvGrpSpPr>
          <p:grpSpPr>
            <a:xfrm>
              <a:off x="4512233" y="817953"/>
              <a:ext cx="289436" cy="306395"/>
              <a:chOff x="0" y="-47625"/>
              <a:chExt cx="812800" cy="860425"/>
            </a:xfrm>
          </p:grpSpPr>
          <p:sp>
            <p:nvSpPr>
              <p:cNvPr id="2623" name="Google Shape;2623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624" name="Google Shape;2624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25" name="Google Shape;2625;p29"/>
            <p:cNvGrpSpPr/>
            <p:nvPr/>
          </p:nvGrpSpPr>
          <p:grpSpPr>
            <a:xfrm>
              <a:off x="0" y="1650081"/>
              <a:ext cx="289436" cy="306395"/>
              <a:chOff x="0" y="-47625"/>
              <a:chExt cx="812800" cy="860425"/>
            </a:xfrm>
          </p:grpSpPr>
          <p:sp>
            <p:nvSpPr>
              <p:cNvPr id="2626" name="Google Shape;2626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627" name="Google Shape;2627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28" name="Google Shape;2628;p29"/>
            <p:cNvGrpSpPr/>
            <p:nvPr/>
          </p:nvGrpSpPr>
          <p:grpSpPr>
            <a:xfrm>
              <a:off x="1128058" y="1650081"/>
              <a:ext cx="289436" cy="306395"/>
              <a:chOff x="0" y="-47625"/>
              <a:chExt cx="812800" cy="860425"/>
            </a:xfrm>
          </p:grpSpPr>
          <p:sp>
            <p:nvSpPr>
              <p:cNvPr id="2629" name="Google Shape;2629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630" name="Google Shape;2630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31" name="Google Shape;2631;p29"/>
            <p:cNvGrpSpPr/>
            <p:nvPr/>
          </p:nvGrpSpPr>
          <p:grpSpPr>
            <a:xfrm>
              <a:off x="2256117" y="1650081"/>
              <a:ext cx="289436" cy="306395"/>
              <a:chOff x="0" y="-47625"/>
              <a:chExt cx="812800" cy="860425"/>
            </a:xfrm>
          </p:grpSpPr>
          <p:sp>
            <p:nvSpPr>
              <p:cNvPr id="2632" name="Google Shape;2632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633" name="Google Shape;2633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34" name="Google Shape;2634;p29"/>
            <p:cNvGrpSpPr/>
            <p:nvPr/>
          </p:nvGrpSpPr>
          <p:grpSpPr>
            <a:xfrm>
              <a:off x="3384175" y="1650081"/>
              <a:ext cx="289436" cy="306395"/>
              <a:chOff x="0" y="-47625"/>
              <a:chExt cx="812800" cy="860425"/>
            </a:xfrm>
          </p:grpSpPr>
          <p:sp>
            <p:nvSpPr>
              <p:cNvPr id="2635" name="Google Shape;2635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636" name="Google Shape;2636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37" name="Google Shape;2637;p29"/>
            <p:cNvGrpSpPr/>
            <p:nvPr/>
          </p:nvGrpSpPr>
          <p:grpSpPr>
            <a:xfrm>
              <a:off x="4512233" y="1650081"/>
              <a:ext cx="289436" cy="306395"/>
              <a:chOff x="0" y="-47625"/>
              <a:chExt cx="812800" cy="860425"/>
            </a:xfrm>
          </p:grpSpPr>
          <p:sp>
            <p:nvSpPr>
              <p:cNvPr id="2638" name="Google Shape;2638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639" name="Google Shape;2639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40" name="Google Shape;2640;p29"/>
            <p:cNvGrpSpPr/>
            <p:nvPr/>
          </p:nvGrpSpPr>
          <p:grpSpPr>
            <a:xfrm>
              <a:off x="0" y="2482210"/>
              <a:ext cx="289436" cy="306395"/>
              <a:chOff x="0" y="-47625"/>
              <a:chExt cx="812800" cy="860425"/>
            </a:xfrm>
          </p:grpSpPr>
          <p:sp>
            <p:nvSpPr>
              <p:cNvPr id="2641" name="Google Shape;2641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642" name="Google Shape;2642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43" name="Google Shape;2643;p29"/>
            <p:cNvGrpSpPr/>
            <p:nvPr/>
          </p:nvGrpSpPr>
          <p:grpSpPr>
            <a:xfrm>
              <a:off x="1128058" y="2482210"/>
              <a:ext cx="289436" cy="306395"/>
              <a:chOff x="0" y="-47625"/>
              <a:chExt cx="812800" cy="860425"/>
            </a:xfrm>
          </p:grpSpPr>
          <p:sp>
            <p:nvSpPr>
              <p:cNvPr id="2644" name="Google Shape;2644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645" name="Google Shape;2645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46" name="Google Shape;2646;p29"/>
            <p:cNvGrpSpPr/>
            <p:nvPr/>
          </p:nvGrpSpPr>
          <p:grpSpPr>
            <a:xfrm>
              <a:off x="2256117" y="2482210"/>
              <a:ext cx="289436" cy="306395"/>
              <a:chOff x="0" y="-47625"/>
              <a:chExt cx="812800" cy="860425"/>
            </a:xfrm>
          </p:grpSpPr>
          <p:sp>
            <p:nvSpPr>
              <p:cNvPr id="2647" name="Google Shape;2647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648" name="Google Shape;2648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49" name="Google Shape;2649;p29"/>
            <p:cNvGrpSpPr/>
            <p:nvPr/>
          </p:nvGrpSpPr>
          <p:grpSpPr>
            <a:xfrm>
              <a:off x="3384175" y="2482210"/>
              <a:ext cx="289436" cy="306395"/>
              <a:chOff x="0" y="-47625"/>
              <a:chExt cx="812800" cy="860425"/>
            </a:xfrm>
          </p:grpSpPr>
          <p:sp>
            <p:nvSpPr>
              <p:cNvPr id="2650" name="Google Shape;2650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651" name="Google Shape;2651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52" name="Google Shape;2652;p29"/>
            <p:cNvGrpSpPr/>
            <p:nvPr/>
          </p:nvGrpSpPr>
          <p:grpSpPr>
            <a:xfrm>
              <a:off x="4512233" y="2482210"/>
              <a:ext cx="289436" cy="306395"/>
              <a:chOff x="0" y="-47625"/>
              <a:chExt cx="812800" cy="860425"/>
            </a:xfrm>
          </p:grpSpPr>
          <p:sp>
            <p:nvSpPr>
              <p:cNvPr id="2653" name="Google Shape;2653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654" name="Google Shape;2654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55" name="Google Shape;2655;p29"/>
            <p:cNvGrpSpPr/>
            <p:nvPr/>
          </p:nvGrpSpPr>
          <p:grpSpPr>
            <a:xfrm>
              <a:off x="0" y="3314338"/>
              <a:ext cx="289436" cy="306395"/>
              <a:chOff x="0" y="-47625"/>
              <a:chExt cx="812800" cy="860425"/>
            </a:xfrm>
          </p:grpSpPr>
          <p:sp>
            <p:nvSpPr>
              <p:cNvPr id="2656" name="Google Shape;2656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657" name="Google Shape;2657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58" name="Google Shape;2658;p29"/>
            <p:cNvGrpSpPr/>
            <p:nvPr/>
          </p:nvGrpSpPr>
          <p:grpSpPr>
            <a:xfrm>
              <a:off x="1128058" y="3314338"/>
              <a:ext cx="289436" cy="306395"/>
              <a:chOff x="0" y="-47625"/>
              <a:chExt cx="812800" cy="860425"/>
            </a:xfrm>
          </p:grpSpPr>
          <p:sp>
            <p:nvSpPr>
              <p:cNvPr id="2659" name="Google Shape;2659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660" name="Google Shape;2660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61" name="Google Shape;2661;p29"/>
            <p:cNvGrpSpPr/>
            <p:nvPr/>
          </p:nvGrpSpPr>
          <p:grpSpPr>
            <a:xfrm>
              <a:off x="2256117" y="3314338"/>
              <a:ext cx="289436" cy="306395"/>
              <a:chOff x="0" y="-47625"/>
              <a:chExt cx="812800" cy="860425"/>
            </a:xfrm>
          </p:grpSpPr>
          <p:sp>
            <p:nvSpPr>
              <p:cNvPr id="2662" name="Google Shape;2662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663" name="Google Shape;2663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64" name="Google Shape;2664;p29"/>
            <p:cNvGrpSpPr/>
            <p:nvPr/>
          </p:nvGrpSpPr>
          <p:grpSpPr>
            <a:xfrm>
              <a:off x="3384175" y="3314338"/>
              <a:ext cx="289436" cy="306395"/>
              <a:chOff x="0" y="-47625"/>
              <a:chExt cx="812800" cy="860425"/>
            </a:xfrm>
          </p:grpSpPr>
          <p:sp>
            <p:nvSpPr>
              <p:cNvPr id="2665" name="Google Shape;2665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666" name="Google Shape;2666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67" name="Google Shape;2667;p29"/>
            <p:cNvGrpSpPr/>
            <p:nvPr/>
          </p:nvGrpSpPr>
          <p:grpSpPr>
            <a:xfrm>
              <a:off x="4512233" y="3314338"/>
              <a:ext cx="289436" cy="306395"/>
              <a:chOff x="0" y="-47625"/>
              <a:chExt cx="812800" cy="860425"/>
            </a:xfrm>
          </p:grpSpPr>
          <p:sp>
            <p:nvSpPr>
              <p:cNvPr id="2668" name="Google Shape;2668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669" name="Google Shape;2669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70" name="Google Shape;2670;p29"/>
            <p:cNvGrpSpPr/>
            <p:nvPr/>
          </p:nvGrpSpPr>
          <p:grpSpPr>
            <a:xfrm>
              <a:off x="0" y="4146467"/>
              <a:ext cx="289436" cy="306395"/>
              <a:chOff x="0" y="-47625"/>
              <a:chExt cx="812800" cy="860425"/>
            </a:xfrm>
          </p:grpSpPr>
          <p:sp>
            <p:nvSpPr>
              <p:cNvPr id="2671" name="Google Shape;2671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672" name="Google Shape;2672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73" name="Google Shape;2673;p29"/>
            <p:cNvGrpSpPr/>
            <p:nvPr/>
          </p:nvGrpSpPr>
          <p:grpSpPr>
            <a:xfrm>
              <a:off x="1128058" y="4146467"/>
              <a:ext cx="289436" cy="306395"/>
              <a:chOff x="0" y="-47625"/>
              <a:chExt cx="812800" cy="860425"/>
            </a:xfrm>
          </p:grpSpPr>
          <p:sp>
            <p:nvSpPr>
              <p:cNvPr id="2674" name="Google Shape;2674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675" name="Google Shape;2675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76" name="Google Shape;2676;p29"/>
            <p:cNvGrpSpPr/>
            <p:nvPr/>
          </p:nvGrpSpPr>
          <p:grpSpPr>
            <a:xfrm>
              <a:off x="2256117" y="4146467"/>
              <a:ext cx="289436" cy="306395"/>
              <a:chOff x="0" y="-47625"/>
              <a:chExt cx="812800" cy="860425"/>
            </a:xfrm>
          </p:grpSpPr>
          <p:sp>
            <p:nvSpPr>
              <p:cNvPr id="2677" name="Google Shape;2677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678" name="Google Shape;2678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79" name="Google Shape;2679;p29"/>
            <p:cNvGrpSpPr/>
            <p:nvPr/>
          </p:nvGrpSpPr>
          <p:grpSpPr>
            <a:xfrm>
              <a:off x="3384175" y="4146467"/>
              <a:ext cx="289436" cy="306395"/>
              <a:chOff x="0" y="-47625"/>
              <a:chExt cx="812800" cy="860425"/>
            </a:xfrm>
          </p:grpSpPr>
          <p:sp>
            <p:nvSpPr>
              <p:cNvPr id="2680" name="Google Shape;2680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681" name="Google Shape;2681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82" name="Google Shape;2682;p29"/>
            <p:cNvGrpSpPr/>
            <p:nvPr/>
          </p:nvGrpSpPr>
          <p:grpSpPr>
            <a:xfrm>
              <a:off x="4512233" y="4146467"/>
              <a:ext cx="289436" cy="306395"/>
              <a:chOff x="0" y="-47625"/>
              <a:chExt cx="812800" cy="860425"/>
            </a:xfrm>
          </p:grpSpPr>
          <p:sp>
            <p:nvSpPr>
              <p:cNvPr id="2683" name="Google Shape;2683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2684" name="Google Shape;2684;p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8" name="Shape 2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9" name="Google Shape;2689;p30"/>
          <p:cNvPicPr preferRelativeResize="0"/>
          <p:nvPr/>
        </p:nvPicPr>
        <p:blipFill rotWithShape="1">
          <a:blip r:embed="rId3">
            <a:alphaModFix/>
          </a:blip>
          <a:srcRect b="7811" l="0" r="0" t="7812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0" name="Google Shape;2690;p30"/>
          <p:cNvPicPr preferRelativeResize="0"/>
          <p:nvPr/>
        </p:nvPicPr>
        <p:blipFill rotWithShape="1">
          <a:blip r:embed="rId4">
            <a:alphaModFix amt="85000"/>
          </a:blip>
          <a:srcRect b="833" l="0" r="0" t="832"/>
          <a:stretch/>
        </p:blipFill>
        <p:spPr>
          <a:xfrm>
            <a:off x="6106303" y="1058120"/>
            <a:ext cx="11676872" cy="82001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1" name="Google Shape;2691;p30"/>
          <p:cNvGrpSpPr/>
          <p:nvPr/>
        </p:nvGrpSpPr>
        <p:grpSpPr>
          <a:xfrm>
            <a:off x="1028700" y="3211336"/>
            <a:ext cx="9163713" cy="4295217"/>
            <a:chOff x="0" y="-47625"/>
            <a:chExt cx="2050298" cy="961016"/>
          </a:xfrm>
        </p:grpSpPr>
        <p:sp>
          <p:nvSpPr>
            <p:cNvPr id="2692" name="Google Shape;2692;p30"/>
            <p:cNvSpPr/>
            <p:nvPr/>
          </p:nvSpPr>
          <p:spPr>
            <a:xfrm>
              <a:off x="0" y="0"/>
              <a:ext cx="2050298" cy="913391"/>
            </a:xfrm>
            <a:custGeom>
              <a:rect b="b" l="l" r="r" t="t"/>
              <a:pathLst>
                <a:path extrusionOk="0" h="913391" w="2050298">
                  <a:moveTo>
                    <a:pt x="0" y="0"/>
                  </a:moveTo>
                  <a:lnTo>
                    <a:pt x="2050298" y="0"/>
                  </a:lnTo>
                  <a:lnTo>
                    <a:pt x="2050298" y="913391"/>
                  </a:lnTo>
                  <a:lnTo>
                    <a:pt x="0" y="91339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>
                  <a:alpha val="60392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693" name="Google Shape;2693;p3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94" name="Google Shape;2694;p30"/>
          <p:cNvSpPr txBox="1"/>
          <p:nvPr/>
        </p:nvSpPr>
        <p:spPr>
          <a:xfrm>
            <a:off x="1560980" y="4090722"/>
            <a:ext cx="8099154" cy="1619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94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THANK YOU!</a:t>
            </a:r>
            <a:endParaRPr/>
          </a:p>
        </p:txBody>
      </p:sp>
      <p:sp>
        <p:nvSpPr>
          <p:cNvPr id="2695" name="Google Shape;2695;p30"/>
          <p:cNvSpPr txBox="1"/>
          <p:nvPr/>
        </p:nvSpPr>
        <p:spPr>
          <a:xfrm>
            <a:off x="1560980" y="5895401"/>
            <a:ext cx="8099154" cy="13478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1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Write a closing statement or </a:t>
            </a:r>
            <a:endParaRPr/>
          </a:p>
          <a:p>
            <a:pPr indent="0" lvl="0" marL="0" marR="0" rtl="0" algn="l">
              <a:lnSpc>
                <a:spcPct val="13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1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call-to-action here.</a:t>
            </a:r>
            <a:endParaRPr/>
          </a:p>
        </p:txBody>
      </p:sp>
      <p:grpSp>
        <p:nvGrpSpPr>
          <p:cNvPr id="2696" name="Google Shape;2696;p30"/>
          <p:cNvGrpSpPr/>
          <p:nvPr/>
        </p:nvGrpSpPr>
        <p:grpSpPr>
          <a:xfrm>
            <a:off x="15039746" y="-29341"/>
            <a:ext cx="3360104" cy="3127884"/>
            <a:chOff x="0" y="-15824"/>
            <a:chExt cx="4480139" cy="4170512"/>
          </a:xfrm>
        </p:grpSpPr>
        <p:grpSp>
          <p:nvGrpSpPr>
            <p:cNvPr id="2697" name="Google Shape;2697;p30"/>
            <p:cNvGrpSpPr/>
            <p:nvPr/>
          </p:nvGrpSpPr>
          <p:grpSpPr>
            <a:xfrm>
              <a:off x="0" y="-15824"/>
              <a:ext cx="270055" cy="285879"/>
              <a:chOff x="0" y="-47625"/>
              <a:chExt cx="812800" cy="860425"/>
            </a:xfrm>
          </p:grpSpPr>
          <p:sp>
            <p:nvSpPr>
              <p:cNvPr id="2698" name="Google Shape;2698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699" name="Google Shape;2699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00" name="Google Shape;2700;p30"/>
            <p:cNvGrpSpPr/>
            <p:nvPr/>
          </p:nvGrpSpPr>
          <p:grpSpPr>
            <a:xfrm>
              <a:off x="0" y="763180"/>
              <a:ext cx="270055" cy="285879"/>
              <a:chOff x="0" y="-47625"/>
              <a:chExt cx="812800" cy="860425"/>
            </a:xfrm>
          </p:grpSpPr>
          <p:sp>
            <p:nvSpPr>
              <p:cNvPr id="2701" name="Google Shape;2701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702" name="Google Shape;2702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03" name="Google Shape;2703;p30"/>
            <p:cNvGrpSpPr/>
            <p:nvPr/>
          </p:nvGrpSpPr>
          <p:grpSpPr>
            <a:xfrm>
              <a:off x="1052521" y="-15824"/>
              <a:ext cx="270055" cy="285879"/>
              <a:chOff x="0" y="-47625"/>
              <a:chExt cx="812800" cy="860425"/>
            </a:xfrm>
          </p:grpSpPr>
          <p:sp>
            <p:nvSpPr>
              <p:cNvPr id="2704" name="Google Shape;2704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705" name="Google Shape;2705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06" name="Google Shape;2706;p30"/>
            <p:cNvGrpSpPr/>
            <p:nvPr/>
          </p:nvGrpSpPr>
          <p:grpSpPr>
            <a:xfrm>
              <a:off x="1052521" y="763180"/>
              <a:ext cx="270055" cy="285879"/>
              <a:chOff x="0" y="-47625"/>
              <a:chExt cx="812800" cy="860425"/>
            </a:xfrm>
          </p:grpSpPr>
          <p:sp>
            <p:nvSpPr>
              <p:cNvPr id="2707" name="Google Shape;2707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708" name="Google Shape;2708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09" name="Google Shape;2709;p30"/>
            <p:cNvGrpSpPr/>
            <p:nvPr/>
          </p:nvGrpSpPr>
          <p:grpSpPr>
            <a:xfrm>
              <a:off x="2105042" y="-15824"/>
              <a:ext cx="270055" cy="285879"/>
              <a:chOff x="0" y="-47625"/>
              <a:chExt cx="812800" cy="860425"/>
            </a:xfrm>
          </p:grpSpPr>
          <p:sp>
            <p:nvSpPr>
              <p:cNvPr id="2710" name="Google Shape;2710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711" name="Google Shape;2711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12" name="Google Shape;2712;p30"/>
            <p:cNvGrpSpPr/>
            <p:nvPr/>
          </p:nvGrpSpPr>
          <p:grpSpPr>
            <a:xfrm>
              <a:off x="2105042" y="763180"/>
              <a:ext cx="270055" cy="285879"/>
              <a:chOff x="0" y="-47625"/>
              <a:chExt cx="812800" cy="860425"/>
            </a:xfrm>
          </p:grpSpPr>
          <p:sp>
            <p:nvSpPr>
              <p:cNvPr id="2713" name="Google Shape;2713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714" name="Google Shape;2714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15" name="Google Shape;2715;p30"/>
            <p:cNvGrpSpPr/>
            <p:nvPr/>
          </p:nvGrpSpPr>
          <p:grpSpPr>
            <a:xfrm>
              <a:off x="3157563" y="-15824"/>
              <a:ext cx="270055" cy="285879"/>
              <a:chOff x="0" y="-47625"/>
              <a:chExt cx="812800" cy="860425"/>
            </a:xfrm>
          </p:grpSpPr>
          <p:sp>
            <p:nvSpPr>
              <p:cNvPr id="2716" name="Google Shape;2716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717" name="Google Shape;2717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18" name="Google Shape;2718;p30"/>
            <p:cNvGrpSpPr/>
            <p:nvPr/>
          </p:nvGrpSpPr>
          <p:grpSpPr>
            <a:xfrm>
              <a:off x="3157563" y="763180"/>
              <a:ext cx="270055" cy="285879"/>
              <a:chOff x="0" y="-47625"/>
              <a:chExt cx="812800" cy="860425"/>
            </a:xfrm>
          </p:grpSpPr>
          <p:sp>
            <p:nvSpPr>
              <p:cNvPr id="2719" name="Google Shape;2719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720" name="Google Shape;2720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21" name="Google Shape;2721;p30"/>
            <p:cNvGrpSpPr/>
            <p:nvPr/>
          </p:nvGrpSpPr>
          <p:grpSpPr>
            <a:xfrm>
              <a:off x="4210084" y="-15824"/>
              <a:ext cx="270055" cy="285879"/>
              <a:chOff x="0" y="-47625"/>
              <a:chExt cx="812800" cy="860425"/>
            </a:xfrm>
          </p:grpSpPr>
          <p:sp>
            <p:nvSpPr>
              <p:cNvPr id="2722" name="Google Shape;2722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723" name="Google Shape;2723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24" name="Google Shape;2724;p30"/>
            <p:cNvGrpSpPr/>
            <p:nvPr/>
          </p:nvGrpSpPr>
          <p:grpSpPr>
            <a:xfrm>
              <a:off x="4210084" y="763180"/>
              <a:ext cx="270055" cy="285879"/>
              <a:chOff x="0" y="-47625"/>
              <a:chExt cx="812800" cy="860425"/>
            </a:xfrm>
          </p:grpSpPr>
          <p:sp>
            <p:nvSpPr>
              <p:cNvPr id="2725" name="Google Shape;2725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726" name="Google Shape;2726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27" name="Google Shape;2727;p30"/>
            <p:cNvGrpSpPr/>
            <p:nvPr/>
          </p:nvGrpSpPr>
          <p:grpSpPr>
            <a:xfrm>
              <a:off x="0" y="1539587"/>
              <a:ext cx="270055" cy="285879"/>
              <a:chOff x="0" y="-47625"/>
              <a:chExt cx="812800" cy="860425"/>
            </a:xfrm>
          </p:grpSpPr>
          <p:sp>
            <p:nvSpPr>
              <p:cNvPr id="2728" name="Google Shape;2728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729" name="Google Shape;2729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30" name="Google Shape;2730;p30"/>
            <p:cNvGrpSpPr/>
            <p:nvPr/>
          </p:nvGrpSpPr>
          <p:grpSpPr>
            <a:xfrm>
              <a:off x="1052521" y="1539587"/>
              <a:ext cx="270055" cy="285879"/>
              <a:chOff x="0" y="-47625"/>
              <a:chExt cx="812800" cy="860425"/>
            </a:xfrm>
          </p:grpSpPr>
          <p:sp>
            <p:nvSpPr>
              <p:cNvPr id="2731" name="Google Shape;2731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732" name="Google Shape;2732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33" name="Google Shape;2733;p30"/>
            <p:cNvGrpSpPr/>
            <p:nvPr/>
          </p:nvGrpSpPr>
          <p:grpSpPr>
            <a:xfrm>
              <a:off x="2105042" y="1539587"/>
              <a:ext cx="270055" cy="285879"/>
              <a:chOff x="0" y="-47625"/>
              <a:chExt cx="812800" cy="860425"/>
            </a:xfrm>
          </p:grpSpPr>
          <p:sp>
            <p:nvSpPr>
              <p:cNvPr id="2734" name="Google Shape;2734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735" name="Google Shape;2735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36" name="Google Shape;2736;p30"/>
            <p:cNvGrpSpPr/>
            <p:nvPr/>
          </p:nvGrpSpPr>
          <p:grpSpPr>
            <a:xfrm>
              <a:off x="3157563" y="1539587"/>
              <a:ext cx="270055" cy="285879"/>
              <a:chOff x="0" y="-47625"/>
              <a:chExt cx="812800" cy="860425"/>
            </a:xfrm>
          </p:grpSpPr>
          <p:sp>
            <p:nvSpPr>
              <p:cNvPr id="2737" name="Google Shape;2737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738" name="Google Shape;2738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39" name="Google Shape;2739;p30"/>
            <p:cNvGrpSpPr/>
            <p:nvPr/>
          </p:nvGrpSpPr>
          <p:grpSpPr>
            <a:xfrm>
              <a:off x="4210084" y="1539587"/>
              <a:ext cx="270055" cy="285879"/>
              <a:chOff x="0" y="-47625"/>
              <a:chExt cx="812800" cy="860425"/>
            </a:xfrm>
          </p:grpSpPr>
          <p:sp>
            <p:nvSpPr>
              <p:cNvPr id="2740" name="Google Shape;2740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741" name="Google Shape;2741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42" name="Google Shape;2742;p30"/>
            <p:cNvGrpSpPr/>
            <p:nvPr/>
          </p:nvGrpSpPr>
          <p:grpSpPr>
            <a:xfrm>
              <a:off x="0" y="2315995"/>
              <a:ext cx="270055" cy="285879"/>
              <a:chOff x="0" y="-47625"/>
              <a:chExt cx="812800" cy="860425"/>
            </a:xfrm>
          </p:grpSpPr>
          <p:sp>
            <p:nvSpPr>
              <p:cNvPr id="2743" name="Google Shape;2743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744" name="Google Shape;2744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45" name="Google Shape;2745;p30"/>
            <p:cNvGrpSpPr/>
            <p:nvPr/>
          </p:nvGrpSpPr>
          <p:grpSpPr>
            <a:xfrm>
              <a:off x="1052521" y="2315995"/>
              <a:ext cx="270055" cy="285879"/>
              <a:chOff x="0" y="-47625"/>
              <a:chExt cx="812800" cy="860425"/>
            </a:xfrm>
          </p:grpSpPr>
          <p:sp>
            <p:nvSpPr>
              <p:cNvPr id="2746" name="Google Shape;2746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747" name="Google Shape;2747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48" name="Google Shape;2748;p30"/>
            <p:cNvGrpSpPr/>
            <p:nvPr/>
          </p:nvGrpSpPr>
          <p:grpSpPr>
            <a:xfrm>
              <a:off x="2105042" y="2315995"/>
              <a:ext cx="270055" cy="285879"/>
              <a:chOff x="0" y="-47625"/>
              <a:chExt cx="812800" cy="860425"/>
            </a:xfrm>
          </p:grpSpPr>
          <p:sp>
            <p:nvSpPr>
              <p:cNvPr id="2749" name="Google Shape;2749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750" name="Google Shape;2750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51" name="Google Shape;2751;p30"/>
            <p:cNvGrpSpPr/>
            <p:nvPr/>
          </p:nvGrpSpPr>
          <p:grpSpPr>
            <a:xfrm>
              <a:off x="3157563" y="2315995"/>
              <a:ext cx="270055" cy="285879"/>
              <a:chOff x="0" y="-47625"/>
              <a:chExt cx="812800" cy="860425"/>
            </a:xfrm>
          </p:grpSpPr>
          <p:sp>
            <p:nvSpPr>
              <p:cNvPr id="2752" name="Google Shape;2752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753" name="Google Shape;2753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54" name="Google Shape;2754;p30"/>
            <p:cNvGrpSpPr/>
            <p:nvPr/>
          </p:nvGrpSpPr>
          <p:grpSpPr>
            <a:xfrm>
              <a:off x="4210084" y="2315995"/>
              <a:ext cx="270055" cy="285879"/>
              <a:chOff x="0" y="-47625"/>
              <a:chExt cx="812800" cy="860425"/>
            </a:xfrm>
          </p:grpSpPr>
          <p:sp>
            <p:nvSpPr>
              <p:cNvPr id="2755" name="Google Shape;2755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756" name="Google Shape;2756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57" name="Google Shape;2757;p30"/>
            <p:cNvGrpSpPr/>
            <p:nvPr/>
          </p:nvGrpSpPr>
          <p:grpSpPr>
            <a:xfrm>
              <a:off x="0" y="3092402"/>
              <a:ext cx="270055" cy="285879"/>
              <a:chOff x="0" y="-47625"/>
              <a:chExt cx="812800" cy="860425"/>
            </a:xfrm>
          </p:grpSpPr>
          <p:sp>
            <p:nvSpPr>
              <p:cNvPr id="2758" name="Google Shape;2758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759" name="Google Shape;2759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60" name="Google Shape;2760;p30"/>
            <p:cNvGrpSpPr/>
            <p:nvPr/>
          </p:nvGrpSpPr>
          <p:grpSpPr>
            <a:xfrm>
              <a:off x="1052521" y="3092402"/>
              <a:ext cx="270055" cy="285879"/>
              <a:chOff x="0" y="-47625"/>
              <a:chExt cx="812800" cy="860425"/>
            </a:xfrm>
          </p:grpSpPr>
          <p:sp>
            <p:nvSpPr>
              <p:cNvPr id="2761" name="Google Shape;2761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762" name="Google Shape;2762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63" name="Google Shape;2763;p30"/>
            <p:cNvGrpSpPr/>
            <p:nvPr/>
          </p:nvGrpSpPr>
          <p:grpSpPr>
            <a:xfrm>
              <a:off x="2105042" y="3092402"/>
              <a:ext cx="270055" cy="285879"/>
              <a:chOff x="0" y="-47625"/>
              <a:chExt cx="812800" cy="860425"/>
            </a:xfrm>
          </p:grpSpPr>
          <p:sp>
            <p:nvSpPr>
              <p:cNvPr id="2764" name="Google Shape;2764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765" name="Google Shape;2765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66" name="Google Shape;2766;p30"/>
            <p:cNvGrpSpPr/>
            <p:nvPr/>
          </p:nvGrpSpPr>
          <p:grpSpPr>
            <a:xfrm>
              <a:off x="3157563" y="3092402"/>
              <a:ext cx="270055" cy="285879"/>
              <a:chOff x="0" y="-47625"/>
              <a:chExt cx="812800" cy="860425"/>
            </a:xfrm>
          </p:grpSpPr>
          <p:sp>
            <p:nvSpPr>
              <p:cNvPr id="2767" name="Google Shape;2767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768" name="Google Shape;2768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69" name="Google Shape;2769;p30"/>
            <p:cNvGrpSpPr/>
            <p:nvPr/>
          </p:nvGrpSpPr>
          <p:grpSpPr>
            <a:xfrm>
              <a:off x="4210084" y="3092402"/>
              <a:ext cx="270055" cy="285879"/>
              <a:chOff x="0" y="-47625"/>
              <a:chExt cx="812800" cy="860425"/>
            </a:xfrm>
          </p:grpSpPr>
          <p:sp>
            <p:nvSpPr>
              <p:cNvPr id="2770" name="Google Shape;2770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771" name="Google Shape;2771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72" name="Google Shape;2772;p30"/>
            <p:cNvGrpSpPr/>
            <p:nvPr/>
          </p:nvGrpSpPr>
          <p:grpSpPr>
            <a:xfrm>
              <a:off x="0" y="3868809"/>
              <a:ext cx="270055" cy="285879"/>
              <a:chOff x="0" y="-47625"/>
              <a:chExt cx="812800" cy="860425"/>
            </a:xfrm>
          </p:grpSpPr>
          <p:sp>
            <p:nvSpPr>
              <p:cNvPr id="2773" name="Google Shape;2773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774" name="Google Shape;2774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75" name="Google Shape;2775;p30"/>
            <p:cNvGrpSpPr/>
            <p:nvPr/>
          </p:nvGrpSpPr>
          <p:grpSpPr>
            <a:xfrm>
              <a:off x="1052521" y="3868809"/>
              <a:ext cx="270055" cy="285879"/>
              <a:chOff x="0" y="-47625"/>
              <a:chExt cx="812800" cy="860425"/>
            </a:xfrm>
          </p:grpSpPr>
          <p:sp>
            <p:nvSpPr>
              <p:cNvPr id="2776" name="Google Shape;2776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777" name="Google Shape;2777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78" name="Google Shape;2778;p30"/>
            <p:cNvGrpSpPr/>
            <p:nvPr/>
          </p:nvGrpSpPr>
          <p:grpSpPr>
            <a:xfrm>
              <a:off x="2105042" y="3868809"/>
              <a:ext cx="270055" cy="285879"/>
              <a:chOff x="0" y="-47625"/>
              <a:chExt cx="812800" cy="860425"/>
            </a:xfrm>
          </p:grpSpPr>
          <p:sp>
            <p:nvSpPr>
              <p:cNvPr id="2779" name="Google Shape;2779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780" name="Google Shape;2780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81" name="Google Shape;2781;p30"/>
            <p:cNvGrpSpPr/>
            <p:nvPr/>
          </p:nvGrpSpPr>
          <p:grpSpPr>
            <a:xfrm>
              <a:off x="3157563" y="3868809"/>
              <a:ext cx="270055" cy="285879"/>
              <a:chOff x="0" y="-47625"/>
              <a:chExt cx="812800" cy="860425"/>
            </a:xfrm>
          </p:grpSpPr>
          <p:sp>
            <p:nvSpPr>
              <p:cNvPr id="2782" name="Google Shape;2782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783" name="Google Shape;2783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84" name="Google Shape;2784;p30"/>
            <p:cNvGrpSpPr/>
            <p:nvPr/>
          </p:nvGrpSpPr>
          <p:grpSpPr>
            <a:xfrm>
              <a:off x="4210084" y="3868809"/>
              <a:ext cx="270055" cy="285879"/>
              <a:chOff x="0" y="-47625"/>
              <a:chExt cx="812800" cy="860425"/>
            </a:xfrm>
          </p:grpSpPr>
          <p:sp>
            <p:nvSpPr>
              <p:cNvPr id="2785" name="Google Shape;2785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786" name="Google Shape;2786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787" name="Google Shape;2787;p30"/>
          <p:cNvGrpSpPr/>
          <p:nvPr/>
        </p:nvGrpSpPr>
        <p:grpSpPr>
          <a:xfrm>
            <a:off x="4831909" y="8578886"/>
            <a:ext cx="2200308" cy="2048242"/>
            <a:chOff x="0" y="-10362"/>
            <a:chExt cx="2933744" cy="2730990"/>
          </a:xfrm>
        </p:grpSpPr>
        <p:grpSp>
          <p:nvGrpSpPr>
            <p:cNvPr id="2788" name="Google Shape;2788;p30"/>
            <p:cNvGrpSpPr/>
            <p:nvPr/>
          </p:nvGrpSpPr>
          <p:grpSpPr>
            <a:xfrm>
              <a:off x="0" y="-10362"/>
              <a:ext cx="176841" cy="187203"/>
              <a:chOff x="0" y="-47625"/>
              <a:chExt cx="812800" cy="860425"/>
            </a:xfrm>
          </p:grpSpPr>
          <p:sp>
            <p:nvSpPr>
              <p:cNvPr id="2789" name="Google Shape;2789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2790" name="Google Shape;2790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91" name="Google Shape;2791;p30"/>
            <p:cNvGrpSpPr/>
            <p:nvPr/>
          </p:nvGrpSpPr>
          <p:grpSpPr>
            <a:xfrm>
              <a:off x="0" y="499756"/>
              <a:ext cx="176841" cy="187203"/>
              <a:chOff x="0" y="-47625"/>
              <a:chExt cx="812800" cy="860425"/>
            </a:xfrm>
          </p:grpSpPr>
          <p:sp>
            <p:nvSpPr>
              <p:cNvPr id="2792" name="Google Shape;2792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2793" name="Google Shape;2793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94" name="Google Shape;2794;p30"/>
            <p:cNvGrpSpPr/>
            <p:nvPr/>
          </p:nvGrpSpPr>
          <p:grpSpPr>
            <a:xfrm>
              <a:off x="689226" y="-10362"/>
              <a:ext cx="176841" cy="187203"/>
              <a:chOff x="0" y="-47625"/>
              <a:chExt cx="812800" cy="860425"/>
            </a:xfrm>
          </p:grpSpPr>
          <p:sp>
            <p:nvSpPr>
              <p:cNvPr id="2795" name="Google Shape;2795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2796" name="Google Shape;2796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97" name="Google Shape;2797;p30"/>
            <p:cNvGrpSpPr/>
            <p:nvPr/>
          </p:nvGrpSpPr>
          <p:grpSpPr>
            <a:xfrm>
              <a:off x="689226" y="499756"/>
              <a:ext cx="176841" cy="187203"/>
              <a:chOff x="0" y="-47625"/>
              <a:chExt cx="812800" cy="860425"/>
            </a:xfrm>
          </p:grpSpPr>
          <p:sp>
            <p:nvSpPr>
              <p:cNvPr id="2798" name="Google Shape;2798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2799" name="Google Shape;2799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00" name="Google Shape;2800;p30"/>
            <p:cNvGrpSpPr/>
            <p:nvPr/>
          </p:nvGrpSpPr>
          <p:grpSpPr>
            <a:xfrm>
              <a:off x="1378451" y="-10362"/>
              <a:ext cx="176841" cy="187203"/>
              <a:chOff x="0" y="-47625"/>
              <a:chExt cx="812800" cy="860425"/>
            </a:xfrm>
          </p:grpSpPr>
          <p:sp>
            <p:nvSpPr>
              <p:cNvPr id="2801" name="Google Shape;2801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2802" name="Google Shape;2802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03" name="Google Shape;2803;p30"/>
            <p:cNvGrpSpPr/>
            <p:nvPr/>
          </p:nvGrpSpPr>
          <p:grpSpPr>
            <a:xfrm>
              <a:off x="1378451" y="499756"/>
              <a:ext cx="176841" cy="187203"/>
              <a:chOff x="0" y="-47625"/>
              <a:chExt cx="812800" cy="860425"/>
            </a:xfrm>
          </p:grpSpPr>
          <p:sp>
            <p:nvSpPr>
              <p:cNvPr id="2804" name="Google Shape;2804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2805" name="Google Shape;2805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06" name="Google Shape;2806;p30"/>
            <p:cNvGrpSpPr/>
            <p:nvPr/>
          </p:nvGrpSpPr>
          <p:grpSpPr>
            <a:xfrm>
              <a:off x="2067677" y="-10362"/>
              <a:ext cx="176841" cy="187203"/>
              <a:chOff x="0" y="-47625"/>
              <a:chExt cx="812800" cy="860425"/>
            </a:xfrm>
          </p:grpSpPr>
          <p:sp>
            <p:nvSpPr>
              <p:cNvPr id="2807" name="Google Shape;2807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2808" name="Google Shape;2808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09" name="Google Shape;2809;p30"/>
            <p:cNvGrpSpPr/>
            <p:nvPr/>
          </p:nvGrpSpPr>
          <p:grpSpPr>
            <a:xfrm>
              <a:off x="2067677" y="499756"/>
              <a:ext cx="176841" cy="187203"/>
              <a:chOff x="0" y="-47625"/>
              <a:chExt cx="812800" cy="860425"/>
            </a:xfrm>
          </p:grpSpPr>
          <p:sp>
            <p:nvSpPr>
              <p:cNvPr id="2810" name="Google Shape;2810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2811" name="Google Shape;2811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12" name="Google Shape;2812;p30"/>
            <p:cNvGrpSpPr/>
            <p:nvPr/>
          </p:nvGrpSpPr>
          <p:grpSpPr>
            <a:xfrm>
              <a:off x="2756903" y="-10362"/>
              <a:ext cx="176841" cy="187203"/>
              <a:chOff x="0" y="-47625"/>
              <a:chExt cx="812800" cy="860425"/>
            </a:xfrm>
          </p:grpSpPr>
          <p:sp>
            <p:nvSpPr>
              <p:cNvPr id="2813" name="Google Shape;2813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2814" name="Google Shape;2814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15" name="Google Shape;2815;p30"/>
            <p:cNvGrpSpPr/>
            <p:nvPr/>
          </p:nvGrpSpPr>
          <p:grpSpPr>
            <a:xfrm>
              <a:off x="2756903" y="499756"/>
              <a:ext cx="176841" cy="187203"/>
              <a:chOff x="0" y="-47625"/>
              <a:chExt cx="812800" cy="860425"/>
            </a:xfrm>
          </p:grpSpPr>
          <p:sp>
            <p:nvSpPr>
              <p:cNvPr id="2816" name="Google Shape;2816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2817" name="Google Shape;2817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18" name="Google Shape;2818;p30"/>
            <p:cNvGrpSpPr/>
            <p:nvPr/>
          </p:nvGrpSpPr>
          <p:grpSpPr>
            <a:xfrm>
              <a:off x="0" y="1008173"/>
              <a:ext cx="176841" cy="187203"/>
              <a:chOff x="0" y="-47625"/>
              <a:chExt cx="812800" cy="860425"/>
            </a:xfrm>
          </p:grpSpPr>
          <p:sp>
            <p:nvSpPr>
              <p:cNvPr id="2819" name="Google Shape;2819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2820" name="Google Shape;2820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21" name="Google Shape;2821;p30"/>
            <p:cNvGrpSpPr/>
            <p:nvPr/>
          </p:nvGrpSpPr>
          <p:grpSpPr>
            <a:xfrm>
              <a:off x="689226" y="1008173"/>
              <a:ext cx="176841" cy="187203"/>
              <a:chOff x="0" y="-47625"/>
              <a:chExt cx="812800" cy="860425"/>
            </a:xfrm>
          </p:grpSpPr>
          <p:sp>
            <p:nvSpPr>
              <p:cNvPr id="2822" name="Google Shape;2822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2823" name="Google Shape;2823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24" name="Google Shape;2824;p30"/>
            <p:cNvGrpSpPr/>
            <p:nvPr/>
          </p:nvGrpSpPr>
          <p:grpSpPr>
            <a:xfrm>
              <a:off x="1378451" y="1008173"/>
              <a:ext cx="176841" cy="187203"/>
              <a:chOff x="0" y="-47625"/>
              <a:chExt cx="812800" cy="860425"/>
            </a:xfrm>
          </p:grpSpPr>
          <p:sp>
            <p:nvSpPr>
              <p:cNvPr id="2825" name="Google Shape;2825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2826" name="Google Shape;2826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27" name="Google Shape;2827;p30"/>
            <p:cNvGrpSpPr/>
            <p:nvPr/>
          </p:nvGrpSpPr>
          <p:grpSpPr>
            <a:xfrm>
              <a:off x="2067677" y="1008173"/>
              <a:ext cx="176841" cy="187203"/>
              <a:chOff x="0" y="-47625"/>
              <a:chExt cx="812800" cy="860425"/>
            </a:xfrm>
          </p:grpSpPr>
          <p:sp>
            <p:nvSpPr>
              <p:cNvPr id="2828" name="Google Shape;2828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2829" name="Google Shape;2829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30" name="Google Shape;2830;p30"/>
            <p:cNvGrpSpPr/>
            <p:nvPr/>
          </p:nvGrpSpPr>
          <p:grpSpPr>
            <a:xfrm>
              <a:off x="2756903" y="1008173"/>
              <a:ext cx="176841" cy="187203"/>
              <a:chOff x="0" y="-47625"/>
              <a:chExt cx="812800" cy="860425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2832" name="Google Shape;2832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33" name="Google Shape;2833;p30"/>
            <p:cNvGrpSpPr/>
            <p:nvPr/>
          </p:nvGrpSpPr>
          <p:grpSpPr>
            <a:xfrm>
              <a:off x="0" y="1516590"/>
              <a:ext cx="176841" cy="187203"/>
              <a:chOff x="0" y="-47625"/>
              <a:chExt cx="812800" cy="860425"/>
            </a:xfrm>
          </p:grpSpPr>
          <p:sp>
            <p:nvSpPr>
              <p:cNvPr id="2834" name="Google Shape;2834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2835" name="Google Shape;2835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36" name="Google Shape;2836;p30"/>
            <p:cNvGrpSpPr/>
            <p:nvPr/>
          </p:nvGrpSpPr>
          <p:grpSpPr>
            <a:xfrm>
              <a:off x="689226" y="1516590"/>
              <a:ext cx="176841" cy="187203"/>
              <a:chOff x="0" y="-47625"/>
              <a:chExt cx="812800" cy="860425"/>
            </a:xfrm>
          </p:grpSpPr>
          <p:sp>
            <p:nvSpPr>
              <p:cNvPr id="2837" name="Google Shape;2837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2838" name="Google Shape;2838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39" name="Google Shape;2839;p30"/>
            <p:cNvGrpSpPr/>
            <p:nvPr/>
          </p:nvGrpSpPr>
          <p:grpSpPr>
            <a:xfrm>
              <a:off x="1378451" y="1516590"/>
              <a:ext cx="176841" cy="187203"/>
              <a:chOff x="0" y="-47625"/>
              <a:chExt cx="812800" cy="860425"/>
            </a:xfrm>
          </p:grpSpPr>
          <p:sp>
            <p:nvSpPr>
              <p:cNvPr id="2840" name="Google Shape;2840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2841" name="Google Shape;2841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42" name="Google Shape;2842;p30"/>
            <p:cNvGrpSpPr/>
            <p:nvPr/>
          </p:nvGrpSpPr>
          <p:grpSpPr>
            <a:xfrm>
              <a:off x="2067677" y="1516590"/>
              <a:ext cx="176841" cy="187203"/>
              <a:chOff x="0" y="-47625"/>
              <a:chExt cx="812800" cy="860425"/>
            </a:xfrm>
          </p:grpSpPr>
          <p:sp>
            <p:nvSpPr>
              <p:cNvPr id="2843" name="Google Shape;2843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2844" name="Google Shape;2844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>
              <a:off x="2756903" y="1516590"/>
              <a:ext cx="176841" cy="187203"/>
              <a:chOff x="0" y="-47625"/>
              <a:chExt cx="812800" cy="860425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2847" name="Google Shape;2847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48" name="Google Shape;2848;p30"/>
            <p:cNvGrpSpPr/>
            <p:nvPr/>
          </p:nvGrpSpPr>
          <p:grpSpPr>
            <a:xfrm>
              <a:off x="0" y="2025007"/>
              <a:ext cx="176841" cy="187203"/>
              <a:chOff x="0" y="-47625"/>
              <a:chExt cx="812800" cy="860425"/>
            </a:xfrm>
          </p:grpSpPr>
          <p:sp>
            <p:nvSpPr>
              <p:cNvPr id="2849" name="Google Shape;2849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2850" name="Google Shape;2850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51" name="Google Shape;2851;p30"/>
            <p:cNvGrpSpPr/>
            <p:nvPr/>
          </p:nvGrpSpPr>
          <p:grpSpPr>
            <a:xfrm>
              <a:off x="689226" y="2025007"/>
              <a:ext cx="176841" cy="187203"/>
              <a:chOff x="0" y="-47625"/>
              <a:chExt cx="812800" cy="860425"/>
            </a:xfrm>
          </p:grpSpPr>
          <p:sp>
            <p:nvSpPr>
              <p:cNvPr id="2852" name="Google Shape;2852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2853" name="Google Shape;2853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54" name="Google Shape;2854;p30"/>
            <p:cNvGrpSpPr/>
            <p:nvPr/>
          </p:nvGrpSpPr>
          <p:grpSpPr>
            <a:xfrm>
              <a:off x="1378451" y="2025007"/>
              <a:ext cx="176841" cy="187203"/>
              <a:chOff x="0" y="-47625"/>
              <a:chExt cx="812800" cy="860425"/>
            </a:xfrm>
          </p:grpSpPr>
          <p:sp>
            <p:nvSpPr>
              <p:cNvPr id="2855" name="Google Shape;2855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2856" name="Google Shape;2856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57" name="Google Shape;2857;p30"/>
            <p:cNvGrpSpPr/>
            <p:nvPr/>
          </p:nvGrpSpPr>
          <p:grpSpPr>
            <a:xfrm>
              <a:off x="2067677" y="2025007"/>
              <a:ext cx="176841" cy="187203"/>
              <a:chOff x="0" y="-47625"/>
              <a:chExt cx="812800" cy="860425"/>
            </a:xfrm>
          </p:grpSpPr>
          <p:sp>
            <p:nvSpPr>
              <p:cNvPr id="2858" name="Google Shape;2858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2859" name="Google Shape;2859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60" name="Google Shape;2860;p30"/>
            <p:cNvGrpSpPr/>
            <p:nvPr/>
          </p:nvGrpSpPr>
          <p:grpSpPr>
            <a:xfrm>
              <a:off x="2756903" y="2025007"/>
              <a:ext cx="176841" cy="187203"/>
              <a:chOff x="0" y="-47625"/>
              <a:chExt cx="812800" cy="860425"/>
            </a:xfrm>
          </p:grpSpPr>
          <p:sp>
            <p:nvSpPr>
              <p:cNvPr id="2861" name="Google Shape;2861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2862" name="Google Shape;2862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63" name="Google Shape;2863;p30"/>
            <p:cNvGrpSpPr/>
            <p:nvPr/>
          </p:nvGrpSpPr>
          <p:grpSpPr>
            <a:xfrm>
              <a:off x="0" y="2533425"/>
              <a:ext cx="176841" cy="187203"/>
              <a:chOff x="0" y="-47625"/>
              <a:chExt cx="812800" cy="860425"/>
            </a:xfrm>
          </p:grpSpPr>
          <p:sp>
            <p:nvSpPr>
              <p:cNvPr id="2864" name="Google Shape;2864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2865" name="Google Shape;2865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66" name="Google Shape;2866;p30"/>
            <p:cNvGrpSpPr/>
            <p:nvPr/>
          </p:nvGrpSpPr>
          <p:grpSpPr>
            <a:xfrm>
              <a:off x="689226" y="2533425"/>
              <a:ext cx="176841" cy="187203"/>
              <a:chOff x="0" y="-47625"/>
              <a:chExt cx="812800" cy="860425"/>
            </a:xfrm>
          </p:grpSpPr>
          <p:sp>
            <p:nvSpPr>
              <p:cNvPr id="2867" name="Google Shape;2867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2868" name="Google Shape;2868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69" name="Google Shape;2869;p30"/>
            <p:cNvGrpSpPr/>
            <p:nvPr/>
          </p:nvGrpSpPr>
          <p:grpSpPr>
            <a:xfrm>
              <a:off x="1378451" y="2533425"/>
              <a:ext cx="176841" cy="187203"/>
              <a:chOff x="0" y="-47625"/>
              <a:chExt cx="812800" cy="860425"/>
            </a:xfrm>
          </p:grpSpPr>
          <p:sp>
            <p:nvSpPr>
              <p:cNvPr id="2870" name="Google Shape;2870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2871" name="Google Shape;2871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72" name="Google Shape;2872;p30"/>
            <p:cNvGrpSpPr/>
            <p:nvPr/>
          </p:nvGrpSpPr>
          <p:grpSpPr>
            <a:xfrm>
              <a:off x="2067677" y="2533425"/>
              <a:ext cx="176841" cy="187203"/>
              <a:chOff x="0" y="-47625"/>
              <a:chExt cx="812800" cy="860425"/>
            </a:xfrm>
          </p:grpSpPr>
          <p:sp>
            <p:nvSpPr>
              <p:cNvPr id="2873" name="Google Shape;2873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2874" name="Google Shape;2874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75" name="Google Shape;2875;p30"/>
            <p:cNvGrpSpPr/>
            <p:nvPr/>
          </p:nvGrpSpPr>
          <p:grpSpPr>
            <a:xfrm>
              <a:off x="2756903" y="2533425"/>
              <a:ext cx="176841" cy="187203"/>
              <a:chOff x="0" y="-47625"/>
              <a:chExt cx="812800" cy="860425"/>
            </a:xfrm>
          </p:grpSpPr>
          <p:sp>
            <p:nvSpPr>
              <p:cNvPr id="2876" name="Google Shape;2876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B1F8"/>
              </a:solidFill>
              <a:ln>
                <a:noFill/>
              </a:ln>
            </p:spPr>
          </p:sp>
          <p:sp>
            <p:nvSpPr>
              <p:cNvPr id="2877" name="Google Shape;2877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878" name="Google Shape;2878;p30"/>
          <p:cNvGrpSpPr/>
          <p:nvPr/>
        </p:nvGrpSpPr>
        <p:grpSpPr>
          <a:xfrm>
            <a:off x="1560980" y="3836348"/>
            <a:ext cx="971829" cy="197224"/>
            <a:chOff x="0" y="-14555"/>
            <a:chExt cx="1295772" cy="262966"/>
          </a:xfrm>
        </p:grpSpPr>
        <p:grpSp>
          <p:nvGrpSpPr>
            <p:cNvPr id="2879" name="Google Shape;2879;p30"/>
            <p:cNvGrpSpPr/>
            <p:nvPr/>
          </p:nvGrpSpPr>
          <p:grpSpPr>
            <a:xfrm>
              <a:off x="0" y="-14555"/>
              <a:ext cx="248411" cy="262966"/>
              <a:chOff x="0" y="-47625"/>
              <a:chExt cx="812800" cy="860425"/>
            </a:xfrm>
          </p:grpSpPr>
          <p:sp>
            <p:nvSpPr>
              <p:cNvPr id="2880" name="Google Shape;2880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2881" name="Google Shape;2881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82" name="Google Shape;2882;p30"/>
            <p:cNvGrpSpPr/>
            <p:nvPr/>
          </p:nvGrpSpPr>
          <p:grpSpPr>
            <a:xfrm>
              <a:off x="523681" y="-14555"/>
              <a:ext cx="248411" cy="262966"/>
              <a:chOff x="0" y="-47625"/>
              <a:chExt cx="812800" cy="860425"/>
            </a:xfrm>
          </p:grpSpPr>
          <p:sp>
            <p:nvSpPr>
              <p:cNvPr id="2883" name="Google Shape;2883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2884" name="Google Shape;2884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85" name="Google Shape;2885;p30"/>
            <p:cNvGrpSpPr/>
            <p:nvPr/>
          </p:nvGrpSpPr>
          <p:grpSpPr>
            <a:xfrm>
              <a:off x="1047361" y="-14555"/>
              <a:ext cx="248411" cy="262966"/>
              <a:chOff x="0" y="-47625"/>
              <a:chExt cx="812800" cy="860425"/>
            </a:xfrm>
          </p:grpSpPr>
          <p:sp>
            <p:nvSpPr>
              <p:cNvPr id="2886" name="Google Shape;2886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2887" name="Google Shape;2887;p3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1" name="Shape 2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2" name="Google Shape;2892;p31"/>
          <p:cNvPicPr preferRelativeResize="0"/>
          <p:nvPr/>
        </p:nvPicPr>
        <p:blipFill rotWithShape="1">
          <a:blip r:embed="rId3">
            <a:alphaModFix/>
          </a:blip>
          <a:srcRect b="22085" l="-25000" r="-24999" t="21663"/>
          <a:stretch/>
        </p:blipFill>
        <p:spPr>
          <a:xfrm>
            <a:off x="-4648200" y="0"/>
            <a:ext cx="275082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93" name="Google Shape;2893;p31"/>
          <p:cNvGrpSpPr/>
          <p:nvPr/>
        </p:nvGrpSpPr>
        <p:grpSpPr>
          <a:xfrm>
            <a:off x="544039" y="7677847"/>
            <a:ext cx="13944632" cy="1998670"/>
            <a:chOff x="0" y="-19050"/>
            <a:chExt cx="18592843" cy="2664892"/>
          </a:xfrm>
        </p:grpSpPr>
        <p:sp>
          <p:nvSpPr>
            <p:cNvPr id="2894" name="Google Shape;2894;p31"/>
            <p:cNvSpPr txBox="1"/>
            <p:nvPr/>
          </p:nvSpPr>
          <p:spPr>
            <a:xfrm>
              <a:off x="0" y="-19050"/>
              <a:ext cx="18592843" cy="1644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0">
                  <a:solidFill>
                    <a:srgbClr val="000000"/>
                  </a:solidFill>
                  <a:latin typeface="Forum"/>
                  <a:ea typeface="Forum"/>
                  <a:cs typeface="Forum"/>
                  <a:sym typeface="Forum"/>
                </a:rPr>
                <a:t>ADD A TEAM MEMBERS PAGE</a:t>
              </a:r>
              <a:endParaRPr/>
            </a:p>
          </p:txBody>
        </p:sp>
        <p:sp>
          <p:nvSpPr>
            <p:cNvPr id="2895" name="Google Shape;2895;p31"/>
            <p:cNvSpPr txBox="1"/>
            <p:nvPr/>
          </p:nvSpPr>
          <p:spPr>
            <a:xfrm>
              <a:off x="0" y="1914534"/>
              <a:ext cx="16429858" cy="7313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50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Elaborate on what you want to discuss. </a:t>
              </a:r>
              <a:endParaRPr/>
            </a:p>
          </p:txBody>
        </p:sp>
      </p:grpSp>
      <p:grpSp>
        <p:nvGrpSpPr>
          <p:cNvPr id="2896" name="Google Shape;2896;p31"/>
          <p:cNvGrpSpPr/>
          <p:nvPr/>
        </p:nvGrpSpPr>
        <p:grpSpPr>
          <a:xfrm>
            <a:off x="1277068" y="6217650"/>
            <a:ext cx="2489041" cy="977982"/>
            <a:chOff x="0" y="0"/>
            <a:chExt cx="3318721" cy="1303976"/>
          </a:xfrm>
        </p:grpSpPr>
        <p:sp>
          <p:nvSpPr>
            <p:cNvPr id="2897" name="Google Shape;2897;p31"/>
            <p:cNvSpPr txBox="1"/>
            <p:nvPr/>
          </p:nvSpPr>
          <p:spPr>
            <a:xfrm>
              <a:off x="0" y="0"/>
              <a:ext cx="3318721" cy="6305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8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103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Name</a:t>
              </a:r>
              <a:endParaRPr/>
            </a:p>
          </p:txBody>
        </p:sp>
        <p:sp>
          <p:nvSpPr>
            <p:cNvPr id="2898" name="Google Shape;2898;p31"/>
            <p:cNvSpPr txBox="1"/>
            <p:nvPr/>
          </p:nvSpPr>
          <p:spPr>
            <a:xfrm>
              <a:off x="0" y="864819"/>
              <a:ext cx="3318721" cy="4391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9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16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Title or Position</a:t>
              </a:r>
              <a:endParaRPr/>
            </a:p>
          </p:txBody>
        </p:sp>
      </p:grpSp>
      <p:grpSp>
        <p:nvGrpSpPr>
          <p:cNvPr id="2899" name="Google Shape;2899;p31"/>
          <p:cNvGrpSpPr/>
          <p:nvPr/>
        </p:nvGrpSpPr>
        <p:grpSpPr>
          <a:xfrm>
            <a:off x="5693393" y="6217650"/>
            <a:ext cx="2489041" cy="977982"/>
            <a:chOff x="0" y="0"/>
            <a:chExt cx="3318721" cy="1303976"/>
          </a:xfrm>
        </p:grpSpPr>
        <p:sp>
          <p:nvSpPr>
            <p:cNvPr id="2900" name="Google Shape;2900;p31"/>
            <p:cNvSpPr txBox="1"/>
            <p:nvPr/>
          </p:nvSpPr>
          <p:spPr>
            <a:xfrm>
              <a:off x="0" y="0"/>
              <a:ext cx="3318721" cy="6305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8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103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Name</a:t>
              </a:r>
              <a:endParaRPr/>
            </a:p>
          </p:txBody>
        </p:sp>
        <p:sp>
          <p:nvSpPr>
            <p:cNvPr id="2901" name="Google Shape;2901;p31"/>
            <p:cNvSpPr txBox="1"/>
            <p:nvPr/>
          </p:nvSpPr>
          <p:spPr>
            <a:xfrm>
              <a:off x="0" y="864819"/>
              <a:ext cx="3318721" cy="4391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9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16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Title or Position</a:t>
              </a:r>
              <a:endParaRPr/>
            </a:p>
          </p:txBody>
        </p:sp>
      </p:grpSp>
      <p:grpSp>
        <p:nvGrpSpPr>
          <p:cNvPr id="2902" name="Google Shape;2902;p31"/>
          <p:cNvGrpSpPr/>
          <p:nvPr/>
        </p:nvGrpSpPr>
        <p:grpSpPr>
          <a:xfrm>
            <a:off x="10109593" y="6217650"/>
            <a:ext cx="2489041" cy="977982"/>
            <a:chOff x="0" y="0"/>
            <a:chExt cx="3318721" cy="1303976"/>
          </a:xfrm>
        </p:grpSpPr>
        <p:sp>
          <p:nvSpPr>
            <p:cNvPr id="2903" name="Google Shape;2903;p31"/>
            <p:cNvSpPr txBox="1"/>
            <p:nvPr/>
          </p:nvSpPr>
          <p:spPr>
            <a:xfrm>
              <a:off x="0" y="0"/>
              <a:ext cx="3318721" cy="6305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8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103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Name</a:t>
              </a:r>
              <a:endParaRPr/>
            </a:p>
          </p:txBody>
        </p:sp>
        <p:sp>
          <p:nvSpPr>
            <p:cNvPr id="2904" name="Google Shape;2904;p31"/>
            <p:cNvSpPr txBox="1"/>
            <p:nvPr/>
          </p:nvSpPr>
          <p:spPr>
            <a:xfrm>
              <a:off x="0" y="864819"/>
              <a:ext cx="3318721" cy="4391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9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16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Title or Position</a:t>
              </a:r>
              <a:endParaRPr/>
            </a:p>
          </p:txBody>
        </p:sp>
      </p:grpSp>
      <p:grpSp>
        <p:nvGrpSpPr>
          <p:cNvPr id="2905" name="Google Shape;2905;p31"/>
          <p:cNvGrpSpPr/>
          <p:nvPr/>
        </p:nvGrpSpPr>
        <p:grpSpPr>
          <a:xfrm>
            <a:off x="14521891" y="6217650"/>
            <a:ext cx="2489041" cy="977982"/>
            <a:chOff x="0" y="0"/>
            <a:chExt cx="3318721" cy="1303976"/>
          </a:xfrm>
        </p:grpSpPr>
        <p:sp>
          <p:nvSpPr>
            <p:cNvPr id="2906" name="Google Shape;2906;p31"/>
            <p:cNvSpPr txBox="1"/>
            <p:nvPr/>
          </p:nvSpPr>
          <p:spPr>
            <a:xfrm>
              <a:off x="0" y="0"/>
              <a:ext cx="3318721" cy="6305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8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103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Name</a:t>
              </a:r>
              <a:endParaRPr/>
            </a:p>
          </p:txBody>
        </p:sp>
        <p:sp>
          <p:nvSpPr>
            <p:cNvPr id="2907" name="Google Shape;2907;p31"/>
            <p:cNvSpPr txBox="1"/>
            <p:nvPr/>
          </p:nvSpPr>
          <p:spPr>
            <a:xfrm>
              <a:off x="0" y="864819"/>
              <a:ext cx="3318721" cy="4391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9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16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Title or Position</a:t>
              </a:r>
              <a:endParaRPr/>
            </a:p>
          </p:txBody>
        </p:sp>
      </p:grpSp>
      <p:pic>
        <p:nvPicPr>
          <p:cNvPr id="2908" name="Google Shape;2908;p31"/>
          <p:cNvPicPr preferRelativeResize="0"/>
          <p:nvPr/>
        </p:nvPicPr>
        <p:blipFill rotWithShape="1">
          <a:blip r:embed="rId4">
            <a:alphaModFix amt="85000"/>
          </a:blip>
          <a:srcRect b="0" l="1668" r="1668" t="0"/>
          <a:stretch/>
        </p:blipFill>
        <p:spPr>
          <a:xfrm>
            <a:off x="544039" y="-287610"/>
            <a:ext cx="3955099" cy="6135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9" name="Google Shape;2909;p31"/>
          <p:cNvPicPr preferRelativeResize="0"/>
          <p:nvPr/>
        </p:nvPicPr>
        <p:blipFill rotWithShape="1">
          <a:blip r:embed="rId5">
            <a:alphaModFix amt="85000"/>
          </a:blip>
          <a:srcRect b="0" l="1713" r="1712" t="0"/>
          <a:stretch/>
        </p:blipFill>
        <p:spPr>
          <a:xfrm>
            <a:off x="4960364" y="-287610"/>
            <a:ext cx="3955099" cy="6135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0" name="Google Shape;2910;p31"/>
          <p:cNvPicPr preferRelativeResize="0"/>
          <p:nvPr/>
        </p:nvPicPr>
        <p:blipFill rotWithShape="1">
          <a:blip r:embed="rId6">
            <a:alphaModFix amt="85000"/>
          </a:blip>
          <a:srcRect b="0" l="1653" r="1652" t="0"/>
          <a:stretch/>
        </p:blipFill>
        <p:spPr>
          <a:xfrm>
            <a:off x="9376564" y="-287610"/>
            <a:ext cx="3955099" cy="6135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1" name="Google Shape;2911;p31"/>
          <p:cNvPicPr preferRelativeResize="0"/>
          <p:nvPr/>
        </p:nvPicPr>
        <p:blipFill rotWithShape="1">
          <a:blip r:embed="rId7">
            <a:alphaModFix amt="85000"/>
          </a:blip>
          <a:srcRect b="0" l="7025" r="7025" t="0"/>
          <a:stretch/>
        </p:blipFill>
        <p:spPr>
          <a:xfrm>
            <a:off x="13788862" y="-287610"/>
            <a:ext cx="3955099" cy="61355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12" name="Google Shape;2912;p31"/>
          <p:cNvGrpSpPr/>
          <p:nvPr/>
        </p:nvGrpSpPr>
        <p:grpSpPr>
          <a:xfrm>
            <a:off x="-584283" y="2265427"/>
            <a:ext cx="1891007" cy="1760318"/>
            <a:chOff x="0" y="-8905"/>
            <a:chExt cx="2521343" cy="2347090"/>
          </a:xfrm>
        </p:grpSpPr>
        <p:grpSp>
          <p:nvGrpSpPr>
            <p:cNvPr id="2913" name="Google Shape;2913;p31"/>
            <p:cNvGrpSpPr/>
            <p:nvPr/>
          </p:nvGrpSpPr>
          <p:grpSpPr>
            <a:xfrm>
              <a:off x="0" y="-8905"/>
              <a:ext cx="151982" cy="160887"/>
              <a:chOff x="0" y="-47625"/>
              <a:chExt cx="812800" cy="860425"/>
            </a:xfrm>
          </p:grpSpPr>
          <p:sp>
            <p:nvSpPr>
              <p:cNvPr id="2914" name="Google Shape;2914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915" name="Google Shape;2915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16" name="Google Shape;2916;p31"/>
            <p:cNvGrpSpPr/>
            <p:nvPr/>
          </p:nvGrpSpPr>
          <p:grpSpPr>
            <a:xfrm>
              <a:off x="0" y="429505"/>
              <a:ext cx="151982" cy="160887"/>
              <a:chOff x="0" y="-47625"/>
              <a:chExt cx="812800" cy="860425"/>
            </a:xfrm>
          </p:grpSpPr>
          <p:sp>
            <p:nvSpPr>
              <p:cNvPr id="2917" name="Google Shape;2917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918" name="Google Shape;2918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19" name="Google Shape;2919;p31"/>
            <p:cNvGrpSpPr/>
            <p:nvPr/>
          </p:nvGrpSpPr>
          <p:grpSpPr>
            <a:xfrm>
              <a:off x="592340" y="-8905"/>
              <a:ext cx="151982" cy="160887"/>
              <a:chOff x="0" y="-47625"/>
              <a:chExt cx="812800" cy="860425"/>
            </a:xfrm>
          </p:grpSpPr>
          <p:sp>
            <p:nvSpPr>
              <p:cNvPr id="2920" name="Google Shape;2920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921" name="Google Shape;2921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22" name="Google Shape;2922;p31"/>
            <p:cNvGrpSpPr/>
            <p:nvPr/>
          </p:nvGrpSpPr>
          <p:grpSpPr>
            <a:xfrm>
              <a:off x="592340" y="429505"/>
              <a:ext cx="151982" cy="160887"/>
              <a:chOff x="0" y="-47625"/>
              <a:chExt cx="812800" cy="860425"/>
            </a:xfrm>
          </p:grpSpPr>
          <p:sp>
            <p:nvSpPr>
              <p:cNvPr id="2923" name="Google Shape;2923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924" name="Google Shape;2924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25" name="Google Shape;2925;p31"/>
            <p:cNvGrpSpPr/>
            <p:nvPr/>
          </p:nvGrpSpPr>
          <p:grpSpPr>
            <a:xfrm>
              <a:off x="1184681" y="-8905"/>
              <a:ext cx="151982" cy="160887"/>
              <a:chOff x="0" y="-47625"/>
              <a:chExt cx="812800" cy="860425"/>
            </a:xfrm>
          </p:grpSpPr>
          <p:sp>
            <p:nvSpPr>
              <p:cNvPr id="2926" name="Google Shape;2926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927" name="Google Shape;2927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28" name="Google Shape;2928;p31"/>
            <p:cNvGrpSpPr/>
            <p:nvPr/>
          </p:nvGrpSpPr>
          <p:grpSpPr>
            <a:xfrm>
              <a:off x="1184681" y="429505"/>
              <a:ext cx="151982" cy="160887"/>
              <a:chOff x="0" y="-47625"/>
              <a:chExt cx="812800" cy="860425"/>
            </a:xfrm>
          </p:grpSpPr>
          <p:sp>
            <p:nvSpPr>
              <p:cNvPr id="2929" name="Google Shape;2929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930" name="Google Shape;2930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31" name="Google Shape;2931;p31"/>
            <p:cNvGrpSpPr/>
            <p:nvPr/>
          </p:nvGrpSpPr>
          <p:grpSpPr>
            <a:xfrm>
              <a:off x="1777021" y="-8905"/>
              <a:ext cx="151982" cy="160887"/>
              <a:chOff x="0" y="-47625"/>
              <a:chExt cx="812800" cy="860425"/>
            </a:xfrm>
          </p:grpSpPr>
          <p:sp>
            <p:nvSpPr>
              <p:cNvPr id="2932" name="Google Shape;2932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933" name="Google Shape;2933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34" name="Google Shape;2934;p31"/>
            <p:cNvGrpSpPr/>
            <p:nvPr/>
          </p:nvGrpSpPr>
          <p:grpSpPr>
            <a:xfrm>
              <a:off x="1777021" y="429505"/>
              <a:ext cx="151982" cy="160887"/>
              <a:chOff x="0" y="-47625"/>
              <a:chExt cx="812800" cy="860425"/>
            </a:xfrm>
          </p:grpSpPr>
          <p:sp>
            <p:nvSpPr>
              <p:cNvPr id="2935" name="Google Shape;2935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936" name="Google Shape;2936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37" name="Google Shape;2937;p31"/>
            <p:cNvGrpSpPr/>
            <p:nvPr/>
          </p:nvGrpSpPr>
          <p:grpSpPr>
            <a:xfrm>
              <a:off x="2369361" y="-8905"/>
              <a:ext cx="151982" cy="160887"/>
              <a:chOff x="0" y="-47625"/>
              <a:chExt cx="812800" cy="860425"/>
            </a:xfrm>
          </p:grpSpPr>
          <p:sp>
            <p:nvSpPr>
              <p:cNvPr id="2938" name="Google Shape;2938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939" name="Google Shape;2939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40" name="Google Shape;2940;p31"/>
            <p:cNvGrpSpPr/>
            <p:nvPr/>
          </p:nvGrpSpPr>
          <p:grpSpPr>
            <a:xfrm>
              <a:off x="2369361" y="429505"/>
              <a:ext cx="151982" cy="160887"/>
              <a:chOff x="0" y="-47625"/>
              <a:chExt cx="812800" cy="860425"/>
            </a:xfrm>
          </p:grpSpPr>
          <p:sp>
            <p:nvSpPr>
              <p:cNvPr id="2941" name="Google Shape;2941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942" name="Google Shape;2942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43" name="Google Shape;2943;p31"/>
            <p:cNvGrpSpPr/>
            <p:nvPr/>
          </p:nvGrpSpPr>
          <p:grpSpPr>
            <a:xfrm>
              <a:off x="0" y="866453"/>
              <a:ext cx="151982" cy="160887"/>
              <a:chOff x="0" y="-47625"/>
              <a:chExt cx="812800" cy="860425"/>
            </a:xfrm>
          </p:grpSpPr>
          <p:sp>
            <p:nvSpPr>
              <p:cNvPr id="2944" name="Google Shape;2944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945" name="Google Shape;2945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46" name="Google Shape;2946;p31"/>
            <p:cNvGrpSpPr/>
            <p:nvPr/>
          </p:nvGrpSpPr>
          <p:grpSpPr>
            <a:xfrm>
              <a:off x="592340" y="866453"/>
              <a:ext cx="151982" cy="160887"/>
              <a:chOff x="0" y="-47625"/>
              <a:chExt cx="812800" cy="860425"/>
            </a:xfrm>
          </p:grpSpPr>
          <p:sp>
            <p:nvSpPr>
              <p:cNvPr id="2947" name="Google Shape;2947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948" name="Google Shape;2948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49" name="Google Shape;2949;p31"/>
            <p:cNvGrpSpPr/>
            <p:nvPr/>
          </p:nvGrpSpPr>
          <p:grpSpPr>
            <a:xfrm>
              <a:off x="1184681" y="866453"/>
              <a:ext cx="151982" cy="160887"/>
              <a:chOff x="0" y="-47625"/>
              <a:chExt cx="812800" cy="860425"/>
            </a:xfrm>
          </p:grpSpPr>
          <p:sp>
            <p:nvSpPr>
              <p:cNvPr id="2950" name="Google Shape;2950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951" name="Google Shape;2951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52" name="Google Shape;2952;p31"/>
            <p:cNvGrpSpPr/>
            <p:nvPr/>
          </p:nvGrpSpPr>
          <p:grpSpPr>
            <a:xfrm>
              <a:off x="1777021" y="866453"/>
              <a:ext cx="151982" cy="160887"/>
              <a:chOff x="0" y="-47625"/>
              <a:chExt cx="812800" cy="860425"/>
            </a:xfrm>
          </p:grpSpPr>
          <p:sp>
            <p:nvSpPr>
              <p:cNvPr id="2953" name="Google Shape;2953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954" name="Google Shape;2954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55" name="Google Shape;2955;p31"/>
            <p:cNvGrpSpPr/>
            <p:nvPr/>
          </p:nvGrpSpPr>
          <p:grpSpPr>
            <a:xfrm>
              <a:off x="2369361" y="866453"/>
              <a:ext cx="151982" cy="160887"/>
              <a:chOff x="0" y="-47625"/>
              <a:chExt cx="812800" cy="860425"/>
            </a:xfrm>
          </p:grpSpPr>
          <p:sp>
            <p:nvSpPr>
              <p:cNvPr id="2956" name="Google Shape;2956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957" name="Google Shape;2957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58" name="Google Shape;2958;p31"/>
            <p:cNvGrpSpPr/>
            <p:nvPr/>
          </p:nvGrpSpPr>
          <p:grpSpPr>
            <a:xfrm>
              <a:off x="0" y="1303401"/>
              <a:ext cx="151982" cy="160887"/>
              <a:chOff x="0" y="-47625"/>
              <a:chExt cx="812800" cy="860425"/>
            </a:xfrm>
          </p:grpSpPr>
          <p:sp>
            <p:nvSpPr>
              <p:cNvPr id="2959" name="Google Shape;2959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960" name="Google Shape;2960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61" name="Google Shape;2961;p31"/>
            <p:cNvGrpSpPr/>
            <p:nvPr/>
          </p:nvGrpSpPr>
          <p:grpSpPr>
            <a:xfrm>
              <a:off x="592340" y="1303401"/>
              <a:ext cx="151982" cy="160887"/>
              <a:chOff x="0" y="-47625"/>
              <a:chExt cx="812800" cy="860425"/>
            </a:xfrm>
          </p:grpSpPr>
          <p:sp>
            <p:nvSpPr>
              <p:cNvPr id="2962" name="Google Shape;2962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963" name="Google Shape;2963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64" name="Google Shape;2964;p31"/>
            <p:cNvGrpSpPr/>
            <p:nvPr/>
          </p:nvGrpSpPr>
          <p:grpSpPr>
            <a:xfrm>
              <a:off x="1184681" y="1303401"/>
              <a:ext cx="151982" cy="160887"/>
              <a:chOff x="0" y="-47625"/>
              <a:chExt cx="812800" cy="860425"/>
            </a:xfrm>
          </p:grpSpPr>
          <p:sp>
            <p:nvSpPr>
              <p:cNvPr id="2965" name="Google Shape;2965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966" name="Google Shape;2966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67" name="Google Shape;2967;p31"/>
            <p:cNvGrpSpPr/>
            <p:nvPr/>
          </p:nvGrpSpPr>
          <p:grpSpPr>
            <a:xfrm>
              <a:off x="1777021" y="1303401"/>
              <a:ext cx="151982" cy="160887"/>
              <a:chOff x="0" y="-47625"/>
              <a:chExt cx="812800" cy="860425"/>
            </a:xfrm>
          </p:grpSpPr>
          <p:sp>
            <p:nvSpPr>
              <p:cNvPr id="2968" name="Google Shape;2968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969" name="Google Shape;2969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70" name="Google Shape;2970;p31"/>
            <p:cNvGrpSpPr/>
            <p:nvPr/>
          </p:nvGrpSpPr>
          <p:grpSpPr>
            <a:xfrm>
              <a:off x="2369361" y="1303401"/>
              <a:ext cx="151982" cy="160887"/>
              <a:chOff x="0" y="-47625"/>
              <a:chExt cx="812800" cy="860425"/>
            </a:xfrm>
          </p:grpSpPr>
          <p:sp>
            <p:nvSpPr>
              <p:cNvPr id="2971" name="Google Shape;2971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972" name="Google Shape;2972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73" name="Google Shape;2973;p31"/>
            <p:cNvGrpSpPr/>
            <p:nvPr/>
          </p:nvGrpSpPr>
          <p:grpSpPr>
            <a:xfrm>
              <a:off x="0" y="1740350"/>
              <a:ext cx="151982" cy="160887"/>
              <a:chOff x="0" y="-47625"/>
              <a:chExt cx="812800" cy="860425"/>
            </a:xfrm>
          </p:grpSpPr>
          <p:sp>
            <p:nvSpPr>
              <p:cNvPr id="2974" name="Google Shape;2974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975" name="Google Shape;2975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76" name="Google Shape;2976;p31"/>
            <p:cNvGrpSpPr/>
            <p:nvPr/>
          </p:nvGrpSpPr>
          <p:grpSpPr>
            <a:xfrm>
              <a:off x="592340" y="1740350"/>
              <a:ext cx="151982" cy="160887"/>
              <a:chOff x="0" y="-47625"/>
              <a:chExt cx="812800" cy="860425"/>
            </a:xfrm>
          </p:grpSpPr>
          <p:sp>
            <p:nvSpPr>
              <p:cNvPr id="2977" name="Google Shape;2977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978" name="Google Shape;2978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79" name="Google Shape;2979;p31"/>
            <p:cNvGrpSpPr/>
            <p:nvPr/>
          </p:nvGrpSpPr>
          <p:grpSpPr>
            <a:xfrm>
              <a:off x="1184681" y="1740350"/>
              <a:ext cx="151982" cy="160887"/>
              <a:chOff x="0" y="-47625"/>
              <a:chExt cx="812800" cy="860425"/>
            </a:xfrm>
          </p:grpSpPr>
          <p:sp>
            <p:nvSpPr>
              <p:cNvPr id="2980" name="Google Shape;2980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981" name="Google Shape;2981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82" name="Google Shape;2982;p31"/>
            <p:cNvGrpSpPr/>
            <p:nvPr/>
          </p:nvGrpSpPr>
          <p:grpSpPr>
            <a:xfrm>
              <a:off x="1777021" y="1740350"/>
              <a:ext cx="151982" cy="160887"/>
              <a:chOff x="0" y="-47625"/>
              <a:chExt cx="812800" cy="860425"/>
            </a:xfrm>
          </p:grpSpPr>
          <p:sp>
            <p:nvSpPr>
              <p:cNvPr id="2983" name="Google Shape;2983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984" name="Google Shape;2984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85" name="Google Shape;2985;p31"/>
            <p:cNvGrpSpPr/>
            <p:nvPr/>
          </p:nvGrpSpPr>
          <p:grpSpPr>
            <a:xfrm>
              <a:off x="2369361" y="1740350"/>
              <a:ext cx="151982" cy="160887"/>
              <a:chOff x="0" y="-47625"/>
              <a:chExt cx="812800" cy="860425"/>
            </a:xfrm>
          </p:grpSpPr>
          <p:sp>
            <p:nvSpPr>
              <p:cNvPr id="2986" name="Google Shape;2986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987" name="Google Shape;2987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88" name="Google Shape;2988;p31"/>
            <p:cNvGrpSpPr/>
            <p:nvPr/>
          </p:nvGrpSpPr>
          <p:grpSpPr>
            <a:xfrm>
              <a:off x="0" y="2177298"/>
              <a:ext cx="151982" cy="160887"/>
              <a:chOff x="0" y="-47625"/>
              <a:chExt cx="812800" cy="860425"/>
            </a:xfrm>
          </p:grpSpPr>
          <p:sp>
            <p:nvSpPr>
              <p:cNvPr id="2989" name="Google Shape;2989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990" name="Google Shape;2990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91" name="Google Shape;2991;p31"/>
            <p:cNvGrpSpPr/>
            <p:nvPr/>
          </p:nvGrpSpPr>
          <p:grpSpPr>
            <a:xfrm>
              <a:off x="592340" y="2177298"/>
              <a:ext cx="151982" cy="160887"/>
              <a:chOff x="0" y="-47625"/>
              <a:chExt cx="812800" cy="860425"/>
            </a:xfrm>
          </p:grpSpPr>
          <p:sp>
            <p:nvSpPr>
              <p:cNvPr id="2992" name="Google Shape;2992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993" name="Google Shape;2993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94" name="Google Shape;2994;p31"/>
            <p:cNvGrpSpPr/>
            <p:nvPr/>
          </p:nvGrpSpPr>
          <p:grpSpPr>
            <a:xfrm>
              <a:off x="1184681" y="2177298"/>
              <a:ext cx="151982" cy="160887"/>
              <a:chOff x="0" y="-47625"/>
              <a:chExt cx="812800" cy="860425"/>
            </a:xfrm>
          </p:grpSpPr>
          <p:sp>
            <p:nvSpPr>
              <p:cNvPr id="2995" name="Google Shape;2995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996" name="Google Shape;2996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97" name="Google Shape;2997;p31"/>
            <p:cNvGrpSpPr/>
            <p:nvPr/>
          </p:nvGrpSpPr>
          <p:grpSpPr>
            <a:xfrm>
              <a:off x="1777021" y="2177298"/>
              <a:ext cx="151982" cy="160887"/>
              <a:chOff x="0" y="-47625"/>
              <a:chExt cx="812800" cy="860425"/>
            </a:xfrm>
          </p:grpSpPr>
          <p:sp>
            <p:nvSpPr>
              <p:cNvPr id="2998" name="Google Shape;2998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999" name="Google Shape;2999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00" name="Google Shape;3000;p31"/>
            <p:cNvGrpSpPr/>
            <p:nvPr/>
          </p:nvGrpSpPr>
          <p:grpSpPr>
            <a:xfrm>
              <a:off x="2369361" y="2177298"/>
              <a:ext cx="151982" cy="160887"/>
              <a:chOff x="0" y="-47625"/>
              <a:chExt cx="812800" cy="860425"/>
            </a:xfrm>
          </p:grpSpPr>
          <p:sp>
            <p:nvSpPr>
              <p:cNvPr id="3001" name="Google Shape;3001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002" name="Google Shape;3002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003" name="Google Shape;3003;p31"/>
          <p:cNvGrpSpPr/>
          <p:nvPr/>
        </p:nvGrpSpPr>
        <p:grpSpPr>
          <a:xfrm>
            <a:off x="16145955" y="-742263"/>
            <a:ext cx="2707545" cy="2520424"/>
            <a:chOff x="0" y="-12750"/>
            <a:chExt cx="3610060" cy="3360564"/>
          </a:xfrm>
        </p:grpSpPr>
        <p:grpSp>
          <p:nvGrpSpPr>
            <p:cNvPr id="3004" name="Google Shape;3004;p31"/>
            <p:cNvGrpSpPr/>
            <p:nvPr/>
          </p:nvGrpSpPr>
          <p:grpSpPr>
            <a:xfrm>
              <a:off x="0" y="-12750"/>
              <a:ext cx="217608" cy="230358"/>
              <a:chOff x="0" y="-47625"/>
              <a:chExt cx="812800" cy="860425"/>
            </a:xfrm>
          </p:grpSpPr>
          <p:sp>
            <p:nvSpPr>
              <p:cNvPr id="3005" name="Google Shape;3005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006" name="Google Shape;3006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07" name="Google Shape;3007;p31"/>
            <p:cNvGrpSpPr/>
            <p:nvPr/>
          </p:nvGrpSpPr>
          <p:grpSpPr>
            <a:xfrm>
              <a:off x="0" y="614965"/>
              <a:ext cx="217608" cy="230358"/>
              <a:chOff x="0" y="-47625"/>
              <a:chExt cx="812800" cy="860425"/>
            </a:xfrm>
          </p:grpSpPr>
          <p:sp>
            <p:nvSpPr>
              <p:cNvPr id="3008" name="Google Shape;3008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009" name="Google Shape;3009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10" name="Google Shape;3010;p31"/>
            <p:cNvGrpSpPr/>
            <p:nvPr/>
          </p:nvGrpSpPr>
          <p:grpSpPr>
            <a:xfrm>
              <a:off x="848113" y="-12750"/>
              <a:ext cx="217608" cy="230358"/>
              <a:chOff x="0" y="-47625"/>
              <a:chExt cx="812800" cy="860425"/>
            </a:xfrm>
          </p:grpSpPr>
          <p:sp>
            <p:nvSpPr>
              <p:cNvPr id="3011" name="Google Shape;3011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012" name="Google Shape;3012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13" name="Google Shape;3013;p31"/>
            <p:cNvGrpSpPr/>
            <p:nvPr/>
          </p:nvGrpSpPr>
          <p:grpSpPr>
            <a:xfrm>
              <a:off x="848113" y="614965"/>
              <a:ext cx="217608" cy="230358"/>
              <a:chOff x="0" y="-47625"/>
              <a:chExt cx="812800" cy="860425"/>
            </a:xfrm>
          </p:grpSpPr>
          <p:sp>
            <p:nvSpPr>
              <p:cNvPr id="3014" name="Google Shape;3014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015" name="Google Shape;3015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16" name="Google Shape;3016;p31"/>
            <p:cNvGrpSpPr/>
            <p:nvPr/>
          </p:nvGrpSpPr>
          <p:grpSpPr>
            <a:xfrm>
              <a:off x="1696226" y="-12750"/>
              <a:ext cx="217608" cy="230358"/>
              <a:chOff x="0" y="-47625"/>
              <a:chExt cx="812800" cy="860425"/>
            </a:xfrm>
          </p:grpSpPr>
          <p:sp>
            <p:nvSpPr>
              <p:cNvPr id="3017" name="Google Shape;3017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018" name="Google Shape;3018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19" name="Google Shape;3019;p31"/>
            <p:cNvGrpSpPr/>
            <p:nvPr/>
          </p:nvGrpSpPr>
          <p:grpSpPr>
            <a:xfrm>
              <a:off x="1696226" y="614965"/>
              <a:ext cx="217608" cy="230358"/>
              <a:chOff x="0" y="-47625"/>
              <a:chExt cx="812800" cy="860425"/>
            </a:xfrm>
          </p:grpSpPr>
          <p:sp>
            <p:nvSpPr>
              <p:cNvPr id="3020" name="Google Shape;3020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021" name="Google Shape;3021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22" name="Google Shape;3022;p31"/>
            <p:cNvGrpSpPr/>
            <p:nvPr/>
          </p:nvGrpSpPr>
          <p:grpSpPr>
            <a:xfrm>
              <a:off x="2544339" y="-12750"/>
              <a:ext cx="217608" cy="230358"/>
              <a:chOff x="0" y="-47625"/>
              <a:chExt cx="812800" cy="860425"/>
            </a:xfrm>
          </p:grpSpPr>
          <p:sp>
            <p:nvSpPr>
              <p:cNvPr id="3023" name="Google Shape;3023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024" name="Google Shape;3024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25" name="Google Shape;3025;p31"/>
            <p:cNvGrpSpPr/>
            <p:nvPr/>
          </p:nvGrpSpPr>
          <p:grpSpPr>
            <a:xfrm>
              <a:off x="2544339" y="614965"/>
              <a:ext cx="217608" cy="230358"/>
              <a:chOff x="0" y="-47625"/>
              <a:chExt cx="812800" cy="860425"/>
            </a:xfrm>
          </p:grpSpPr>
          <p:sp>
            <p:nvSpPr>
              <p:cNvPr id="3026" name="Google Shape;3026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027" name="Google Shape;3027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28" name="Google Shape;3028;p31"/>
            <p:cNvGrpSpPr/>
            <p:nvPr/>
          </p:nvGrpSpPr>
          <p:grpSpPr>
            <a:xfrm>
              <a:off x="3392452" y="-12750"/>
              <a:ext cx="217608" cy="230358"/>
              <a:chOff x="0" y="-47625"/>
              <a:chExt cx="812800" cy="860425"/>
            </a:xfrm>
          </p:grpSpPr>
          <p:sp>
            <p:nvSpPr>
              <p:cNvPr id="3029" name="Google Shape;3029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030" name="Google Shape;3030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31" name="Google Shape;3031;p31"/>
            <p:cNvGrpSpPr/>
            <p:nvPr/>
          </p:nvGrpSpPr>
          <p:grpSpPr>
            <a:xfrm>
              <a:off x="3392452" y="614965"/>
              <a:ext cx="217608" cy="230358"/>
              <a:chOff x="0" y="-47625"/>
              <a:chExt cx="812800" cy="860425"/>
            </a:xfrm>
          </p:grpSpPr>
          <p:sp>
            <p:nvSpPr>
              <p:cNvPr id="3032" name="Google Shape;3032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033" name="Google Shape;3033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34" name="Google Shape;3034;p31"/>
            <p:cNvGrpSpPr/>
            <p:nvPr/>
          </p:nvGrpSpPr>
          <p:grpSpPr>
            <a:xfrm>
              <a:off x="0" y="1240588"/>
              <a:ext cx="217608" cy="230358"/>
              <a:chOff x="0" y="-47625"/>
              <a:chExt cx="812800" cy="860425"/>
            </a:xfrm>
          </p:grpSpPr>
          <p:sp>
            <p:nvSpPr>
              <p:cNvPr id="3035" name="Google Shape;3035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036" name="Google Shape;3036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37" name="Google Shape;3037;p31"/>
            <p:cNvGrpSpPr/>
            <p:nvPr/>
          </p:nvGrpSpPr>
          <p:grpSpPr>
            <a:xfrm>
              <a:off x="848113" y="1240588"/>
              <a:ext cx="217608" cy="230358"/>
              <a:chOff x="0" y="-47625"/>
              <a:chExt cx="812800" cy="860425"/>
            </a:xfrm>
          </p:grpSpPr>
          <p:sp>
            <p:nvSpPr>
              <p:cNvPr id="3038" name="Google Shape;3038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039" name="Google Shape;3039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40" name="Google Shape;3040;p31"/>
            <p:cNvGrpSpPr/>
            <p:nvPr/>
          </p:nvGrpSpPr>
          <p:grpSpPr>
            <a:xfrm>
              <a:off x="1696226" y="1240588"/>
              <a:ext cx="217608" cy="230358"/>
              <a:chOff x="0" y="-47625"/>
              <a:chExt cx="812800" cy="860425"/>
            </a:xfrm>
          </p:grpSpPr>
          <p:sp>
            <p:nvSpPr>
              <p:cNvPr id="3041" name="Google Shape;3041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042" name="Google Shape;3042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43" name="Google Shape;3043;p31"/>
            <p:cNvGrpSpPr/>
            <p:nvPr/>
          </p:nvGrpSpPr>
          <p:grpSpPr>
            <a:xfrm>
              <a:off x="2544339" y="1240588"/>
              <a:ext cx="217608" cy="230358"/>
              <a:chOff x="0" y="-47625"/>
              <a:chExt cx="812800" cy="860425"/>
            </a:xfrm>
          </p:grpSpPr>
          <p:sp>
            <p:nvSpPr>
              <p:cNvPr id="3044" name="Google Shape;3044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045" name="Google Shape;3045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46" name="Google Shape;3046;p31"/>
            <p:cNvGrpSpPr/>
            <p:nvPr/>
          </p:nvGrpSpPr>
          <p:grpSpPr>
            <a:xfrm>
              <a:off x="3392452" y="1240588"/>
              <a:ext cx="217608" cy="230358"/>
              <a:chOff x="0" y="-47625"/>
              <a:chExt cx="812800" cy="860425"/>
            </a:xfrm>
          </p:grpSpPr>
          <p:sp>
            <p:nvSpPr>
              <p:cNvPr id="3047" name="Google Shape;3047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048" name="Google Shape;3048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49" name="Google Shape;3049;p31"/>
            <p:cNvGrpSpPr/>
            <p:nvPr/>
          </p:nvGrpSpPr>
          <p:grpSpPr>
            <a:xfrm>
              <a:off x="0" y="1866211"/>
              <a:ext cx="217608" cy="230358"/>
              <a:chOff x="0" y="-47625"/>
              <a:chExt cx="812800" cy="860425"/>
            </a:xfrm>
          </p:grpSpPr>
          <p:sp>
            <p:nvSpPr>
              <p:cNvPr id="3050" name="Google Shape;3050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051" name="Google Shape;3051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52" name="Google Shape;3052;p31"/>
            <p:cNvGrpSpPr/>
            <p:nvPr/>
          </p:nvGrpSpPr>
          <p:grpSpPr>
            <a:xfrm>
              <a:off x="848113" y="1866211"/>
              <a:ext cx="217608" cy="230358"/>
              <a:chOff x="0" y="-47625"/>
              <a:chExt cx="812800" cy="860425"/>
            </a:xfrm>
          </p:grpSpPr>
          <p:sp>
            <p:nvSpPr>
              <p:cNvPr id="3053" name="Google Shape;3053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054" name="Google Shape;3054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55" name="Google Shape;3055;p31"/>
            <p:cNvGrpSpPr/>
            <p:nvPr/>
          </p:nvGrpSpPr>
          <p:grpSpPr>
            <a:xfrm>
              <a:off x="1696226" y="1866211"/>
              <a:ext cx="217608" cy="230358"/>
              <a:chOff x="0" y="-47625"/>
              <a:chExt cx="812800" cy="860425"/>
            </a:xfrm>
          </p:grpSpPr>
          <p:sp>
            <p:nvSpPr>
              <p:cNvPr id="3056" name="Google Shape;3056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057" name="Google Shape;3057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58" name="Google Shape;3058;p31"/>
            <p:cNvGrpSpPr/>
            <p:nvPr/>
          </p:nvGrpSpPr>
          <p:grpSpPr>
            <a:xfrm>
              <a:off x="2544339" y="1866211"/>
              <a:ext cx="217608" cy="230358"/>
              <a:chOff x="0" y="-47625"/>
              <a:chExt cx="812800" cy="860425"/>
            </a:xfrm>
          </p:grpSpPr>
          <p:sp>
            <p:nvSpPr>
              <p:cNvPr id="3059" name="Google Shape;3059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060" name="Google Shape;3060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61" name="Google Shape;3061;p31"/>
            <p:cNvGrpSpPr/>
            <p:nvPr/>
          </p:nvGrpSpPr>
          <p:grpSpPr>
            <a:xfrm>
              <a:off x="3392452" y="1866211"/>
              <a:ext cx="217608" cy="230358"/>
              <a:chOff x="0" y="-47625"/>
              <a:chExt cx="812800" cy="860425"/>
            </a:xfrm>
          </p:grpSpPr>
          <p:sp>
            <p:nvSpPr>
              <p:cNvPr id="3062" name="Google Shape;3062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063" name="Google Shape;3063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64" name="Google Shape;3064;p31"/>
            <p:cNvGrpSpPr/>
            <p:nvPr/>
          </p:nvGrpSpPr>
          <p:grpSpPr>
            <a:xfrm>
              <a:off x="0" y="2491833"/>
              <a:ext cx="217608" cy="230358"/>
              <a:chOff x="0" y="-47625"/>
              <a:chExt cx="812800" cy="860425"/>
            </a:xfrm>
          </p:grpSpPr>
          <p:sp>
            <p:nvSpPr>
              <p:cNvPr id="3065" name="Google Shape;3065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066" name="Google Shape;3066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67" name="Google Shape;3067;p31"/>
            <p:cNvGrpSpPr/>
            <p:nvPr/>
          </p:nvGrpSpPr>
          <p:grpSpPr>
            <a:xfrm>
              <a:off x="848113" y="2491833"/>
              <a:ext cx="217608" cy="230358"/>
              <a:chOff x="0" y="-47625"/>
              <a:chExt cx="812800" cy="860425"/>
            </a:xfrm>
          </p:grpSpPr>
          <p:sp>
            <p:nvSpPr>
              <p:cNvPr id="3068" name="Google Shape;3068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069" name="Google Shape;3069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70" name="Google Shape;3070;p31"/>
            <p:cNvGrpSpPr/>
            <p:nvPr/>
          </p:nvGrpSpPr>
          <p:grpSpPr>
            <a:xfrm>
              <a:off x="1696226" y="2491833"/>
              <a:ext cx="217608" cy="230358"/>
              <a:chOff x="0" y="-47625"/>
              <a:chExt cx="812800" cy="860425"/>
            </a:xfrm>
          </p:grpSpPr>
          <p:sp>
            <p:nvSpPr>
              <p:cNvPr id="3071" name="Google Shape;3071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072" name="Google Shape;3072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73" name="Google Shape;3073;p31"/>
            <p:cNvGrpSpPr/>
            <p:nvPr/>
          </p:nvGrpSpPr>
          <p:grpSpPr>
            <a:xfrm>
              <a:off x="2544339" y="2491833"/>
              <a:ext cx="217608" cy="230358"/>
              <a:chOff x="0" y="-47625"/>
              <a:chExt cx="812800" cy="860425"/>
            </a:xfrm>
          </p:grpSpPr>
          <p:sp>
            <p:nvSpPr>
              <p:cNvPr id="3074" name="Google Shape;3074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075" name="Google Shape;3075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76" name="Google Shape;3076;p31"/>
            <p:cNvGrpSpPr/>
            <p:nvPr/>
          </p:nvGrpSpPr>
          <p:grpSpPr>
            <a:xfrm>
              <a:off x="3392452" y="2491833"/>
              <a:ext cx="217608" cy="230358"/>
              <a:chOff x="0" y="-47625"/>
              <a:chExt cx="812800" cy="860425"/>
            </a:xfrm>
          </p:grpSpPr>
          <p:sp>
            <p:nvSpPr>
              <p:cNvPr id="3077" name="Google Shape;3077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078" name="Google Shape;3078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79" name="Google Shape;3079;p31"/>
            <p:cNvGrpSpPr/>
            <p:nvPr/>
          </p:nvGrpSpPr>
          <p:grpSpPr>
            <a:xfrm>
              <a:off x="0" y="3117456"/>
              <a:ext cx="217608" cy="230358"/>
              <a:chOff x="0" y="-47625"/>
              <a:chExt cx="812800" cy="860425"/>
            </a:xfrm>
          </p:grpSpPr>
          <p:sp>
            <p:nvSpPr>
              <p:cNvPr id="3080" name="Google Shape;3080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081" name="Google Shape;3081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82" name="Google Shape;3082;p31"/>
            <p:cNvGrpSpPr/>
            <p:nvPr/>
          </p:nvGrpSpPr>
          <p:grpSpPr>
            <a:xfrm>
              <a:off x="848113" y="3117456"/>
              <a:ext cx="217608" cy="230358"/>
              <a:chOff x="0" y="-47625"/>
              <a:chExt cx="812800" cy="860425"/>
            </a:xfrm>
          </p:grpSpPr>
          <p:sp>
            <p:nvSpPr>
              <p:cNvPr id="3083" name="Google Shape;3083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084" name="Google Shape;3084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85" name="Google Shape;3085;p31"/>
            <p:cNvGrpSpPr/>
            <p:nvPr/>
          </p:nvGrpSpPr>
          <p:grpSpPr>
            <a:xfrm>
              <a:off x="1696226" y="3117456"/>
              <a:ext cx="217608" cy="230358"/>
              <a:chOff x="0" y="-47625"/>
              <a:chExt cx="812800" cy="860425"/>
            </a:xfrm>
          </p:grpSpPr>
          <p:sp>
            <p:nvSpPr>
              <p:cNvPr id="3086" name="Google Shape;3086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087" name="Google Shape;3087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88" name="Google Shape;3088;p31"/>
            <p:cNvGrpSpPr/>
            <p:nvPr/>
          </p:nvGrpSpPr>
          <p:grpSpPr>
            <a:xfrm>
              <a:off x="2544339" y="3117456"/>
              <a:ext cx="217608" cy="230358"/>
              <a:chOff x="0" y="-47625"/>
              <a:chExt cx="812800" cy="860425"/>
            </a:xfrm>
          </p:grpSpPr>
          <p:sp>
            <p:nvSpPr>
              <p:cNvPr id="3089" name="Google Shape;3089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090" name="Google Shape;3090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91" name="Google Shape;3091;p31"/>
            <p:cNvGrpSpPr/>
            <p:nvPr/>
          </p:nvGrpSpPr>
          <p:grpSpPr>
            <a:xfrm>
              <a:off x="3392452" y="3117456"/>
              <a:ext cx="217608" cy="230358"/>
              <a:chOff x="0" y="-47625"/>
              <a:chExt cx="812800" cy="860425"/>
            </a:xfrm>
          </p:grpSpPr>
          <p:sp>
            <p:nvSpPr>
              <p:cNvPr id="3092" name="Google Shape;3092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093" name="Google Shape;3093;p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094" name="Google Shape;3094;p31"/>
          <p:cNvGrpSpPr/>
          <p:nvPr/>
        </p:nvGrpSpPr>
        <p:grpSpPr>
          <a:xfrm>
            <a:off x="13331662" y="8152668"/>
            <a:ext cx="186308" cy="197224"/>
            <a:chOff x="0" y="-47625"/>
            <a:chExt cx="812800" cy="860425"/>
          </a:xfrm>
        </p:grpSpPr>
        <p:sp>
          <p:nvSpPr>
            <p:cNvPr id="3095" name="Google Shape;3095;p3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096" name="Google Shape;3096;p3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97" name="Google Shape;3097;p31"/>
          <p:cNvGrpSpPr/>
          <p:nvPr/>
        </p:nvGrpSpPr>
        <p:grpSpPr>
          <a:xfrm>
            <a:off x="13724423" y="8152668"/>
            <a:ext cx="186308" cy="197224"/>
            <a:chOff x="0" y="-47625"/>
            <a:chExt cx="812800" cy="860425"/>
          </a:xfrm>
        </p:grpSpPr>
        <p:sp>
          <p:nvSpPr>
            <p:cNvPr id="3098" name="Google Shape;3098;p3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099" name="Google Shape;3099;p3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00" name="Google Shape;3100;p31"/>
          <p:cNvGrpSpPr/>
          <p:nvPr/>
        </p:nvGrpSpPr>
        <p:grpSpPr>
          <a:xfrm>
            <a:off x="14117183" y="8152668"/>
            <a:ext cx="186308" cy="197224"/>
            <a:chOff x="0" y="-47625"/>
            <a:chExt cx="812800" cy="860425"/>
          </a:xfrm>
        </p:grpSpPr>
        <p:sp>
          <p:nvSpPr>
            <p:cNvPr id="3101" name="Google Shape;3101;p3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102" name="Google Shape;3102;p3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14"/>
          <p:cNvPicPr preferRelativeResize="0"/>
          <p:nvPr/>
        </p:nvPicPr>
        <p:blipFill rotWithShape="1">
          <a:blip r:embed="rId3">
            <a:alphaModFix/>
          </a:blip>
          <a:srcRect b="16666" l="-14230" r="-14231" t="35158"/>
          <a:stretch/>
        </p:blipFill>
        <p:spPr>
          <a:xfrm>
            <a:off x="-2590800" y="0"/>
            <a:ext cx="234696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8" name="Google Shape;288;p14"/>
          <p:cNvGrpSpPr/>
          <p:nvPr/>
        </p:nvGrpSpPr>
        <p:grpSpPr>
          <a:xfrm>
            <a:off x="8361757" y="165594"/>
            <a:ext cx="8359786" cy="4803922"/>
            <a:chOff x="0" y="-47625"/>
            <a:chExt cx="2201754" cy="1265231"/>
          </a:xfrm>
        </p:grpSpPr>
        <p:sp>
          <p:nvSpPr>
            <p:cNvPr id="289" name="Google Shape;289;p14"/>
            <p:cNvSpPr/>
            <p:nvPr/>
          </p:nvSpPr>
          <p:spPr>
            <a:xfrm>
              <a:off x="0" y="0"/>
              <a:ext cx="2201754" cy="1217606"/>
            </a:xfrm>
            <a:custGeom>
              <a:rect b="b" l="l" r="r" t="t"/>
              <a:pathLst>
                <a:path extrusionOk="0" h="1217606" w="2201754">
                  <a:moveTo>
                    <a:pt x="0" y="0"/>
                  </a:moveTo>
                  <a:lnTo>
                    <a:pt x="2201754" y="0"/>
                  </a:lnTo>
                  <a:lnTo>
                    <a:pt x="2201754" y="1217606"/>
                  </a:lnTo>
                  <a:lnTo>
                    <a:pt x="0" y="121760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571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90" name="Google Shape;290;p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1" name="Google Shape;291;p14"/>
          <p:cNvGrpSpPr/>
          <p:nvPr/>
        </p:nvGrpSpPr>
        <p:grpSpPr>
          <a:xfrm>
            <a:off x="8361757" y="5098777"/>
            <a:ext cx="8359786" cy="4820197"/>
            <a:chOff x="0" y="-47625"/>
            <a:chExt cx="2201754" cy="1269517"/>
          </a:xfrm>
        </p:grpSpPr>
        <p:sp>
          <p:nvSpPr>
            <p:cNvPr id="292" name="Google Shape;292;p14"/>
            <p:cNvSpPr/>
            <p:nvPr/>
          </p:nvSpPr>
          <p:spPr>
            <a:xfrm>
              <a:off x="0" y="0"/>
              <a:ext cx="2201754" cy="1221892"/>
            </a:xfrm>
            <a:custGeom>
              <a:rect b="b" l="l" r="r" t="t"/>
              <a:pathLst>
                <a:path extrusionOk="0" h="1221892" w="2201754">
                  <a:moveTo>
                    <a:pt x="0" y="0"/>
                  </a:moveTo>
                  <a:lnTo>
                    <a:pt x="2201754" y="0"/>
                  </a:lnTo>
                  <a:lnTo>
                    <a:pt x="2201754" y="1221892"/>
                  </a:lnTo>
                  <a:lnTo>
                    <a:pt x="0" y="122189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571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93" name="Google Shape;293;p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4" name="Google Shape;294;p14"/>
          <p:cNvGrpSpPr/>
          <p:nvPr/>
        </p:nvGrpSpPr>
        <p:grpSpPr>
          <a:xfrm>
            <a:off x="15813237" y="-1113974"/>
            <a:ext cx="3125773" cy="2909747"/>
            <a:chOff x="0" y="-14720"/>
            <a:chExt cx="4167698" cy="3879664"/>
          </a:xfrm>
        </p:grpSpPr>
        <p:grpSp>
          <p:nvGrpSpPr>
            <p:cNvPr id="295" name="Google Shape;295;p14"/>
            <p:cNvGrpSpPr/>
            <p:nvPr/>
          </p:nvGrpSpPr>
          <p:grpSpPr>
            <a:xfrm>
              <a:off x="0" y="-14720"/>
              <a:ext cx="251221" cy="265941"/>
              <a:chOff x="0" y="-47625"/>
              <a:chExt cx="812800" cy="860425"/>
            </a:xfrm>
          </p:grpSpPr>
          <p:sp>
            <p:nvSpPr>
              <p:cNvPr id="296" name="Google Shape;296;p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297" name="Google Shape;297;p1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8" name="Google Shape;298;p14"/>
            <p:cNvGrpSpPr/>
            <p:nvPr/>
          </p:nvGrpSpPr>
          <p:grpSpPr>
            <a:xfrm>
              <a:off x="0" y="709957"/>
              <a:ext cx="251221" cy="265941"/>
              <a:chOff x="0" y="-47625"/>
              <a:chExt cx="812800" cy="860425"/>
            </a:xfrm>
          </p:grpSpPr>
          <p:sp>
            <p:nvSpPr>
              <p:cNvPr id="299" name="Google Shape;299;p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00" name="Google Shape;300;p1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1" name="Google Shape;301;p14"/>
            <p:cNvGrpSpPr/>
            <p:nvPr/>
          </p:nvGrpSpPr>
          <p:grpSpPr>
            <a:xfrm>
              <a:off x="979119" y="-14720"/>
              <a:ext cx="251221" cy="265941"/>
              <a:chOff x="0" y="-47625"/>
              <a:chExt cx="812800" cy="860425"/>
            </a:xfrm>
          </p:grpSpPr>
          <p:sp>
            <p:nvSpPr>
              <p:cNvPr id="302" name="Google Shape;302;p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03" name="Google Shape;303;p1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4" name="Google Shape;304;p14"/>
            <p:cNvGrpSpPr/>
            <p:nvPr/>
          </p:nvGrpSpPr>
          <p:grpSpPr>
            <a:xfrm>
              <a:off x="979119" y="709957"/>
              <a:ext cx="251221" cy="265941"/>
              <a:chOff x="0" y="-47625"/>
              <a:chExt cx="812800" cy="860425"/>
            </a:xfrm>
          </p:grpSpPr>
          <p:sp>
            <p:nvSpPr>
              <p:cNvPr id="305" name="Google Shape;305;p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06" name="Google Shape;306;p1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7" name="Google Shape;307;p14"/>
            <p:cNvGrpSpPr/>
            <p:nvPr/>
          </p:nvGrpSpPr>
          <p:grpSpPr>
            <a:xfrm>
              <a:off x="1958239" y="-14720"/>
              <a:ext cx="251221" cy="265941"/>
              <a:chOff x="0" y="-47625"/>
              <a:chExt cx="812800" cy="860425"/>
            </a:xfrm>
          </p:grpSpPr>
          <p:sp>
            <p:nvSpPr>
              <p:cNvPr id="308" name="Google Shape;308;p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09" name="Google Shape;309;p1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0" name="Google Shape;310;p14"/>
            <p:cNvGrpSpPr/>
            <p:nvPr/>
          </p:nvGrpSpPr>
          <p:grpSpPr>
            <a:xfrm>
              <a:off x="1958239" y="709957"/>
              <a:ext cx="251221" cy="265941"/>
              <a:chOff x="0" y="-47625"/>
              <a:chExt cx="812800" cy="860425"/>
            </a:xfrm>
          </p:grpSpPr>
          <p:sp>
            <p:nvSpPr>
              <p:cNvPr id="311" name="Google Shape;311;p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12" name="Google Shape;312;p1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3" name="Google Shape;313;p14"/>
            <p:cNvGrpSpPr/>
            <p:nvPr/>
          </p:nvGrpSpPr>
          <p:grpSpPr>
            <a:xfrm>
              <a:off x="2937358" y="-14720"/>
              <a:ext cx="251221" cy="265941"/>
              <a:chOff x="0" y="-47625"/>
              <a:chExt cx="812800" cy="860425"/>
            </a:xfrm>
          </p:grpSpPr>
          <p:sp>
            <p:nvSpPr>
              <p:cNvPr id="314" name="Google Shape;314;p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15" name="Google Shape;315;p1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6" name="Google Shape;316;p14"/>
            <p:cNvGrpSpPr/>
            <p:nvPr/>
          </p:nvGrpSpPr>
          <p:grpSpPr>
            <a:xfrm>
              <a:off x="2937358" y="709957"/>
              <a:ext cx="251221" cy="265941"/>
              <a:chOff x="0" y="-47625"/>
              <a:chExt cx="812800" cy="860425"/>
            </a:xfrm>
          </p:grpSpPr>
          <p:sp>
            <p:nvSpPr>
              <p:cNvPr id="317" name="Google Shape;317;p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18" name="Google Shape;318;p1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9" name="Google Shape;319;p14"/>
            <p:cNvGrpSpPr/>
            <p:nvPr/>
          </p:nvGrpSpPr>
          <p:grpSpPr>
            <a:xfrm>
              <a:off x="3916477" y="-14720"/>
              <a:ext cx="251221" cy="265941"/>
              <a:chOff x="0" y="-47625"/>
              <a:chExt cx="812800" cy="860425"/>
            </a:xfrm>
          </p:grpSpPr>
          <p:sp>
            <p:nvSpPr>
              <p:cNvPr id="320" name="Google Shape;320;p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21" name="Google Shape;321;p1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2" name="Google Shape;322;p14"/>
            <p:cNvGrpSpPr/>
            <p:nvPr/>
          </p:nvGrpSpPr>
          <p:grpSpPr>
            <a:xfrm>
              <a:off x="3916477" y="709957"/>
              <a:ext cx="251221" cy="265941"/>
              <a:chOff x="0" y="-47625"/>
              <a:chExt cx="812800" cy="860425"/>
            </a:xfrm>
          </p:grpSpPr>
          <p:sp>
            <p:nvSpPr>
              <p:cNvPr id="323" name="Google Shape;323;p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24" name="Google Shape;324;p1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5" name="Google Shape;325;p14"/>
            <p:cNvGrpSpPr/>
            <p:nvPr/>
          </p:nvGrpSpPr>
          <p:grpSpPr>
            <a:xfrm>
              <a:off x="0" y="1432219"/>
              <a:ext cx="251221" cy="265941"/>
              <a:chOff x="0" y="-47625"/>
              <a:chExt cx="812800" cy="860425"/>
            </a:xfrm>
          </p:grpSpPr>
          <p:sp>
            <p:nvSpPr>
              <p:cNvPr id="326" name="Google Shape;326;p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27" name="Google Shape;327;p1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8" name="Google Shape;328;p14"/>
            <p:cNvGrpSpPr/>
            <p:nvPr/>
          </p:nvGrpSpPr>
          <p:grpSpPr>
            <a:xfrm>
              <a:off x="979119" y="1432219"/>
              <a:ext cx="251221" cy="265941"/>
              <a:chOff x="0" y="-47625"/>
              <a:chExt cx="812800" cy="860425"/>
            </a:xfrm>
          </p:grpSpPr>
          <p:sp>
            <p:nvSpPr>
              <p:cNvPr id="329" name="Google Shape;329;p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30" name="Google Shape;330;p1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1" name="Google Shape;331;p14"/>
            <p:cNvGrpSpPr/>
            <p:nvPr/>
          </p:nvGrpSpPr>
          <p:grpSpPr>
            <a:xfrm>
              <a:off x="1958239" y="1432219"/>
              <a:ext cx="251221" cy="265941"/>
              <a:chOff x="0" y="-47625"/>
              <a:chExt cx="812800" cy="860425"/>
            </a:xfrm>
          </p:grpSpPr>
          <p:sp>
            <p:nvSpPr>
              <p:cNvPr id="332" name="Google Shape;332;p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33" name="Google Shape;333;p1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4" name="Google Shape;334;p14"/>
            <p:cNvGrpSpPr/>
            <p:nvPr/>
          </p:nvGrpSpPr>
          <p:grpSpPr>
            <a:xfrm>
              <a:off x="2937358" y="1432219"/>
              <a:ext cx="251221" cy="265941"/>
              <a:chOff x="0" y="-47625"/>
              <a:chExt cx="812800" cy="860425"/>
            </a:xfrm>
          </p:grpSpPr>
          <p:sp>
            <p:nvSpPr>
              <p:cNvPr id="335" name="Google Shape;335;p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36" name="Google Shape;336;p1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7" name="Google Shape;337;p14"/>
            <p:cNvGrpSpPr/>
            <p:nvPr/>
          </p:nvGrpSpPr>
          <p:grpSpPr>
            <a:xfrm>
              <a:off x="3916477" y="1432219"/>
              <a:ext cx="251221" cy="265941"/>
              <a:chOff x="0" y="-47625"/>
              <a:chExt cx="812800" cy="860425"/>
            </a:xfrm>
          </p:grpSpPr>
          <p:sp>
            <p:nvSpPr>
              <p:cNvPr id="338" name="Google Shape;338;p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39" name="Google Shape;339;p1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0" name="Google Shape;340;p14"/>
            <p:cNvGrpSpPr/>
            <p:nvPr/>
          </p:nvGrpSpPr>
          <p:grpSpPr>
            <a:xfrm>
              <a:off x="0" y="2154480"/>
              <a:ext cx="251221" cy="265941"/>
              <a:chOff x="0" y="-47625"/>
              <a:chExt cx="812800" cy="860425"/>
            </a:xfrm>
          </p:grpSpPr>
          <p:sp>
            <p:nvSpPr>
              <p:cNvPr id="341" name="Google Shape;341;p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42" name="Google Shape;342;p1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3" name="Google Shape;343;p14"/>
            <p:cNvGrpSpPr/>
            <p:nvPr/>
          </p:nvGrpSpPr>
          <p:grpSpPr>
            <a:xfrm>
              <a:off x="979119" y="2154480"/>
              <a:ext cx="251221" cy="265941"/>
              <a:chOff x="0" y="-47625"/>
              <a:chExt cx="812800" cy="860425"/>
            </a:xfrm>
          </p:grpSpPr>
          <p:sp>
            <p:nvSpPr>
              <p:cNvPr id="344" name="Google Shape;344;p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45" name="Google Shape;345;p1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6" name="Google Shape;346;p14"/>
            <p:cNvGrpSpPr/>
            <p:nvPr/>
          </p:nvGrpSpPr>
          <p:grpSpPr>
            <a:xfrm>
              <a:off x="1958239" y="2154480"/>
              <a:ext cx="251221" cy="265941"/>
              <a:chOff x="0" y="-47625"/>
              <a:chExt cx="812800" cy="860425"/>
            </a:xfrm>
          </p:grpSpPr>
          <p:sp>
            <p:nvSpPr>
              <p:cNvPr id="347" name="Google Shape;347;p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48" name="Google Shape;348;p1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9" name="Google Shape;349;p14"/>
            <p:cNvGrpSpPr/>
            <p:nvPr/>
          </p:nvGrpSpPr>
          <p:grpSpPr>
            <a:xfrm>
              <a:off x="2937358" y="2154480"/>
              <a:ext cx="251221" cy="265941"/>
              <a:chOff x="0" y="-47625"/>
              <a:chExt cx="812800" cy="860425"/>
            </a:xfrm>
          </p:grpSpPr>
          <p:sp>
            <p:nvSpPr>
              <p:cNvPr id="350" name="Google Shape;350;p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51" name="Google Shape;351;p1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2" name="Google Shape;352;p14"/>
            <p:cNvGrpSpPr/>
            <p:nvPr/>
          </p:nvGrpSpPr>
          <p:grpSpPr>
            <a:xfrm>
              <a:off x="3916477" y="2154480"/>
              <a:ext cx="251221" cy="265941"/>
              <a:chOff x="0" y="-47625"/>
              <a:chExt cx="812800" cy="860425"/>
            </a:xfrm>
          </p:grpSpPr>
          <p:sp>
            <p:nvSpPr>
              <p:cNvPr id="353" name="Google Shape;353;p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54" name="Google Shape;354;p1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5" name="Google Shape;355;p14"/>
            <p:cNvGrpSpPr/>
            <p:nvPr/>
          </p:nvGrpSpPr>
          <p:grpSpPr>
            <a:xfrm>
              <a:off x="0" y="2876742"/>
              <a:ext cx="251221" cy="265941"/>
              <a:chOff x="0" y="-47625"/>
              <a:chExt cx="812800" cy="860425"/>
            </a:xfrm>
          </p:grpSpPr>
          <p:sp>
            <p:nvSpPr>
              <p:cNvPr id="356" name="Google Shape;356;p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57" name="Google Shape;357;p1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8" name="Google Shape;358;p14"/>
            <p:cNvGrpSpPr/>
            <p:nvPr/>
          </p:nvGrpSpPr>
          <p:grpSpPr>
            <a:xfrm>
              <a:off x="979119" y="2876742"/>
              <a:ext cx="251221" cy="265941"/>
              <a:chOff x="0" y="-47625"/>
              <a:chExt cx="812800" cy="860425"/>
            </a:xfrm>
          </p:grpSpPr>
          <p:sp>
            <p:nvSpPr>
              <p:cNvPr id="359" name="Google Shape;359;p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60" name="Google Shape;360;p1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1" name="Google Shape;361;p14"/>
            <p:cNvGrpSpPr/>
            <p:nvPr/>
          </p:nvGrpSpPr>
          <p:grpSpPr>
            <a:xfrm>
              <a:off x="1958239" y="2876742"/>
              <a:ext cx="251221" cy="265941"/>
              <a:chOff x="0" y="-47625"/>
              <a:chExt cx="812800" cy="860425"/>
            </a:xfrm>
          </p:grpSpPr>
          <p:sp>
            <p:nvSpPr>
              <p:cNvPr id="362" name="Google Shape;362;p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63" name="Google Shape;363;p1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4" name="Google Shape;364;p14"/>
            <p:cNvGrpSpPr/>
            <p:nvPr/>
          </p:nvGrpSpPr>
          <p:grpSpPr>
            <a:xfrm>
              <a:off x="2937358" y="2876742"/>
              <a:ext cx="251221" cy="265941"/>
              <a:chOff x="0" y="-47625"/>
              <a:chExt cx="812800" cy="860425"/>
            </a:xfrm>
          </p:grpSpPr>
          <p:sp>
            <p:nvSpPr>
              <p:cNvPr id="365" name="Google Shape;365;p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66" name="Google Shape;366;p1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7" name="Google Shape;367;p14"/>
            <p:cNvGrpSpPr/>
            <p:nvPr/>
          </p:nvGrpSpPr>
          <p:grpSpPr>
            <a:xfrm>
              <a:off x="3916477" y="2876742"/>
              <a:ext cx="251221" cy="265941"/>
              <a:chOff x="0" y="-47625"/>
              <a:chExt cx="812800" cy="860425"/>
            </a:xfrm>
          </p:grpSpPr>
          <p:sp>
            <p:nvSpPr>
              <p:cNvPr id="368" name="Google Shape;368;p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69" name="Google Shape;369;p1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0" name="Google Shape;370;p14"/>
            <p:cNvGrpSpPr/>
            <p:nvPr/>
          </p:nvGrpSpPr>
          <p:grpSpPr>
            <a:xfrm>
              <a:off x="0" y="3599003"/>
              <a:ext cx="251221" cy="265941"/>
              <a:chOff x="0" y="-47625"/>
              <a:chExt cx="812800" cy="860425"/>
            </a:xfrm>
          </p:grpSpPr>
          <p:sp>
            <p:nvSpPr>
              <p:cNvPr id="371" name="Google Shape;371;p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72" name="Google Shape;372;p1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3" name="Google Shape;373;p14"/>
            <p:cNvGrpSpPr/>
            <p:nvPr/>
          </p:nvGrpSpPr>
          <p:grpSpPr>
            <a:xfrm>
              <a:off x="979119" y="3599003"/>
              <a:ext cx="251221" cy="265941"/>
              <a:chOff x="0" y="-47625"/>
              <a:chExt cx="812800" cy="860425"/>
            </a:xfrm>
          </p:grpSpPr>
          <p:sp>
            <p:nvSpPr>
              <p:cNvPr id="374" name="Google Shape;374;p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75" name="Google Shape;375;p1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6" name="Google Shape;376;p14"/>
            <p:cNvGrpSpPr/>
            <p:nvPr/>
          </p:nvGrpSpPr>
          <p:grpSpPr>
            <a:xfrm>
              <a:off x="1958239" y="3599003"/>
              <a:ext cx="251221" cy="265941"/>
              <a:chOff x="0" y="-47625"/>
              <a:chExt cx="812800" cy="860425"/>
            </a:xfrm>
          </p:grpSpPr>
          <p:sp>
            <p:nvSpPr>
              <p:cNvPr id="377" name="Google Shape;377;p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78" name="Google Shape;378;p1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9" name="Google Shape;379;p14"/>
            <p:cNvGrpSpPr/>
            <p:nvPr/>
          </p:nvGrpSpPr>
          <p:grpSpPr>
            <a:xfrm>
              <a:off x="2937358" y="3599003"/>
              <a:ext cx="251221" cy="265941"/>
              <a:chOff x="0" y="-47625"/>
              <a:chExt cx="812800" cy="860425"/>
            </a:xfrm>
          </p:grpSpPr>
          <p:sp>
            <p:nvSpPr>
              <p:cNvPr id="380" name="Google Shape;380;p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81" name="Google Shape;381;p1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2" name="Google Shape;382;p14"/>
            <p:cNvGrpSpPr/>
            <p:nvPr/>
          </p:nvGrpSpPr>
          <p:grpSpPr>
            <a:xfrm>
              <a:off x="3916477" y="3599003"/>
              <a:ext cx="251221" cy="265941"/>
              <a:chOff x="0" y="-47625"/>
              <a:chExt cx="812800" cy="860425"/>
            </a:xfrm>
          </p:grpSpPr>
          <p:sp>
            <p:nvSpPr>
              <p:cNvPr id="383" name="Google Shape;383;p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84" name="Google Shape;384;p1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85" name="Google Shape;385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134945" y="7926047"/>
            <a:ext cx="4248710" cy="3115721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14"/>
          <p:cNvSpPr txBox="1"/>
          <p:nvPr/>
        </p:nvSpPr>
        <p:spPr>
          <a:xfrm>
            <a:off x="856388" y="8113273"/>
            <a:ext cx="6910589" cy="4692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HEADING 5 </a:t>
            </a:r>
            <a:endParaRPr/>
          </a:p>
        </p:txBody>
      </p:sp>
      <p:sp>
        <p:nvSpPr>
          <p:cNvPr id="387" name="Google Shape;387;p14"/>
          <p:cNvSpPr txBox="1"/>
          <p:nvPr/>
        </p:nvSpPr>
        <p:spPr>
          <a:xfrm>
            <a:off x="856388" y="3683641"/>
            <a:ext cx="6910589" cy="1285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499" u="none" cap="none" strike="noStrike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HEADING 1</a:t>
            </a:r>
            <a:endParaRPr/>
          </a:p>
        </p:txBody>
      </p:sp>
      <p:sp>
        <p:nvSpPr>
          <p:cNvPr id="388" name="Google Shape;388;p14"/>
          <p:cNvSpPr txBox="1"/>
          <p:nvPr/>
        </p:nvSpPr>
        <p:spPr>
          <a:xfrm>
            <a:off x="856388" y="7330374"/>
            <a:ext cx="6910589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HEADING 4</a:t>
            </a:r>
            <a:endParaRPr/>
          </a:p>
        </p:txBody>
      </p:sp>
      <p:sp>
        <p:nvSpPr>
          <p:cNvPr id="389" name="Google Shape;389;p14"/>
          <p:cNvSpPr txBox="1"/>
          <p:nvPr/>
        </p:nvSpPr>
        <p:spPr>
          <a:xfrm>
            <a:off x="856388" y="2900892"/>
            <a:ext cx="6910589" cy="5003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SUBTITLE</a:t>
            </a:r>
            <a:endParaRPr/>
          </a:p>
        </p:txBody>
      </p:sp>
      <p:sp>
        <p:nvSpPr>
          <p:cNvPr id="390" name="Google Shape;390;p14"/>
          <p:cNvSpPr txBox="1"/>
          <p:nvPr/>
        </p:nvSpPr>
        <p:spPr>
          <a:xfrm>
            <a:off x="856388" y="619261"/>
            <a:ext cx="6910589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PRETITLE</a:t>
            </a:r>
            <a:endParaRPr/>
          </a:p>
        </p:txBody>
      </p:sp>
      <p:sp>
        <p:nvSpPr>
          <p:cNvPr id="391" name="Google Shape;391;p14"/>
          <p:cNvSpPr txBox="1"/>
          <p:nvPr/>
        </p:nvSpPr>
        <p:spPr>
          <a:xfrm>
            <a:off x="856388" y="5239598"/>
            <a:ext cx="6910589" cy="1000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HEADING 2</a:t>
            </a:r>
            <a:endParaRPr/>
          </a:p>
        </p:txBody>
      </p:sp>
      <p:sp>
        <p:nvSpPr>
          <p:cNvPr id="392" name="Google Shape;392;p14"/>
          <p:cNvSpPr txBox="1"/>
          <p:nvPr/>
        </p:nvSpPr>
        <p:spPr>
          <a:xfrm>
            <a:off x="856388" y="6442568"/>
            <a:ext cx="6910589" cy="615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HEADING 3</a:t>
            </a:r>
            <a:endParaRPr/>
          </a:p>
        </p:txBody>
      </p:sp>
      <p:sp>
        <p:nvSpPr>
          <p:cNvPr id="393" name="Google Shape;393;p14"/>
          <p:cNvSpPr txBox="1"/>
          <p:nvPr/>
        </p:nvSpPr>
        <p:spPr>
          <a:xfrm>
            <a:off x="856388" y="1280385"/>
            <a:ext cx="6910589" cy="1428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99" u="none" cap="none" strike="noStrike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TITLE</a:t>
            </a:r>
            <a:endParaRPr/>
          </a:p>
        </p:txBody>
      </p:sp>
      <p:sp>
        <p:nvSpPr>
          <p:cNvPr id="394" name="Google Shape;394;p14"/>
          <p:cNvSpPr txBox="1"/>
          <p:nvPr/>
        </p:nvSpPr>
        <p:spPr>
          <a:xfrm>
            <a:off x="856388" y="8723473"/>
            <a:ext cx="6910589" cy="3625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HEADING 6</a:t>
            </a:r>
            <a:endParaRPr/>
          </a:p>
        </p:txBody>
      </p:sp>
      <p:sp>
        <p:nvSpPr>
          <p:cNvPr id="395" name="Google Shape;395;p14"/>
          <p:cNvSpPr txBox="1"/>
          <p:nvPr/>
        </p:nvSpPr>
        <p:spPr>
          <a:xfrm>
            <a:off x="856388" y="9319124"/>
            <a:ext cx="6910589" cy="3009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FOOTER </a:t>
            </a:r>
            <a:endParaRPr/>
          </a:p>
        </p:txBody>
      </p:sp>
      <p:grpSp>
        <p:nvGrpSpPr>
          <p:cNvPr id="396" name="Google Shape;396;p14"/>
          <p:cNvGrpSpPr/>
          <p:nvPr/>
        </p:nvGrpSpPr>
        <p:grpSpPr>
          <a:xfrm>
            <a:off x="525047" y="165594"/>
            <a:ext cx="7241930" cy="9753380"/>
            <a:chOff x="0" y="-47625"/>
            <a:chExt cx="1907340" cy="2568791"/>
          </a:xfrm>
        </p:grpSpPr>
        <p:sp>
          <p:nvSpPr>
            <p:cNvPr id="397" name="Google Shape;397;p14"/>
            <p:cNvSpPr/>
            <p:nvPr/>
          </p:nvSpPr>
          <p:spPr>
            <a:xfrm>
              <a:off x="0" y="0"/>
              <a:ext cx="1907340" cy="2521166"/>
            </a:xfrm>
            <a:custGeom>
              <a:rect b="b" l="l" r="r" t="t"/>
              <a:pathLst>
                <a:path extrusionOk="0" h="2521166" w="1907340">
                  <a:moveTo>
                    <a:pt x="0" y="0"/>
                  </a:moveTo>
                  <a:lnTo>
                    <a:pt x="1907340" y="0"/>
                  </a:lnTo>
                  <a:lnTo>
                    <a:pt x="1907340" y="2521166"/>
                  </a:lnTo>
                  <a:lnTo>
                    <a:pt x="0" y="25211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571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9" name="Google Shape;399;p14"/>
          <p:cNvGrpSpPr/>
          <p:nvPr/>
        </p:nvGrpSpPr>
        <p:grpSpPr>
          <a:xfrm>
            <a:off x="9144000" y="928856"/>
            <a:ext cx="186308" cy="197224"/>
            <a:chOff x="0" y="-47625"/>
            <a:chExt cx="812800" cy="860425"/>
          </a:xfrm>
        </p:grpSpPr>
        <p:sp>
          <p:nvSpPr>
            <p:cNvPr id="400" name="Google Shape;400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01" name="Google Shape;401;p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2" name="Google Shape;402;p14"/>
          <p:cNvGrpSpPr/>
          <p:nvPr/>
        </p:nvGrpSpPr>
        <p:grpSpPr>
          <a:xfrm>
            <a:off x="9144000" y="6042499"/>
            <a:ext cx="186308" cy="197224"/>
            <a:chOff x="0" y="-47625"/>
            <a:chExt cx="812800" cy="860425"/>
          </a:xfrm>
        </p:grpSpPr>
        <p:sp>
          <p:nvSpPr>
            <p:cNvPr id="403" name="Google Shape;403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04" name="Google Shape;404;p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5" name="Google Shape;405;p14"/>
          <p:cNvSpPr txBox="1"/>
          <p:nvPr/>
        </p:nvSpPr>
        <p:spPr>
          <a:xfrm>
            <a:off x="9144000" y="1535655"/>
            <a:ext cx="6459687" cy="2270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Paragraph 1 Present with ease and wow any audience with Canva Presentations. Choose from over a thousand professionally-made templates to fit any objective or topic. Make it your own by customizing it with text and photos. </a:t>
            </a:r>
            <a:endParaRPr/>
          </a:p>
        </p:txBody>
      </p:sp>
      <p:sp>
        <p:nvSpPr>
          <p:cNvPr id="406" name="Google Shape;406;p14"/>
          <p:cNvSpPr txBox="1"/>
          <p:nvPr/>
        </p:nvSpPr>
        <p:spPr>
          <a:xfrm>
            <a:off x="9144000" y="6658823"/>
            <a:ext cx="6225357" cy="19869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u="non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Paragraph 2 Present with ease and wow any audience with Canva Presentations. Choose from over a thousand professionally-made templates to fit any objective or topic. Make it your own by customizing it with text and photos. </a:t>
            </a:r>
            <a:endParaRPr/>
          </a:p>
        </p:txBody>
      </p:sp>
      <p:grpSp>
        <p:nvGrpSpPr>
          <p:cNvPr id="407" name="Google Shape;407;p14"/>
          <p:cNvGrpSpPr/>
          <p:nvPr/>
        </p:nvGrpSpPr>
        <p:grpSpPr>
          <a:xfrm>
            <a:off x="9536760" y="928856"/>
            <a:ext cx="186308" cy="197224"/>
            <a:chOff x="0" y="-47625"/>
            <a:chExt cx="812800" cy="860425"/>
          </a:xfrm>
        </p:grpSpPr>
        <p:sp>
          <p:nvSpPr>
            <p:cNvPr id="408" name="Google Shape;408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09" name="Google Shape;409;p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0" name="Google Shape;410;p14"/>
          <p:cNvGrpSpPr/>
          <p:nvPr/>
        </p:nvGrpSpPr>
        <p:grpSpPr>
          <a:xfrm>
            <a:off x="9536760" y="6042499"/>
            <a:ext cx="186308" cy="197224"/>
            <a:chOff x="0" y="-47625"/>
            <a:chExt cx="812800" cy="860425"/>
          </a:xfrm>
        </p:grpSpPr>
        <p:sp>
          <p:nvSpPr>
            <p:cNvPr id="411" name="Google Shape;411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12" name="Google Shape;412;p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3" name="Google Shape;413;p14"/>
          <p:cNvGrpSpPr/>
          <p:nvPr/>
        </p:nvGrpSpPr>
        <p:grpSpPr>
          <a:xfrm>
            <a:off x="9929521" y="928856"/>
            <a:ext cx="186308" cy="197224"/>
            <a:chOff x="0" y="-47625"/>
            <a:chExt cx="812800" cy="860425"/>
          </a:xfrm>
        </p:grpSpPr>
        <p:sp>
          <p:nvSpPr>
            <p:cNvPr id="414" name="Google Shape;414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15" name="Google Shape;415;p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6" name="Google Shape;416;p14"/>
          <p:cNvGrpSpPr/>
          <p:nvPr/>
        </p:nvGrpSpPr>
        <p:grpSpPr>
          <a:xfrm>
            <a:off x="9929521" y="6042499"/>
            <a:ext cx="186308" cy="197224"/>
            <a:chOff x="0" y="-47625"/>
            <a:chExt cx="812800" cy="860425"/>
          </a:xfrm>
        </p:grpSpPr>
        <p:sp>
          <p:nvSpPr>
            <p:cNvPr id="417" name="Google Shape;417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18" name="Google Shape;418;p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6" name="Shape 3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7" name="Google Shape;3107;p32"/>
          <p:cNvPicPr preferRelativeResize="0"/>
          <p:nvPr/>
        </p:nvPicPr>
        <p:blipFill rotWithShape="1">
          <a:blip r:embed="rId3">
            <a:alphaModFix/>
          </a:blip>
          <a:srcRect b="16666" l="-14230" r="-14231" t="35158"/>
          <a:stretch/>
        </p:blipFill>
        <p:spPr>
          <a:xfrm>
            <a:off x="-2666998" y="0"/>
            <a:ext cx="23539934" cy="10287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08" name="Google Shape;3108;p32"/>
          <p:cNvCxnSpPr/>
          <p:nvPr/>
        </p:nvCxnSpPr>
        <p:spPr>
          <a:xfrm rot="-5400000">
            <a:off x="7335898" y="4744799"/>
            <a:ext cx="11236203" cy="0"/>
          </a:xfrm>
          <a:prstGeom prst="straightConnector1">
            <a:avLst/>
          </a:prstGeom>
          <a:noFill/>
          <a:ln cap="flat" cmpd="sng" w="476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09" name="Google Shape;3109;p32"/>
          <p:cNvSpPr txBox="1"/>
          <p:nvPr/>
        </p:nvSpPr>
        <p:spPr>
          <a:xfrm>
            <a:off x="807073" y="1580130"/>
            <a:ext cx="7233198" cy="2676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ADD A TIMELINE PAGE</a:t>
            </a:r>
            <a:endParaRPr/>
          </a:p>
        </p:txBody>
      </p:sp>
      <p:sp>
        <p:nvSpPr>
          <p:cNvPr id="3110" name="Google Shape;3110;p32"/>
          <p:cNvSpPr txBox="1"/>
          <p:nvPr/>
        </p:nvSpPr>
        <p:spPr>
          <a:xfrm>
            <a:off x="8762632" y="4742072"/>
            <a:ext cx="3364925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u="none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ADD A MAIN POINT</a:t>
            </a:r>
            <a:endParaRPr/>
          </a:p>
        </p:txBody>
      </p:sp>
      <p:sp>
        <p:nvSpPr>
          <p:cNvPr id="3111" name="Google Shape;3111;p32"/>
          <p:cNvSpPr txBox="1"/>
          <p:nvPr/>
        </p:nvSpPr>
        <p:spPr>
          <a:xfrm>
            <a:off x="8762632" y="5545601"/>
            <a:ext cx="3364925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E</a:t>
            </a:r>
            <a:r>
              <a:rPr lang="en-US" sz="2399" u="non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laborate on what you want to discuss. </a:t>
            </a:r>
            <a:endParaRPr/>
          </a:p>
        </p:txBody>
      </p:sp>
      <p:sp>
        <p:nvSpPr>
          <p:cNvPr id="3112" name="Google Shape;3112;p32"/>
          <p:cNvSpPr txBox="1"/>
          <p:nvPr/>
        </p:nvSpPr>
        <p:spPr>
          <a:xfrm>
            <a:off x="13545894" y="7629906"/>
            <a:ext cx="3713406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u="none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ADD A MAIN POINT</a:t>
            </a:r>
            <a:endParaRPr/>
          </a:p>
        </p:txBody>
      </p:sp>
      <p:sp>
        <p:nvSpPr>
          <p:cNvPr id="3113" name="Google Shape;3113;p32"/>
          <p:cNvSpPr txBox="1"/>
          <p:nvPr/>
        </p:nvSpPr>
        <p:spPr>
          <a:xfrm>
            <a:off x="13545894" y="8433435"/>
            <a:ext cx="3364925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Elaborate on what you want to discuss. </a:t>
            </a:r>
            <a:endParaRPr/>
          </a:p>
        </p:txBody>
      </p:sp>
      <p:sp>
        <p:nvSpPr>
          <p:cNvPr id="3114" name="Google Shape;3114;p32"/>
          <p:cNvSpPr txBox="1"/>
          <p:nvPr/>
        </p:nvSpPr>
        <p:spPr>
          <a:xfrm>
            <a:off x="13545894" y="1683381"/>
            <a:ext cx="3713406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u="none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ADD A MAIN POINT</a:t>
            </a:r>
            <a:endParaRPr/>
          </a:p>
        </p:txBody>
      </p:sp>
      <p:sp>
        <p:nvSpPr>
          <p:cNvPr id="3115" name="Google Shape;3115;p32"/>
          <p:cNvSpPr txBox="1"/>
          <p:nvPr/>
        </p:nvSpPr>
        <p:spPr>
          <a:xfrm>
            <a:off x="13545894" y="2486910"/>
            <a:ext cx="3364925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Elaborate on what you want to discuss. </a:t>
            </a:r>
            <a:endParaRPr/>
          </a:p>
        </p:txBody>
      </p:sp>
      <p:grpSp>
        <p:nvGrpSpPr>
          <p:cNvPr id="3116" name="Google Shape;3116;p32"/>
          <p:cNvGrpSpPr/>
          <p:nvPr/>
        </p:nvGrpSpPr>
        <p:grpSpPr>
          <a:xfrm>
            <a:off x="12745127" y="1669632"/>
            <a:ext cx="397205" cy="420479"/>
            <a:chOff x="0" y="-47625"/>
            <a:chExt cx="812800" cy="860425"/>
          </a:xfrm>
        </p:grpSpPr>
        <p:sp>
          <p:nvSpPr>
            <p:cNvPr id="3117" name="Google Shape;3117;p3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3C5EF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118" name="Google Shape;3118;p3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19" name="Google Shape;3119;p32"/>
          <p:cNvGrpSpPr/>
          <p:nvPr/>
        </p:nvGrpSpPr>
        <p:grpSpPr>
          <a:xfrm>
            <a:off x="12742038" y="4971211"/>
            <a:ext cx="397205" cy="420479"/>
            <a:chOff x="0" y="-47625"/>
            <a:chExt cx="812800" cy="860425"/>
          </a:xfrm>
        </p:grpSpPr>
        <p:sp>
          <p:nvSpPr>
            <p:cNvPr id="3120" name="Google Shape;3120;p3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CE2E1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121" name="Google Shape;3121;p3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22" name="Google Shape;3122;p32"/>
          <p:cNvGrpSpPr/>
          <p:nvPr/>
        </p:nvGrpSpPr>
        <p:grpSpPr>
          <a:xfrm>
            <a:off x="12745127" y="8425591"/>
            <a:ext cx="397205" cy="420479"/>
            <a:chOff x="0" y="-47625"/>
            <a:chExt cx="812800" cy="860425"/>
          </a:xfrm>
        </p:grpSpPr>
        <p:sp>
          <p:nvSpPr>
            <p:cNvPr id="3123" name="Google Shape;3123;p3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5B5F6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124" name="Google Shape;3124;p3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25" name="Google Shape;3125;p32"/>
          <p:cNvGrpSpPr/>
          <p:nvPr/>
        </p:nvGrpSpPr>
        <p:grpSpPr>
          <a:xfrm>
            <a:off x="-166244" y="5961042"/>
            <a:ext cx="5890175" cy="5483098"/>
            <a:chOff x="0" y="-27738"/>
            <a:chExt cx="7853566" cy="7310797"/>
          </a:xfrm>
        </p:grpSpPr>
        <p:grpSp>
          <p:nvGrpSpPr>
            <p:cNvPr id="3126" name="Google Shape;3126;p32"/>
            <p:cNvGrpSpPr/>
            <p:nvPr/>
          </p:nvGrpSpPr>
          <p:grpSpPr>
            <a:xfrm>
              <a:off x="0" y="-27738"/>
              <a:ext cx="473399" cy="501137"/>
              <a:chOff x="0" y="-47625"/>
              <a:chExt cx="812800" cy="860425"/>
            </a:xfrm>
          </p:grpSpPr>
          <p:sp>
            <p:nvSpPr>
              <p:cNvPr id="3127" name="Google Shape;3127;p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128" name="Google Shape;3128;p3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29" name="Google Shape;3129;p32"/>
            <p:cNvGrpSpPr/>
            <p:nvPr/>
          </p:nvGrpSpPr>
          <p:grpSpPr>
            <a:xfrm>
              <a:off x="0" y="1337836"/>
              <a:ext cx="473399" cy="501137"/>
              <a:chOff x="0" y="-47625"/>
              <a:chExt cx="812800" cy="860425"/>
            </a:xfrm>
          </p:grpSpPr>
          <p:sp>
            <p:nvSpPr>
              <p:cNvPr id="3130" name="Google Shape;3130;p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131" name="Google Shape;3131;p3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32" name="Google Shape;3132;p32"/>
            <p:cNvGrpSpPr/>
            <p:nvPr/>
          </p:nvGrpSpPr>
          <p:grpSpPr>
            <a:xfrm>
              <a:off x="1845042" y="-27738"/>
              <a:ext cx="473399" cy="501137"/>
              <a:chOff x="0" y="-47625"/>
              <a:chExt cx="812800" cy="860425"/>
            </a:xfrm>
          </p:grpSpPr>
          <p:sp>
            <p:nvSpPr>
              <p:cNvPr id="3133" name="Google Shape;3133;p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134" name="Google Shape;3134;p3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35" name="Google Shape;3135;p32"/>
            <p:cNvGrpSpPr/>
            <p:nvPr/>
          </p:nvGrpSpPr>
          <p:grpSpPr>
            <a:xfrm>
              <a:off x="1845042" y="1337836"/>
              <a:ext cx="473399" cy="501137"/>
              <a:chOff x="0" y="-47625"/>
              <a:chExt cx="812800" cy="860425"/>
            </a:xfrm>
          </p:grpSpPr>
          <p:sp>
            <p:nvSpPr>
              <p:cNvPr id="3136" name="Google Shape;3136;p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137" name="Google Shape;3137;p3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38" name="Google Shape;3138;p32"/>
            <p:cNvGrpSpPr/>
            <p:nvPr/>
          </p:nvGrpSpPr>
          <p:grpSpPr>
            <a:xfrm>
              <a:off x="3690083" y="-27738"/>
              <a:ext cx="473399" cy="501137"/>
              <a:chOff x="0" y="-47625"/>
              <a:chExt cx="812800" cy="860425"/>
            </a:xfrm>
          </p:grpSpPr>
          <p:sp>
            <p:nvSpPr>
              <p:cNvPr id="3139" name="Google Shape;3139;p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140" name="Google Shape;3140;p3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41" name="Google Shape;3141;p32"/>
            <p:cNvGrpSpPr/>
            <p:nvPr/>
          </p:nvGrpSpPr>
          <p:grpSpPr>
            <a:xfrm>
              <a:off x="3690083" y="1337836"/>
              <a:ext cx="473399" cy="501137"/>
              <a:chOff x="0" y="-47625"/>
              <a:chExt cx="812800" cy="860425"/>
            </a:xfrm>
          </p:grpSpPr>
          <p:sp>
            <p:nvSpPr>
              <p:cNvPr id="3142" name="Google Shape;3142;p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143" name="Google Shape;3143;p3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44" name="Google Shape;3144;p32"/>
            <p:cNvGrpSpPr/>
            <p:nvPr/>
          </p:nvGrpSpPr>
          <p:grpSpPr>
            <a:xfrm>
              <a:off x="5535125" y="-27738"/>
              <a:ext cx="473399" cy="501137"/>
              <a:chOff x="0" y="-47625"/>
              <a:chExt cx="812800" cy="860425"/>
            </a:xfrm>
          </p:grpSpPr>
          <p:sp>
            <p:nvSpPr>
              <p:cNvPr id="3145" name="Google Shape;3145;p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146" name="Google Shape;3146;p3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47" name="Google Shape;3147;p32"/>
            <p:cNvGrpSpPr/>
            <p:nvPr/>
          </p:nvGrpSpPr>
          <p:grpSpPr>
            <a:xfrm>
              <a:off x="5535125" y="1337836"/>
              <a:ext cx="473399" cy="501137"/>
              <a:chOff x="0" y="-47625"/>
              <a:chExt cx="812800" cy="860425"/>
            </a:xfrm>
          </p:grpSpPr>
          <p:sp>
            <p:nvSpPr>
              <p:cNvPr id="3148" name="Google Shape;3148;p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149" name="Google Shape;3149;p3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50" name="Google Shape;3150;p32"/>
            <p:cNvGrpSpPr/>
            <p:nvPr/>
          </p:nvGrpSpPr>
          <p:grpSpPr>
            <a:xfrm>
              <a:off x="7380167" y="-27738"/>
              <a:ext cx="473399" cy="501137"/>
              <a:chOff x="0" y="-47625"/>
              <a:chExt cx="812800" cy="860425"/>
            </a:xfrm>
          </p:grpSpPr>
          <p:sp>
            <p:nvSpPr>
              <p:cNvPr id="3151" name="Google Shape;3151;p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152" name="Google Shape;3152;p3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53" name="Google Shape;3153;p32"/>
            <p:cNvGrpSpPr/>
            <p:nvPr/>
          </p:nvGrpSpPr>
          <p:grpSpPr>
            <a:xfrm>
              <a:off x="7380167" y="1337836"/>
              <a:ext cx="473399" cy="501137"/>
              <a:chOff x="0" y="-47625"/>
              <a:chExt cx="812800" cy="860425"/>
            </a:xfrm>
          </p:grpSpPr>
          <p:sp>
            <p:nvSpPr>
              <p:cNvPr id="3154" name="Google Shape;3154;p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155" name="Google Shape;3155;p3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56" name="Google Shape;3156;p32"/>
            <p:cNvGrpSpPr/>
            <p:nvPr/>
          </p:nvGrpSpPr>
          <p:grpSpPr>
            <a:xfrm>
              <a:off x="0" y="2698857"/>
              <a:ext cx="473399" cy="501137"/>
              <a:chOff x="0" y="-47625"/>
              <a:chExt cx="812800" cy="860425"/>
            </a:xfrm>
          </p:grpSpPr>
          <p:sp>
            <p:nvSpPr>
              <p:cNvPr id="3157" name="Google Shape;3157;p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158" name="Google Shape;3158;p3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59" name="Google Shape;3159;p32"/>
            <p:cNvGrpSpPr/>
            <p:nvPr/>
          </p:nvGrpSpPr>
          <p:grpSpPr>
            <a:xfrm>
              <a:off x="1845042" y="2698857"/>
              <a:ext cx="473399" cy="501137"/>
              <a:chOff x="0" y="-47625"/>
              <a:chExt cx="812800" cy="860425"/>
            </a:xfrm>
          </p:grpSpPr>
          <p:sp>
            <p:nvSpPr>
              <p:cNvPr id="3160" name="Google Shape;3160;p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161" name="Google Shape;3161;p3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62" name="Google Shape;3162;p32"/>
            <p:cNvGrpSpPr/>
            <p:nvPr/>
          </p:nvGrpSpPr>
          <p:grpSpPr>
            <a:xfrm>
              <a:off x="3690083" y="2698857"/>
              <a:ext cx="473399" cy="501137"/>
              <a:chOff x="0" y="-47625"/>
              <a:chExt cx="812800" cy="860425"/>
            </a:xfrm>
          </p:grpSpPr>
          <p:sp>
            <p:nvSpPr>
              <p:cNvPr id="3163" name="Google Shape;3163;p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164" name="Google Shape;3164;p3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65" name="Google Shape;3165;p32"/>
            <p:cNvGrpSpPr/>
            <p:nvPr/>
          </p:nvGrpSpPr>
          <p:grpSpPr>
            <a:xfrm>
              <a:off x="5535125" y="2698857"/>
              <a:ext cx="473399" cy="501137"/>
              <a:chOff x="0" y="-47625"/>
              <a:chExt cx="812800" cy="860425"/>
            </a:xfrm>
          </p:grpSpPr>
          <p:sp>
            <p:nvSpPr>
              <p:cNvPr id="3166" name="Google Shape;3166;p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167" name="Google Shape;3167;p3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68" name="Google Shape;3168;p32"/>
            <p:cNvGrpSpPr/>
            <p:nvPr/>
          </p:nvGrpSpPr>
          <p:grpSpPr>
            <a:xfrm>
              <a:off x="7380167" y="2698857"/>
              <a:ext cx="473399" cy="501137"/>
              <a:chOff x="0" y="-47625"/>
              <a:chExt cx="812800" cy="860425"/>
            </a:xfrm>
          </p:grpSpPr>
          <p:sp>
            <p:nvSpPr>
              <p:cNvPr id="3169" name="Google Shape;3169;p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170" name="Google Shape;3170;p3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71" name="Google Shape;3171;p32"/>
            <p:cNvGrpSpPr/>
            <p:nvPr/>
          </p:nvGrpSpPr>
          <p:grpSpPr>
            <a:xfrm>
              <a:off x="0" y="4059879"/>
              <a:ext cx="473399" cy="501137"/>
              <a:chOff x="0" y="-47625"/>
              <a:chExt cx="812800" cy="860425"/>
            </a:xfrm>
          </p:grpSpPr>
          <p:sp>
            <p:nvSpPr>
              <p:cNvPr id="3172" name="Google Shape;3172;p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173" name="Google Shape;3173;p3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74" name="Google Shape;3174;p32"/>
            <p:cNvGrpSpPr/>
            <p:nvPr/>
          </p:nvGrpSpPr>
          <p:grpSpPr>
            <a:xfrm>
              <a:off x="1845042" y="4059879"/>
              <a:ext cx="473399" cy="501137"/>
              <a:chOff x="0" y="-47625"/>
              <a:chExt cx="812800" cy="860425"/>
            </a:xfrm>
          </p:grpSpPr>
          <p:sp>
            <p:nvSpPr>
              <p:cNvPr id="3175" name="Google Shape;3175;p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176" name="Google Shape;3176;p3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77" name="Google Shape;3177;p32"/>
            <p:cNvGrpSpPr/>
            <p:nvPr/>
          </p:nvGrpSpPr>
          <p:grpSpPr>
            <a:xfrm>
              <a:off x="3690083" y="4059879"/>
              <a:ext cx="473399" cy="501137"/>
              <a:chOff x="0" y="-47625"/>
              <a:chExt cx="812800" cy="860425"/>
            </a:xfrm>
          </p:grpSpPr>
          <p:sp>
            <p:nvSpPr>
              <p:cNvPr id="3178" name="Google Shape;3178;p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179" name="Google Shape;3179;p3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80" name="Google Shape;3180;p32"/>
            <p:cNvGrpSpPr/>
            <p:nvPr/>
          </p:nvGrpSpPr>
          <p:grpSpPr>
            <a:xfrm>
              <a:off x="5535125" y="4059879"/>
              <a:ext cx="473399" cy="501137"/>
              <a:chOff x="0" y="-47625"/>
              <a:chExt cx="812800" cy="860425"/>
            </a:xfrm>
          </p:grpSpPr>
          <p:sp>
            <p:nvSpPr>
              <p:cNvPr id="3181" name="Google Shape;3181;p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182" name="Google Shape;3182;p3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83" name="Google Shape;3183;p32"/>
            <p:cNvGrpSpPr/>
            <p:nvPr/>
          </p:nvGrpSpPr>
          <p:grpSpPr>
            <a:xfrm>
              <a:off x="7380167" y="4059879"/>
              <a:ext cx="473399" cy="501137"/>
              <a:chOff x="0" y="-47625"/>
              <a:chExt cx="812800" cy="860425"/>
            </a:xfrm>
          </p:grpSpPr>
          <p:sp>
            <p:nvSpPr>
              <p:cNvPr id="3184" name="Google Shape;3184;p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185" name="Google Shape;3185;p3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86" name="Google Shape;3186;p32"/>
            <p:cNvGrpSpPr/>
            <p:nvPr/>
          </p:nvGrpSpPr>
          <p:grpSpPr>
            <a:xfrm>
              <a:off x="0" y="5420900"/>
              <a:ext cx="473399" cy="501137"/>
              <a:chOff x="0" y="-47625"/>
              <a:chExt cx="812800" cy="860425"/>
            </a:xfrm>
          </p:grpSpPr>
          <p:sp>
            <p:nvSpPr>
              <p:cNvPr id="3187" name="Google Shape;3187;p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188" name="Google Shape;3188;p3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89" name="Google Shape;3189;p32"/>
            <p:cNvGrpSpPr/>
            <p:nvPr/>
          </p:nvGrpSpPr>
          <p:grpSpPr>
            <a:xfrm>
              <a:off x="1845042" y="5420900"/>
              <a:ext cx="473399" cy="501137"/>
              <a:chOff x="0" y="-47625"/>
              <a:chExt cx="812800" cy="860425"/>
            </a:xfrm>
          </p:grpSpPr>
          <p:sp>
            <p:nvSpPr>
              <p:cNvPr id="3190" name="Google Shape;3190;p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191" name="Google Shape;3191;p3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92" name="Google Shape;3192;p32"/>
            <p:cNvGrpSpPr/>
            <p:nvPr/>
          </p:nvGrpSpPr>
          <p:grpSpPr>
            <a:xfrm>
              <a:off x="3690083" y="5420900"/>
              <a:ext cx="473399" cy="501137"/>
              <a:chOff x="0" y="-47625"/>
              <a:chExt cx="812800" cy="860425"/>
            </a:xfrm>
          </p:grpSpPr>
          <p:sp>
            <p:nvSpPr>
              <p:cNvPr id="3193" name="Google Shape;3193;p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194" name="Google Shape;3194;p3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95" name="Google Shape;3195;p32"/>
            <p:cNvGrpSpPr/>
            <p:nvPr/>
          </p:nvGrpSpPr>
          <p:grpSpPr>
            <a:xfrm>
              <a:off x="5535125" y="5420900"/>
              <a:ext cx="473399" cy="501137"/>
              <a:chOff x="0" y="-47625"/>
              <a:chExt cx="812800" cy="860425"/>
            </a:xfrm>
          </p:grpSpPr>
          <p:sp>
            <p:nvSpPr>
              <p:cNvPr id="3196" name="Google Shape;3196;p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197" name="Google Shape;3197;p3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98" name="Google Shape;3198;p32"/>
            <p:cNvGrpSpPr/>
            <p:nvPr/>
          </p:nvGrpSpPr>
          <p:grpSpPr>
            <a:xfrm>
              <a:off x="7380167" y="5420900"/>
              <a:ext cx="473399" cy="501137"/>
              <a:chOff x="0" y="-47625"/>
              <a:chExt cx="812800" cy="860425"/>
            </a:xfrm>
          </p:grpSpPr>
          <p:sp>
            <p:nvSpPr>
              <p:cNvPr id="3199" name="Google Shape;3199;p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200" name="Google Shape;3200;p3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01" name="Google Shape;3201;p32"/>
            <p:cNvGrpSpPr/>
            <p:nvPr/>
          </p:nvGrpSpPr>
          <p:grpSpPr>
            <a:xfrm>
              <a:off x="0" y="6781922"/>
              <a:ext cx="473399" cy="501137"/>
              <a:chOff x="0" y="-47625"/>
              <a:chExt cx="812800" cy="860425"/>
            </a:xfrm>
          </p:grpSpPr>
          <p:sp>
            <p:nvSpPr>
              <p:cNvPr id="3202" name="Google Shape;3202;p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203" name="Google Shape;3203;p3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04" name="Google Shape;3204;p32"/>
            <p:cNvGrpSpPr/>
            <p:nvPr/>
          </p:nvGrpSpPr>
          <p:grpSpPr>
            <a:xfrm>
              <a:off x="1845042" y="6781922"/>
              <a:ext cx="473399" cy="501137"/>
              <a:chOff x="0" y="-47625"/>
              <a:chExt cx="812800" cy="860425"/>
            </a:xfrm>
          </p:grpSpPr>
          <p:sp>
            <p:nvSpPr>
              <p:cNvPr id="3205" name="Google Shape;3205;p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206" name="Google Shape;3206;p3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07" name="Google Shape;3207;p32"/>
            <p:cNvGrpSpPr/>
            <p:nvPr/>
          </p:nvGrpSpPr>
          <p:grpSpPr>
            <a:xfrm>
              <a:off x="3690083" y="6781922"/>
              <a:ext cx="473399" cy="501137"/>
              <a:chOff x="0" y="-47625"/>
              <a:chExt cx="812800" cy="860425"/>
            </a:xfrm>
          </p:grpSpPr>
          <p:sp>
            <p:nvSpPr>
              <p:cNvPr id="3208" name="Google Shape;3208;p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209" name="Google Shape;3209;p3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10" name="Google Shape;3210;p32"/>
            <p:cNvGrpSpPr/>
            <p:nvPr/>
          </p:nvGrpSpPr>
          <p:grpSpPr>
            <a:xfrm>
              <a:off x="5535125" y="6781922"/>
              <a:ext cx="473399" cy="501137"/>
              <a:chOff x="0" y="-47625"/>
              <a:chExt cx="812800" cy="860425"/>
            </a:xfrm>
          </p:grpSpPr>
          <p:sp>
            <p:nvSpPr>
              <p:cNvPr id="3211" name="Google Shape;3211;p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212" name="Google Shape;3212;p3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13" name="Google Shape;3213;p32"/>
            <p:cNvGrpSpPr/>
            <p:nvPr/>
          </p:nvGrpSpPr>
          <p:grpSpPr>
            <a:xfrm>
              <a:off x="7380167" y="6781922"/>
              <a:ext cx="473399" cy="501137"/>
              <a:chOff x="0" y="-47625"/>
              <a:chExt cx="812800" cy="860425"/>
            </a:xfrm>
          </p:grpSpPr>
          <p:sp>
            <p:nvSpPr>
              <p:cNvPr id="3214" name="Google Shape;3214;p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215" name="Google Shape;3215;p3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216" name="Google Shape;3216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829994">
            <a:off x="426763" y="7116689"/>
            <a:ext cx="4704160" cy="24978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17" name="Google Shape;3217;p32"/>
          <p:cNvGrpSpPr/>
          <p:nvPr/>
        </p:nvGrpSpPr>
        <p:grpSpPr>
          <a:xfrm>
            <a:off x="1028700" y="1017784"/>
            <a:ext cx="971829" cy="197224"/>
            <a:chOff x="0" y="-14555"/>
            <a:chExt cx="1295772" cy="262966"/>
          </a:xfrm>
        </p:grpSpPr>
        <p:grpSp>
          <p:nvGrpSpPr>
            <p:cNvPr id="3218" name="Google Shape;3218;p32"/>
            <p:cNvGrpSpPr/>
            <p:nvPr/>
          </p:nvGrpSpPr>
          <p:grpSpPr>
            <a:xfrm>
              <a:off x="0" y="-14555"/>
              <a:ext cx="248411" cy="262966"/>
              <a:chOff x="0" y="-47625"/>
              <a:chExt cx="812800" cy="860425"/>
            </a:xfrm>
          </p:grpSpPr>
          <p:sp>
            <p:nvSpPr>
              <p:cNvPr id="3219" name="Google Shape;3219;p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3220" name="Google Shape;3220;p3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21" name="Google Shape;3221;p32"/>
            <p:cNvGrpSpPr/>
            <p:nvPr/>
          </p:nvGrpSpPr>
          <p:grpSpPr>
            <a:xfrm>
              <a:off x="523681" y="-14555"/>
              <a:ext cx="248411" cy="262966"/>
              <a:chOff x="0" y="-47625"/>
              <a:chExt cx="812800" cy="860425"/>
            </a:xfrm>
          </p:grpSpPr>
          <p:sp>
            <p:nvSpPr>
              <p:cNvPr id="3222" name="Google Shape;3222;p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3223" name="Google Shape;3223;p3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24" name="Google Shape;3224;p32"/>
            <p:cNvGrpSpPr/>
            <p:nvPr/>
          </p:nvGrpSpPr>
          <p:grpSpPr>
            <a:xfrm>
              <a:off x="1047361" y="-14555"/>
              <a:ext cx="248411" cy="262966"/>
              <a:chOff x="0" y="-47625"/>
              <a:chExt cx="812800" cy="860425"/>
            </a:xfrm>
          </p:grpSpPr>
          <p:sp>
            <p:nvSpPr>
              <p:cNvPr id="3225" name="Google Shape;3225;p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3226" name="Google Shape;3226;p3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0" name="Shape 3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1" name="Google Shape;3231;p33"/>
          <p:cNvPicPr preferRelativeResize="0"/>
          <p:nvPr/>
        </p:nvPicPr>
        <p:blipFill rotWithShape="1">
          <a:blip r:embed="rId3">
            <a:alphaModFix/>
          </a:blip>
          <a:srcRect b="7811" l="0" r="0" t="7812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32" name="Google Shape;3232;p33"/>
          <p:cNvGrpSpPr/>
          <p:nvPr/>
        </p:nvGrpSpPr>
        <p:grpSpPr>
          <a:xfrm>
            <a:off x="586894" y="1196355"/>
            <a:ext cx="3957303" cy="8410426"/>
            <a:chOff x="0" y="-47625"/>
            <a:chExt cx="1042253" cy="2215092"/>
          </a:xfrm>
        </p:grpSpPr>
        <p:sp>
          <p:nvSpPr>
            <p:cNvPr id="3233" name="Google Shape;3233;p33"/>
            <p:cNvSpPr/>
            <p:nvPr/>
          </p:nvSpPr>
          <p:spPr>
            <a:xfrm>
              <a:off x="0" y="0"/>
              <a:ext cx="1042253" cy="2167467"/>
            </a:xfrm>
            <a:custGeom>
              <a:rect b="b" l="l" r="r" t="t"/>
              <a:pathLst>
                <a:path extrusionOk="0" h="2167467" w="1042253">
                  <a:moveTo>
                    <a:pt x="0" y="0"/>
                  </a:moveTo>
                  <a:lnTo>
                    <a:pt x="1042253" y="0"/>
                  </a:lnTo>
                  <a:lnTo>
                    <a:pt x="1042253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234" name="Google Shape;3234;p3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35" name="Google Shape;3235;p33"/>
          <p:cNvGrpSpPr/>
          <p:nvPr/>
        </p:nvGrpSpPr>
        <p:grpSpPr>
          <a:xfrm>
            <a:off x="4971948" y="1196355"/>
            <a:ext cx="3957303" cy="8410426"/>
            <a:chOff x="0" y="-47625"/>
            <a:chExt cx="1042253" cy="2215092"/>
          </a:xfrm>
        </p:grpSpPr>
        <p:sp>
          <p:nvSpPr>
            <p:cNvPr id="3236" name="Google Shape;3236;p33"/>
            <p:cNvSpPr/>
            <p:nvPr/>
          </p:nvSpPr>
          <p:spPr>
            <a:xfrm>
              <a:off x="0" y="0"/>
              <a:ext cx="1042253" cy="2167467"/>
            </a:xfrm>
            <a:custGeom>
              <a:rect b="b" l="l" r="r" t="t"/>
              <a:pathLst>
                <a:path extrusionOk="0" h="2167467" w="1042253">
                  <a:moveTo>
                    <a:pt x="0" y="0"/>
                  </a:moveTo>
                  <a:lnTo>
                    <a:pt x="1042253" y="0"/>
                  </a:lnTo>
                  <a:lnTo>
                    <a:pt x="1042253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237" name="Google Shape;3237;p3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38" name="Google Shape;3238;p33"/>
          <p:cNvGrpSpPr/>
          <p:nvPr/>
        </p:nvGrpSpPr>
        <p:grpSpPr>
          <a:xfrm>
            <a:off x="9357876" y="1196355"/>
            <a:ext cx="3957303" cy="8410426"/>
            <a:chOff x="0" y="-47625"/>
            <a:chExt cx="1042253" cy="2215092"/>
          </a:xfrm>
        </p:grpSpPr>
        <p:sp>
          <p:nvSpPr>
            <p:cNvPr id="3239" name="Google Shape;3239;p33"/>
            <p:cNvSpPr/>
            <p:nvPr/>
          </p:nvSpPr>
          <p:spPr>
            <a:xfrm>
              <a:off x="0" y="0"/>
              <a:ext cx="1042253" cy="2167467"/>
            </a:xfrm>
            <a:custGeom>
              <a:rect b="b" l="l" r="r" t="t"/>
              <a:pathLst>
                <a:path extrusionOk="0" h="2167467" w="1042253">
                  <a:moveTo>
                    <a:pt x="0" y="0"/>
                  </a:moveTo>
                  <a:lnTo>
                    <a:pt x="1042253" y="0"/>
                  </a:lnTo>
                  <a:lnTo>
                    <a:pt x="1042253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240" name="Google Shape;3240;p3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41" name="Google Shape;3241;p33"/>
          <p:cNvGrpSpPr/>
          <p:nvPr/>
        </p:nvGrpSpPr>
        <p:grpSpPr>
          <a:xfrm>
            <a:off x="13743804" y="1196355"/>
            <a:ext cx="3957303" cy="8410426"/>
            <a:chOff x="0" y="-47625"/>
            <a:chExt cx="1042253" cy="2215092"/>
          </a:xfrm>
        </p:grpSpPr>
        <p:sp>
          <p:nvSpPr>
            <p:cNvPr id="3242" name="Google Shape;3242;p33"/>
            <p:cNvSpPr/>
            <p:nvPr/>
          </p:nvSpPr>
          <p:spPr>
            <a:xfrm>
              <a:off x="0" y="0"/>
              <a:ext cx="1042253" cy="2167467"/>
            </a:xfrm>
            <a:custGeom>
              <a:rect b="b" l="l" r="r" t="t"/>
              <a:pathLst>
                <a:path extrusionOk="0" h="2167467" w="1042253">
                  <a:moveTo>
                    <a:pt x="0" y="0"/>
                  </a:moveTo>
                  <a:lnTo>
                    <a:pt x="1042253" y="0"/>
                  </a:lnTo>
                  <a:lnTo>
                    <a:pt x="1042253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243" name="Google Shape;3243;p3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44" name="Google Shape;3244;p33"/>
          <p:cNvSpPr txBox="1"/>
          <p:nvPr/>
        </p:nvSpPr>
        <p:spPr>
          <a:xfrm>
            <a:off x="908195" y="2431593"/>
            <a:ext cx="3314700" cy="1264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S</a:t>
            </a:r>
            <a:endParaRPr/>
          </a:p>
        </p:txBody>
      </p:sp>
      <p:sp>
        <p:nvSpPr>
          <p:cNvPr id="3245" name="Google Shape;3245;p33"/>
          <p:cNvSpPr txBox="1"/>
          <p:nvPr/>
        </p:nvSpPr>
        <p:spPr>
          <a:xfrm>
            <a:off x="908195" y="3979406"/>
            <a:ext cx="3314700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u="none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STRENGTHS</a:t>
            </a:r>
            <a:endParaRPr/>
          </a:p>
        </p:txBody>
      </p:sp>
      <p:sp>
        <p:nvSpPr>
          <p:cNvPr id="3246" name="Google Shape;3246;p33"/>
          <p:cNvSpPr txBox="1"/>
          <p:nvPr/>
        </p:nvSpPr>
        <p:spPr>
          <a:xfrm>
            <a:off x="745833" y="5544046"/>
            <a:ext cx="3639423" cy="2466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What are you 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doing well? 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What sets you apart?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What are your 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good qualities?</a:t>
            </a:r>
            <a:endParaRPr/>
          </a:p>
        </p:txBody>
      </p:sp>
      <p:sp>
        <p:nvSpPr>
          <p:cNvPr id="3247" name="Google Shape;3247;p33"/>
          <p:cNvSpPr txBox="1"/>
          <p:nvPr/>
        </p:nvSpPr>
        <p:spPr>
          <a:xfrm>
            <a:off x="5293249" y="2431593"/>
            <a:ext cx="3314700" cy="1264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W</a:t>
            </a:r>
            <a:endParaRPr/>
          </a:p>
        </p:txBody>
      </p:sp>
      <p:sp>
        <p:nvSpPr>
          <p:cNvPr id="3248" name="Google Shape;3248;p33"/>
          <p:cNvSpPr txBox="1"/>
          <p:nvPr/>
        </p:nvSpPr>
        <p:spPr>
          <a:xfrm>
            <a:off x="5293249" y="3979406"/>
            <a:ext cx="3314700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u="none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WEAKNESSES</a:t>
            </a:r>
            <a:endParaRPr/>
          </a:p>
        </p:txBody>
      </p:sp>
      <p:sp>
        <p:nvSpPr>
          <p:cNvPr id="3249" name="Google Shape;3249;p33"/>
          <p:cNvSpPr txBox="1"/>
          <p:nvPr/>
        </p:nvSpPr>
        <p:spPr>
          <a:xfrm>
            <a:off x="5131324" y="5544046"/>
            <a:ext cx="3638550" cy="2962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Where do you need to improve? 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Are resources adequate? 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What do others do better than you?</a:t>
            </a:r>
            <a:endParaRPr/>
          </a:p>
        </p:txBody>
      </p:sp>
      <p:sp>
        <p:nvSpPr>
          <p:cNvPr id="3250" name="Google Shape;3250;p33"/>
          <p:cNvSpPr txBox="1"/>
          <p:nvPr/>
        </p:nvSpPr>
        <p:spPr>
          <a:xfrm>
            <a:off x="9681726" y="2431593"/>
            <a:ext cx="3314700" cy="1264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O</a:t>
            </a:r>
            <a:endParaRPr/>
          </a:p>
        </p:txBody>
      </p:sp>
      <p:sp>
        <p:nvSpPr>
          <p:cNvPr id="3251" name="Google Shape;3251;p33"/>
          <p:cNvSpPr txBox="1"/>
          <p:nvPr/>
        </p:nvSpPr>
        <p:spPr>
          <a:xfrm>
            <a:off x="9681726" y="3979406"/>
            <a:ext cx="3314700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u="none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OPPORTUNITIES</a:t>
            </a:r>
            <a:endParaRPr/>
          </a:p>
        </p:txBody>
      </p:sp>
      <p:sp>
        <p:nvSpPr>
          <p:cNvPr id="3252" name="Google Shape;3252;p33"/>
          <p:cNvSpPr txBox="1"/>
          <p:nvPr/>
        </p:nvSpPr>
        <p:spPr>
          <a:xfrm>
            <a:off x="9481768" y="5544046"/>
            <a:ext cx="3633453" cy="2466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What are your goals? 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Are demands shifting? 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How can it 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be improved?</a:t>
            </a:r>
            <a:endParaRPr/>
          </a:p>
        </p:txBody>
      </p:sp>
      <p:sp>
        <p:nvSpPr>
          <p:cNvPr id="3253" name="Google Shape;3253;p33"/>
          <p:cNvSpPr txBox="1"/>
          <p:nvPr/>
        </p:nvSpPr>
        <p:spPr>
          <a:xfrm>
            <a:off x="14065105" y="2431593"/>
            <a:ext cx="3314700" cy="1264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T</a:t>
            </a:r>
            <a:endParaRPr/>
          </a:p>
        </p:txBody>
      </p:sp>
      <p:sp>
        <p:nvSpPr>
          <p:cNvPr id="3254" name="Google Shape;3254;p33"/>
          <p:cNvSpPr txBox="1"/>
          <p:nvPr/>
        </p:nvSpPr>
        <p:spPr>
          <a:xfrm>
            <a:off x="14065105" y="3979406"/>
            <a:ext cx="3314700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u="none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THREATS</a:t>
            </a:r>
            <a:endParaRPr/>
          </a:p>
        </p:txBody>
      </p:sp>
      <p:sp>
        <p:nvSpPr>
          <p:cNvPr id="3255" name="Google Shape;3255;p33"/>
          <p:cNvSpPr txBox="1"/>
          <p:nvPr/>
        </p:nvSpPr>
        <p:spPr>
          <a:xfrm>
            <a:off x="13844202" y="5544046"/>
            <a:ext cx="3756506" cy="2466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What are the blockers you're facing? 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What are factors outside of 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your control?</a:t>
            </a:r>
            <a:endParaRPr/>
          </a:p>
        </p:txBody>
      </p:sp>
      <p:grpSp>
        <p:nvGrpSpPr>
          <p:cNvPr id="3256" name="Google Shape;3256;p33"/>
          <p:cNvGrpSpPr/>
          <p:nvPr/>
        </p:nvGrpSpPr>
        <p:grpSpPr>
          <a:xfrm>
            <a:off x="2079631" y="4800531"/>
            <a:ext cx="186308" cy="197224"/>
            <a:chOff x="0" y="-47625"/>
            <a:chExt cx="812800" cy="860425"/>
          </a:xfrm>
        </p:grpSpPr>
        <p:sp>
          <p:nvSpPr>
            <p:cNvPr id="3257" name="Google Shape;3257;p3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258" name="Google Shape;3258;p3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59" name="Google Shape;3259;p33"/>
          <p:cNvGrpSpPr/>
          <p:nvPr/>
        </p:nvGrpSpPr>
        <p:grpSpPr>
          <a:xfrm>
            <a:off x="6464685" y="4806690"/>
            <a:ext cx="186308" cy="197224"/>
            <a:chOff x="0" y="-47625"/>
            <a:chExt cx="812800" cy="860425"/>
          </a:xfrm>
        </p:grpSpPr>
        <p:sp>
          <p:nvSpPr>
            <p:cNvPr id="3260" name="Google Shape;3260;p3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261" name="Google Shape;3261;p3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62" name="Google Shape;3262;p33"/>
          <p:cNvGrpSpPr/>
          <p:nvPr/>
        </p:nvGrpSpPr>
        <p:grpSpPr>
          <a:xfrm>
            <a:off x="10850613" y="4806690"/>
            <a:ext cx="186308" cy="197224"/>
            <a:chOff x="0" y="-47625"/>
            <a:chExt cx="812800" cy="860425"/>
          </a:xfrm>
        </p:grpSpPr>
        <p:sp>
          <p:nvSpPr>
            <p:cNvPr id="3263" name="Google Shape;3263;p3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264" name="Google Shape;3264;p3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65" name="Google Shape;3265;p33"/>
          <p:cNvGrpSpPr/>
          <p:nvPr/>
        </p:nvGrpSpPr>
        <p:grpSpPr>
          <a:xfrm>
            <a:off x="15236541" y="4806690"/>
            <a:ext cx="186308" cy="197224"/>
            <a:chOff x="0" y="-47625"/>
            <a:chExt cx="812800" cy="860425"/>
          </a:xfrm>
        </p:grpSpPr>
        <p:sp>
          <p:nvSpPr>
            <p:cNvPr id="3266" name="Google Shape;3266;p3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267" name="Google Shape;3267;p3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68" name="Google Shape;3268;p33"/>
          <p:cNvGrpSpPr/>
          <p:nvPr/>
        </p:nvGrpSpPr>
        <p:grpSpPr>
          <a:xfrm>
            <a:off x="2472391" y="4800531"/>
            <a:ext cx="186308" cy="197224"/>
            <a:chOff x="0" y="-47625"/>
            <a:chExt cx="812800" cy="860425"/>
          </a:xfrm>
        </p:grpSpPr>
        <p:sp>
          <p:nvSpPr>
            <p:cNvPr id="3269" name="Google Shape;3269;p3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270" name="Google Shape;3270;p3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71" name="Google Shape;3271;p33"/>
          <p:cNvGrpSpPr/>
          <p:nvPr/>
        </p:nvGrpSpPr>
        <p:grpSpPr>
          <a:xfrm>
            <a:off x="6857445" y="4806690"/>
            <a:ext cx="186308" cy="197224"/>
            <a:chOff x="0" y="-47625"/>
            <a:chExt cx="812800" cy="860425"/>
          </a:xfrm>
        </p:grpSpPr>
        <p:sp>
          <p:nvSpPr>
            <p:cNvPr id="3272" name="Google Shape;3272;p3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273" name="Google Shape;3273;p3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74" name="Google Shape;3274;p33"/>
          <p:cNvGrpSpPr/>
          <p:nvPr/>
        </p:nvGrpSpPr>
        <p:grpSpPr>
          <a:xfrm>
            <a:off x="11243373" y="4806690"/>
            <a:ext cx="186308" cy="197224"/>
            <a:chOff x="0" y="-47625"/>
            <a:chExt cx="812800" cy="860425"/>
          </a:xfrm>
        </p:grpSpPr>
        <p:sp>
          <p:nvSpPr>
            <p:cNvPr id="3275" name="Google Shape;3275;p3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276" name="Google Shape;3276;p3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77" name="Google Shape;3277;p33"/>
          <p:cNvGrpSpPr/>
          <p:nvPr/>
        </p:nvGrpSpPr>
        <p:grpSpPr>
          <a:xfrm>
            <a:off x="15629301" y="4806690"/>
            <a:ext cx="186308" cy="197224"/>
            <a:chOff x="0" y="-47625"/>
            <a:chExt cx="812800" cy="860425"/>
          </a:xfrm>
        </p:grpSpPr>
        <p:sp>
          <p:nvSpPr>
            <p:cNvPr id="3278" name="Google Shape;3278;p3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279" name="Google Shape;3279;p3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0" name="Google Shape;3280;p33"/>
          <p:cNvGrpSpPr/>
          <p:nvPr/>
        </p:nvGrpSpPr>
        <p:grpSpPr>
          <a:xfrm>
            <a:off x="2865151" y="4800531"/>
            <a:ext cx="186308" cy="197224"/>
            <a:chOff x="0" y="-47625"/>
            <a:chExt cx="812800" cy="860425"/>
          </a:xfrm>
        </p:grpSpPr>
        <p:sp>
          <p:nvSpPr>
            <p:cNvPr id="3281" name="Google Shape;3281;p3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282" name="Google Shape;3282;p3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3" name="Google Shape;3283;p33"/>
          <p:cNvGrpSpPr/>
          <p:nvPr/>
        </p:nvGrpSpPr>
        <p:grpSpPr>
          <a:xfrm>
            <a:off x="7250206" y="4806690"/>
            <a:ext cx="186308" cy="197224"/>
            <a:chOff x="0" y="-47625"/>
            <a:chExt cx="812800" cy="860425"/>
          </a:xfrm>
        </p:grpSpPr>
        <p:sp>
          <p:nvSpPr>
            <p:cNvPr id="3284" name="Google Shape;3284;p3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285" name="Google Shape;3285;p3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6" name="Google Shape;3286;p33"/>
          <p:cNvGrpSpPr/>
          <p:nvPr/>
        </p:nvGrpSpPr>
        <p:grpSpPr>
          <a:xfrm>
            <a:off x="11636134" y="4806690"/>
            <a:ext cx="186308" cy="197224"/>
            <a:chOff x="0" y="-47625"/>
            <a:chExt cx="812800" cy="860425"/>
          </a:xfrm>
        </p:grpSpPr>
        <p:sp>
          <p:nvSpPr>
            <p:cNvPr id="3287" name="Google Shape;3287;p3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288" name="Google Shape;3288;p3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9" name="Google Shape;3289;p33"/>
          <p:cNvGrpSpPr/>
          <p:nvPr/>
        </p:nvGrpSpPr>
        <p:grpSpPr>
          <a:xfrm>
            <a:off x="16022061" y="4806690"/>
            <a:ext cx="186308" cy="197224"/>
            <a:chOff x="0" y="-47625"/>
            <a:chExt cx="812800" cy="860425"/>
          </a:xfrm>
        </p:grpSpPr>
        <p:sp>
          <p:nvSpPr>
            <p:cNvPr id="3290" name="Google Shape;3290;p3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291" name="Google Shape;3291;p3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92" name="Google Shape;3292;p33"/>
          <p:cNvGrpSpPr/>
          <p:nvPr/>
        </p:nvGrpSpPr>
        <p:grpSpPr>
          <a:xfrm>
            <a:off x="16385496" y="-240437"/>
            <a:ext cx="2430425" cy="2262454"/>
            <a:chOff x="0" y="-11445"/>
            <a:chExt cx="3240566" cy="3016606"/>
          </a:xfrm>
        </p:grpSpPr>
        <p:grpSp>
          <p:nvGrpSpPr>
            <p:cNvPr id="3293" name="Google Shape;3293;p33"/>
            <p:cNvGrpSpPr/>
            <p:nvPr/>
          </p:nvGrpSpPr>
          <p:grpSpPr>
            <a:xfrm>
              <a:off x="0" y="-11445"/>
              <a:ext cx="195335" cy="206780"/>
              <a:chOff x="0" y="-47625"/>
              <a:chExt cx="812800" cy="860425"/>
            </a:xfrm>
          </p:grpSpPr>
          <p:sp>
            <p:nvSpPr>
              <p:cNvPr id="3294" name="Google Shape;3294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66E4"/>
              </a:solidFill>
              <a:ln>
                <a:noFill/>
              </a:ln>
            </p:spPr>
          </p:sp>
          <p:sp>
            <p:nvSpPr>
              <p:cNvPr id="3295" name="Google Shape;3295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96" name="Google Shape;3296;p33"/>
            <p:cNvGrpSpPr/>
            <p:nvPr/>
          </p:nvGrpSpPr>
          <p:grpSpPr>
            <a:xfrm>
              <a:off x="0" y="552023"/>
              <a:ext cx="195335" cy="206780"/>
              <a:chOff x="0" y="-47625"/>
              <a:chExt cx="812800" cy="860425"/>
            </a:xfrm>
          </p:grpSpPr>
          <p:sp>
            <p:nvSpPr>
              <p:cNvPr id="3297" name="Google Shape;3297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66E4"/>
              </a:solidFill>
              <a:ln>
                <a:noFill/>
              </a:ln>
            </p:spPr>
          </p:sp>
          <p:sp>
            <p:nvSpPr>
              <p:cNvPr id="3298" name="Google Shape;3298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99" name="Google Shape;3299;p33"/>
            <p:cNvGrpSpPr/>
            <p:nvPr/>
          </p:nvGrpSpPr>
          <p:grpSpPr>
            <a:xfrm>
              <a:off x="761308" y="-11445"/>
              <a:ext cx="195335" cy="206780"/>
              <a:chOff x="0" y="-47625"/>
              <a:chExt cx="812800" cy="860425"/>
            </a:xfrm>
          </p:grpSpPr>
          <p:sp>
            <p:nvSpPr>
              <p:cNvPr id="3300" name="Google Shape;3300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66E4"/>
              </a:solidFill>
              <a:ln>
                <a:noFill/>
              </a:ln>
            </p:spPr>
          </p:sp>
          <p:sp>
            <p:nvSpPr>
              <p:cNvPr id="3301" name="Google Shape;3301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02" name="Google Shape;3302;p33"/>
            <p:cNvGrpSpPr/>
            <p:nvPr/>
          </p:nvGrpSpPr>
          <p:grpSpPr>
            <a:xfrm>
              <a:off x="761308" y="552023"/>
              <a:ext cx="195335" cy="206780"/>
              <a:chOff x="0" y="-47625"/>
              <a:chExt cx="812800" cy="860425"/>
            </a:xfrm>
          </p:grpSpPr>
          <p:sp>
            <p:nvSpPr>
              <p:cNvPr id="3303" name="Google Shape;3303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66E4"/>
              </a:solidFill>
              <a:ln>
                <a:noFill/>
              </a:ln>
            </p:spPr>
          </p:sp>
          <p:sp>
            <p:nvSpPr>
              <p:cNvPr id="3304" name="Google Shape;3304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05" name="Google Shape;3305;p33"/>
            <p:cNvGrpSpPr/>
            <p:nvPr/>
          </p:nvGrpSpPr>
          <p:grpSpPr>
            <a:xfrm>
              <a:off x="1522615" y="-11445"/>
              <a:ext cx="195335" cy="206780"/>
              <a:chOff x="0" y="-47625"/>
              <a:chExt cx="812800" cy="860425"/>
            </a:xfrm>
          </p:grpSpPr>
          <p:sp>
            <p:nvSpPr>
              <p:cNvPr id="3306" name="Google Shape;3306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66E4"/>
              </a:solidFill>
              <a:ln>
                <a:noFill/>
              </a:ln>
            </p:spPr>
          </p:sp>
          <p:sp>
            <p:nvSpPr>
              <p:cNvPr id="3307" name="Google Shape;3307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08" name="Google Shape;3308;p33"/>
            <p:cNvGrpSpPr/>
            <p:nvPr/>
          </p:nvGrpSpPr>
          <p:grpSpPr>
            <a:xfrm>
              <a:off x="1522615" y="552023"/>
              <a:ext cx="195335" cy="206780"/>
              <a:chOff x="0" y="-47625"/>
              <a:chExt cx="812800" cy="860425"/>
            </a:xfrm>
          </p:grpSpPr>
          <p:sp>
            <p:nvSpPr>
              <p:cNvPr id="3309" name="Google Shape;3309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66E4"/>
              </a:solidFill>
              <a:ln>
                <a:noFill/>
              </a:ln>
            </p:spPr>
          </p:sp>
          <p:sp>
            <p:nvSpPr>
              <p:cNvPr id="3310" name="Google Shape;3310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11" name="Google Shape;3311;p33"/>
            <p:cNvGrpSpPr/>
            <p:nvPr/>
          </p:nvGrpSpPr>
          <p:grpSpPr>
            <a:xfrm>
              <a:off x="2283923" y="-11445"/>
              <a:ext cx="195335" cy="206780"/>
              <a:chOff x="0" y="-47625"/>
              <a:chExt cx="812800" cy="860425"/>
            </a:xfrm>
          </p:grpSpPr>
          <p:sp>
            <p:nvSpPr>
              <p:cNvPr id="3312" name="Google Shape;3312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66E4"/>
              </a:solidFill>
              <a:ln>
                <a:noFill/>
              </a:ln>
            </p:spPr>
          </p:sp>
          <p:sp>
            <p:nvSpPr>
              <p:cNvPr id="3313" name="Google Shape;3313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14" name="Google Shape;3314;p33"/>
            <p:cNvGrpSpPr/>
            <p:nvPr/>
          </p:nvGrpSpPr>
          <p:grpSpPr>
            <a:xfrm>
              <a:off x="2283923" y="552023"/>
              <a:ext cx="195335" cy="206780"/>
              <a:chOff x="0" y="-47625"/>
              <a:chExt cx="812800" cy="860425"/>
            </a:xfrm>
          </p:grpSpPr>
          <p:sp>
            <p:nvSpPr>
              <p:cNvPr id="3315" name="Google Shape;3315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66E4"/>
              </a:solidFill>
              <a:ln>
                <a:noFill/>
              </a:ln>
            </p:spPr>
          </p:sp>
          <p:sp>
            <p:nvSpPr>
              <p:cNvPr id="3316" name="Google Shape;3316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17" name="Google Shape;3317;p33"/>
            <p:cNvGrpSpPr/>
            <p:nvPr/>
          </p:nvGrpSpPr>
          <p:grpSpPr>
            <a:xfrm>
              <a:off x="3045231" y="-11445"/>
              <a:ext cx="195335" cy="206780"/>
              <a:chOff x="0" y="-47625"/>
              <a:chExt cx="812800" cy="860425"/>
            </a:xfrm>
          </p:grpSpPr>
          <p:sp>
            <p:nvSpPr>
              <p:cNvPr id="3318" name="Google Shape;3318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66E4"/>
              </a:solidFill>
              <a:ln>
                <a:noFill/>
              </a:ln>
            </p:spPr>
          </p:sp>
          <p:sp>
            <p:nvSpPr>
              <p:cNvPr id="3319" name="Google Shape;3319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20" name="Google Shape;3320;p33"/>
            <p:cNvGrpSpPr/>
            <p:nvPr/>
          </p:nvGrpSpPr>
          <p:grpSpPr>
            <a:xfrm>
              <a:off x="3045231" y="552023"/>
              <a:ext cx="195335" cy="206780"/>
              <a:chOff x="0" y="-47625"/>
              <a:chExt cx="812800" cy="860425"/>
            </a:xfrm>
          </p:grpSpPr>
          <p:sp>
            <p:nvSpPr>
              <p:cNvPr id="3321" name="Google Shape;3321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66E4"/>
              </a:solidFill>
              <a:ln>
                <a:noFill/>
              </a:ln>
            </p:spPr>
          </p:sp>
          <p:sp>
            <p:nvSpPr>
              <p:cNvPr id="3322" name="Google Shape;3322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23" name="Google Shape;3323;p33"/>
            <p:cNvGrpSpPr/>
            <p:nvPr/>
          </p:nvGrpSpPr>
          <p:grpSpPr>
            <a:xfrm>
              <a:off x="0" y="1113612"/>
              <a:ext cx="195335" cy="206780"/>
              <a:chOff x="0" y="-47625"/>
              <a:chExt cx="812800" cy="860425"/>
            </a:xfrm>
          </p:grpSpPr>
          <p:sp>
            <p:nvSpPr>
              <p:cNvPr id="3324" name="Google Shape;3324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66E4"/>
              </a:solidFill>
              <a:ln>
                <a:noFill/>
              </a:ln>
            </p:spPr>
          </p:sp>
          <p:sp>
            <p:nvSpPr>
              <p:cNvPr id="3325" name="Google Shape;3325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26" name="Google Shape;3326;p33"/>
            <p:cNvGrpSpPr/>
            <p:nvPr/>
          </p:nvGrpSpPr>
          <p:grpSpPr>
            <a:xfrm>
              <a:off x="761308" y="1113612"/>
              <a:ext cx="195335" cy="206780"/>
              <a:chOff x="0" y="-47625"/>
              <a:chExt cx="812800" cy="860425"/>
            </a:xfrm>
          </p:grpSpPr>
          <p:sp>
            <p:nvSpPr>
              <p:cNvPr id="3327" name="Google Shape;3327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66E4"/>
              </a:solidFill>
              <a:ln>
                <a:noFill/>
              </a:ln>
            </p:spPr>
          </p:sp>
          <p:sp>
            <p:nvSpPr>
              <p:cNvPr id="3328" name="Google Shape;3328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29" name="Google Shape;3329;p33"/>
            <p:cNvGrpSpPr/>
            <p:nvPr/>
          </p:nvGrpSpPr>
          <p:grpSpPr>
            <a:xfrm>
              <a:off x="1522615" y="1113612"/>
              <a:ext cx="195335" cy="206780"/>
              <a:chOff x="0" y="-47625"/>
              <a:chExt cx="812800" cy="860425"/>
            </a:xfrm>
          </p:grpSpPr>
          <p:sp>
            <p:nvSpPr>
              <p:cNvPr id="3330" name="Google Shape;3330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66E4"/>
              </a:solidFill>
              <a:ln>
                <a:noFill/>
              </a:ln>
            </p:spPr>
          </p:sp>
          <p:sp>
            <p:nvSpPr>
              <p:cNvPr id="3331" name="Google Shape;3331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32" name="Google Shape;3332;p33"/>
            <p:cNvGrpSpPr/>
            <p:nvPr/>
          </p:nvGrpSpPr>
          <p:grpSpPr>
            <a:xfrm>
              <a:off x="2283923" y="1113612"/>
              <a:ext cx="195335" cy="206780"/>
              <a:chOff x="0" y="-47625"/>
              <a:chExt cx="812800" cy="860425"/>
            </a:xfrm>
          </p:grpSpPr>
          <p:sp>
            <p:nvSpPr>
              <p:cNvPr id="3333" name="Google Shape;3333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66E4"/>
              </a:solidFill>
              <a:ln>
                <a:noFill/>
              </a:ln>
            </p:spPr>
          </p:sp>
          <p:sp>
            <p:nvSpPr>
              <p:cNvPr id="3334" name="Google Shape;3334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35" name="Google Shape;3335;p33"/>
            <p:cNvGrpSpPr/>
            <p:nvPr/>
          </p:nvGrpSpPr>
          <p:grpSpPr>
            <a:xfrm>
              <a:off x="3045231" y="1113612"/>
              <a:ext cx="195335" cy="206780"/>
              <a:chOff x="0" y="-47625"/>
              <a:chExt cx="812800" cy="860425"/>
            </a:xfrm>
          </p:grpSpPr>
          <p:sp>
            <p:nvSpPr>
              <p:cNvPr id="3336" name="Google Shape;3336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66E4"/>
              </a:solidFill>
              <a:ln>
                <a:noFill/>
              </a:ln>
            </p:spPr>
          </p:sp>
          <p:sp>
            <p:nvSpPr>
              <p:cNvPr id="3337" name="Google Shape;3337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38" name="Google Shape;3338;p33"/>
            <p:cNvGrpSpPr/>
            <p:nvPr/>
          </p:nvGrpSpPr>
          <p:grpSpPr>
            <a:xfrm>
              <a:off x="0" y="1675202"/>
              <a:ext cx="195335" cy="206780"/>
              <a:chOff x="0" y="-47625"/>
              <a:chExt cx="812800" cy="860425"/>
            </a:xfrm>
          </p:grpSpPr>
          <p:sp>
            <p:nvSpPr>
              <p:cNvPr id="3339" name="Google Shape;3339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66E4"/>
              </a:solidFill>
              <a:ln>
                <a:noFill/>
              </a:ln>
            </p:spPr>
          </p:sp>
          <p:sp>
            <p:nvSpPr>
              <p:cNvPr id="3340" name="Google Shape;3340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41" name="Google Shape;3341;p33"/>
            <p:cNvGrpSpPr/>
            <p:nvPr/>
          </p:nvGrpSpPr>
          <p:grpSpPr>
            <a:xfrm>
              <a:off x="761308" y="1675202"/>
              <a:ext cx="195335" cy="206780"/>
              <a:chOff x="0" y="-47625"/>
              <a:chExt cx="812800" cy="860425"/>
            </a:xfrm>
          </p:grpSpPr>
          <p:sp>
            <p:nvSpPr>
              <p:cNvPr id="3342" name="Google Shape;3342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66E4"/>
              </a:solidFill>
              <a:ln>
                <a:noFill/>
              </a:ln>
            </p:spPr>
          </p:sp>
          <p:sp>
            <p:nvSpPr>
              <p:cNvPr id="3343" name="Google Shape;3343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44" name="Google Shape;3344;p33"/>
            <p:cNvGrpSpPr/>
            <p:nvPr/>
          </p:nvGrpSpPr>
          <p:grpSpPr>
            <a:xfrm>
              <a:off x="1522615" y="1675202"/>
              <a:ext cx="195335" cy="206780"/>
              <a:chOff x="0" y="-47625"/>
              <a:chExt cx="812800" cy="860425"/>
            </a:xfrm>
          </p:grpSpPr>
          <p:sp>
            <p:nvSpPr>
              <p:cNvPr id="3345" name="Google Shape;3345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66E4"/>
              </a:solidFill>
              <a:ln>
                <a:noFill/>
              </a:ln>
            </p:spPr>
          </p:sp>
          <p:sp>
            <p:nvSpPr>
              <p:cNvPr id="3346" name="Google Shape;3346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47" name="Google Shape;3347;p33"/>
            <p:cNvGrpSpPr/>
            <p:nvPr/>
          </p:nvGrpSpPr>
          <p:grpSpPr>
            <a:xfrm>
              <a:off x="2283923" y="1675202"/>
              <a:ext cx="195335" cy="206780"/>
              <a:chOff x="0" y="-47625"/>
              <a:chExt cx="812800" cy="860425"/>
            </a:xfrm>
          </p:grpSpPr>
          <p:sp>
            <p:nvSpPr>
              <p:cNvPr id="3348" name="Google Shape;3348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66E4"/>
              </a:solidFill>
              <a:ln>
                <a:noFill/>
              </a:ln>
            </p:spPr>
          </p:sp>
          <p:sp>
            <p:nvSpPr>
              <p:cNvPr id="3349" name="Google Shape;3349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50" name="Google Shape;3350;p33"/>
            <p:cNvGrpSpPr/>
            <p:nvPr/>
          </p:nvGrpSpPr>
          <p:grpSpPr>
            <a:xfrm>
              <a:off x="3045231" y="1675202"/>
              <a:ext cx="195335" cy="206780"/>
              <a:chOff x="0" y="-47625"/>
              <a:chExt cx="812800" cy="860425"/>
            </a:xfrm>
          </p:grpSpPr>
          <p:sp>
            <p:nvSpPr>
              <p:cNvPr id="3351" name="Google Shape;3351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66E4"/>
              </a:solidFill>
              <a:ln>
                <a:noFill/>
              </a:ln>
            </p:spPr>
          </p:sp>
          <p:sp>
            <p:nvSpPr>
              <p:cNvPr id="3352" name="Google Shape;3352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53" name="Google Shape;3353;p33"/>
            <p:cNvGrpSpPr/>
            <p:nvPr/>
          </p:nvGrpSpPr>
          <p:grpSpPr>
            <a:xfrm>
              <a:off x="0" y="2236792"/>
              <a:ext cx="195335" cy="206780"/>
              <a:chOff x="0" y="-47625"/>
              <a:chExt cx="812800" cy="860425"/>
            </a:xfrm>
          </p:grpSpPr>
          <p:sp>
            <p:nvSpPr>
              <p:cNvPr id="3354" name="Google Shape;3354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66E4"/>
              </a:solidFill>
              <a:ln>
                <a:noFill/>
              </a:ln>
            </p:spPr>
          </p:sp>
          <p:sp>
            <p:nvSpPr>
              <p:cNvPr id="3355" name="Google Shape;3355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56" name="Google Shape;3356;p33"/>
            <p:cNvGrpSpPr/>
            <p:nvPr/>
          </p:nvGrpSpPr>
          <p:grpSpPr>
            <a:xfrm>
              <a:off x="761308" y="2236792"/>
              <a:ext cx="195335" cy="206780"/>
              <a:chOff x="0" y="-47625"/>
              <a:chExt cx="812800" cy="860425"/>
            </a:xfrm>
          </p:grpSpPr>
          <p:sp>
            <p:nvSpPr>
              <p:cNvPr id="3357" name="Google Shape;3357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66E4"/>
              </a:solidFill>
              <a:ln>
                <a:noFill/>
              </a:ln>
            </p:spPr>
          </p:sp>
          <p:sp>
            <p:nvSpPr>
              <p:cNvPr id="3358" name="Google Shape;3358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59" name="Google Shape;3359;p33"/>
            <p:cNvGrpSpPr/>
            <p:nvPr/>
          </p:nvGrpSpPr>
          <p:grpSpPr>
            <a:xfrm>
              <a:off x="1522615" y="2236792"/>
              <a:ext cx="195335" cy="206780"/>
              <a:chOff x="0" y="-47625"/>
              <a:chExt cx="812800" cy="860425"/>
            </a:xfrm>
          </p:grpSpPr>
          <p:sp>
            <p:nvSpPr>
              <p:cNvPr id="3360" name="Google Shape;3360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66E4"/>
              </a:solidFill>
              <a:ln>
                <a:noFill/>
              </a:ln>
            </p:spPr>
          </p:sp>
          <p:sp>
            <p:nvSpPr>
              <p:cNvPr id="3361" name="Google Shape;3361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62" name="Google Shape;3362;p33"/>
            <p:cNvGrpSpPr/>
            <p:nvPr/>
          </p:nvGrpSpPr>
          <p:grpSpPr>
            <a:xfrm>
              <a:off x="2283923" y="2236792"/>
              <a:ext cx="195335" cy="206780"/>
              <a:chOff x="0" y="-47625"/>
              <a:chExt cx="812800" cy="860425"/>
            </a:xfrm>
          </p:grpSpPr>
          <p:sp>
            <p:nvSpPr>
              <p:cNvPr id="3363" name="Google Shape;3363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66E4"/>
              </a:solidFill>
              <a:ln>
                <a:noFill/>
              </a:ln>
            </p:spPr>
          </p:sp>
          <p:sp>
            <p:nvSpPr>
              <p:cNvPr id="3364" name="Google Shape;3364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65" name="Google Shape;3365;p33"/>
            <p:cNvGrpSpPr/>
            <p:nvPr/>
          </p:nvGrpSpPr>
          <p:grpSpPr>
            <a:xfrm>
              <a:off x="3045231" y="2236792"/>
              <a:ext cx="195335" cy="206780"/>
              <a:chOff x="0" y="-47625"/>
              <a:chExt cx="812800" cy="860425"/>
            </a:xfrm>
          </p:grpSpPr>
          <p:sp>
            <p:nvSpPr>
              <p:cNvPr id="3366" name="Google Shape;3366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66E4"/>
              </a:solidFill>
              <a:ln>
                <a:noFill/>
              </a:ln>
            </p:spPr>
          </p:sp>
          <p:sp>
            <p:nvSpPr>
              <p:cNvPr id="3367" name="Google Shape;3367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68" name="Google Shape;3368;p33"/>
            <p:cNvGrpSpPr/>
            <p:nvPr/>
          </p:nvGrpSpPr>
          <p:grpSpPr>
            <a:xfrm>
              <a:off x="0" y="2798381"/>
              <a:ext cx="195335" cy="206780"/>
              <a:chOff x="0" y="-47625"/>
              <a:chExt cx="812800" cy="860425"/>
            </a:xfrm>
          </p:grpSpPr>
          <p:sp>
            <p:nvSpPr>
              <p:cNvPr id="3369" name="Google Shape;3369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66E4"/>
              </a:solidFill>
              <a:ln>
                <a:noFill/>
              </a:ln>
            </p:spPr>
          </p:sp>
          <p:sp>
            <p:nvSpPr>
              <p:cNvPr id="3370" name="Google Shape;3370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71" name="Google Shape;3371;p33"/>
            <p:cNvGrpSpPr/>
            <p:nvPr/>
          </p:nvGrpSpPr>
          <p:grpSpPr>
            <a:xfrm>
              <a:off x="761308" y="2798381"/>
              <a:ext cx="195335" cy="206780"/>
              <a:chOff x="0" y="-47625"/>
              <a:chExt cx="812800" cy="860425"/>
            </a:xfrm>
          </p:grpSpPr>
          <p:sp>
            <p:nvSpPr>
              <p:cNvPr id="3372" name="Google Shape;3372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66E4"/>
              </a:solidFill>
              <a:ln>
                <a:noFill/>
              </a:ln>
            </p:spPr>
          </p:sp>
          <p:sp>
            <p:nvSpPr>
              <p:cNvPr id="3373" name="Google Shape;3373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74" name="Google Shape;3374;p33"/>
            <p:cNvGrpSpPr/>
            <p:nvPr/>
          </p:nvGrpSpPr>
          <p:grpSpPr>
            <a:xfrm>
              <a:off x="1522615" y="2798381"/>
              <a:ext cx="195335" cy="206780"/>
              <a:chOff x="0" y="-47625"/>
              <a:chExt cx="812800" cy="860425"/>
            </a:xfrm>
          </p:grpSpPr>
          <p:sp>
            <p:nvSpPr>
              <p:cNvPr id="3375" name="Google Shape;3375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66E4"/>
              </a:solidFill>
              <a:ln>
                <a:noFill/>
              </a:ln>
            </p:spPr>
          </p:sp>
          <p:sp>
            <p:nvSpPr>
              <p:cNvPr id="3376" name="Google Shape;3376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77" name="Google Shape;3377;p33"/>
            <p:cNvGrpSpPr/>
            <p:nvPr/>
          </p:nvGrpSpPr>
          <p:grpSpPr>
            <a:xfrm>
              <a:off x="2283923" y="2798381"/>
              <a:ext cx="195335" cy="206780"/>
              <a:chOff x="0" y="-47625"/>
              <a:chExt cx="812800" cy="860425"/>
            </a:xfrm>
          </p:grpSpPr>
          <p:sp>
            <p:nvSpPr>
              <p:cNvPr id="3378" name="Google Shape;3378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66E4"/>
              </a:solidFill>
              <a:ln>
                <a:noFill/>
              </a:ln>
            </p:spPr>
          </p:sp>
          <p:sp>
            <p:nvSpPr>
              <p:cNvPr id="3379" name="Google Shape;3379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80" name="Google Shape;3380;p33"/>
            <p:cNvGrpSpPr/>
            <p:nvPr/>
          </p:nvGrpSpPr>
          <p:grpSpPr>
            <a:xfrm>
              <a:off x="3045231" y="2798381"/>
              <a:ext cx="195335" cy="206780"/>
              <a:chOff x="0" y="-47625"/>
              <a:chExt cx="812800" cy="860425"/>
            </a:xfrm>
          </p:grpSpPr>
          <p:sp>
            <p:nvSpPr>
              <p:cNvPr id="3381" name="Google Shape;3381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F66E4"/>
              </a:solidFill>
              <a:ln>
                <a:noFill/>
              </a:ln>
            </p:spPr>
          </p:sp>
          <p:sp>
            <p:nvSpPr>
              <p:cNvPr id="3382" name="Google Shape;3382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383" name="Google Shape;3383;p33"/>
          <p:cNvGrpSpPr/>
          <p:nvPr/>
        </p:nvGrpSpPr>
        <p:grpSpPr>
          <a:xfrm>
            <a:off x="-628319" y="8497737"/>
            <a:ext cx="2430425" cy="2262454"/>
            <a:chOff x="0" y="-11445"/>
            <a:chExt cx="3240566" cy="3016606"/>
          </a:xfrm>
        </p:grpSpPr>
        <p:grpSp>
          <p:nvGrpSpPr>
            <p:cNvPr id="3384" name="Google Shape;3384;p33"/>
            <p:cNvGrpSpPr/>
            <p:nvPr/>
          </p:nvGrpSpPr>
          <p:grpSpPr>
            <a:xfrm>
              <a:off x="0" y="-11445"/>
              <a:ext cx="195335" cy="206780"/>
              <a:chOff x="0" y="-47625"/>
              <a:chExt cx="812800" cy="860425"/>
            </a:xfrm>
          </p:grpSpPr>
          <p:sp>
            <p:nvSpPr>
              <p:cNvPr id="3385" name="Google Shape;3385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386" name="Google Shape;3386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87" name="Google Shape;3387;p33"/>
            <p:cNvGrpSpPr/>
            <p:nvPr/>
          </p:nvGrpSpPr>
          <p:grpSpPr>
            <a:xfrm>
              <a:off x="0" y="552023"/>
              <a:ext cx="195335" cy="206780"/>
              <a:chOff x="0" y="-47625"/>
              <a:chExt cx="812800" cy="860425"/>
            </a:xfrm>
          </p:grpSpPr>
          <p:sp>
            <p:nvSpPr>
              <p:cNvPr id="3388" name="Google Shape;3388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389" name="Google Shape;3389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90" name="Google Shape;3390;p33"/>
            <p:cNvGrpSpPr/>
            <p:nvPr/>
          </p:nvGrpSpPr>
          <p:grpSpPr>
            <a:xfrm>
              <a:off x="761308" y="-11445"/>
              <a:ext cx="195335" cy="206780"/>
              <a:chOff x="0" y="-47625"/>
              <a:chExt cx="812800" cy="860425"/>
            </a:xfrm>
          </p:grpSpPr>
          <p:sp>
            <p:nvSpPr>
              <p:cNvPr id="3391" name="Google Shape;3391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392" name="Google Shape;3392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93" name="Google Shape;3393;p33"/>
            <p:cNvGrpSpPr/>
            <p:nvPr/>
          </p:nvGrpSpPr>
          <p:grpSpPr>
            <a:xfrm>
              <a:off x="761308" y="552023"/>
              <a:ext cx="195335" cy="206780"/>
              <a:chOff x="0" y="-47625"/>
              <a:chExt cx="812800" cy="860425"/>
            </a:xfrm>
          </p:grpSpPr>
          <p:sp>
            <p:nvSpPr>
              <p:cNvPr id="3394" name="Google Shape;3394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395" name="Google Shape;3395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96" name="Google Shape;3396;p33"/>
            <p:cNvGrpSpPr/>
            <p:nvPr/>
          </p:nvGrpSpPr>
          <p:grpSpPr>
            <a:xfrm>
              <a:off x="1522615" y="-11445"/>
              <a:ext cx="195335" cy="206780"/>
              <a:chOff x="0" y="-47625"/>
              <a:chExt cx="812800" cy="860425"/>
            </a:xfrm>
          </p:grpSpPr>
          <p:sp>
            <p:nvSpPr>
              <p:cNvPr id="3397" name="Google Shape;3397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398" name="Google Shape;3398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99" name="Google Shape;3399;p33"/>
            <p:cNvGrpSpPr/>
            <p:nvPr/>
          </p:nvGrpSpPr>
          <p:grpSpPr>
            <a:xfrm>
              <a:off x="1522615" y="552023"/>
              <a:ext cx="195335" cy="206780"/>
              <a:chOff x="0" y="-47625"/>
              <a:chExt cx="812800" cy="860425"/>
            </a:xfrm>
          </p:grpSpPr>
          <p:sp>
            <p:nvSpPr>
              <p:cNvPr id="3400" name="Google Shape;3400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401" name="Google Shape;3401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02" name="Google Shape;3402;p33"/>
            <p:cNvGrpSpPr/>
            <p:nvPr/>
          </p:nvGrpSpPr>
          <p:grpSpPr>
            <a:xfrm>
              <a:off x="2283923" y="-11445"/>
              <a:ext cx="195335" cy="206780"/>
              <a:chOff x="0" y="-47625"/>
              <a:chExt cx="812800" cy="860425"/>
            </a:xfrm>
          </p:grpSpPr>
          <p:sp>
            <p:nvSpPr>
              <p:cNvPr id="3403" name="Google Shape;3403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404" name="Google Shape;3404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05" name="Google Shape;3405;p33"/>
            <p:cNvGrpSpPr/>
            <p:nvPr/>
          </p:nvGrpSpPr>
          <p:grpSpPr>
            <a:xfrm>
              <a:off x="2283923" y="552023"/>
              <a:ext cx="195335" cy="206780"/>
              <a:chOff x="0" y="-47625"/>
              <a:chExt cx="812800" cy="860425"/>
            </a:xfrm>
          </p:grpSpPr>
          <p:sp>
            <p:nvSpPr>
              <p:cNvPr id="3406" name="Google Shape;3406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407" name="Google Shape;3407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08" name="Google Shape;3408;p33"/>
            <p:cNvGrpSpPr/>
            <p:nvPr/>
          </p:nvGrpSpPr>
          <p:grpSpPr>
            <a:xfrm>
              <a:off x="3045231" y="-11445"/>
              <a:ext cx="195335" cy="206780"/>
              <a:chOff x="0" y="-47625"/>
              <a:chExt cx="812800" cy="860425"/>
            </a:xfrm>
          </p:grpSpPr>
          <p:sp>
            <p:nvSpPr>
              <p:cNvPr id="3409" name="Google Shape;3409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410" name="Google Shape;3410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11" name="Google Shape;3411;p33"/>
            <p:cNvGrpSpPr/>
            <p:nvPr/>
          </p:nvGrpSpPr>
          <p:grpSpPr>
            <a:xfrm>
              <a:off x="3045231" y="552023"/>
              <a:ext cx="195335" cy="206780"/>
              <a:chOff x="0" y="-47625"/>
              <a:chExt cx="812800" cy="860425"/>
            </a:xfrm>
          </p:grpSpPr>
          <p:sp>
            <p:nvSpPr>
              <p:cNvPr id="3412" name="Google Shape;3412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413" name="Google Shape;3413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14" name="Google Shape;3414;p33"/>
            <p:cNvGrpSpPr/>
            <p:nvPr/>
          </p:nvGrpSpPr>
          <p:grpSpPr>
            <a:xfrm>
              <a:off x="0" y="1113612"/>
              <a:ext cx="195335" cy="206780"/>
              <a:chOff x="0" y="-47625"/>
              <a:chExt cx="812800" cy="860425"/>
            </a:xfrm>
          </p:grpSpPr>
          <p:sp>
            <p:nvSpPr>
              <p:cNvPr id="3415" name="Google Shape;3415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416" name="Google Shape;3416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17" name="Google Shape;3417;p33"/>
            <p:cNvGrpSpPr/>
            <p:nvPr/>
          </p:nvGrpSpPr>
          <p:grpSpPr>
            <a:xfrm>
              <a:off x="761308" y="1113612"/>
              <a:ext cx="195335" cy="206780"/>
              <a:chOff x="0" y="-47625"/>
              <a:chExt cx="812800" cy="860425"/>
            </a:xfrm>
          </p:grpSpPr>
          <p:sp>
            <p:nvSpPr>
              <p:cNvPr id="3418" name="Google Shape;3418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419" name="Google Shape;3419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20" name="Google Shape;3420;p33"/>
            <p:cNvGrpSpPr/>
            <p:nvPr/>
          </p:nvGrpSpPr>
          <p:grpSpPr>
            <a:xfrm>
              <a:off x="1522615" y="1113612"/>
              <a:ext cx="195335" cy="206780"/>
              <a:chOff x="0" y="-47625"/>
              <a:chExt cx="812800" cy="860425"/>
            </a:xfrm>
          </p:grpSpPr>
          <p:sp>
            <p:nvSpPr>
              <p:cNvPr id="3421" name="Google Shape;3421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422" name="Google Shape;3422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23" name="Google Shape;3423;p33"/>
            <p:cNvGrpSpPr/>
            <p:nvPr/>
          </p:nvGrpSpPr>
          <p:grpSpPr>
            <a:xfrm>
              <a:off x="2283923" y="1113612"/>
              <a:ext cx="195335" cy="206780"/>
              <a:chOff x="0" y="-47625"/>
              <a:chExt cx="812800" cy="860425"/>
            </a:xfrm>
          </p:grpSpPr>
          <p:sp>
            <p:nvSpPr>
              <p:cNvPr id="3424" name="Google Shape;3424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425" name="Google Shape;3425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26" name="Google Shape;3426;p33"/>
            <p:cNvGrpSpPr/>
            <p:nvPr/>
          </p:nvGrpSpPr>
          <p:grpSpPr>
            <a:xfrm>
              <a:off x="3045231" y="1113612"/>
              <a:ext cx="195335" cy="206780"/>
              <a:chOff x="0" y="-47625"/>
              <a:chExt cx="812800" cy="860425"/>
            </a:xfrm>
          </p:grpSpPr>
          <p:sp>
            <p:nvSpPr>
              <p:cNvPr id="3427" name="Google Shape;3427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428" name="Google Shape;3428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29" name="Google Shape;3429;p33"/>
            <p:cNvGrpSpPr/>
            <p:nvPr/>
          </p:nvGrpSpPr>
          <p:grpSpPr>
            <a:xfrm>
              <a:off x="0" y="1675202"/>
              <a:ext cx="195335" cy="206780"/>
              <a:chOff x="0" y="-47625"/>
              <a:chExt cx="812800" cy="860425"/>
            </a:xfrm>
          </p:grpSpPr>
          <p:sp>
            <p:nvSpPr>
              <p:cNvPr id="3430" name="Google Shape;3430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431" name="Google Shape;3431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32" name="Google Shape;3432;p33"/>
            <p:cNvGrpSpPr/>
            <p:nvPr/>
          </p:nvGrpSpPr>
          <p:grpSpPr>
            <a:xfrm>
              <a:off x="761308" y="1675202"/>
              <a:ext cx="195335" cy="206780"/>
              <a:chOff x="0" y="-47625"/>
              <a:chExt cx="812800" cy="860425"/>
            </a:xfrm>
          </p:grpSpPr>
          <p:sp>
            <p:nvSpPr>
              <p:cNvPr id="3433" name="Google Shape;3433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434" name="Google Shape;3434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35" name="Google Shape;3435;p33"/>
            <p:cNvGrpSpPr/>
            <p:nvPr/>
          </p:nvGrpSpPr>
          <p:grpSpPr>
            <a:xfrm>
              <a:off x="1522615" y="1675202"/>
              <a:ext cx="195335" cy="206780"/>
              <a:chOff x="0" y="-47625"/>
              <a:chExt cx="812800" cy="860425"/>
            </a:xfrm>
          </p:grpSpPr>
          <p:sp>
            <p:nvSpPr>
              <p:cNvPr id="3436" name="Google Shape;3436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437" name="Google Shape;3437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38" name="Google Shape;3438;p33"/>
            <p:cNvGrpSpPr/>
            <p:nvPr/>
          </p:nvGrpSpPr>
          <p:grpSpPr>
            <a:xfrm>
              <a:off x="2283923" y="1675202"/>
              <a:ext cx="195335" cy="206780"/>
              <a:chOff x="0" y="-47625"/>
              <a:chExt cx="812800" cy="860425"/>
            </a:xfrm>
          </p:grpSpPr>
          <p:sp>
            <p:nvSpPr>
              <p:cNvPr id="3439" name="Google Shape;3439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440" name="Google Shape;3440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41" name="Google Shape;3441;p33"/>
            <p:cNvGrpSpPr/>
            <p:nvPr/>
          </p:nvGrpSpPr>
          <p:grpSpPr>
            <a:xfrm>
              <a:off x="3045231" y="1675202"/>
              <a:ext cx="195335" cy="206780"/>
              <a:chOff x="0" y="-47625"/>
              <a:chExt cx="812800" cy="860425"/>
            </a:xfrm>
          </p:grpSpPr>
          <p:sp>
            <p:nvSpPr>
              <p:cNvPr id="3442" name="Google Shape;3442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443" name="Google Shape;3443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44" name="Google Shape;3444;p33"/>
            <p:cNvGrpSpPr/>
            <p:nvPr/>
          </p:nvGrpSpPr>
          <p:grpSpPr>
            <a:xfrm>
              <a:off x="0" y="2236792"/>
              <a:ext cx="195335" cy="206780"/>
              <a:chOff x="0" y="-47625"/>
              <a:chExt cx="812800" cy="860425"/>
            </a:xfrm>
          </p:grpSpPr>
          <p:sp>
            <p:nvSpPr>
              <p:cNvPr id="3445" name="Google Shape;3445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446" name="Google Shape;3446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47" name="Google Shape;3447;p33"/>
            <p:cNvGrpSpPr/>
            <p:nvPr/>
          </p:nvGrpSpPr>
          <p:grpSpPr>
            <a:xfrm>
              <a:off x="761308" y="2236792"/>
              <a:ext cx="195335" cy="206780"/>
              <a:chOff x="0" y="-47625"/>
              <a:chExt cx="812800" cy="860425"/>
            </a:xfrm>
          </p:grpSpPr>
          <p:sp>
            <p:nvSpPr>
              <p:cNvPr id="3448" name="Google Shape;3448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449" name="Google Shape;3449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50" name="Google Shape;3450;p33"/>
            <p:cNvGrpSpPr/>
            <p:nvPr/>
          </p:nvGrpSpPr>
          <p:grpSpPr>
            <a:xfrm>
              <a:off x="1522615" y="2236792"/>
              <a:ext cx="195335" cy="206780"/>
              <a:chOff x="0" y="-47625"/>
              <a:chExt cx="812800" cy="860425"/>
            </a:xfrm>
          </p:grpSpPr>
          <p:sp>
            <p:nvSpPr>
              <p:cNvPr id="3451" name="Google Shape;3451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452" name="Google Shape;3452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53" name="Google Shape;3453;p33"/>
            <p:cNvGrpSpPr/>
            <p:nvPr/>
          </p:nvGrpSpPr>
          <p:grpSpPr>
            <a:xfrm>
              <a:off x="2283923" y="2236792"/>
              <a:ext cx="195335" cy="206780"/>
              <a:chOff x="0" y="-47625"/>
              <a:chExt cx="812800" cy="860425"/>
            </a:xfrm>
          </p:grpSpPr>
          <p:sp>
            <p:nvSpPr>
              <p:cNvPr id="3454" name="Google Shape;3454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455" name="Google Shape;3455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56" name="Google Shape;3456;p33"/>
            <p:cNvGrpSpPr/>
            <p:nvPr/>
          </p:nvGrpSpPr>
          <p:grpSpPr>
            <a:xfrm>
              <a:off x="3045231" y="2236792"/>
              <a:ext cx="195335" cy="206780"/>
              <a:chOff x="0" y="-47625"/>
              <a:chExt cx="812800" cy="860425"/>
            </a:xfrm>
          </p:grpSpPr>
          <p:sp>
            <p:nvSpPr>
              <p:cNvPr id="3457" name="Google Shape;3457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458" name="Google Shape;3458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59" name="Google Shape;3459;p33"/>
            <p:cNvGrpSpPr/>
            <p:nvPr/>
          </p:nvGrpSpPr>
          <p:grpSpPr>
            <a:xfrm>
              <a:off x="0" y="2798381"/>
              <a:ext cx="195335" cy="206780"/>
              <a:chOff x="0" y="-47625"/>
              <a:chExt cx="812800" cy="860425"/>
            </a:xfrm>
          </p:grpSpPr>
          <p:sp>
            <p:nvSpPr>
              <p:cNvPr id="3460" name="Google Shape;3460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461" name="Google Shape;3461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62" name="Google Shape;3462;p33"/>
            <p:cNvGrpSpPr/>
            <p:nvPr/>
          </p:nvGrpSpPr>
          <p:grpSpPr>
            <a:xfrm>
              <a:off x="761308" y="2798381"/>
              <a:ext cx="195335" cy="206780"/>
              <a:chOff x="0" y="-47625"/>
              <a:chExt cx="812800" cy="860425"/>
            </a:xfrm>
          </p:grpSpPr>
          <p:sp>
            <p:nvSpPr>
              <p:cNvPr id="3463" name="Google Shape;3463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464" name="Google Shape;3464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65" name="Google Shape;3465;p33"/>
            <p:cNvGrpSpPr/>
            <p:nvPr/>
          </p:nvGrpSpPr>
          <p:grpSpPr>
            <a:xfrm>
              <a:off x="1522615" y="2798381"/>
              <a:ext cx="195335" cy="206780"/>
              <a:chOff x="0" y="-47625"/>
              <a:chExt cx="812800" cy="860425"/>
            </a:xfrm>
          </p:grpSpPr>
          <p:sp>
            <p:nvSpPr>
              <p:cNvPr id="3466" name="Google Shape;3466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467" name="Google Shape;3467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68" name="Google Shape;3468;p33"/>
            <p:cNvGrpSpPr/>
            <p:nvPr/>
          </p:nvGrpSpPr>
          <p:grpSpPr>
            <a:xfrm>
              <a:off x="2283923" y="2798381"/>
              <a:ext cx="195335" cy="206780"/>
              <a:chOff x="0" y="-47625"/>
              <a:chExt cx="812800" cy="860425"/>
            </a:xfrm>
          </p:grpSpPr>
          <p:sp>
            <p:nvSpPr>
              <p:cNvPr id="3469" name="Google Shape;3469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470" name="Google Shape;3470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71" name="Google Shape;3471;p33"/>
            <p:cNvGrpSpPr/>
            <p:nvPr/>
          </p:nvGrpSpPr>
          <p:grpSpPr>
            <a:xfrm>
              <a:off x="3045231" y="2798381"/>
              <a:ext cx="195335" cy="206780"/>
              <a:chOff x="0" y="-47625"/>
              <a:chExt cx="812800" cy="860425"/>
            </a:xfrm>
          </p:grpSpPr>
          <p:sp>
            <p:nvSpPr>
              <p:cNvPr id="3472" name="Google Shape;3472;p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473" name="Google Shape;3473;p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7" name="Shape 3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8" name="Google Shape;3478;p34"/>
          <p:cNvPicPr preferRelativeResize="0"/>
          <p:nvPr/>
        </p:nvPicPr>
        <p:blipFill rotWithShape="1">
          <a:blip r:embed="rId3">
            <a:alphaModFix/>
          </a:blip>
          <a:srcRect b="16666" l="-14443" r="-14443" t="35000"/>
          <a:stretch/>
        </p:blipFill>
        <p:spPr>
          <a:xfrm>
            <a:off x="-2667000" y="0"/>
            <a:ext cx="236982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79" name="Google Shape;3479;p34"/>
          <p:cNvGrpSpPr/>
          <p:nvPr/>
        </p:nvGrpSpPr>
        <p:grpSpPr>
          <a:xfrm>
            <a:off x="8173488" y="277361"/>
            <a:ext cx="9699779" cy="9674981"/>
            <a:chOff x="0" y="-47625"/>
            <a:chExt cx="2554674" cy="2548143"/>
          </a:xfrm>
        </p:grpSpPr>
        <p:sp>
          <p:nvSpPr>
            <p:cNvPr id="3480" name="Google Shape;3480;p34"/>
            <p:cNvSpPr/>
            <p:nvPr/>
          </p:nvSpPr>
          <p:spPr>
            <a:xfrm>
              <a:off x="0" y="0"/>
              <a:ext cx="2554674" cy="2500518"/>
            </a:xfrm>
            <a:custGeom>
              <a:rect b="b" l="l" r="r" t="t"/>
              <a:pathLst>
                <a:path extrusionOk="0" h="2500518" w="2554674">
                  <a:moveTo>
                    <a:pt x="0" y="0"/>
                  </a:moveTo>
                  <a:lnTo>
                    <a:pt x="2554674" y="0"/>
                  </a:lnTo>
                  <a:lnTo>
                    <a:pt x="2554674" y="2500518"/>
                  </a:lnTo>
                  <a:lnTo>
                    <a:pt x="0" y="250051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481" name="Google Shape;3481;p3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82" name="Google Shape;3482;p34"/>
          <p:cNvGrpSpPr/>
          <p:nvPr/>
        </p:nvGrpSpPr>
        <p:grpSpPr>
          <a:xfrm>
            <a:off x="8884824" y="992981"/>
            <a:ext cx="8277106" cy="8440579"/>
            <a:chOff x="0" y="-47625"/>
            <a:chExt cx="11036141" cy="11254105"/>
          </a:xfrm>
        </p:grpSpPr>
        <p:sp>
          <p:nvSpPr>
            <p:cNvPr id="3483" name="Google Shape;3483;p34"/>
            <p:cNvSpPr txBox="1"/>
            <p:nvPr/>
          </p:nvSpPr>
          <p:spPr>
            <a:xfrm>
              <a:off x="1204992" y="10681335"/>
              <a:ext cx="1145699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Item 1</a:t>
              </a:r>
              <a:endParaRPr/>
            </a:p>
          </p:txBody>
        </p:sp>
        <p:sp>
          <p:nvSpPr>
            <p:cNvPr id="3484" name="Google Shape;3484;p34"/>
            <p:cNvSpPr txBox="1"/>
            <p:nvPr/>
          </p:nvSpPr>
          <p:spPr>
            <a:xfrm>
              <a:off x="3262392" y="10681335"/>
              <a:ext cx="1145699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Item 2</a:t>
              </a:r>
              <a:endParaRPr/>
            </a:p>
          </p:txBody>
        </p:sp>
        <p:sp>
          <p:nvSpPr>
            <p:cNvPr id="3485" name="Google Shape;3485;p34"/>
            <p:cNvSpPr txBox="1"/>
            <p:nvPr/>
          </p:nvSpPr>
          <p:spPr>
            <a:xfrm>
              <a:off x="5319792" y="10681335"/>
              <a:ext cx="1145699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Item 3</a:t>
              </a:r>
              <a:endParaRPr/>
            </a:p>
          </p:txBody>
        </p:sp>
        <p:sp>
          <p:nvSpPr>
            <p:cNvPr id="3486" name="Google Shape;3486;p34"/>
            <p:cNvSpPr txBox="1"/>
            <p:nvPr/>
          </p:nvSpPr>
          <p:spPr>
            <a:xfrm>
              <a:off x="7377192" y="10681335"/>
              <a:ext cx="1145699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Item 4</a:t>
              </a:r>
              <a:endParaRPr/>
            </a:p>
          </p:txBody>
        </p:sp>
        <p:sp>
          <p:nvSpPr>
            <p:cNvPr id="3487" name="Google Shape;3487;p34"/>
            <p:cNvSpPr txBox="1"/>
            <p:nvPr/>
          </p:nvSpPr>
          <p:spPr>
            <a:xfrm>
              <a:off x="9434592" y="10681335"/>
              <a:ext cx="1145699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Item 5</a:t>
              </a:r>
              <a:endParaRPr/>
            </a:p>
          </p:txBody>
        </p:sp>
        <p:grpSp>
          <p:nvGrpSpPr>
            <p:cNvPr id="3488" name="Google Shape;3488;p34"/>
            <p:cNvGrpSpPr/>
            <p:nvPr/>
          </p:nvGrpSpPr>
          <p:grpSpPr>
            <a:xfrm>
              <a:off x="749141" y="232410"/>
              <a:ext cx="10287000" cy="10299700"/>
              <a:chOff x="0" y="-6350"/>
              <a:chExt cx="10287000" cy="10299700"/>
            </a:xfrm>
          </p:grpSpPr>
          <p:sp>
            <p:nvSpPr>
              <p:cNvPr id="3489" name="Google Shape;3489;p34"/>
              <p:cNvSpPr/>
              <p:nvPr/>
            </p:nvSpPr>
            <p:spPr>
              <a:xfrm>
                <a:off x="0" y="-63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3490" name="Google Shape;3490;p34"/>
              <p:cNvSpPr/>
              <p:nvPr/>
            </p:nvSpPr>
            <p:spPr>
              <a:xfrm>
                <a:off x="0" y="20510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3491" name="Google Shape;3491;p34"/>
              <p:cNvSpPr/>
              <p:nvPr/>
            </p:nvSpPr>
            <p:spPr>
              <a:xfrm>
                <a:off x="0" y="41084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3492" name="Google Shape;3492;p34"/>
              <p:cNvSpPr/>
              <p:nvPr/>
            </p:nvSpPr>
            <p:spPr>
              <a:xfrm>
                <a:off x="0" y="61658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3493" name="Google Shape;3493;p34"/>
              <p:cNvSpPr/>
              <p:nvPr/>
            </p:nvSpPr>
            <p:spPr>
              <a:xfrm>
                <a:off x="0" y="82232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3494" name="Google Shape;3494;p34"/>
              <p:cNvSpPr/>
              <p:nvPr/>
            </p:nvSpPr>
            <p:spPr>
              <a:xfrm>
                <a:off x="0" y="102806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60000"/>
                </a:srgbClr>
              </a:solidFill>
              <a:ln>
                <a:noFill/>
              </a:ln>
            </p:spPr>
          </p:sp>
        </p:grpSp>
        <p:sp>
          <p:nvSpPr>
            <p:cNvPr id="3495" name="Google Shape;3495;p34"/>
            <p:cNvSpPr txBox="1"/>
            <p:nvPr/>
          </p:nvSpPr>
          <p:spPr>
            <a:xfrm>
              <a:off x="0" y="-47625"/>
              <a:ext cx="545941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25 </a:t>
              </a:r>
              <a:endParaRPr/>
            </a:p>
          </p:txBody>
        </p:sp>
        <p:sp>
          <p:nvSpPr>
            <p:cNvPr id="3496" name="Google Shape;3496;p34"/>
            <p:cNvSpPr txBox="1"/>
            <p:nvPr/>
          </p:nvSpPr>
          <p:spPr>
            <a:xfrm>
              <a:off x="0" y="2009775"/>
              <a:ext cx="545941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20 </a:t>
              </a:r>
              <a:endParaRPr/>
            </a:p>
          </p:txBody>
        </p:sp>
        <p:sp>
          <p:nvSpPr>
            <p:cNvPr id="3497" name="Google Shape;3497;p34"/>
            <p:cNvSpPr txBox="1"/>
            <p:nvPr/>
          </p:nvSpPr>
          <p:spPr>
            <a:xfrm>
              <a:off x="0" y="4067175"/>
              <a:ext cx="545941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15 </a:t>
              </a:r>
              <a:endParaRPr/>
            </a:p>
          </p:txBody>
        </p:sp>
        <p:sp>
          <p:nvSpPr>
            <p:cNvPr id="3498" name="Google Shape;3498;p34"/>
            <p:cNvSpPr txBox="1"/>
            <p:nvPr/>
          </p:nvSpPr>
          <p:spPr>
            <a:xfrm>
              <a:off x="0" y="6124575"/>
              <a:ext cx="545941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10 </a:t>
              </a:r>
              <a:endParaRPr/>
            </a:p>
          </p:txBody>
        </p:sp>
        <p:sp>
          <p:nvSpPr>
            <p:cNvPr id="3499" name="Google Shape;3499;p34"/>
            <p:cNvSpPr txBox="1"/>
            <p:nvPr/>
          </p:nvSpPr>
          <p:spPr>
            <a:xfrm>
              <a:off x="223520" y="8181975"/>
              <a:ext cx="322421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5 </a:t>
              </a:r>
              <a:endParaRPr/>
            </a:p>
          </p:txBody>
        </p:sp>
        <p:sp>
          <p:nvSpPr>
            <p:cNvPr id="3500" name="Google Shape;3500;p34"/>
            <p:cNvSpPr txBox="1"/>
            <p:nvPr/>
          </p:nvSpPr>
          <p:spPr>
            <a:xfrm>
              <a:off x="223520" y="10239375"/>
              <a:ext cx="322421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0 </a:t>
              </a:r>
              <a:endParaRPr/>
            </a:p>
          </p:txBody>
        </p:sp>
        <p:grpSp>
          <p:nvGrpSpPr>
            <p:cNvPr id="3501" name="Google Shape;3501;p34"/>
            <p:cNvGrpSpPr/>
            <p:nvPr/>
          </p:nvGrpSpPr>
          <p:grpSpPr>
            <a:xfrm>
              <a:off x="1650841" y="1346200"/>
              <a:ext cx="8483600" cy="9306560"/>
              <a:chOff x="901700" y="1107440"/>
              <a:chExt cx="8483600" cy="9306560"/>
            </a:xfrm>
          </p:grpSpPr>
          <p:sp>
            <p:nvSpPr>
              <p:cNvPr id="3502" name="Google Shape;3502;p34"/>
              <p:cNvSpPr/>
              <p:nvPr/>
            </p:nvSpPr>
            <p:spPr>
              <a:xfrm>
                <a:off x="901700" y="6951879"/>
                <a:ext cx="2227746" cy="3462121"/>
              </a:xfrm>
              <a:custGeom>
                <a:rect b="b" l="l" r="r" t="t"/>
                <a:pathLst>
                  <a:path extrusionOk="0" h="3462121" w="2227746">
                    <a:moveTo>
                      <a:pt x="254000" y="3462121"/>
                    </a:moveTo>
                    <a:lnTo>
                      <a:pt x="254000" y="3208121"/>
                    </a:lnTo>
                    <a:lnTo>
                      <a:pt x="254000" y="3208121"/>
                    </a:lnTo>
                    <a:lnTo>
                      <a:pt x="0" y="3208121"/>
                    </a:lnTo>
                    <a:lnTo>
                      <a:pt x="0" y="3208121"/>
                    </a:lnTo>
                    <a:lnTo>
                      <a:pt x="0" y="3462121"/>
                    </a:lnTo>
                    <a:lnTo>
                      <a:pt x="0" y="3462121"/>
                    </a:lnTo>
                    <a:lnTo>
                      <a:pt x="254000" y="3462121"/>
                    </a:lnTo>
                    <a:lnTo>
                      <a:pt x="254000" y="3462121"/>
                    </a:lnTo>
                    <a:close/>
                    <a:moveTo>
                      <a:pt x="94691" y="3314928"/>
                    </a:moveTo>
                    <a:cubicBezTo>
                      <a:pt x="83654" y="3332765"/>
                      <a:pt x="89110" y="3356169"/>
                      <a:pt x="106897" y="3367286"/>
                    </a:cubicBezTo>
                    <a:cubicBezTo>
                      <a:pt x="124685" y="3378403"/>
                      <a:pt x="148112" y="3373052"/>
                      <a:pt x="159309" y="3355314"/>
                    </a:cubicBezTo>
                    <a:lnTo>
                      <a:pt x="2216709" y="63474"/>
                    </a:lnTo>
                    <a:cubicBezTo>
                      <a:pt x="2227746" y="45637"/>
                      <a:pt x="2222290" y="22234"/>
                      <a:pt x="2204503" y="11117"/>
                    </a:cubicBezTo>
                    <a:cubicBezTo>
                      <a:pt x="2186716" y="0"/>
                      <a:pt x="2163288" y="5351"/>
                      <a:pt x="2152091" y="23088"/>
                    </a:cubicBez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03" name="Google Shape;3503;p34"/>
              <p:cNvSpPr/>
              <p:nvPr/>
            </p:nvSpPr>
            <p:spPr>
              <a:xfrm>
                <a:off x="2959100" y="4071743"/>
                <a:ext cx="2227519" cy="3050417"/>
              </a:xfrm>
              <a:custGeom>
                <a:rect b="b" l="l" r="r" t="t"/>
                <a:pathLst>
                  <a:path extrusionOk="0" h="3050417" w="2227519">
                    <a:moveTo>
                      <a:pt x="254000" y="3050417"/>
                    </a:moveTo>
                    <a:lnTo>
                      <a:pt x="254000" y="2796417"/>
                    </a:lnTo>
                    <a:lnTo>
                      <a:pt x="254000" y="2796417"/>
                    </a:lnTo>
                    <a:lnTo>
                      <a:pt x="0" y="2796417"/>
                    </a:lnTo>
                    <a:lnTo>
                      <a:pt x="0" y="2796417"/>
                    </a:lnTo>
                    <a:lnTo>
                      <a:pt x="0" y="3050417"/>
                    </a:lnTo>
                    <a:lnTo>
                      <a:pt x="0" y="3050417"/>
                    </a:lnTo>
                    <a:lnTo>
                      <a:pt x="254000" y="3050417"/>
                    </a:lnTo>
                    <a:lnTo>
                      <a:pt x="254000" y="3050417"/>
                    </a:lnTo>
                    <a:close/>
                    <a:moveTo>
                      <a:pt x="95997" y="2901272"/>
                    </a:moveTo>
                    <a:cubicBezTo>
                      <a:pt x="83881" y="2918395"/>
                      <a:pt x="87885" y="2942090"/>
                      <a:pt x="104954" y="2954282"/>
                    </a:cubicBezTo>
                    <a:cubicBezTo>
                      <a:pt x="122022" y="2966474"/>
                      <a:pt x="145735" y="2962576"/>
                      <a:pt x="158003" y="2945562"/>
                    </a:cubicBezTo>
                    <a:lnTo>
                      <a:pt x="2215403" y="65202"/>
                    </a:lnTo>
                    <a:cubicBezTo>
                      <a:pt x="2227519" y="48079"/>
                      <a:pt x="2223515" y="24384"/>
                      <a:pt x="2206446" y="12192"/>
                    </a:cubicBezTo>
                    <a:cubicBezTo>
                      <a:pt x="2189378" y="0"/>
                      <a:pt x="2165665" y="3898"/>
                      <a:pt x="2153397" y="20912"/>
                    </a:cubicBez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04" name="Google Shape;3504;p34"/>
              <p:cNvSpPr/>
              <p:nvPr/>
            </p:nvSpPr>
            <p:spPr>
              <a:xfrm>
                <a:off x="5016500" y="2836978"/>
                <a:ext cx="2227717" cy="1404822"/>
              </a:xfrm>
              <a:custGeom>
                <a:rect b="b" l="l" r="r" t="t"/>
                <a:pathLst>
                  <a:path extrusionOk="0" h="1404822" w="2227717">
                    <a:moveTo>
                      <a:pt x="254000" y="1404822"/>
                    </a:moveTo>
                    <a:lnTo>
                      <a:pt x="254000" y="1150822"/>
                    </a:lnTo>
                    <a:lnTo>
                      <a:pt x="254000" y="1150822"/>
                    </a:lnTo>
                    <a:lnTo>
                      <a:pt x="0" y="1150822"/>
                    </a:lnTo>
                    <a:lnTo>
                      <a:pt x="0" y="1150822"/>
                    </a:lnTo>
                    <a:lnTo>
                      <a:pt x="0" y="1404822"/>
                    </a:lnTo>
                    <a:lnTo>
                      <a:pt x="0" y="1404822"/>
                    </a:lnTo>
                    <a:lnTo>
                      <a:pt x="254000" y="1404822"/>
                    </a:lnTo>
                    <a:lnTo>
                      <a:pt x="254000" y="1404822"/>
                    </a:lnTo>
                    <a:close/>
                    <a:moveTo>
                      <a:pt x="107398" y="1245152"/>
                    </a:moveTo>
                    <a:cubicBezTo>
                      <a:pt x="89460" y="1256024"/>
                      <a:pt x="83683" y="1279350"/>
                      <a:pt x="94475" y="1297337"/>
                    </a:cubicBezTo>
                    <a:cubicBezTo>
                      <a:pt x="105267" y="1315323"/>
                      <a:pt x="128568" y="1321204"/>
                      <a:pt x="146602" y="1310492"/>
                    </a:cubicBezTo>
                    <a:lnTo>
                      <a:pt x="2204003" y="76053"/>
                    </a:lnTo>
                    <a:cubicBezTo>
                      <a:pt x="2221941" y="65180"/>
                      <a:pt x="2227717" y="41854"/>
                      <a:pt x="2216925" y="23867"/>
                    </a:cubicBezTo>
                    <a:cubicBezTo>
                      <a:pt x="2206133" y="5881"/>
                      <a:pt x="2182833" y="0"/>
                      <a:pt x="2164798" y="10712"/>
                    </a:cubicBez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05" name="Google Shape;3505;p34"/>
              <p:cNvSpPr/>
              <p:nvPr/>
            </p:nvSpPr>
            <p:spPr>
              <a:xfrm>
                <a:off x="7073900" y="1107440"/>
                <a:ext cx="2311400" cy="1899920"/>
              </a:xfrm>
              <a:custGeom>
                <a:rect b="b" l="l" r="r" t="t"/>
                <a:pathLst>
                  <a:path extrusionOk="0" h="1899920" w="2311400">
                    <a:moveTo>
                      <a:pt x="254000" y="1899920"/>
                    </a:moveTo>
                    <a:lnTo>
                      <a:pt x="254000" y="1645920"/>
                    </a:lnTo>
                    <a:lnTo>
                      <a:pt x="254000" y="1645920"/>
                    </a:lnTo>
                    <a:lnTo>
                      <a:pt x="0" y="1645920"/>
                    </a:lnTo>
                    <a:lnTo>
                      <a:pt x="0" y="1645920"/>
                    </a:lnTo>
                    <a:lnTo>
                      <a:pt x="0" y="1899920"/>
                    </a:lnTo>
                    <a:lnTo>
                      <a:pt x="0" y="1899920"/>
                    </a:lnTo>
                    <a:lnTo>
                      <a:pt x="254000" y="1899920"/>
                    </a:lnTo>
                    <a:lnTo>
                      <a:pt x="254000" y="1899920"/>
                    </a:lnTo>
                    <a:close/>
                    <a:moveTo>
                      <a:pt x="103199" y="1743169"/>
                    </a:moveTo>
                    <a:cubicBezTo>
                      <a:pt x="86878" y="1756345"/>
                      <a:pt x="84279" y="1780235"/>
                      <a:pt x="97382" y="1796615"/>
                    </a:cubicBezTo>
                    <a:cubicBezTo>
                      <a:pt x="110485" y="1812994"/>
                      <a:pt x="134363" y="1815701"/>
                      <a:pt x="150801" y="1802671"/>
                    </a:cubicBezTo>
                    <a:lnTo>
                      <a:pt x="2208201" y="156751"/>
                    </a:lnTo>
                    <a:cubicBezTo>
                      <a:pt x="2224522" y="143575"/>
                      <a:pt x="2227122" y="119685"/>
                      <a:pt x="2214018" y="103305"/>
                    </a:cubicBezTo>
                    <a:cubicBezTo>
                      <a:pt x="2200915" y="86926"/>
                      <a:pt x="2177037" y="84219"/>
                      <a:pt x="2160599" y="97249"/>
                    </a:cubicBezTo>
                    <a:close/>
                    <a:moveTo>
                      <a:pt x="2311400" y="254000"/>
                    </a:moveTo>
                    <a:lnTo>
                      <a:pt x="2311400" y="0"/>
                    </a:lnTo>
                    <a:lnTo>
                      <a:pt x="2311400" y="0"/>
                    </a:lnTo>
                    <a:lnTo>
                      <a:pt x="2057400" y="0"/>
                    </a:lnTo>
                    <a:lnTo>
                      <a:pt x="2057400" y="0"/>
                    </a:lnTo>
                    <a:lnTo>
                      <a:pt x="2057400" y="254000"/>
                    </a:lnTo>
                    <a:lnTo>
                      <a:pt x="2057400" y="254000"/>
                    </a:lnTo>
                    <a:lnTo>
                      <a:pt x="2311400" y="254000"/>
                    </a:lnTo>
                    <a:lnTo>
                      <a:pt x="2311400" y="2540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06" name="Google Shape;3506;p34"/>
              <p:cNvSpPr/>
              <p:nvPr/>
            </p:nvSpPr>
            <p:spPr>
              <a:xfrm>
                <a:off x="901700" y="6951778"/>
                <a:ext cx="2227717" cy="1404822"/>
              </a:xfrm>
              <a:custGeom>
                <a:rect b="b" l="l" r="r" t="t"/>
                <a:pathLst>
                  <a:path extrusionOk="0" h="1404822" w="2227717">
                    <a:moveTo>
                      <a:pt x="254000" y="1404822"/>
                    </a:moveTo>
                    <a:lnTo>
                      <a:pt x="254000" y="1150822"/>
                    </a:lnTo>
                    <a:lnTo>
                      <a:pt x="254000" y="1150822"/>
                    </a:lnTo>
                    <a:lnTo>
                      <a:pt x="0" y="1150822"/>
                    </a:lnTo>
                    <a:lnTo>
                      <a:pt x="0" y="1150822"/>
                    </a:lnTo>
                    <a:lnTo>
                      <a:pt x="0" y="1404822"/>
                    </a:lnTo>
                    <a:lnTo>
                      <a:pt x="0" y="1404822"/>
                    </a:lnTo>
                    <a:lnTo>
                      <a:pt x="254000" y="1404822"/>
                    </a:lnTo>
                    <a:lnTo>
                      <a:pt x="254000" y="1404822"/>
                    </a:lnTo>
                    <a:close/>
                    <a:moveTo>
                      <a:pt x="107398" y="1245152"/>
                    </a:moveTo>
                    <a:cubicBezTo>
                      <a:pt x="89452" y="1256021"/>
                      <a:pt x="83670" y="1279353"/>
                      <a:pt x="94465" y="1297343"/>
                    </a:cubicBezTo>
                    <a:cubicBezTo>
                      <a:pt x="105259" y="1315334"/>
                      <a:pt x="128567" y="1321212"/>
                      <a:pt x="146602" y="1310492"/>
                    </a:cubicBezTo>
                    <a:lnTo>
                      <a:pt x="2204002" y="76053"/>
                    </a:lnTo>
                    <a:cubicBezTo>
                      <a:pt x="2221940" y="65181"/>
                      <a:pt x="2227717" y="41854"/>
                      <a:pt x="2216925" y="23868"/>
                    </a:cubicBezTo>
                    <a:cubicBezTo>
                      <a:pt x="2206133" y="5881"/>
                      <a:pt x="2182832" y="0"/>
                      <a:pt x="2164798" y="10712"/>
                    </a:cubicBezTo>
                    <a:close/>
                  </a:path>
                </a:pathLst>
              </a:custGeom>
              <a:solidFill>
                <a:srgbClr val="B5B5F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07" name="Google Shape;3507;p34"/>
              <p:cNvSpPr/>
              <p:nvPr/>
            </p:nvSpPr>
            <p:spPr>
              <a:xfrm>
                <a:off x="2959100" y="6129122"/>
                <a:ext cx="2227407" cy="993038"/>
              </a:xfrm>
              <a:custGeom>
                <a:rect b="b" l="l" r="r" t="t"/>
                <a:pathLst>
                  <a:path extrusionOk="0" h="993038" w="2227407">
                    <a:moveTo>
                      <a:pt x="254000" y="993038"/>
                    </a:moveTo>
                    <a:lnTo>
                      <a:pt x="254000" y="739038"/>
                    </a:lnTo>
                    <a:lnTo>
                      <a:pt x="254000" y="739038"/>
                    </a:lnTo>
                    <a:lnTo>
                      <a:pt x="0" y="739038"/>
                    </a:lnTo>
                    <a:lnTo>
                      <a:pt x="0" y="739038"/>
                    </a:lnTo>
                    <a:lnTo>
                      <a:pt x="0" y="993038"/>
                    </a:lnTo>
                    <a:lnTo>
                      <a:pt x="0" y="993038"/>
                    </a:lnTo>
                    <a:lnTo>
                      <a:pt x="254000" y="993038"/>
                    </a:lnTo>
                    <a:lnTo>
                      <a:pt x="254000" y="993038"/>
                    </a:lnTo>
                    <a:close/>
                    <a:moveTo>
                      <a:pt x="112850" y="830663"/>
                    </a:moveTo>
                    <a:cubicBezTo>
                      <a:pt x="93410" y="838540"/>
                      <a:pt x="83993" y="860650"/>
                      <a:pt x="91783" y="880125"/>
                    </a:cubicBezTo>
                    <a:cubicBezTo>
                      <a:pt x="99573" y="899600"/>
                      <a:pt x="121640" y="909116"/>
                      <a:pt x="141150" y="901413"/>
                    </a:cubicBezTo>
                    <a:lnTo>
                      <a:pt x="2198550" y="78453"/>
                    </a:lnTo>
                    <a:cubicBezTo>
                      <a:pt x="2217990" y="70576"/>
                      <a:pt x="2227407" y="48467"/>
                      <a:pt x="2219617" y="28991"/>
                    </a:cubicBezTo>
                    <a:cubicBezTo>
                      <a:pt x="2211827" y="9516"/>
                      <a:pt x="2189760" y="0"/>
                      <a:pt x="2170250" y="7703"/>
                    </a:cubicBezTo>
                    <a:close/>
                  </a:path>
                </a:pathLst>
              </a:custGeom>
              <a:solidFill>
                <a:srgbClr val="B5B5F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08" name="Google Shape;3508;p34"/>
              <p:cNvSpPr/>
              <p:nvPr/>
            </p:nvSpPr>
            <p:spPr>
              <a:xfrm>
                <a:off x="5016500" y="4483499"/>
                <a:ext cx="2227121" cy="1815701"/>
              </a:xfrm>
              <a:custGeom>
                <a:rect b="b" l="l" r="r" t="t"/>
                <a:pathLst>
                  <a:path extrusionOk="0" h="1815701" w="2227121">
                    <a:moveTo>
                      <a:pt x="254000" y="1815701"/>
                    </a:moveTo>
                    <a:lnTo>
                      <a:pt x="254000" y="1561701"/>
                    </a:lnTo>
                    <a:lnTo>
                      <a:pt x="254000" y="1561701"/>
                    </a:lnTo>
                    <a:lnTo>
                      <a:pt x="0" y="1561701"/>
                    </a:lnTo>
                    <a:lnTo>
                      <a:pt x="0" y="1561701"/>
                    </a:lnTo>
                    <a:lnTo>
                      <a:pt x="0" y="1815701"/>
                    </a:lnTo>
                    <a:lnTo>
                      <a:pt x="0" y="1815701"/>
                    </a:lnTo>
                    <a:lnTo>
                      <a:pt x="254000" y="1815701"/>
                    </a:lnTo>
                    <a:lnTo>
                      <a:pt x="254000" y="1815701"/>
                    </a:lnTo>
                    <a:close/>
                    <a:moveTo>
                      <a:pt x="103199" y="1658950"/>
                    </a:moveTo>
                    <a:cubicBezTo>
                      <a:pt x="86878" y="1672126"/>
                      <a:pt x="84278" y="1696016"/>
                      <a:pt x="97382" y="1712396"/>
                    </a:cubicBezTo>
                    <a:cubicBezTo>
                      <a:pt x="110485" y="1728775"/>
                      <a:pt x="134363" y="1731482"/>
                      <a:pt x="150801" y="1718452"/>
                    </a:cubicBezTo>
                    <a:lnTo>
                      <a:pt x="2208201" y="72532"/>
                    </a:lnTo>
                    <a:cubicBezTo>
                      <a:pt x="2224522" y="59355"/>
                      <a:pt x="2227121" y="35466"/>
                      <a:pt x="2214018" y="19087"/>
                    </a:cubicBezTo>
                    <a:cubicBezTo>
                      <a:pt x="2200915" y="2707"/>
                      <a:pt x="2177037" y="0"/>
                      <a:pt x="2160599" y="13030"/>
                    </a:cubicBezTo>
                    <a:close/>
                  </a:path>
                </a:pathLst>
              </a:custGeom>
              <a:solidFill>
                <a:srgbClr val="B5B5F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09" name="Google Shape;3509;p34"/>
              <p:cNvSpPr/>
              <p:nvPr/>
            </p:nvSpPr>
            <p:spPr>
              <a:xfrm>
                <a:off x="7073900" y="1930400"/>
                <a:ext cx="2311400" cy="2722880"/>
              </a:xfrm>
              <a:custGeom>
                <a:rect b="b" l="l" r="r" t="t"/>
                <a:pathLst>
                  <a:path extrusionOk="0" h="2722880" w="2311400">
                    <a:moveTo>
                      <a:pt x="254000" y="2722880"/>
                    </a:moveTo>
                    <a:lnTo>
                      <a:pt x="254000" y="2468880"/>
                    </a:lnTo>
                    <a:lnTo>
                      <a:pt x="254000" y="2468880"/>
                    </a:lnTo>
                    <a:lnTo>
                      <a:pt x="0" y="2468880"/>
                    </a:lnTo>
                    <a:lnTo>
                      <a:pt x="0" y="2468880"/>
                    </a:lnTo>
                    <a:lnTo>
                      <a:pt x="0" y="2722880"/>
                    </a:lnTo>
                    <a:lnTo>
                      <a:pt x="0" y="2722880"/>
                    </a:lnTo>
                    <a:lnTo>
                      <a:pt x="254000" y="2722880"/>
                    </a:lnTo>
                    <a:lnTo>
                      <a:pt x="254000" y="2722880"/>
                    </a:lnTo>
                    <a:close/>
                    <a:moveTo>
                      <a:pt x="97730" y="2571489"/>
                    </a:moveTo>
                    <a:cubicBezTo>
                      <a:pt x="84375" y="2587663"/>
                      <a:pt x="86604" y="2611591"/>
                      <a:pt x="102718" y="2625019"/>
                    </a:cubicBezTo>
                    <a:cubicBezTo>
                      <a:pt x="118832" y="2638447"/>
                      <a:pt x="142770" y="2636325"/>
                      <a:pt x="156270" y="2620271"/>
                    </a:cubicBezTo>
                    <a:lnTo>
                      <a:pt x="2213670" y="151391"/>
                    </a:lnTo>
                    <a:cubicBezTo>
                      <a:pt x="2227025" y="135217"/>
                      <a:pt x="2224796" y="111289"/>
                      <a:pt x="2208682" y="97861"/>
                    </a:cubicBezTo>
                    <a:cubicBezTo>
                      <a:pt x="2192568" y="84433"/>
                      <a:pt x="2168630" y="86555"/>
                      <a:pt x="2155130" y="102609"/>
                    </a:cubicBezTo>
                    <a:close/>
                    <a:moveTo>
                      <a:pt x="2311400" y="254000"/>
                    </a:moveTo>
                    <a:lnTo>
                      <a:pt x="2311400" y="0"/>
                    </a:lnTo>
                    <a:lnTo>
                      <a:pt x="2311400" y="0"/>
                    </a:lnTo>
                    <a:lnTo>
                      <a:pt x="2057400" y="0"/>
                    </a:lnTo>
                    <a:lnTo>
                      <a:pt x="2057400" y="0"/>
                    </a:lnTo>
                    <a:lnTo>
                      <a:pt x="2057400" y="254000"/>
                    </a:lnTo>
                    <a:lnTo>
                      <a:pt x="2057400" y="254000"/>
                    </a:lnTo>
                    <a:lnTo>
                      <a:pt x="2311400" y="254000"/>
                    </a:lnTo>
                    <a:lnTo>
                      <a:pt x="2311400" y="254000"/>
                    </a:lnTo>
                    <a:close/>
                  </a:path>
                </a:pathLst>
              </a:custGeom>
              <a:solidFill>
                <a:srgbClr val="B5B5F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10" name="Google Shape;3510;p34"/>
              <p:cNvSpPr/>
              <p:nvPr/>
            </p:nvSpPr>
            <p:spPr>
              <a:xfrm>
                <a:off x="901700" y="8102600"/>
                <a:ext cx="2225707" cy="579862"/>
              </a:xfrm>
              <a:custGeom>
                <a:rect b="b" l="l" r="r" t="t"/>
                <a:pathLst>
                  <a:path extrusionOk="0" h="579862" w="2225707">
                    <a:moveTo>
                      <a:pt x="254000" y="254000"/>
                    </a:moveTo>
                    <a:lnTo>
                      <a:pt x="254000" y="0"/>
                    </a:lnTo>
                    <a:lnTo>
                      <a:pt x="25400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54000"/>
                    </a:lnTo>
                    <a:lnTo>
                      <a:pt x="0" y="254000"/>
                    </a:lnTo>
                    <a:lnTo>
                      <a:pt x="254000" y="254000"/>
                    </a:lnTo>
                    <a:lnTo>
                      <a:pt x="254000" y="254000"/>
                    </a:lnTo>
                    <a:close/>
                    <a:moveTo>
                      <a:pt x="134472" y="89639"/>
                    </a:moveTo>
                    <a:cubicBezTo>
                      <a:pt x="113885" y="85618"/>
                      <a:pt x="93920" y="98992"/>
                      <a:pt x="89806" y="119562"/>
                    </a:cubicBezTo>
                    <a:cubicBezTo>
                      <a:pt x="85693" y="140130"/>
                      <a:pt x="98978" y="160155"/>
                      <a:pt x="119528" y="164361"/>
                    </a:cubicBezTo>
                    <a:lnTo>
                      <a:pt x="2176928" y="575840"/>
                    </a:lnTo>
                    <a:cubicBezTo>
                      <a:pt x="2197515" y="579862"/>
                      <a:pt x="2217480" y="566487"/>
                      <a:pt x="2221593" y="545919"/>
                    </a:cubicBezTo>
                    <a:cubicBezTo>
                      <a:pt x="2225707" y="525350"/>
                      <a:pt x="2212422" y="505326"/>
                      <a:pt x="2191872" y="501120"/>
                    </a:cubicBez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11" name="Google Shape;3511;p34"/>
              <p:cNvSpPr/>
              <p:nvPr/>
            </p:nvSpPr>
            <p:spPr>
              <a:xfrm>
                <a:off x="2959100" y="8188218"/>
                <a:ext cx="2225708" cy="579862"/>
              </a:xfrm>
              <a:custGeom>
                <a:rect b="b" l="l" r="r" t="t"/>
                <a:pathLst>
                  <a:path extrusionOk="0" h="579862" w="2225708">
                    <a:moveTo>
                      <a:pt x="254000" y="579862"/>
                    </a:moveTo>
                    <a:lnTo>
                      <a:pt x="254000" y="325862"/>
                    </a:lnTo>
                    <a:lnTo>
                      <a:pt x="254000" y="325862"/>
                    </a:lnTo>
                    <a:lnTo>
                      <a:pt x="0" y="325862"/>
                    </a:lnTo>
                    <a:lnTo>
                      <a:pt x="0" y="325862"/>
                    </a:lnTo>
                    <a:lnTo>
                      <a:pt x="0" y="579862"/>
                    </a:lnTo>
                    <a:lnTo>
                      <a:pt x="0" y="579862"/>
                    </a:lnTo>
                    <a:lnTo>
                      <a:pt x="254000" y="579862"/>
                    </a:lnTo>
                    <a:lnTo>
                      <a:pt x="254000" y="579862"/>
                    </a:lnTo>
                    <a:close/>
                    <a:moveTo>
                      <a:pt x="119528" y="415502"/>
                    </a:moveTo>
                    <a:cubicBezTo>
                      <a:pt x="98978" y="419708"/>
                      <a:pt x="85693" y="439732"/>
                      <a:pt x="89807" y="460301"/>
                    </a:cubicBezTo>
                    <a:cubicBezTo>
                      <a:pt x="93920" y="480869"/>
                      <a:pt x="113885" y="494244"/>
                      <a:pt x="134472" y="490222"/>
                    </a:cubicBezTo>
                    <a:lnTo>
                      <a:pt x="2191872" y="78743"/>
                    </a:lnTo>
                    <a:cubicBezTo>
                      <a:pt x="2212422" y="74537"/>
                      <a:pt x="2225708" y="54512"/>
                      <a:pt x="2221594" y="33944"/>
                    </a:cubicBezTo>
                    <a:cubicBezTo>
                      <a:pt x="2217480" y="13374"/>
                      <a:pt x="2197515" y="0"/>
                      <a:pt x="2176928" y="4021"/>
                    </a:cubicBez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12" name="Google Shape;3512;p34"/>
              <p:cNvSpPr/>
              <p:nvPr/>
            </p:nvSpPr>
            <p:spPr>
              <a:xfrm>
                <a:off x="5016500" y="6951778"/>
                <a:ext cx="2227717" cy="1404822"/>
              </a:xfrm>
              <a:custGeom>
                <a:rect b="b" l="l" r="r" t="t"/>
                <a:pathLst>
                  <a:path extrusionOk="0" h="1404822" w="2227717">
                    <a:moveTo>
                      <a:pt x="254000" y="1404822"/>
                    </a:moveTo>
                    <a:lnTo>
                      <a:pt x="254000" y="1150822"/>
                    </a:lnTo>
                    <a:lnTo>
                      <a:pt x="254000" y="1150822"/>
                    </a:lnTo>
                    <a:lnTo>
                      <a:pt x="0" y="1150822"/>
                    </a:lnTo>
                    <a:lnTo>
                      <a:pt x="0" y="1150822"/>
                    </a:lnTo>
                    <a:lnTo>
                      <a:pt x="0" y="1404822"/>
                    </a:lnTo>
                    <a:lnTo>
                      <a:pt x="0" y="1404822"/>
                    </a:lnTo>
                    <a:lnTo>
                      <a:pt x="254000" y="1404822"/>
                    </a:lnTo>
                    <a:lnTo>
                      <a:pt x="254000" y="1404822"/>
                    </a:lnTo>
                    <a:close/>
                    <a:moveTo>
                      <a:pt x="107398" y="1245152"/>
                    </a:moveTo>
                    <a:cubicBezTo>
                      <a:pt x="89452" y="1256021"/>
                      <a:pt x="83670" y="1279353"/>
                      <a:pt x="94465" y="1297343"/>
                    </a:cubicBezTo>
                    <a:cubicBezTo>
                      <a:pt x="105259" y="1315334"/>
                      <a:pt x="128567" y="1321212"/>
                      <a:pt x="146602" y="1310492"/>
                    </a:cubicBezTo>
                    <a:lnTo>
                      <a:pt x="2204003" y="76053"/>
                    </a:lnTo>
                    <a:cubicBezTo>
                      <a:pt x="2221941" y="65181"/>
                      <a:pt x="2227717" y="41854"/>
                      <a:pt x="2216925" y="23868"/>
                    </a:cubicBezTo>
                    <a:cubicBezTo>
                      <a:pt x="2206133" y="5881"/>
                      <a:pt x="2182833" y="0"/>
                      <a:pt x="2164798" y="10712"/>
                    </a:cubicBez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13" name="Google Shape;3513;p34"/>
              <p:cNvSpPr/>
              <p:nvPr/>
            </p:nvSpPr>
            <p:spPr>
              <a:xfrm>
                <a:off x="7073900" y="6868160"/>
                <a:ext cx="2311400" cy="254000"/>
              </a:xfrm>
              <a:custGeom>
                <a:rect b="b" l="l" r="r" t="t"/>
                <a:pathLst>
                  <a:path extrusionOk="0" h="254000" w="2311400">
                    <a:moveTo>
                      <a:pt x="254000" y="254000"/>
                    </a:moveTo>
                    <a:lnTo>
                      <a:pt x="254000" y="0"/>
                    </a:lnTo>
                    <a:lnTo>
                      <a:pt x="25400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54000"/>
                    </a:lnTo>
                    <a:lnTo>
                      <a:pt x="0" y="254000"/>
                    </a:lnTo>
                    <a:lnTo>
                      <a:pt x="254000" y="254000"/>
                    </a:lnTo>
                    <a:lnTo>
                      <a:pt x="254000" y="254000"/>
                    </a:lnTo>
                    <a:close/>
                    <a:moveTo>
                      <a:pt x="127000" y="88900"/>
                    </a:moveTo>
                    <a:cubicBezTo>
                      <a:pt x="106025" y="88994"/>
                      <a:pt x="89070" y="106024"/>
                      <a:pt x="89070" y="127000"/>
                    </a:cubicBezTo>
                    <a:cubicBezTo>
                      <a:pt x="89070" y="147975"/>
                      <a:pt x="106025" y="165006"/>
                      <a:pt x="127000" y="165100"/>
                    </a:cubicBezTo>
                    <a:lnTo>
                      <a:pt x="2184400" y="165100"/>
                    </a:lnTo>
                    <a:cubicBezTo>
                      <a:pt x="2205375" y="165006"/>
                      <a:pt x="2222330" y="147975"/>
                      <a:pt x="2222330" y="127000"/>
                    </a:cubicBezTo>
                    <a:cubicBezTo>
                      <a:pt x="2222330" y="106024"/>
                      <a:pt x="2205375" y="88994"/>
                      <a:pt x="2184400" y="88900"/>
                    </a:cubicBezTo>
                    <a:close/>
                    <a:moveTo>
                      <a:pt x="2311400" y="254000"/>
                    </a:moveTo>
                    <a:lnTo>
                      <a:pt x="2311400" y="0"/>
                    </a:lnTo>
                    <a:lnTo>
                      <a:pt x="2311400" y="0"/>
                    </a:lnTo>
                    <a:lnTo>
                      <a:pt x="2057400" y="0"/>
                    </a:lnTo>
                    <a:lnTo>
                      <a:pt x="2057400" y="0"/>
                    </a:lnTo>
                    <a:lnTo>
                      <a:pt x="2057400" y="254000"/>
                    </a:lnTo>
                    <a:lnTo>
                      <a:pt x="2057400" y="254000"/>
                    </a:lnTo>
                    <a:lnTo>
                      <a:pt x="2311400" y="254000"/>
                    </a:lnTo>
                    <a:lnTo>
                      <a:pt x="2311400" y="2540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514" name="Google Shape;3514;p34"/>
          <p:cNvGrpSpPr/>
          <p:nvPr/>
        </p:nvGrpSpPr>
        <p:grpSpPr>
          <a:xfrm>
            <a:off x="658267" y="277361"/>
            <a:ext cx="6995409" cy="6088976"/>
            <a:chOff x="0" y="-47625"/>
            <a:chExt cx="1842412" cy="1603681"/>
          </a:xfrm>
        </p:grpSpPr>
        <p:sp>
          <p:nvSpPr>
            <p:cNvPr id="3515" name="Google Shape;3515;p34"/>
            <p:cNvSpPr/>
            <p:nvPr/>
          </p:nvSpPr>
          <p:spPr>
            <a:xfrm>
              <a:off x="0" y="0"/>
              <a:ext cx="1842412" cy="1556056"/>
            </a:xfrm>
            <a:custGeom>
              <a:rect b="b" l="l" r="r" t="t"/>
              <a:pathLst>
                <a:path extrusionOk="0" h="1556056" w="1842412">
                  <a:moveTo>
                    <a:pt x="0" y="0"/>
                  </a:moveTo>
                  <a:lnTo>
                    <a:pt x="1842412" y="0"/>
                  </a:lnTo>
                  <a:lnTo>
                    <a:pt x="1842412" y="1556056"/>
                  </a:lnTo>
                  <a:lnTo>
                    <a:pt x="0" y="155605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516" name="Google Shape;3516;p3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17" name="Google Shape;3517;p34"/>
          <p:cNvGrpSpPr/>
          <p:nvPr/>
        </p:nvGrpSpPr>
        <p:grpSpPr>
          <a:xfrm>
            <a:off x="658267" y="6622613"/>
            <a:ext cx="3211583" cy="3329728"/>
            <a:chOff x="0" y="-47625"/>
            <a:chExt cx="1130150" cy="1171726"/>
          </a:xfrm>
        </p:grpSpPr>
        <p:sp>
          <p:nvSpPr>
            <p:cNvPr id="3518" name="Google Shape;3518;p34"/>
            <p:cNvSpPr/>
            <p:nvPr/>
          </p:nvSpPr>
          <p:spPr>
            <a:xfrm>
              <a:off x="0" y="0"/>
              <a:ext cx="1130150" cy="1124101"/>
            </a:xfrm>
            <a:custGeom>
              <a:rect b="b" l="l" r="r" t="t"/>
              <a:pathLst>
                <a:path extrusionOk="0" h="1124101" w="1130150">
                  <a:moveTo>
                    <a:pt x="0" y="0"/>
                  </a:moveTo>
                  <a:lnTo>
                    <a:pt x="1130150" y="0"/>
                  </a:lnTo>
                  <a:lnTo>
                    <a:pt x="1130150" y="1124101"/>
                  </a:lnTo>
                  <a:lnTo>
                    <a:pt x="0" y="112410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519" name="Google Shape;3519;p3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20" name="Google Shape;3520;p34"/>
          <p:cNvGrpSpPr/>
          <p:nvPr/>
        </p:nvGrpSpPr>
        <p:grpSpPr>
          <a:xfrm>
            <a:off x="4415877" y="6622613"/>
            <a:ext cx="3211583" cy="3329728"/>
            <a:chOff x="0" y="-47625"/>
            <a:chExt cx="1130150" cy="1171726"/>
          </a:xfrm>
        </p:grpSpPr>
        <p:sp>
          <p:nvSpPr>
            <p:cNvPr id="3521" name="Google Shape;3521;p34"/>
            <p:cNvSpPr/>
            <p:nvPr/>
          </p:nvSpPr>
          <p:spPr>
            <a:xfrm>
              <a:off x="0" y="0"/>
              <a:ext cx="1130150" cy="1124101"/>
            </a:xfrm>
            <a:custGeom>
              <a:rect b="b" l="l" r="r" t="t"/>
              <a:pathLst>
                <a:path extrusionOk="0" h="1124101" w="1130150">
                  <a:moveTo>
                    <a:pt x="0" y="0"/>
                  </a:moveTo>
                  <a:lnTo>
                    <a:pt x="1130150" y="0"/>
                  </a:lnTo>
                  <a:lnTo>
                    <a:pt x="1130150" y="1124101"/>
                  </a:lnTo>
                  <a:lnTo>
                    <a:pt x="0" y="112410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522" name="Google Shape;3522;p3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523" name="Google Shape;3523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4860" y="6960298"/>
            <a:ext cx="2698396" cy="2789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4" name="Google Shape;3524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894557">
            <a:off x="4596489" y="7655512"/>
            <a:ext cx="2850360" cy="1399267"/>
          </a:xfrm>
          <a:prstGeom prst="rect">
            <a:avLst/>
          </a:prstGeom>
          <a:noFill/>
          <a:ln>
            <a:noFill/>
          </a:ln>
        </p:spPr>
      </p:pic>
      <p:sp>
        <p:nvSpPr>
          <p:cNvPr id="3525" name="Google Shape;3525;p34"/>
          <p:cNvSpPr txBox="1"/>
          <p:nvPr/>
        </p:nvSpPr>
        <p:spPr>
          <a:xfrm>
            <a:off x="1028700" y="1019175"/>
            <a:ext cx="6342167" cy="2295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ANALYSIS OF THE RESULTS</a:t>
            </a:r>
            <a:endParaRPr/>
          </a:p>
        </p:txBody>
      </p:sp>
      <p:sp>
        <p:nvSpPr>
          <p:cNvPr id="3526" name="Google Shape;3526;p34"/>
          <p:cNvSpPr txBox="1"/>
          <p:nvPr/>
        </p:nvSpPr>
        <p:spPr>
          <a:xfrm>
            <a:off x="1028700" y="4094480"/>
            <a:ext cx="5887034" cy="1466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Discuss the results of the research. </a:t>
            </a:r>
            <a:endParaRPr/>
          </a:p>
        </p:txBody>
      </p:sp>
      <p:grpSp>
        <p:nvGrpSpPr>
          <p:cNvPr id="3527" name="Google Shape;3527;p34"/>
          <p:cNvGrpSpPr/>
          <p:nvPr/>
        </p:nvGrpSpPr>
        <p:grpSpPr>
          <a:xfrm>
            <a:off x="1057275" y="3619570"/>
            <a:ext cx="186308" cy="197224"/>
            <a:chOff x="0" y="-47625"/>
            <a:chExt cx="812800" cy="860425"/>
          </a:xfrm>
        </p:grpSpPr>
        <p:sp>
          <p:nvSpPr>
            <p:cNvPr id="3528" name="Google Shape;3528;p3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529" name="Google Shape;3529;p3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30" name="Google Shape;3530;p34"/>
          <p:cNvGrpSpPr/>
          <p:nvPr/>
        </p:nvGrpSpPr>
        <p:grpSpPr>
          <a:xfrm>
            <a:off x="1450035" y="3619570"/>
            <a:ext cx="186308" cy="197224"/>
            <a:chOff x="0" y="-47625"/>
            <a:chExt cx="812800" cy="860425"/>
          </a:xfrm>
        </p:grpSpPr>
        <p:sp>
          <p:nvSpPr>
            <p:cNvPr id="3531" name="Google Shape;3531;p3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532" name="Google Shape;3532;p3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33" name="Google Shape;3533;p34"/>
          <p:cNvGrpSpPr/>
          <p:nvPr/>
        </p:nvGrpSpPr>
        <p:grpSpPr>
          <a:xfrm>
            <a:off x="1842796" y="3619570"/>
            <a:ext cx="186308" cy="197224"/>
            <a:chOff x="0" y="-47625"/>
            <a:chExt cx="812800" cy="860425"/>
          </a:xfrm>
        </p:grpSpPr>
        <p:sp>
          <p:nvSpPr>
            <p:cNvPr id="3534" name="Google Shape;3534;p3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535" name="Google Shape;3535;p3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9" name="Shape 3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0" name="Google Shape;3540;p35"/>
          <p:cNvPicPr preferRelativeResize="0"/>
          <p:nvPr/>
        </p:nvPicPr>
        <p:blipFill rotWithShape="1">
          <a:blip r:embed="rId3">
            <a:alphaModFix/>
          </a:blip>
          <a:srcRect b="7811" l="0" r="0" t="7812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41" name="Google Shape;3541;p35"/>
          <p:cNvGrpSpPr/>
          <p:nvPr/>
        </p:nvGrpSpPr>
        <p:grpSpPr>
          <a:xfrm>
            <a:off x="680215" y="277361"/>
            <a:ext cx="16927571" cy="3266928"/>
            <a:chOff x="0" y="-47625"/>
            <a:chExt cx="4458290" cy="860425"/>
          </a:xfrm>
        </p:grpSpPr>
        <p:sp>
          <p:nvSpPr>
            <p:cNvPr id="3542" name="Google Shape;3542;p35"/>
            <p:cNvSpPr/>
            <p:nvPr/>
          </p:nvSpPr>
          <p:spPr>
            <a:xfrm>
              <a:off x="0" y="0"/>
              <a:ext cx="4458290" cy="568029"/>
            </a:xfrm>
            <a:custGeom>
              <a:rect b="b" l="l" r="r" t="t"/>
              <a:pathLst>
                <a:path extrusionOk="0" h="568029" w="4458290">
                  <a:moveTo>
                    <a:pt x="0" y="0"/>
                  </a:moveTo>
                  <a:lnTo>
                    <a:pt x="4458290" y="0"/>
                  </a:lnTo>
                  <a:lnTo>
                    <a:pt x="4458290" y="568029"/>
                  </a:lnTo>
                  <a:lnTo>
                    <a:pt x="0" y="5680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543" name="Google Shape;3543;p3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44" name="Google Shape;3544;p35"/>
          <p:cNvSpPr txBox="1"/>
          <p:nvPr/>
        </p:nvSpPr>
        <p:spPr>
          <a:xfrm>
            <a:off x="1028700" y="841230"/>
            <a:ext cx="16230600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METHODOLOGY</a:t>
            </a:r>
            <a:endParaRPr/>
          </a:p>
        </p:txBody>
      </p:sp>
      <p:grpSp>
        <p:nvGrpSpPr>
          <p:cNvPr id="3545" name="Google Shape;3545;p35"/>
          <p:cNvGrpSpPr/>
          <p:nvPr/>
        </p:nvGrpSpPr>
        <p:grpSpPr>
          <a:xfrm>
            <a:off x="7954249" y="3894587"/>
            <a:ext cx="4329012" cy="4430477"/>
            <a:chOff x="0" y="-19050"/>
            <a:chExt cx="812800" cy="831850"/>
          </a:xfrm>
        </p:grpSpPr>
        <p:sp>
          <p:nvSpPr>
            <p:cNvPr id="3546" name="Google Shape;3546;p35"/>
            <p:cNvSpPr/>
            <p:nvPr/>
          </p:nvSpPr>
          <p:spPr>
            <a:xfrm>
              <a:off x="0" y="0"/>
              <a:ext cx="466811" cy="170908"/>
            </a:xfrm>
            <a:custGeom>
              <a:rect b="b" l="l" r="r" t="t"/>
              <a:pathLst>
                <a:path extrusionOk="0" h="170908" w="466811">
                  <a:moveTo>
                    <a:pt x="0" y="0"/>
                  </a:moveTo>
                  <a:lnTo>
                    <a:pt x="466811" y="0"/>
                  </a:lnTo>
                  <a:lnTo>
                    <a:pt x="466811" y="170908"/>
                  </a:lnTo>
                  <a:lnTo>
                    <a:pt x="0" y="170908"/>
                  </a:lnTo>
                  <a:close/>
                </a:path>
              </a:pathLst>
            </a:custGeom>
            <a:solidFill>
              <a:srgbClr val="8FB1F8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547" name="Google Shape;3547;p3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Add a topic</a:t>
              </a:r>
              <a:endParaRPr/>
            </a:p>
          </p:txBody>
        </p:sp>
      </p:grpSp>
      <p:grpSp>
        <p:nvGrpSpPr>
          <p:cNvPr id="3548" name="Google Shape;3548;p35"/>
          <p:cNvGrpSpPr/>
          <p:nvPr/>
        </p:nvGrpSpPr>
        <p:grpSpPr>
          <a:xfrm>
            <a:off x="680215" y="2896100"/>
            <a:ext cx="16927571" cy="6788038"/>
            <a:chOff x="0" y="-47625"/>
            <a:chExt cx="4458290" cy="1787796"/>
          </a:xfrm>
        </p:grpSpPr>
        <p:sp>
          <p:nvSpPr>
            <p:cNvPr id="3549" name="Google Shape;3549;p35"/>
            <p:cNvSpPr/>
            <p:nvPr/>
          </p:nvSpPr>
          <p:spPr>
            <a:xfrm>
              <a:off x="0" y="0"/>
              <a:ext cx="4458290" cy="1740171"/>
            </a:xfrm>
            <a:custGeom>
              <a:rect b="b" l="l" r="r" t="t"/>
              <a:pathLst>
                <a:path extrusionOk="0" h="1740171" w="4458290">
                  <a:moveTo>
                    <a:pt x="0" y="0"/>
                  </a:moveTo>
                  <a:lnTo>
                    <a:pt x="4458290" y="0"/>
                  </a:lnTo>
                  <a:lnTo>
                    <a:pt x="4458290" y="1740171"/>
                  </a:lnTo>
                  <a:lnTo>
                    <a:pt x="0" y="17401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550" name="Google Shape;3550;p3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51" name="Google Shape;3551;p35"/>
          <p:cNvGrpSpPr/>
          <p:nvPr/>
        </p:nvGrpSpPr>
        <p:grpSpPr>
          <a:xfrm>
            <a:off x="3141829" y="3837567"/>
            <a:ext cx="4329012" cy="4430477"/>
            <a:chOff x="-175967" y="-328375"/>
            <a:chExt cx="812800" cy="831850"/>
          </a:xfrm>
        </p:grpSpPr>
        <p:sp>
          <p:nvSpPr>
            <p:cNvPr id="3552" name="Google Shape;3552;p35"/>
            <p:cNvSpPr/>
            <p:nvPr/>
          </p:nvSpPr>
          <p:spPr>
            <a:xfrm>
              <a:off x="0" y="0"/>
              <a:ext cx="466811" cy="170908"/>
            </a:xfrm>
            <a:custGeom>
              <a:rect b="b" l="l" r="r" t="t"/>
              <a:pathLst>
                <a:path extrusionOk="0" h="170908" w="466811">
                  <a:moveTo>
                    <a:pt x="0" y="0"/>
                  </a:moveTo>
                  <a:lnTo>
                    <a:pt x="466811" y="0"/>
                  </a:lnTo>
                  <a:lnTo>
                    <a:pt x="466811" y="170908"/>
                  </a:lnTo>
                  <a:lnTo>
                    <a:pt x="0" y="170908"/>
                  </a:lnTo>
                  <a:close/>
                </a:path>
              </a:pathLst>
            </a:custGeom>
            <a:solidFill>
              <a:srgbClr val="ACE2E1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553" name="Google Shape;3553;p35"/>
            <p:cNvSpPr txBox="1"/>
            <p:nvPr/>
          </p:nvSpPr>
          <p:spPr>
            <a:xfrm>
              <a:off x="-175967" y="-328375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Add a topic</a:t>
              </a:r>
              <a:endParaRPr/>
            </a:p>
          </p:txBody>
        </p:sp>
      </p:grpSp>
      <p:grpSp>
        <p:nvGrpSpPr>
          <p:cNvPr id="3554" name="Google Shape;3554;p35"/>
          <p:cNvGrpSpPr/>
          <p:nvPr/>
        </p:nvGrpSpPr>
        <p:grpSpPr>
          <a:xfrm>
            <a:off x="7067919" y="2259538"/>
            <a:ext cx="6875721" cy="4430477"/>
            <a:chOff x="-824150" y="-624660"/>
            <a:chExt cx="1290961" cy="831850"/>
          </a:xfrm>
        </p:grpSpPr>
        <p:sp>
          <p:nvSpPr>
            <p:cNvPr id="3555" name="Google Shape;3555;p35"/>
            <p:cNvSpPr/>
            <p:nvPr/>
          </p:nvSpPr>
          <p:spPr>
            <a:xfrm>
              <a:off x="0" y="0"/>
              <a:ext cx="466811" cy="170908"/>
            </a:xfrm>
            <a:custGeom>
              <a:rect b="b" l="l" r="r" t="t"/>
              <a:pathLst>
                <a:path extrusionOk="0" h="170908" w="466811">
                  <a:moveTo>
                    <a:pt x="0" y="0"/>
                  </a:moveTo>
                  <a:lnTo>
                    <a:pt x="466811" y="0"/>
                  </a:lnTo>
                  <a:lnTo>
                    <a:pt x="466811" y="170908"/>
                  </a:lnTo>
                  <a:lnTo>
                    <a:pt x="0" y="170908"/>
                  </a:lnTo>
                  <a:close/>
                </a:path>
              </a:pathLst>
            </a:custGeom>
            <a:solidFill>
              <a:srgbClr val="ACE2E1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556" name="Google Shape;3556;p35"/>
            <p:cNvSpPr txBox="1"/>
            <p:nvPr/>
          </p:nvSpPr>
          <p:spPr>
            <a:xfrm>
              <a:off x="-824150" y="-62466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Add a topic</a:t>
              </a:r>
              <a:endParaRPr/>
            </a:p>
          </p:txBody>
        </p:sp>
      </p:grpSp>
      <p:grpSp>
        <p:nvGrpSpPr>
          <p:cNvPr id="3557" name="Google Shape;3557;p35"/>
          <p:cNvGrpSpPr/>
          <p:nvPr/>
        </p:nvGrpSpPr>
        <p:grpSpPr>
          <a:xfrm>
            <a:off x="1724955" y="5419258"/>
            <a:ext cx="4329012" cy="4430477"/>
            <a:chOff x="-171426" y="-329998"/>
            <a:chExt cx="812800" cy="831850"/>
          </a:xfrm>
        </p:grpSpPr>
        <p:sp>
          <p:nvSpPr>
            <p:cNvPr id="3558" name="Google Shape;3558;p35"/>
            <p:cNvSpPr/>
            <p:nvPr/>
          </p:nvSpPr>
          <p:spPr>
            <a:xfrm>
              <a:off x="0" y="0"/>
              <a:ext cx="466811" cy="170908"/>
            </a:xfrm>
            <a:custGeom>
              <a:rect b="b" l="l" r="r" t="t"/>
              <a:pathLst>
                <a:path extrusionOk="0" h="170908" w="466811">
                  <a:moveTo>
                    <a:pt x="0" y="0"/>
                  </a:moveTo>
                  <a:lnTo>
                    <a:pt x="466811" y="0"/>
                  </a:lnTo>
                  <a:lnTo>
                    <a:pt x="466811" y="170908"/>
                  </a:lnTo>
                  <a:lnTo>
                    <a:pt x="0" y="170908"/>
                  </a:lnTo>
                  <a:close/>
                </a:path>
              </a:pathLst>
            </a:custGeom>
            <a:solidFill>
              <a:srgbClr val="F3C5EF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559" name="Google Shape;3559;p35"/>
            <p:cNvSpPr txBox="1"/>
            <p:nvPr/>
          </p:nvSpPr>
          <p:spPr>
            <a:xfrm>
              <a:off x="-171426" y="-329998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Add a topic</a:t>
              </a:r>
              <a:endParaRPr/>
            </a:p>
          </p:txBody>
        </p:sp>
      </p:grpSp>
      <p:grpSp>
        <p:nvGrpSpPr>
          <p:cNvPr id="3560" name="Google Shape;3560;p35"/>
          <p:cNvGrpSpPr/>
          <p:nvPr/>
        </p:nvGrpSpPr>
        <p:grpSpPr>
          <a:xfrm>
            <a:off x="6461748" y="3817331"/>
            <a:ext cx="8412792" cy="4430477"/>
            <a:chOff x="0" y="-630770"/>
            <a:chExt cx="1579556" cy="831850"/>
          </a:xfrm>
        </p:grpSpPr>
        <p:sp>
          <p:nvSpPr>
            <p:cNvPr id="3561" name="Google Shape;3561;p35"/>
            <p:cNvSpPr/>
            <p:nvPr/>
          </p:nvSpPr>
          <p:spPr>
            <a:xfrm>
              <a:off x="0" y="0"/>
              <a:ext cx="466811" cy="170908"/>
            </a:xfrm>
            <a:custGeom>
              <a:rect b="b" l="l" r="r" t="t"/>
              <a:pathLst>
                <a:path extrusionOk="0" h="170908" w="466811">
                  <a:moveTo>
                    <a:pt x="0" y="0"/>
                  </a:moveTo>
                  <a:lnTo>
                    <a:pt x="466811" y="0"/>
                  </a:lnTo>
                  <a:lnTo>
                    <a:pt x="466811" y="170908"/>
                  </a:lnTo>
                  <a:lnTo>
                    <a:pt x="0" y="170908"/>
                  </a:lnTo>
                  <a:close/>
                </a:path>
              </a:pathLst>
            </a:custGeom>
            <a:solidFill>
              <a:srgbClr val="F3C5EF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562" name="Google Shape;3562;p35"/>
            <p:cNvSpPr txBox="1"/>
            <p:nvPr/>
          </p:nvSpPr>
          <p:spPr>
            <a:xfrm>
              <a:off x="766756" y="-63077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Add a topic</a:t>
              </a:r>
              <a:endParaRPr/>
            </a:p>
          </p:txBody>
        </p:sp>
      </p:grpSp>
      <p:grpSp>
        <p:nvGrpSpPr>
          <p:cNvPr id="3563" name="Google Shape;3563;p35"/>
          <p:cNvGrpSpPr/>
          <p:nvPr/>
        </p:nvGrpSpPr>
        <p:grpSpPr>
          <a:xfrm>
            <a:off x="9112568" y="5395600"/>
            <a:ext cx="4329012" cy="4430477"/>
            <a:chOff x="-172078" y="-334440"/>
            <a:chExt cx="812800" cy="831850"/>
          </a:xfrm>
        </p:grpSpPr>
        <p:sp>
          <p:nvSpPr>
            <p:cNvPr id="3564" name="Google Shape;3564;p35"/>
            <p:cNvSpPr/>
            <p:nvPr/>
          </p:nvSpPr>
          <p:spPr>
            <a:xfrm>
              <a:off x="0" y="0"/>
              <a:ext cx="466811" cy="170908"/>
            </a:xfrm>
            <a:custGeom>
              <a:rect b="b" l="l" r="r" t="t"/>
              <a:pathLst>
                <a:path extrusionOk="0" h="170908" w="466811">
                  <a:moveTo>
                    <a:pt x="0" y="0"/>
                  </a:moveTo>
                  <a:lnTo>
                    <a:pt x="466811" y="0"/>
                  </a:lnTo>
                  <a:lnTo>
                    <a:pt x="466811" y="170908"/>
                  </a:lnTo>
                  <a:lnTo>
                    <a:pt x="0" y="170908"/>
                  </a:lnTo>
                  <a:close/>
                </a:path>
              </a:pathLst>
            </a:custGeom>
            <a:solidFill>
              <a:srgbClr val="F3C5EF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565" name="Google Shape;3565;p35"/>
            <p:cNvSpPr txBox="1"/>
            <p:nvPr/>
          </p:nvSpPr>
          <p:spPr>
            <a:xfrm>
              <a:off x="-172078" y="-33444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Add a topic</a:t>
              </a:r>
              <a:endParaRPr/>
            </a:p>
          </p:txBody>
        </p:sp>
      </p:grpSp>
      <p:grpSp>
        <p:nvGrpSpPr>
          <p:cNvPr id="3566" name="Google Shape;3566;p35"/>
          <p:cNvGrpSpPr/>
          <p:nvPr/>
        </p:nvGrpSpPr>
        <p:grpSpPr>
          <a:xfrm>
            <a:off x="5589405" y="5419258"/>
            <a:ext cx="10780433" cy="4430477"/>
            <a:chOff x="-1557285" y="-329998"/>
            <a:chExt cx="2024096" cy="831850"/>
          </a:xfrm>
        </p:grpSpPr>
        <p:sp>
          <p:nvSpPr>
            <p:cNvPr id="3567" name="Google Shape;3567;p35"/>
            <p:cNvSpPr/>
            <p:nvPr/>
          </p:nvSpPr>
          <p:spPr>
            <a:xfrm>
              <a:off x="0" y="0"/>
              <a:ext cx="466811" cy="170908"/>
            </a:xfrm>
            <a:custGeom>
              <a:rect b="b" l="l" r="r" t="t"/>
              <a:pathLst>
                <a:path extrusionOk="0" h="170908" w="466811">
                  <a:moveTo>
                    <a:pt x="0" y="0"/>
                  </a:moveTo>
                  <a:lnTo>
                    <a:pt x="466811" y="0"/>
                  </a:lnTo>
                  <a:lnTo>
                    <a:pt x="466811" y="170908"/>
                  </a:lnTo>
                  <a:lnTo>
                    <a:pt x="0" y="170908"/>
                  </a:lnTo>
                  <a:close/>
                </a:path>
              </a:pathLst>
            </a:custGeom>
            <a:solidFill>
              <a:srgbClr val="F3C5EF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568" name="Google Shape;3568;p35"/>
            <p:cNvSpPr txBox="1"/>
            <p:nvPr/>
          </p:nvSpPr>
          <p:spPr>
            <a:xfrm>
              <a:off x="-1557285" y="-329998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Add a topic</a:t>
              </a:r>
              <a:endParaRPr/>
            </a:p>
          </p:txBody>
        </p:sp>
      </p:grpSp>
      <p:cxnSp>
        <p:nvCxnSpPr>
          <p:cNvPr id="3569" name="Google Shape;3569;p35"/>
          <p:cNvCxnSpPr/>
          <p:nvPr/>
        </p:nvCxnSpPr>
        <p:spPr>
          <a:xfrm rot="10800000">
            <a:off x="5305600" y="5214612"/>
            <a:ext cx="7404435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70" name="Google Shape;3570;p35"/>
          <p:cNvCxnSpPr/>
          <p:nvPr/>
        </p:nvCxnSpPr>
        <p:spPr>
          <a:xfrm rot="-5445127">
            <a:off x="9051214" y="5050937"/>
            <a:ext cx="308326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71" name="Google Shape;3571;p35"/>
          <p:cNvCxnSpPr/>
          <p:nvPr/>
        </p:nvCxnSpPr>
        <p:spPr>
          <a:xfrm rot="-5400000">
            <a:off x="12524087" y="5400561"/>
            <a:ext cx="352848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72" name="Google Shape;3572;p35"/>
          <p:cNvCxnSpPr/>
          <p:nvPr/>
        </p:nvCxnSpPr>
        <p:spPr>
          <a:xfrm rot="-5468555">
            <a:off x="5142031" y="5400406"/>
            <a:ext cx="353229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73" name="Google Shape;3573;p35"/>
          <p:cNvCxnSpPr/>
          <p:nvPr/>
        </p:nvCxnSpPr>
        <p:spPr>
          <a:xfrm rot="10800000">
            <a:off x="4098088" y="6864776"/>
            <a:ext cx="2739325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74" name="Google Shape;3574;p35"/>
          <p:cNvCxnSpPr/>
          <p:nvPr/>
        </p:nvCxnSpPr>
        <p:spPr>
          <a:xfrm rot="-5400000">
            <a:off x="5128642" y="6680775"/>
            <a:ext cx="387051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75" name="Google Shape;3575;p35"/>
          <p:cNvCxnSpPr/>
          <p:nvPr/>
        </p:nvCxnSpPr>
        <p:spPr>
          <a:xfrm rot="-5512041">
            <a:off x="6686498" y="7020375"/>
            <a:ext cx="292305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76" name="Google Shape;3576;p35"/>
          <p:cNvCxnSpPr/>
          <p:nvPr/>
        </p:nvCxnSpPr>
        <p:spPr>
          <a:xfrm rot="-5400000">
            <a:off x="3932529" y="7011285"/>
            <a:ext cx="312069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77" name="Google Shape;3577;p35"/>
          <p:cNvCxnSpPr/>
          <p:nvPr/>
        </p:nvCxnSpPr>
        <p:spPr>
          <a:xfrm rot="10800000">
            <a:off x="11476432" y="6861459"/>
            <a:ext cx="2739325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78" name="Google Shape;3578;p35"/>
          <p:cNvCxnSpPr/>
          <p:nvPr/>
        </p:nvCxnSpPr>
        <p:spPr>
          <a:xfrm rot="-5400000">
            <a:off x="12508644" y="6679117"/>
            <a:ext cx="383735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79" name="Google Shape;3579;p35"/>
          <p:cNvCxnSpPr/>
          <p:nvPr/>
        </p:nvCxnSpPr>
        <p:spPr>
          <a:xfrm rot="-5512041">
            <a:off x="14064842" y="7017059"/>
            <a:ext cx="292305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80" name="Google Shape;3580;p35"/>
          <p:cNvCxnSpPr/>
          <p:nvPr/>
        </p:nvCxnSpPr>
        <p:spPr>
          <a:xfrm rot="-5400000">
            <a:off x="11310872" y="7007969"/>
            <a:ext cx="312069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581" name="Google Shape;3581;p35"/>
          <p:cNvGrpSpPr/>
          <p:nvPr/>
        </p:nvGrpSpPr>
        <p:grpSpPr>
          <a:xfrm>
            <a:off x="16635225" y="-1310161"/>
            <a:ext cx="2804222" cy="2610419"/>
            <a:chOff x="0" y="-13206"/>
            <a:chExt cx="3738963" cy="3480559"/>
          </a:xfrm>
        </p:grpSpPr>
        <p:grpSp>
          <p:nvGrpSpPr>
            <p:cNvPr id="3582" name="Google Shape;3582;p35"/>
            <p:cNvGrpSpPr/>
            <p:nvPr/>
          </p:nvGrpSpPr>
          <p:grpSpPr>
            <a:xfrm>
              <a:off x="0" y="-13206"/>
              <a:ext cx="225378" cy="238584"/>
              <a:chOff x="0" y="-47625"/>
              <a:chExt cx="812800" cy="860425"/>
            </a:xfrm>
          </p:grpSpPr>
          <p:sp>
            <p:nvSpPr>
              <p:cNvPr id="3583" name="Google Shape;3583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584" name="Google Shape;3584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85" name="Google Shape;3585;p35"/>
            <p:cNvGrpSpPr/>
            <p:nvPr/>
          </p:nvGrpSpPr>
          <p:grpSpPr>
            <a:xfrm>
              <a:off x="0" y="636923"/>
              <a:ext cx="225378" cy="238584"/>
              <a:chOff x="0" y="-47625"/>
              <a:chExt cx="812800" cy="860425"/>
            </a:xfrm>
          </p:grpSpPr>
          <p:sp>
            <p:nvSpPr>
              <p:cNvPr id="3586" name="Google Shape;3586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587" name="Google Shape;3587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88" name="Google Shape;3588;p35"/>
            <p:cNvGrpSpPr/>
            <p:nvPr/>
          </p:nvGrpSpPr>
          <p:grpSpPr>
            <a:xfrm>
              <a:off x="878396" y="-13206"/>
              <a:ext cx="225378" cy="238584"/>
              <a:chOff x="0" y="-47625"/>
              <a:chExt cx="812800" cy="860425"/>
            </a:xfrm>
          </p:grpSpPr>
          <p:sp>
            <p:nvSpPr>
              <p:cNvPr id="3589" name="Google Shape;3589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590" name="Google Shape;3590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91" name="Google Shape;3591;p35"/>
            <p:cNvGrpSpPr/>
            <p:nvPr/>
          </p:nvGrpSpPr>
          <p:grpSpPr>
            <a:xfrm>
              <a:off x="878396" y="636923"/>
              <a:ext cx="225378" cy="238584"/>
              <a:chOff x="0" y="-47625"/>
              <a:chExt cx="812800" cy="860425"/>
            </a:xfrm>
          </p:grpSpPr>
          <p:sp>
            <p:nvSpPr>
              <p:cNvPr id="3592" name="Google Shape;3592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593" name="Google Shape;3593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94" name="Google Shape;3594;p35"/>
            <p:cNvGrpSpPr/>
            <p:nvPr/>
          </p:nvGrpSpPr>
          <p:grpSpPr>
            <a:xfrm>
              <a:off x="1756792" y="-13206"/>
              <a:ext cx="225378" cy="238584"/>
              <a:chOff x="0" y="-47625"/>
              <a:chExt cx="812800" cy="860425"/>
            </a:xfrm>
          </p:grpSpPr>
          <p:sp>
            <p:nvSpPr>
              <p:cNvPr id="3595" name="Google Shape;3595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596" name="Google Shape;3596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97" name="Google Shape;3597;p35"/>
            <p:cNvGrpSpPr/>
            <p:nvPr/>
          </p:nvGrpSpPr>
          <p:grpSpPr>
            <a:xfrm>
              <a:off x="1756792" y="636923"/>
              <a:ext cx="225378" cy="238584"/>
              <a:chOff x="0" y="-47625"/>
              <a:chExt cx="812800" cy="860425"/>
            </a:xfrm>
          </p:grpSpPr>
          <p:sp>
            <p:nvSpPr>
              <p:cNvPr id="3598" name="Google Shape;3598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599" name="Google Shape;3599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00" name="Google Shape;3600;p35"/>
            <p:cNvGrpSpPr/>
            <p:nvPr/>
          </p:nvGrpSpPr>
          <p:grpSpPr>
            <a:xfrm>
              <a:off x="2635189" y="-13206"/>
              <a:ext cx="225378" cy="238584"/>
              <a:chOff x="0" y="-47625"/>
              <a:chExt cx="812800" cy="860425"/>
            </a:xfrm>
          </p:grpSpPr>
          <p:sp>
            <p:nvSpPr>
              <p:cNvPr id="3601" name="Google Shape;3601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602" name="Google Shape;3602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03" name="Google Shape;3603;p35"/>
            <p:cNvGrpSpPr/>
            <p:nvPr/>
          </p:nvGrpSpPr>
          <p:grpSpPr>
            <a:xfrm>
              <a:off x="2635189" y="636923"/>
              <a:ext cx="225378" cy="238584"/>
              <a:chOff x="0" y="-47625"/>
              <a:chExt cx="812800" cy="860425"/>
            </a:xfrm>
          </p:grpSpPr>
          <p:sp>
            <p:nvSpPr>
              <p:cNvPr id="3604" name="Google Shape;3604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605" name="Google Shape;3605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06" name="Google Shape;3606;p35"/>
            <p:cNvGrpSpPr/>
            <p:nvPr/>
          </p:nvGrpSpPr>
          <p:grpSpPr>
            <a:xfrm>
              <a:off x="3513585" y="-13206"/>
              <a:ext cx="225378" cy="238584"/>
              <a:chOff x="0" y="-47625"/>
              <a:chExt cx="812800" cy="860425"/>
            </a:xfrm>
          </p:grpSpPr>
          <p:sp>
            <p:nvSpPr>
              <p:cNvPr id="3607" name="Google Shape;3607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608" name="Google Shape;3608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09" name="Google Shape;3609;p35"/>
            <p:cNvGrpSpPr/>
            <p:nvPr/>
          </p:nvGrpSpPr>
          <p:grpSpPr>
            <a:xfrm>
              <a:off x="3513585" y="636923"/>
              <a:ext cx="225378" cy="238584"/>
              <a:chOff x="0" y="-47625"/>
              <a:chExt cx="812800" cy="860425"/>
            </a:xfrm>
          </p:grpSpPr>
          <p:sp>
            <p:nvSpPr>
              <p:cNvPr id="3610" name="Google Shape;3610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611" name="Google Shape;3611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12" name="Google Shape;3612;p35"/>
            <p:cNvGrpSpPr/>
            <p:nvPr/>
          </p:nvGrpSpPr>
          <p:grpSpPr>
            <a:xfrm>
              <a:off x="0" y="1284884"/>
              <a:ext cx="225378" cy="238584"/>
              <a:chOff x="0" y="-47625"/>
              <a:chExt cx="812800" cy="860425"/>
            </a:xfrm>
          </p:grpSpPr>
          <p:sp>
            <p:nvSpPr>
              <p:cNvPr id="3613" name="Google Shape;3613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614" name="Google Shape;3614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15" name="Google Shape;3615;p35"/>
            <p:cNvGrpSpPr/>
            <p:nvPr/>
          </p:nvGrpSpPr>
          <p:grpSpPr>
            <a:xfrm>
              <a:off x="878396" y="1284884"/>
              <a:ext cx="225378" cy="238584"/>
              <a:chOff x="0" y="-47625"/>
              <a:chExt cx="812800" cy="860425"/>
            </a:xfrm>
          </p:grpSpPr>
          <p:sp>
            <p:nvSpPr>
              <p:cNvPr id="3616" name="Google Shape;3616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617" name="Google Shape;3617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18" name="Google Shape;3618;p35"/>
            <p:cNvGrpSpPr/>
            <p:nvPr/>
          </p:nvGrpSpPr>
          <p:grpSpPr>
            <a:xfrm>
              <a:off x="1756792" y="1284884"/>
              <a:ext cx="225378" cy="238584"/>
              <a:chOff x="0" y="-47625"/>
              <a:chExt cx="812800" cy="860425"/>
            </a:xfrm>
          </p:grpSpPr>
          <p:sp>
            <p:nvSpPr>
              <p:cNvPr id="3619" name="Google Shape;3619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620" name="Google Shape;3620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21" name="Google Shape;3621;p35"/>
            <p:cNvGrpSpPr/>
            <p:nvPr/>
          </p:nvGrpSpPr>
          <p:grpSpPr>
            <a:xfrm>
              <a:off x="2635189" y="1284884"/>
              <a:ext cx="225378" cy="238584"/>
              <a:chOff x="0" y="-47625"/>
              <a:chExt cx="812800" cy="860425"/>
            </a:xfrm>
          </p:grpSpPr>
          <p:sp>
            <p:nvSpPr>
              <p:cNvPr id="3622" name="Google Shape;3622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623" name="Google Shape;3623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24" name="Google Shape;3624;p35"/>
            <p:cNvGrpSpPr/>
            <p:nvPr/>
          </p:nvGrpSpPr>
          <p:grpSpPr>
            <a:xfrm>
              <a:off x="3513585" y="1284884"/>
              <a:ext cx="225378" cy="238584"/>
              <a:chOff x="0" y="-47625"/>
              <a:chExt cx="812800" cy="860425"/>
            </a:xfrm>
          </p:grpSpPr>
          <p:sp>
            <p:nvSpPr>
              <p:cNvPr id="3625" name="Google Shape;3625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626" name="Google Shape;3626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27" name="Google Shape;3627;p35"/>
            <p:cNvGrpSpPr/>
            <p:nvPr/>
          </p:nvGrpSpPr>
          <p:grpSpPr>
            <a:xfrm>
              <a:off x="0" y="1932846"/>
              <a:ext cx="225378" cy="238584"/>
              <a:chOff x="0" y="-47625"/>
              <a:chExt cx="812800" cy="860425"/>
            </a:xfrm>
          </p:grpSpPr>
          <p:sp>
            <p:nvSpPr>
              <p:cNvPr id="3628" name="Google Shape;3628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629" name="Google Shape;3629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30" name="Google Shape;3630;p35"/>
            <p:cNvGrpSpPr/>
            <p:nvPr/>
          </p:nvGrpSpPr>
          <p:grpSpPr>
            <a:xfrm>
              <a:off x="878396" y="1932846"/>
              <a:ext cx="225378" cy="238584"/>
              <a:chOff x="0" y="-47625"/>
              <a:chExt cx="812800" cy="860425"/>
            </a:xfrm>
          </p:grpSpPr>
          <p:sp>
            <p:nvSpPr>
              <p:cNvPr id="3631" name="Google Shape;3631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632" name="Google Shape;3632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33" name="Google Shape;3633;p35"/>
            <p:cNvGrpSpPr/>
            <p:nvPr/>
          </p:nvGrpSpPr>
          <p:grpSpPr>
            <a:xfrm>
              <a:off x="1756792" y="1932846"/>
              <a:ext cx="225378" cy="238584"/>
              <a:chOff x="0" y="-47625"/>
              <a:chExt cx="812800" cy="860425"/>
            </a:xfrm>
          </p:grpSpPr>
          <p:sp>
            <p:nvSpPr>
              <p:cNvPr id="3634" name="Google Shape;3634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635" name="Google Shape;3635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36" name="Google Shape;3636;p35"/>
            <p:cNvGrpSpPr/>
            <p:nvPr/>
          </p:nvGrpSpPr>
          <p:grpSpPr>
            <a:xfrm>
              <a:off x="2635189" y="1932846"/>
              <a:ext cx="225378" cy="238584"/>
              <a:chOff x="0" y="-47625"/>
              <a:chExt cx="812800" cy="860425"/>
            </a:xfrm>
          </p:grpSpPr>
          <p:sp>
            <p:nvSpPr>
              <p:cNvPr id="3637" name="Google Shape;3637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638" name="Google Shape;3638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39" name="Google Shape;3639;p35"/>
            <p:cNvGrpSpPr/>
            <p:nvPr/>
          </p:nvGrpSpPr>
          <p:grpSpPr>
            <a:xfrm>
              <a:off x="3513585" y="1932846"/>
              <a:ext cx="225378" cy="238584"/>
              <a:chOff x="0" y="-47625"/>
              <a:chExt cx="812800" cy="860425"/>
            </a:xfrm>
          </p:grpSpPr>
          <p:sp>
            <p:nvSpPr>
              <p:cNvPr id="3640" name="Google Shape;3640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641" name="Google Shape;3641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42" name="Google Shape;3642;p35"/>
            <p:cNvGrpSpPr/>
            <p:nvPr/>
          </p:nvGrpSpPr>
          <p:grpSpPr>
            <a:xfrm>
              <a:off x="0" y="2580808"/>
              <a:ext cx="225378" cy="238584"/>
              <a:chOff x="0" y="-47625"/>
              <a:chExt cx="812800" cy="860425"/>
            </a:xfrm>
          </p:grpSpPr>
          <p:sp>
            <p:nvSpPr>
              <p:cNvPr id="3643" name="Google Shape;3643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644" name="Google Shape;3644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45" name="Google Shape;3645;p35"/>
            <p:cNvGrpSpPr/>
            <p:nvPr/>
          </p:nvGrpSpPr>
          <p:grpSpPr>
            <a:xfrm>
              <a:off x="878396" y="2580808"/>
              <a:ext cx="225378" cy="238584"/>
              <a:chOff x="0" y="-47625"/>
              <a:chExt cx="812800" cy="860425"/>
            </a:xfrm>
          </p:grpSpPr>
          <p:sp>
            <p:nvSpPr>
              <p:cNvPr id="3646" name="Google Shape;3646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647" name="Google Shape;3647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48" name="Google Shape;3648;p35"/>
            <p:cNvGrpSpPr/>
            <p:nvPr/>
          </p:nvGrpSpPr>
          <p:grpSpPr>
            <a:xfrm>
              <a:off x="1756792" y="2580808"/>
              <a:ext cx="225378" cy="238584"/>
              <a:chOff x="0" y="-47625"/>
              <a:chExt cx="812800" cy="860425"/>
            </a:xfrm>
          </p:grpSpPr>
          <p:sp>
            <p:nvSpPr>
              <p:cNvPr id="3649" name="Google Shape;3649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650" name="Google Shape;3650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51" name="Google Shape;3651;p35"/>
            <p:cNvGrpSpPr/>
            <p:nvPr/>
          </p:nvGrpSpPr>
          <p:grpSpPr>
            <a:xfrm>
              <a:off x="2635189" y="2580808"/>
              <a:ext cx="225378" cy="238584"/>
              <a:chOff x="0" y="-47625"/>
              <a:chExt cx="812800" cy="860425"/>
            </a:xfrm>
          </p:grpSpPr>
          <p:sp>
            <p:nvSpPr>
              <p:cNvPr id="3652" name="Google Shape;3652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653" name="Google Shape;3653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54" name="Google Shape;3654;p35"/>
            <p:cNvGrpSpPr/>
            <p:nvPr/>
          </p:nvGrpSpPr>
          <p:grpSpPr>
            <a:xfrm>
              <a:off x="3513585" y="2580808"/>
              <a:ext cx="225378" cy="238584"/>
              <a:chOff x="0" y="-47625"/>
              <a:chExt cx="812800" cy="860425"/>
            </a:xfrm>
          </p:grpSpPr>
          <p:sp>
            <p:nvSpPr>
              <p:cNvPr id="3655" name="Google Shape;3655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656" name="Google Shape;3656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57" name="Google Shape;3657;p35"/>
            <p:cNvGrpSpPr/>
            <p:nvPr/>
          </p:nvGrpSpPr>
          <p:grpSpPr>
            <a:xfrm>
              <a:off x="0" y="3228769"/>
              <a:ext cx="225378" cy="238584"/>
              <a:chOff x="0" y="-47625"/>
              <a:chExt cx="812800" cy="860425"/>
            </a:xfrm>
          </p:grpSpPr>
          <p:sp>
            <p:nvSpPr>
              <p:cNvPr id="3658" name="Google Shape;3658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659" name="Google Shape;3659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60" name="Google Shape;3660;p35"/>
            <p:cNvGrpSpPr/>
            <p:nvPr/>
          </p:nvGrpSpPr>
          <p:grpSpPr>
            <a:xfrm>
              <a:off x="878396" y="3228769"/>
              <a:ext cx="225378" cy="238584"/>
              <a:chOff x="0" y="-47625"/>
              <a:chExt cx="812800" cy="860425"/>
            </a:xfrm>
          </p:grpSpPr>
          <p:sp>
            <p:nvSpPr>
              <p:cNvPr id="3661" name="Google Shape;3661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662" name="Google Shape;3662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63" name="Google Shape;3663;p35"/>
            <p:cNvGrpSpPr/>
            <p:nvPr/>
          </p:nvGrpSpPr>
          <p:grpSpPr>
            <a:xfrm>
              <a:off x="1756792" y="3228769"/>
              <a:ext cx="225378" cy="238584"/>
              <a:chOff x="0" y="-47625"/>
              <a:chExt cx="812800" cy="860425"/>
            </a:xfrm>
          </p:grpSpPr>
          <p:sp>
            <p:nvSpPr>
              <p:cNvPr id="3664" name="Google Shape;3664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665" name="Google Shape;3665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66" name="Google Shape;3666;p35"/>
            <p:cNvGrpSpPr/>
            <p:nvPr/>
          </p:nvGrpSpPr>
          <p:grpSpPr>
            <a:xfrm>
              <a:off x="2635189" y="3228769"/>
              <a:ext cx="225378" cy="238584"/>
              <a:chOff x="0" y="-47625"/>
              <a:chExt cx="812800" cy="860425"/>
            </a:xfrm>
          </p:grpSpPr>
          <p:sp>
            <p:nvSpPr>
              <p:cNvPr id="3667" name="Google Shape;3667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668" name="Google Shape;3668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69" name="Google Shape;3669;p35"/>
            <p:cNvGrpSpPr/>
            <p:nvPr/>
          </p:nvGrpSpPr>
          <p:grpSpPr>
            <a:xfrm>
              <a:off x="3513585" y="3228769"/>
              <a:ext cx="225378" cy="238584"/>
              <a:chOff x="0" y="-47625"/>
              <a:chExt cx="812800" cy="860425"/>
            </a:xfrm>
          </p:grpSpPr>
          <p:sp>
            <p:nvSpPr>
              <p:cNvPr id="3670" name="Google Shape;3670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671" name="Google Shape;3671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672" name="Google Shape;3672;p35"/>
          <p:cNvGrpSpPr/>
          <p:nvPr/>
        </p:nvGrpSpPr>
        <p:grpSpPr>
          <a:xfrm>
            <a:off x="-721896" y="7948139"/>
            <a:ext cx="2804222" cy="2610419"/>
            <a:chOff x="0" y="-13206"/>
            <a:chExt cx="3738963" cy="3480559"/>
          </a:xfrm>
        </p:grpSpPr>
        <p:grpSp>
          <p:nvGrpSpPr>
            <p:cNvPr id="3673" name="Google Shape;3673;p35"/>
            <p:cNvGrpSpPr/>
            <p:nvPr/>
          </p:nvGrpSpPr>
          <p:grpSpPr>
            <a:xfrm>
              <a:off x="0" y="-13206"/>
              <a:ext cx="225378" cy="238584"/>
              <a:chOff x="0" y="-47625"/>
              <a:chExt cx="812800" cy="860425"/>
            </a:xfrm>
          </p:grpSpPr>
          <p:sp>
            <p:nvSpPr>
              <p:cNvPr id="3674" name="Google Shape;3674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675" name="Google Shape;3675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76" name="Google Shape;3676;p35"/>
            <p:cNvGrpSpPr/>
            <p:nvPr/>
          </p:nvGrpSpPr>
          <p:grpSpPr>
            <a:xfrm>
              <a:off x="0" y="636923"/>
              <a:ext cx="225378" cy="238584"/>
              <a:chOff x="0" y="-47625"/>
              <a:chExt cx="812800" cy="860425"/>
            </a:xfrm>
          </p:grpSpPr>
          <p:sp>
            <p:nvSpPr>
              <p:cNvPr id="3677" name="Google Shape;3677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678" name="Google Shape;3678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79" name="Google Shape;3679;p35"/>
            <p:cNvGrpSpPr/>
            <p:nvPr/>
          </p:nvGrpSpPr>
          <p:grpSpPr>
            <a:xfrm>
              <a:off x="878396" y="-13206"/>
              <a:ext cx="225378" cy="238584"/>
              <a:chOff x="0" y="-47625"/>
              <a:chExt cx="812800" cy="860425"/>
            </a:xfrm>
          </p:grpSpPr>
          <p:sp>
            <p:nvSpPr>
              <p:cNvPr id="3680" name="Google Shape;3680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681" name="Google Shape;3681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82" name="Google Shape;3682;p35"/>
            <p:cNvGrpSpPr/>
            <p:nvPr/>
          </p:nvGrpSpPr>
          <p:grpSpPr>
            <a:xfrm>
              <a:off x="878396" y="636923"/>
              <a:ext cx="225378" cy="238584"/>
              <a:chOff x="0" y="-47625"/>
              <a:chExt cx="812800" cy="860425"/>
            </a:xfrm>
          </p:grpSpPr>
          <p:sp>
            <p:nvSpPr>
              <p:cNvPr id="3683" name="Google Shape;3683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684" name="Google Shape;3684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85" name="Google Shape;3685;p35"/>
            <p:cNvGrpSpPr/>
            <p:nvPr/>
          </p:nvGrpSpPr>
          <p:grpSpPr>
            <a:xfrm>
              <a:off x="1756792" y="-13206"/>
              <a:ext cx="225378" cy="238584"/>
              <a:chOff x="0" y="-47625"/>
              <a:chExt cx="812800" cy="860425"/>
            </a:xfrm>
          </p:grpSpPr>
          <p:sp>
            <p:nvSpPr>
              <p:cNvPr id="3686" name="Google Shape;3686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687" name="Google Shape;3687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88" name="Google Shape;3688;p35"/>
            <p:cNvGrpSpPr/>
            <p:nvPr/>
          </p:nvGrpSpPr>
          <p:grpSpPr>
            <a:xfrm>
              <a:off x="1756792" y="636923"/>
              <a:ext cx="225378" cy="238584"/>
              <a:chOff x="0" y="-47625"/>
              <a:chExt cx="812800" cy="860425"/>
            </a:xfrm>
          </p:grpSpPr>
          <p:sp>
            <p:nvSpPr>
              <p:cNvPr id="3689" name="Google Shape;3689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690" name="Google Shape;3690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91" name="Google Shape;3691;p35"/>
            <p:cNvGrpSpPr/>
            <p:nvPr/>
          </p:nvGrpSpPr>
          <p:grpSpPr>
            <a:xfrm>
              <a:off x="2635189" y="-13206"/>
              <a:ext cx="225378" cy="238584"/>
              <a:chOff x="0" y="-47625"/>
              <a:chExt cx="812800" cy="860425"/>
            </a:xfrm>
          </p:grpSpPr>
          <p:sp>
            <p:nvSpPr>
              <p:cNvPr id="3692" name="Google Shape;3692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693" name="Google Shape;3693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94" name="Google Shape;3694;p35"/>
            <p:cNvGrpSpPr/>
            <p:nvPr/>
          </p:nvGrpSpPr>
          <p:grpSpPr>
            <a:xfrm>
              <a:off x="2635189" y="636923"/>
              <a:ext cx="225378" cy="238584"/>
              <a:chOff x="0" y="-47625"/>
              <a:chExt cx="812800" cy="860425"/>
            </a:xfrm>
          </p:grpSpPr>
          <p:sp>
            <p:nvSpPr>
              <p:cNvPr id="3695" name="Google Shape;3695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696" name="Google Shape;3696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97" name="Google Shape;3697;p35"/>
            <p:cNvGrpSpPr/>
            <p:nvPr/>
          </p:nvGrpSpPr>
          <p:grpSpPr>
            <a:xfrm>
              <a:off x="3513585" y="-13206"/>
              <a:ext cx="225378" cy="238584"/>
              <a:chOff x="0" y="-47625"/>
              <a:chExt cx="812800" cy="860425"/>
            </a:xfrm>
          </p:grpSpPr>
          <p:sp>
            <p:nvSpPr>
              <p:cNvPr id="3698" name="Google Shape;3698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699" name="Google Shape;3699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00" name="Google Shape;3700;p35"/>
            <p:cNvGrpSpPr/>
            <p:nvPr/>
          </p:nvGrpSpPr>
          <p:grpSpPr>
            <a:xfrm>
              <a:off x="3513585" y="636923"/>
              <a:ext cx="225378" cy="238584"/>
              <a:chOff x="0" y="-47625"/>
              <a:chExt cx="812800" cy="860425"/>
            </a:xfrm>
          </p:grpSpPr>
          <p:sp>
            <p:nvSpPr>
              <p:cNvPr id="3701" name="Google Shape;3701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702" name="Google Shape;3702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03" name="Google Shape;3703;p35"/>
            <p:cNvGrpSpPr/>
            <p:nvPr/>
          </p:nvGrpSpPr>
          <p:grpSpPr>
            <a:xfrm>
              <a:off x="0" y="1284884"/>
              <a:ext cx="225378" cy="238584"/>
              <a:chOff x="0" y="-47625"/>
              <a:chExt cx="812800" cy="860425"/>
            </a:xfrm>
          </p:grpSpPr>
          <p:sp>
            <p:nvSpPr>
              <p:cNvPr id="3704" name="Google Shape;3704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705" name="Google Shape;3705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06" name="Google Shape;3706;p35"/>
            <p:cNvGrpSpPr/>
            <p:nvPr/>
          </p:nvGrpSpPr>
          <p:grpSpPr>
            <a:xfrm>
              <a:off x="878396" y="1284884"/>
              <a:ext cx="225378" cy="238584"/>
              <a:chOff x="0" y="-47625"/>
              <a:chExt cx="812800" cy="860425"/>
            </a:xfrm>
          </p:grpSpPr>
          <p:sp>
            <p:nvSpPr>
              <p:cNvPr id="3707" name="Google Shape;3707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708" name="Google Shape;3708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09" name="Google Shape;3709;p35"/>
            <p:cNvGrpSpPr/>
            <p:nvPr/>
          </p:nvGrpSpPr>
          <p:grpSpPr>
            <a:xfrm>
              <a:off x="1756792" y="1284884"/>
              <a:ext cx="225378" cy="238584"/>
              <a:chOff x="0" y="-47625"/>
              <a:chExt cx="812800" cy="860425"/>
            </a:xfrm>
          </p:grpSpPr>
          <p:sp>
            <p:nvSpPr>
              <p:cNvPr id="3710" name="Google Shape;3710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711" name="Google Shape;3711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12" name="Google Shape;3712;p35"/>
            <p:cNvGrpSpPr/>
            <p:nvPr/>
          </p:nvGrpSpPr>
          <p:grpSpPr>
            <a:xfrm>
              <a:off x="2635189" y="1284884"/>
              <a:ext cx="225378" cy="238584"/>
              <a:chOff x="0" y="-47625"/>
              <a:chExt cx="812800" cy="860425"/>
            </a:xfrm>
          </p:grpSpPr>
          <p:sp>
            <p:nvSpPr>
              <p:cNvPr id="3713" name="Google Shape;3713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714" name="Google Shape;3714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15" name="Google Shape;3715;p35"/>
            <p:cNvGrpSpPr/>
            <p:nvPr/>
          </p:nvGrpSpPr>
          <p:grpSpPr>
            <a:xfrm>
              <a:off x="3513585" y="1284884"/>
              <a:ext cx="225378" cy="238584"/>
              <a:chOff x="0" y="-47625"/>
              <a:chExt cx="812800" cy="860425"/>
            </a:xfrm>
          </p:grpSpPr>
          <p:sp>
            <p:nvSpPr>
              <p:cNvPr id="3716" name="Google Shape;3716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717" name="Google Shape;3717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18" name="Google Shape;3718;p35"/>
            <p:cNvGrpSpPr/>
            <p:nvPr/>
          </p:nvGrpSpPr>
          <p:grpSpPr>
            <a:xfrm>
              <a:off x="0" y="1932846"/>
              <a:ext cx="225378" cy="238584"/>
              <a:chOff x="0" y="-47625"/>
              <a:chExt cx="812800" cy="860425"/>
            </a:xfrm>
          </p:grpSpPr>
          <p:sp>
            <p:nvSpPr>
              <p:cNvPr id="3719" name="Google Shape;3719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720" name="Google Shape;3720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21" name="Google Shape;3721;p35"/>
            <p:cNvGrpSpPr/>
            <p:nvPr/>
          </p:nvGrpSpPr>
          <p:grpSpPr>
            <a:xfrm>
              <a:off x="878396" y="1932846"/>
              <a:ext cx="225378" cy="238584"/>
              <a:chOff x="0" y="-47625"/>
              <a:chExt cx="812800" cy="860425"/>
            </a:xfrm>
          </p:grpSpPr>
          <p:sp>
            <p:nvSpPr>
              <p:cNvPr id="3722" name="Google Shape;3722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723" name="Google Shape;3723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24" name="Google Shape;3724;p35"/>
            <p:cNvGrpSpPr/>
            <p:nvPr/>
          </p:nvGrpSpPr>
          <p:grpSpPr>
            <a:xfrm>
              <a:off x="1756792" y="1932846"/>
              <a:ext cx="225378" cy="238584"/>
              <a:chOff x="0" y="-47625"/>
              <a:chExt cx="812800" cy="860425"/>
            </a:xfrm>
          </p:grpSpPr>
          <p:sp>
            <p:nvSpPr>
              <p:cNvPr id="3725" name="Google Shape;3725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726" name="Google Shape;3726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27" name="Google Shape;3727;p35"/>
            <p:cNvGrpSpPr/>
            <p:nvPr/>
          </p:nvGrpSpPr>
          <p:grpSpPr>
            <a:xfrm>
              <a:off x="2635189" y="1932846"/>
              <a:ext cx="225378" cy="238584"/>
              <a:chOff x="0" y="-47625"/>
              <a:chExt cx="812800" cy="860425"/>
            </a:xfrm>
          </p:grpSpPr>
          <p:sp>
            <p:nvSpPr>
              <p:cNvPr id="3728" name="Google Shape;3728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729" name="Google Shape;3729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30" name="Google Shape;3730;p35"/>
            <p:cNvGrpSpPr/>
            <p:nvPr/>
          </p:nvGrpSpPr>
          <p:grpSpPr>
            <a:xfrm>
              <a:off x="3513585" y="1932846"/>
              <a:ext cx="225378" cy="238584"/>
              <a:chOff x="0" y="-47625"/>
              <a:chExt cx="812800" cy="860425"/>
            </a:xfrm>
          </p:grpSpPr>
          <p:sp>
            <p:nvSpPr>
              <p:cNvPr id="3731" name="Google Shape;3731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732" name="Google Shape;3732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33" name="Google Shape;3733;p35"/>
            <p:cNvGrpSpPr/>
            <p:nvPr/>
          </p:nvGrpSpPr>
          <p:grpSpPr>
            <a:xfrm>
              <a:off x="0" y="2580808"/>
              <a:ext cx="225378" cy="238584"/>
              <a:chOff x="0" y="-47625"/>
              <a:chExt cx="812800" cy="860425"/>
            </a:xfrm>
          </p:grpSpPr>
          <p:sp>
            <p:nvSpPr>
              <p:cNvPr id="3734" name="Google Shape;3734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735" name="Google Shape;3735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36" name="Google Shape;3736;p35"/>
            <p:cNvGrpSpPr/>
            <p:nvPr/>
          </p:nvGrpSpPr>
          <p:grpSpPr>
            <a:xfrm>
              <a:off x="878396" y="2580808"/>
              <a:ext cx="225378" cy="238584"/>
              <a:chOff x="0" y="-47625"/>
              <a:chExt cx="812800" cy="860425"/>
            </a:xfrm>
          </p:grpSpPr>
          <p:sp>
            <p:nvSpPr>
              <p:cNvPr id="3737" name="Google Shape;3737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738" name="Google Shape;3738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39" name="Google Shape;3739;p35"/>
            <p:cNvGrpSpPr/>
            <p:nvPr/>
          </p:nvGrpSpPr>
          <p:grpSpPr>
            <a:xfrm>
              <a:off x="1756792" y="2580808"/>
              <a:ext cx="225378" cy="238584"/>
              <a:chOff x="0" y="-47625"/>
              <a:chExt cx="812800" cy="860425"/>
            </a:xfrm>
          </p:grpSpPr>
          <p:sp>
            <p:nvSpPr>
              <p:cNvPr id="3740" name="Google Shape;3740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741" name="Google Shape;3741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42" name="Google Shape;3742;p35"/>
            <p:cNvGrpSpPr/>
            <p:nvPr/>
          </p:nvGrpSpPr>
          <p:grpSpPr>
            <a:xfrm>
              <a:off x="2635189" y="2580808"/>
              <a:ext cx="225378" cy="238584"/>
              <a:chOff x="0" y="-47625"/>
              <a:chExt cx="812800" cy="860425"/>
            </a:xfrm>
          </p:grpSpPr>
          <p:sp>
            <p:nvSpPr>
              <p:cNvPr id="3743" name="Google Shape;3743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744" name="Google Shape;3744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45" name="Google Shape;3745;p35"/>
            <p:cNvGrpSpPr/>
            <p:nvPr/>
          </p:nvGrpSpPr>
          <p:grpSpPr>
            <a:xfrm>
              <a:off x="3513585" y="2580808"/>
              <a:ext cx="225378" cy="238584"/>
              <a:chOff x="0" y="-47625"/>
              <a:chExt cx="812800" cy="860425"/>
            </a:xfrm>
          </p:grpSpPr>
          <p:sp>
            <p:nvSpPr>
              <p:cNvPr id="3746" name="Google Shape;3746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747" name="Google Shape;3747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48" name="Google Shape;3748;p35"/>
            <p:cNvGrpSpPr/>
            <p:nvPr/>
          </p:nvGrpSpPr>
          <p:grpSpPr>
            <a:xfrm>
              <a:off x="0" y="3228769"/>
              <a:ext cx="225378" cy="238584"/>
              <a:chOff x="0" y="-47625"/>
              <a:chExt cx="812800" cy="860425"/>
            </a:xfrm>
          </p:grpSpPr>
          <p:sp>
            <p:nvSpPr>
              <p:cNvPr id="3749" name="Google Shape;3749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750" name="Google Shape;3750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51" name="Google Shape;3751;p35"/>
            <p:cNvGrpSpPr/>
            <p:nvPr/>
          </p:nvGrpSpPr>
          <p:grpSpPr>
            <a:xfrm>
              <a:off x="878396" y="3228769"/>
              <a:ext cx="225378" cy="238584"/>
              <a:chOff x="0" y="-47625"/>
              <a:chExt cx="812800" cy="860425"/>
            </a:xfrm>
          </p:grpSpPr>
          <p:sp>
            <p:nvSpPr>
              <p:cNvPr id="3752" name="Google Shape;3752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753" name="Google Shape;3753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54" name="Google Shape;3754;p35"/>
            <p:cNvGrpSpPr/>
            <p:nvPr/>
          </p:nvGrpSpPr>
          <p:grpSpPr>
            <a:xfrm>
              <a:off x="1756792" y="3228769"/>
              <a:ext cx="225378" cy="238584"/>
              <a:chOff x="0" y="-47625"/>
              <a:chExt cx="812800" cy="860425"/>
            </a:xfrm>
          </p:grpSpPr>
          <p:sp>
            <p:nvSpPr>
              <p:cNvPr id="3755" name="Google Shape;3755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756" name="Google Shape;3756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57" name="Google Shape;3757;p35"/>
            <p:cNvGrpSpPr/>
            <p:nvPr/>
          </p:nvGrpSpPr>
          <p:grpSpPr>
            <a:xfrm>
              <a:off x="2635189" y="3228769"/>
              <a:ext cx="225378" cy="238584"/>
              <a:chOff x="0" y="-47625"/>
              <a:chExt cx="812800" cy="860425"/>
            </a:xfrm>
          </p:grpSpPr>
          <p:sp>
            <p:nvSpPr>
              <p:cNvPr id="3758" name="Google Shape;3758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759" name="Google Shape;3759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60" name="Google Shape;3760;p35"/>
            <p:cNvGrpSpPr/>
            <p:nvPr/>
          </p:nvGrpSpPr>
          <p:grpSpPr>
            <a:xfrm>
              <a:off x="3513585" y="3228769"/>
              <a:ext cx="225378" cy="238584"/>
              <a:chOff x="0" y="-47625"/>
              <a:chExt cx="812800" cy="860425"/>
            </a:xfrm>
          </p:grpSpPr>
          <p:sp>
            <p:nvSpPr>
              <p:cNvPr id="3761" name="Google Shape;3761;p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3762" name="Google Shape;3762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763" name="Google Shape;3763;p35"/>
          <p:cNvGrpSpPr/>
          <p:nvPr/>
        </p:nvGrpSpPr>
        <p:grpSpPr>
          <a:xfrm>
            <a:off x="2082326" y="1432485"/>
            <a:ext cx="186308" cy="197224"/>
            <a:chOff x="0" y="-47625"/>
            <a:chExt cx="812800" cy="860425"/>
          </a:xfrm>
        </p:grpSpPr>
        <p:sp>
          <p:nvSpPr>
            <p:cNvPr id="3764" name="Google Shape;3764;p3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765" name="Google Shape;3765;p3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66" name="Google Shape;3766;p35"/>
          <p:cNvGrpSpPr/>
          <p:nvPr/>
        </p:nvGrpSpPr>
        <p:grpSpPr>
          <a:xfrm>
            <a:off x="2475086" y="1432485"/>
            <a:ext cx="186308" cy="197224"/>
            <a:chOff x="0" y="-47625"/>
            <a:chExt cx="812800" cy="860425"/>
          </a:xfrm>
        </p:grpSpPr>
        <p:sp>
          <p:nvSpPr>
            <p:cNvPr id="3767" name="Google Shape;3767;p3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768" name="Google Shape;3768;p3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69" name="Google Shape;3769;p35"/>
          <p:cNvGrpSpPr/>
          <p:nvPr/>
        </p:nvGrpSpPr>
        <p:grpSpPr>
          <a:xfrm>
            <a:off x="2867846" y="1432485"/>
            <a:ext cx="186308" cy="197224"/>
            <a:chOff x="0" y="-47625"/>
            <a:chExt cx="812800" cy="860425"/>
          </a:xfrm>
        </p:grpSpPr>
        <p:sp>
          <p:nvSpPr>
            <p:cNvPr id="3770" name="Google Shape;3770;p3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771" name="Google Shape;3771;p3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72" name="Google Shape;3772;p35"/>
          <p:cNvGrpSpPr/>
          <p:nvPr/>
        </p:nvGrpSpPr>
        <p:grpSpPr>
          <a:xfrm>
            <a:off x="15030704" y="1432485"/>
            <a:ext cx="186308" cy="197224"/>
            <a:chOff x="0" y="-47625"/>
            <a:chExt cx="812800" cy="860425"/>
          </a:xfrm>
        </p:grpSpPr>
        <p:sp>
          <p:nvSpPr>
            <p:cNvPr id="3773" name="Google Shape;3773;p3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774" name="Google Shape;3774;p3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75" name="Google Shape;3775;p35"/>
          <p:cNvGrpSpPr/>
          <p:nvPr/>
        </p:nvGrpSpPr>
        <p:grpSpPr>
          <a:xfrm>
            <a:off x="15423465" y="1432485"/>
            <a:ext cx="186308" cy="197224"/>
            <a:chOff x="0" y="-47625"/>
            <a:chExt cx="812800" cy="860425"/>
          </a:xfrm>
        </p:grpSpPr>
        <p:sp>
          <p:nvSpPr>
            <p:cNvPr id="3776" name="Google Shape;3776;p3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777" name="Google Shape;3777;p3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78" name="Google Shape;3778;p35"/>
          <p:cNvGrpSpPr/>
          <p:nvPr/>
        </p:nvGrpSpPr>
        <p:grpSpPr>
          <a:xfrm>
            <a:off x="15816225" y="1432485"/>
            <a:ext cx="186308" cy="197224"/>
            <a:chOff x="0" y="-47625"/>
            <a:chExt cx="812800" cy="860425"/>
          </a:xfrm>
        </p:grpSpPr>
        <p:sp>
          <p:nvSpPr>
            <p:cNvPr id="3779" name="Google Shape;3779;p3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780" name="Google Shape;3780;p3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81" name="Google Shape;3781;p35"/>
          <p:cNvSpPr txBox="1"/>
          <p:nvPr/>
        </p:nvSpPr>
        <p:spPr>
          <a:xfrm>
            <a:off x="12963476" y="5411316"/>
            <a:ext cx="4329012" cy="4430477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0" lIns="254000" spcFirstLastPara="1" rIns="254000" wrap="square" tIns="254000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Add a topic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5" name="Shape 3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6" name="Google Shape;3786;p36"/>
          <p:cNvPicPr preferRelativeResize="0"/>
          <p:nvPr/>
        </p:nvPicPr>
        <p:blipFill rotWithShape="1">
          <a:blip r:embed="rId3">
            <a:alphaModFix/>
          </a:blip>
          <a:srcRect b="16666" l="-14443" r="-14443" t="35000"/>
          <a:stretch/>
        </p:blipFill>
        <p:spPr>
          <a:xfrm>
            <a:off x="-2667000" y="0"/>
            <a:ext cx="23622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7" name="Google Shape;3787;p36"/>
          <p:cNvPicPr preferRelativeResize="0"/>
          <p:nvPr/>
        </p:nvPicPr>
        <p:blipFill rotWithShape="1">
          <a:blip r:embed="rId4">
            <a:alphaModFix amt="75000"/>
          </a:blip>
          <a:srcRect b="0" l="0" r="0" t="0"/>
          <a:stretch/>
        </p:blipFill>
        <p:spPr>
          <a:xfrm>
            <a:off x="8789485" y="583320"/>
            <a:ext cx="12712193" cy="10352492"/>
          </a:xfrm>
          <a:prstGeom prst="rect">
            <a:avLst/>
          </a:prstGeom>
          <a:noFill/>
          <a:ln>
            <a:noFill/>
          </a:ln>
        </p:spPr>
      </p:pic>
      <p:sp>
        <p:nvSpPr>
          <p:cNvPr id="3788" name="Google Shape;3788;p36"/>
          <p:cNvSpPr txBox="1"/>
          <p:nvPr/>
        </p:nvSpPr>
        <p:spPr>
          <a:xfrm>
            <a:off x="784214" y="1068747"/>
            <a:ext cx="7620993" cy="1543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GET IN TOUCH</a:t>
            </a:r>
            <a:endParaRPr/>
          </a:p>
        </p:txBody>
      </p:sp>
      <p:grpSp>
        <p:nvGrpSpPr>
          <p:cNvPr id="3789" name="Google Shape;3789;p36"/>
          <p:cNvGrpSpPr/>
          <p:nvPr/>
        </p:nvGrpSpPr>
        <p:grpSpPr>
          <a:xfrm>
            <a:off x="784214" y="3421571"/>
            <a:ext cx="7620993" cy="3266929"/>
            <a:chOff x="0" y="-47625"/>
            <a:chExt cx="2007175" cy="860425"/>
          </a:xfrm>
        </p:grpSpPr>
        <p:sp>
          <p:nvSpPr>
            <p:cNvPr id="3790" name="Google Shape;3790;p36"/>
            <p:cNvSpPr/>
            <p:nvPr/>
          </p:nvSpPr>
          <p:spPr>
            <a:xfrm>
              <a:off x="0" y="0"/>
              <a:ext cx="2007175" cy="353334"/>
            </a:xfrm>
            <a:custGeom>
              <a:rect b="b" l="l" r="r" t="t"/>
              <a:pathLst>
                <a:path extrusionOk="0" h="353334" w="2007175">
                  <a:moveTo>
                    <a:pt x="0" y="0"/>
                  </a:moveTo>
                  <a:lnTo>
                    <a:pt x="2007175" y="0"/>
                  </a:lnTo>
                  <a:lnTo>
                    <a:pt x="2007175" y="353334"/>
                  </a:lnTo>
                  <a:lnTo>
                    <a:pt x="0" y="35333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791" name="Google Shape;3791;p3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92" name="Google Shape;3792;p36"/>
          <p:cNvGrpSpPr/>
          <p:nvPr/>
        </p:nvGrpSpPr>
        <p:grpSpPr>
          <a:xfrm>
            <a:off x="784214" y="5578740"/>
            <a:ext cx="7620993" cy="3266929"/>
            <a:chOff x="0" y="-47625"/>
            <a:chExt cx="2007175" cy="860425"/>
          </a:xfrm>
        </p:grpSpPr>
        <p:sp>
          <p:nvSpPr>
            <p:cNvPr id="3793" name="Google Shape;3793;p36"/>
            <p:cNvSpPr/>
            <p:nvPr/>
          </p:nvSpPr>
          <p:spPr>
            <a:xfrm>
              <a:off x="0" y="0"/>
              <a:ext cx="2007175" cy="353334"/>
            </a:xfrm>
            <a:custGeom>
              <a:rect b="b" l="l" r="r" t="t"/>
              <a:pathLst>
                <a:path extrusionOk="0" h="353334" w="2007175">
                  <a:moveTo>
                    <a:pt x="0" y="0"/>
                  </a:moveTo>
                  <a:lnTo>
                    <a:pt x="2007175" y="0"/>
                  </a:lnTo>
                  <a:lnTo>
                    <a:pt x="2007175" y="353334"/>
                  </a:lnTo>
                  <a:lnTo>
                    <a:pt x="0" y="35333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794" name="Google Shape;3794;p3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95" name="Google Shape;3795;p36"/>
          <p:cNvGrpSpPr/>
          <p:nvPr/>
        </p:nvGrpSpPr>
        <p:grpSpPr>
          <a:xfrm>
            <a:off x="784214" y="7735908"/>
            <a:ext cx="7620993" cy="3266929"/>
            <a:chOff x="0" y="-47625"/>
            <a:chExt cx="2007175" cy="860425"/>
          </a:xfrm>
        </p:grpSpPr>
        <p:sp>
          <p:nvSpPr>
            <p:cNvPr id="3796" name="Google Shape;3796;p36"/>
            <p:cNvSpPr/>
            <p:nvPr/>
          </p:nvSpPr>
          <p:spPr>
            <a:xfrm>
              <a:off x="0" y="0"/>
              <a:ext cx="2007175" cy="353334"/>
            </a:xfrm>
            <a:custGeom>
              <a:rect b="b" l="l" r="r" t="t"/>
              <a:pathLst>
                <a:path extrusionOk="0" h="353334" w="2007175">
                  <a:moveTo>
                    <a:pt x="0" y="0"/>
                  </a:moveTo>
                  <a:lnTo>
                    <a:pt x="2007175" y="0"/>
                  </a:lnTo>
                  <a:lnTo>
                    <a:pt x="2007175" y="353334"/>
                  </a:lnTo>
                  <a:lnTo>
                    <a:pt x="0" y="35333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797" name="Google Shape;3797;p3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98" name="Google Shape;3798;p36"/>
          <p:cNvGrpSpPr/>
          <p:nvPr/>
        </p:nvGrpSpPr>
        <p:grpSpPr>
          <a:xfrm>
            <a:off x="1045263" y="3621997"/>
            <a:ext cx="7098897" cy="1146969"/>
            <a:chOff x="0" y="-85725"/>
            <a:chExt cx="9465196" cy="1529292"/>
          </a:xfrm>
        </p:grpSpPr>
        <p:sp>
          <p:nvSpPr>
            <p:cNvPr id="3799" name="Google Shape;3799;p36"/>
            <p:cNvSpPr txBox="1"/>
            <p:nvPr/>
          </p:nvSpPr>
          <p:spPr>
            <a:xfrm>
              <a:off x="0" y="-85725"/>
              <a:ext cx="9465196" cy="695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000" u="none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Email </a:t>
              </a:r>
              <a:endParaRPr/>
            </a:p>
          </p:txBody>
        </p:sp>
        <p:sp>
          <p:nvSpPr>
            <p:cNvPr id="3800" name="Google Shape;3800;p36"/>
            <p:cNvSpPr txBox="1"/>
            <p:nvPr/>
          </p:nvSpPr>
          <p:spPr>
            <a:xfrm>
              <a:off x="0" y="669925"/>
              <a:ext cx="9465196" cy="7736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500" u="none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hello@reallygreatsite.com</a:t>
              </a:r>
              <a:endParaRPr/>
            </a:p>
          </p:txBody>
        </p:sp>
      </p:grpSp>
      <p:grpSp>
        <p:nvGrpSpPr>
          <p:cNvPr id="3801" name="Google Shape;3801;p36"/>
          <p:cNvGrpSpPr/>
          <p:nvPr/>
        </p:nvGrpSpPr>
        <p:grpSpPr>
          <a:xfrm>
            <a:off x="1028700" y="5824717"/>
            <a:ext cx="7098897" cy="1146969"/>
            <a:chOff x="0" y="-85725"/>
            <a:chExt cx="9465196" cy="1529292"/>
          </a:xfrm>
        </p:grpSpPr>
        <p:sp>
          <p:nvSpPr>
            <p:cNvPr id="3802" name="Google Shape;3802;p36"/>
            <p:cNvSpPr txBox="1"/>
            <p:nvPr/>
          </p:nvSpPr>
          <p:spPr>
            <a:xfrm>
              <a:off x="0" y="-85725"/>
              <a:ext cx="9465196" cy="695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00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Social Media </a:t>
              </a:r>
              <a:endParaRPr/>
            </a:p>
          </p:txBody>
        </p:sp>
        <p:sp>
          <p:nvSpPr>
            <p:cNvPr id="3803" name="Google Shape;3803;p36"/>
            <p:cNvSpPr txBox="1"/>
            <p:nvPr/>
          </p:nvSpPr>
          <p:spPr>
            <a:xfrm>
              <a:off x="0" y="669925"/>
              <a:ext cx="9465196" cy="7736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50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@reallygreatsite</a:t>
              </a:r>
              <a:endParaRPr/>
            </a:p>
          </p:txBody>
        </p:sp>
      </p:grpSp>
      <p:grpSp>
        <p:nvGrpSpPr>
          <p:cNvPr id="3804" name="Google Shape;3804;p36"/>
          <p:cNvGrpSpPr/>
          <p:nvPr/>
        </p:nvGrpSpPr>
        <p:grpSpPr>
          <a:xfrm>
            <a:off x="1028700" y="7981886"/>
            <a:ext cx="7098897" cy="1146969"/>
            <a:chOff x="0" y="-85725"/>
            <a:chExt cx="9465196" cy="1529292"/>
          </a:xfrm>
        </p:grpSpPr>
        <p:sp>
          <p:nvSpPr>
            <p:cNvPr id="3805" name="Google Shape;3805;p36"/>
            <p:cNvSpPr txBox="1"/>
            <p:nvPr/>
          </p:nvSpPr>
          <p:spPr>
            <a:xfrm>
              <a:off x="0" y="-85725"/>
              <a:ext cx="9465196" cy="695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00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Call us </a:t>
              </a:r>
              <a:endParaRPr/>
            </a:p>
          </p:txBody>
        </p:sp>
        <p:sp>
          <p:nvSpPr>
            <p:cNvPr id="3806" name="Google Shape;3806;p36"/>
            <p:cNvSpPr txBox="1"/>
            <p:nvPr/>
          </p:nvSpPr>
          <p:spPr>
            <a:xfrm>
              <a:off x="0" y="669925"/>
              <a:ext cx="9465196" cy="7736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50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123-456-7890</a:t>
              </a:r>
              <a:endParaRPr/>
            </a:p>
          </p:txBody>
        </p:sp>
      </p:grpSp>
      <p:grpSp>
        <p:nvGrpSpPr>
          <p:cNvPr id="3807" name="Google Shape;3807;p36"/>
          <p:cNvGrpSpPr/>
          <p:nvPr/>
        </p:nvGrpSpPr>
        <p:grpSpPr>
          <a:xfrm>
            <a:off x="8396725" y="1821927"/>
            <a:ext cx="186308" cy="197224"/>
            <a:chOff x="0" y="-47625"/>
            <a:chExt cx="812800" cy="860425"/>
          </a:xfrm>
        </p:grpSpPr>
        <p:sp>
          <p:nvSpPr>
            <p:cNvPr id="3808" name="Google Shape;3808;p3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809" name="Google Shape;3809;p3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10" name="Google Shape;3810;p36"/>
          <p:cNvGrpSpPr/>
          <p:nvPr/>
        </p:nvGrpSpPr>
        <p:grpSpPr>
          <a:xfrm>
            <a:off x="8789485" y="1821927"/>
            <a:ext cx="186308" cy="197224"/>
            <a:chOff x="0" y="-47625"/>
            <a:chExt cx="812800" cy="860425"/>
          </a:xfrm>
        </p:grpSpPr>
        <p:sp>
          <p:nvSpPr>
            <p:cNvPr id="3811" name="Google Shape;3811;p3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812" name="Google Shape;3812;p3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13" name="Google Shape;3813;p36"/>
          <p:cNvGrpSpPr/>
          <p:nvPr/>
        </p:nvGrpSpPr>
        <p:grpSpPr>
          <a:xfrm>
            <a:off x="9182246" y="1821927"/>
            <a:ext cx="186308" cy="197224"/>
            <a:chOff x="0" y="-47625"/>
            <a:chExt cx="812800" cy="860425"/>
          </a:xfrm>
        </p:grpSpPr>
        <p:sp>
          <p:nvSpPr>
            <p:cNvPr id="3814" name="Google Shape;3814;p3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815" name="Google Shape;3815;p3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9" name="Shape 3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0" name="Google Shape;3820;p37"/>
          <p:cNvPicPr preferRelativeResize="0"/>
          <p:nvPr/>
        </p:nvPicPr>
        <p:blipFill rotWithShape="1">
          <a:blip r:embed="rId3">
            <a:alphaModFix/>
          </a:blip>
          <a:srcRect b="2631" l="9623" r="66" t="21264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1" name="Google Shape;3821;p37"/>
          <p:cNvSpPr txBox="1"/>
          <p:nvPr/>
        </p:nvSpPr>
        <p:spPr>
          <a:xfrm>
            <a:off x="8595020" y="1505712"/>
            <a:ext cx="9231969" cy="2752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FONTS IN THIS PRESENTATION</a:t>
            </a:r>
            <a:endParaRPr/>
          </a:p>
        </p:txBody>
      </p:sp>
      <p:sp>
        <p:nvSpPr>
          <p:cNvPr id="3822" name="Google Shape;3822;p37"/>
          <p:cNvSpPr txBox="1"/>
          <p:nvPr/>
        </p:nvSpPr>
        <p:spPr>
          <a:xfrm>
            <a:off x="10079181" y="4810887"/>
            <a:ext cx="7747808" cy="1127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This presentation template uses the following free fonts:</a:t>
            </a:r>
            <a:endParaRPr/>
          </a:p>
        </p:txBody>
      </p:sp>
      <p:sp>
        <p:nvSpPr>
          <p:cNvPr id="3823" name="Google Shape;3823;p37"/>
          <p:cNvSpPr txBox="1"/>
          <p:nvPr/>
        </p:nvSpPr>
        <p:spPr>
          <a:xfrm>
            <a:off x="10079181" y="6471987"/>
            <a:ext cx="7747808" cy="12985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Titles: Forum</a:t>
            </a:r>
            <a:endParaRPr/>
          </a:p>
          <a:p>
            <a:pPr indent="0" lvl="0" marL="0" marR="0" rtl="0" algn="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Headers: Sarabun</a:t>
            </a:r>
            <a:endParaRPr/>
          </a:p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Body Copy: Sarabun</a:t>
            </a:r>
            <a:endParaRPr/>
          </a:p>
        </p:txBody>
      </p:sp>
      <p:sp>
        <p:nvSpPr>
          <p:cNvPr id="3824" name="Google Shape;3824;p37"/>
          <p:cNvSpPr txBox="1"/>
          <p:nvPr/>
        </p:nvSpPr>
        <p:spPr>
          <a:xfrm>
            <a:off x="10079181" y="8323588"/>
            <a:ext cx="7747808" cy="1127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8F66E4"/>
                </a:solidFill>
                <a:latin typeface="Sarabun"/>
                <a:ea typeface="Sarabun"/>
                <a:cs typeface="Sarabun"/>
                <a:sym typeface="Sarabun"/>
              </a:rPr>
              <a:t>You can find these fonts online too. </a:t>
            </a:r>
            <a:endParaRPr/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8F66E4"/>
                </a:solidFill>
                <a:latin typeface="Sarabun"/>
                <a:ea typeface="Sarabun"/>
                <a:cs typeface="Sarabun"/>
                <a:sym typeface="Sarabun"/>
              </a:rPr>
              <a:t>Happy designing! </a:t>
            </a:r>
            <a:endParaRPr/>
          </a:p>
        </p:txBody>
      </p:sp>
      <p:grpSp>
        <p:nvGrpSpPr>
          <p:cNvPr id="3825" name="Google Shape;3825;p37"/>
          <p:cNvGrpSpPr/>
          <p:nvPr/>
        </p:nvGrpSpPr>
        <p:grpSpPr>
          <a:xfrm>
            <a:off x="16773386" y="831476"/>
            <a:ext cx="971829" cy="197224"/>
            <a:chOff x="0" y="-14555"/>
            <a:chExt cx="1295772" cy="262966"/>
          </a:xfrm>
        </p:grpSpPr>
        <p:grpSp>
          <p:nvGrpSpPr>
            <p:cNvPr id="3826" name="Google Shape;3826;p37"/>
            <p:cNvGrpSpPr/>
            <p:nvPr/>
          </p:nvGrpSpPr>
          <p:grpSpPr>
            <a:xfrm>
              <a:off x="0" y="-14555"/>
              <a:ext cx="248411" cy="262966"/>
              <a:chOff x="0" y="-47625"/>
              <a:chExt cx="812800" cy="860425"/>
            </a:xfrm>
          </p:grpSpPr>
          <p:sp>
            <p:nvSpPr>
              <p:cNvPr id="3827" name="Google Shape;3827;p3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3828" name="Google Shape;3828;p3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29" name="Google Shape;3829;p37"/>
            <p:cNvGrpSpPr/>
            <p:nvPr/>
          </p:nvGrpSpPr>
          <p:grpSpPr>
            <a:xfrm>
              <a:off x="523681" y="-14555"/>
              <a:ext cx="248411" cy="262966"/>
              <a:chOff x="0" y="-47625"/>
              <a:chExt cx="812800" cy="860425"/>
            </a:xfrm>
          </p:grpSpPr>
          <p:sp>
            <p:nvSpPr>
              <p:cNvPr id="3830" name="Google Shape;3830;p3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3831" name="Google Shape;3831;p3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32" name="Google Shape;3832;p37"/>
            <p:cNvGrpSpPr/>
            <p:nvPr/>
          </p:nvGrpSpPr>
          <p:grpSpPr>
            <a:xfrm>
              <a:off x="1047361" y="-14555"/>
              <a:ext cx="248411" cy="262966"/>
              <a:chOff x="0" y="-47625"/>
              <a:chExt cx="812800" cy="860425"/>
            </a:xfrm>
          </p:grpSpPr>
          <p:sp>
            <p:nvSpPr>
              <p:cNvPr id="3833" name="Google Shape;3833;p3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3834" name="Google Shape;3834;p3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8" name="Shape 3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9" name="Google Shape;3839;p38"/>
          <p:cNvPicPr preferRelativeResize="0"/>
          <p:nvPr/>
        </p:nvPicPr>
        <p:blipFill rotWithShape="1">
          <a:blip r:embed="rId3">
            <a:alphaModFix/>
          </a:blip>
          <a:srcRect b="16666" l="-14443" r="-14443" t="35000"/>
          <a:stretch/>
        </p:blipFill>
        <p:spPr>
          <a:xfrm>
            <a:off x="-2667000" y="0"/>
            <a:ext cx="23622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40" name="Google Shape;3840;p38"/>
          <p:cNvGrpSpPr/>
          <p:nvPr/>
        </p:nvGrpSpPr>
        <p:grpSpPr>
          <a:xfrm>
            <a:off x="784214" y="847874"/>
            <a:ext cx="7620993" cy="3266924"/>
            <a:chOff x="0" y="-47625"/>
            <a:chExt cx="2007175" cy="860425"/>
          </a:xfrm>
        </p:grpSpPr>
        <p:sp>
          <p:nvSpPr>
            <p:cNvPr id="3841" name="Google Shape;3841;p38"/>
            <p:cNvSpPr/>
            <p:nvPr/>
          </p:nvSpPr>
          <p:spPr>
            <a:xfrm>
              <a:off x="0" y="0"/>
              <a:ext cx="2007175" cy="446248"/>
            </a:xfrm>
            <a:custGeom>
              <a:rect b="b" l="l" r="r" t="t"/>
              <a:pathLst>
                <a:path extrusionOk="0" h="446248" w="2007175">
                  <a:moveTo>
                    <a:pt x="0" y="0"/>
                  </a:moveTo>
                  <a:lnTo>
                    <a:pt x="2007175" y="0"/>
                  </a:lnTo>
                  <a:lnTo>
                    <a:pt x="2007175" y="446248"/>
                  </a:lnTo>
                  <a:lnTo>
                    <a:pt x="0" y="44624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842" name="Google Shape;3842;p3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43" name="Google Shape;3843;p38"/>
          <p:cNvSpPr txBox="1"/>
          <p:nvPr/>
        </p:nvSpPr>
        <p:spPr>
          <a:xfrm>
            <a:off x="1028700" y="1180549"/>
            <a:ext cx="6865756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CREDITS</a:t>
            </a:r>
            <a:endParaRPr/>
          </a:p>
        </p:txBody>
      </p:sp>
      <p:sp>
        <p:nvSpPr>
          <p:cNvPr id="3844" name="Google Shape;3844;p38"/>
          <p:cNvSpPr txBox="1"/>
          <p:nvPr/>
        </p:nvSpPr>
        <p:spPr>
          <a:xfrm>
            <a:off x="1028700" y="4015159"/>
            <a:ext cx="8115300" cy="1127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3845" name="Google Shape;3845;p38"/>
          <p:cNvSpPr txBox="1"/>
          <p:nvPr/>
        </p:nvSpPr>
        <p:spPr>
          <a:xfrm>
            <a:off x="1028700" y="5892269"/>
            <a:ext cx="8115300" cy="860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SlidesCarnival for the presentation template</a:t>
            </a:r>
            <a:endParaRPr/>
          </a:p>
          <a:p>
            <a:pPr indent="-269875" lvl="1" marL="539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Pexels for the photos</a:t>
            </a:r>
            <a:endParaRPr/>
          </a:p>
        </p:txBody>
      </p:sp>
      <p:sp>
        <p:nvSpPr>
          <p:cNvPr id="3846" name="Google Shape;3846;p38"/>
          <p:cNvSpPr txBox="1"/>
          <p:nvPr/>
        </p:nvSpPr>
        <p:spPr>
          <a:xfrm>
            <a:off x="1028700" y="7792686"/>
            <a:ext cx="8115300" cy="892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99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HAPPY DESIGNING! </a:t>
            </a:r>
            <a:endParaRPr/>
          </a:p>
        </p:txBody>
      </p:sp>
      <p:pic>
        <p:nvPicPr>
          <p:cNvPr id="3847" name="Google Shape;3847;p38"/>
          <p:cNvPicPr preferRelativeResize="0"/>
          <p:nvPr/>
        </p:nvPicPr>
        <p:blipFill rotWithShape="1">
          <a:blip r:embed="rId4">
            <a:alphaModFix amt="55000"/>
          </a:blip>
          <a:srcRect b="0" l="0" r="0" t="0"/>
          <a:stretch/>
        </p:blipFill>
        <p:spPr>
          <a:xfrm>
            <a:off x="10472142" y="-138368"/>
            <a:ext cx="10064043" cy="10561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1" name="Shape 3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2" name="Google Shape;3852;p39"/>
          <p:cNvPicPr preferRelativeResize="0"/>
          <p:nvPr/>
        </p:nvPicPr>
        <p:blipFill rotWithShape="1">
          <a:blip r:embed="rId3">
            <a:alphaModFix/>
          </a:blip>
          <a:srcRect b="21276" l="-24999" r="-24998" t="22472"/>
          <a:stretch/>
        </p:blipFill>
        <p:spPr>
          <a:xfrm>
            <a:off x="-4572000" y="0"/>
            <a:ext cx="27508200" cy="10287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53" name="Google Shape;3853;p39"/>
          <p:cNvCxnSpPr/>
          <p:nvPr/>
        </p:nvCxnSpPr>
        <p:spPr>
          <a:xfrm rot="-5400000">
            <a:off x="1792016" y="5146282"/>
            <a:ext cx="10257527" cy="0"/>
          </a:xfrm>
          <a:prstGeom prst="straightConnector1">
            <a:avLst/>
          </a:prstGeom>
          <a:noFill/>
          <a:ln cap="rnd" cmpd="sng" w="9525">
            <a:solidFill>
              <a:srgbClr val="000000">
                <a:alpha val="29803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854" name="Google Shape;3854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53101" y="503176"/>
            <a:ext cx="3123439" cy="3277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5" name="Google Shape;3855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54216" y="6902380"/>
            <a:ext cx="2698396" cy="2789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6" name="Google Shape;3856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894557">
            <a:off x="11435845" y="7597594"/>
            <a:ext cx="2850360" cy="1399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7" name="Google Shape;3857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627464">
            <a:off x="11900397" y="1136127"/>
            <a:ext cx="3716175" cy="1973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8" name="Google Shape;3858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2223942">
            <a:off x="7984354" y="3519870"/>
            <a:ext cx="4428082" cy="3247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9" name="Google Shape;3859;p3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3758485" y="3397469"/>
            <a:ext cx="3500815" cy="3492063"/>
          </a:xfrm>
          <a:prstGeom prst="rect">
            <a:avLst/>
          </a:prstGeom>
          <a:noFill/>
          <a:ln>
            <a:noFill/>
          </a:ln>
        </p:spPr>
      </p:pic>
      <p:sp>
        <p:nvSpPr>
          <p:cNvPr id="3860" name="Google Shape;3860;p39"/>
          <p:cNvSpPr txBox="1"/>
          <p:nvPr/>
        </p:nvSpPr>
        <p:spPr>
          <a:xfrm>
            <a:off x="1028700" y="1745717"/>
            <a:ext cx="5059131" cy="2295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RESOURCE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PAGE</a:t>
            </a:r>
            <a:endParaRPr/>
          </a:p>
        </p:txBody>
      </p:sp>
      <p:grpSp>
        <p:nvGrpSpPr>
          <p:cNvPr id="3861" name="Google Shape;3861;p39"/>
          <p:cNvGrpSpPr/>
          <p:nvPr/>
        </p:nvGrpSpPr>
        <p:grpSpPr>
          <a:xfrm>
            <a:off x="1028700" y="1099886"/>
            <a:ext cx="186308" cy="197224"/>
            <a:chOff x="0" y="-47625"/>
            <a:chExt cx="812800" cy="860425"/>
          </a:xfrm>
        </p:grpSpPr>
        <p:sp>
          <p:nvSpPr>
            <p:cNvPr id="3862" name="Google Shape;3862;p3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863" name="Google Shape;3863;p3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64" name="Google Shape;3864;p39"/>
          <p:cNvGrpSpPr/>
          <p:nvPr/>
        </p:nvGrpSpPr>
        <p:grpSpPr>
          <a:xfrm>
            <a:off x="1421460" y="1099886"/>
            <a:ext cx="186308" cy="197224"/>
            <a:chOff x="0" y="-47625"/>
            <a:chExt cx="812800" cy="860425"/>
          </a:xfrm>
        </p:grpSpPr>
        <p:sp>
          <p:nvSpPr>
            <p:cNvPr id="3865" name="Google Shape;3865;p3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866" name="Google Shape;3866;p3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67" name="Google Shape;3867;p39"/>
          <p:cNvGrpSpPr/>
          <p:nvPr/>
        </p:nvGrpSpPr>
        <p:grpSpPr>
          <a:xfrm>
            <a:off x="1814221" y="1099886"/>
            <a:ext cx="186308" cy="197224"/>
            <a:chOff x="0" y="-47625"/>
            <a:chExt cx="812800" cy="860425"/>
          </a:xfrm>
        </p:grpSpPr>
        <p:sp>
          <p:nvSpPr>
            <p:cNvPr id="3868" name="Google Shape;3868;p3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869" name="Google Shape;3869;p3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70" name="Google Shape;3870;p39"/>
          <p:cNvSpPr txBox="1"/>
          <p:nvPr/>
        </p:nvSpPr>
        <p:spPr>
          <a:xfrm>
            <a:off x="1028700" y="7307580"/>
            <a:ext cx="5059131" cy="1950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Use these design resources in your Canva Presentation. Happy designing!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94A1EB"/>
                </a:solidFill>
                <a:latin typeface="Sarabun"/>
                <a:ea typeface="Sarabun"/>
                <a:cs typeface="Sarabun"/>
                <a:sym typeface="Sarabun"/>
              </a:rPr>
              <a:t>Don't forget to delete this page before presenting. </a:t>
            </a:r>
            <a:endParaRPr/>
          </a:p>
        </p:txBody>
      </p:sp>
      <p:pic>
        <p:nvPicPr>
          <p:cNvPr id="3871" name="Google Shape;3871;p3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5061763" y="7132059"/>
            <a:ext cx="2698284" cy="2330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5" name="Shape 3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6" name="Google Shape;3876;p40"/>
          <p:cNvPicPr preferRelativeResize="0"/>
          <p:nvPr/>
        </p:nvPicPr>
        <p:blipFill rotWithShape="1">
          <a:blip r:embed="rId3">
            <a:alphaModFix/>
          </a:blip>
          <a:srcRect b="21276" l="-24999" r="-24998" t="22472"/>
          <a:stretch/>
        </p:blipFill>
        <p:spPr>
          <a:xfrm>
            <a:off x="-4724400" y="0"/>
            <a:ext cx="27965400" cy="10287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77" name="Google Shape;3877;p40"/>
          <p:cNvCxnSpPr/>
          <p:nvPr/>
        </p:nvCxnSpPr>
        <p:spPr>
          <a:xfrm rot="-5400000">
            <a:off x="1792016" y="5146282"/>
            <a:ext cx="10257527" cy="0"/>
          </a:xfrm>
          <a:prstGeom prst="straightConnector1">
            <a:avLst/>
          </a:prstGeom>
          <a:noFill/>
          <a:ln cap="rnd" cmpd="sng" w="9525">
            <a:solidFill>
              <a:srgbClr val="000000">
                <a:alpha val="29803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78" name="Google Shape;3878;p40"/>
          <p:cNvSpPr txBox="1"/>
          <p:nvPr/>
        </p:nvSpPr>
        <p:spPr>
          <a:xfrm>
            <a:off x="1028700" y="1745717"/>
            <a:ext cx="5059131" cy="2295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RESOURCE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PAGE</a:t>
            </a:r>
            <a:endParaRPr/>
          </a:p>
        </p:txBody>
      </p:sp>
      <p:sp>
        <p:nvSpPr>
          <p:cNvPr id="3879" name="Google Shape;3879;p40"/>
          <p:cNvSpPr txBox="1"/>
          <p:nvPr/>
        </p:nvSpPr>
        <p:spPr>
          <a:xfrm>
            <a:off x="1028700" y="7307580"/>
            <a:ext cx="5059131" cy="1950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Use these design resources in your Canva Presentation. Happy designing!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94A1EB"/>
                </a:solidFill>
                <a:latin typeface="Sarabun"/>
                <a:ea typeface="Sarabun"/>
                <a:cs typeface="Sarabun"/>
                <a:sym typeface="Sarabun"/>
              </a:rPr>
              <a:t>Don't forget to delete this page before presenting. </a:t>
            </a:r>
            <a:endParaRPr/>
          </a:p>
        </p:txBody>
      </p:sp>
      <p:pic>
        <p:nvPicPr>
          <p:cNvPr id="3880" name="Google Shape;3880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90719" y="1152207"/>
            <a:ext cx="847097" cy="728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1" name="Google Shape;3881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13526" y="1100458"/>
            <a:ext cx="579376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2" name="Google Shape;3882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209671" y="1100458"/>
            <a:ext cx="832001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3" name="Google Shape;3883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564756" y="1203956"/>
            <a:ext cx="1017021" cy="625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4" name="Google Shape;3884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3053630" y="1144779"/>
            <a:ext cx="743360" cy="74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5" name="Google Shape;3885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4268845" y="1144779"/>
            <a:ext cx="822632" cy="74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6" name="Google Shape;3886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5563331" y="1144779"/>
            <a:ext cx="496024" cy="74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7" name="Google Shape;3887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6531209" y="1100458"/>
            <a:ext cx="602067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8" name="Google Shape;3888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069676" y="2942563"/>
            <a:ext cx="743360" cy="74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9" name="Google Shape;3889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910038" y="2942563"/>
            <a:ext cx="743360" cy="74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0" name="Google Shape;3890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5004888" y="2898242"/>
            <a:ext cx="827463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1" name="Google Shape;3891;p40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2570062" y="2898242"/>
            <a:ext cx="871621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2" name="Google Shape;3892;p40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1471543" y="2898242"/>
            <a:ext cx="682241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3" name="Google Shape;3893;p40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0229315" y="2898242"/>
            <a:ext cx="825951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4" name="Google Shape;3894;p40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3857961" y="2898242"/>
            <a:ext cx="730649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5" name="Google Shape;3895;p40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6248629" y="3013798"/>
            <a:ext cx="1010671" cy="600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6" name="Google Shape;3896;p40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9417536" y="4696027"/>
            <a:ext cx="832001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7" name="Google Shape;3897;p40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7910038" y="4696027"/>
            <a:ext cx="967444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8" name="Google Shape;3898;p40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10789592" y="4696027"/>
            <a:ext cx="832001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9" name="Google Shape;3899;p40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2161648" y="4696027"/>
            <a:ext cx="830489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0" name="Google Shape;3900;p40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13532191" y="4696027"/>
            <a:ext cx="904349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1" name="Google Shape;3901;p40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14976595" y="4699633"/>
            <a:ext cx="665830" cy="824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2" name="Google Shape;3902;p40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16248629" y="4838890"/>
            <a:ext cx="950796" cy="546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3" name="Google Shape;3903;p40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7854737" y="6499730"/>
            <a:ext cx="931977" cy="83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4" name="Google Shape;3904;p40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9245092" y="6493811"/>
            <a:ext cx="601346" cy="824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5" name="Google Shape;3905;p40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10304816" y="6503336"/>
            <a:ext cx="773802" cy="824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6" name="Google Shape;3906;p40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11536996" y="6555972"/>
            <a:ext cx="525902" cy="71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7" name="Google Shape;3907;p40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12521275" y="6632760"/>
            <a:ext cx="940385" cy="565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8" name="Google Shape;3908;p40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13920038" y="6555972"/>
            <a:ext cx="911831" cy="71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9" name="Google Shape;3909;p40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15290247" y="6555972"/>
            <a:ext cx="719517" cy="71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0" name="Google Shape;3910;p40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16468142" y="6555972"/>
            <a:ext cx="719517" cy="71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1" name="Google Shape;3911;p40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10364717" y="8370674"/>
            <a:ext cx="703404" cy="814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2" name="Google Shape;3912;p40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9066589" y="8297514"/>
            <a:ext cx="744172" cy="960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3" name="Google Shape;3913;p40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7995556" y="8297514"/>
            <a:ext cx="517077" cy="960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4" name="Google Shape;3914;p40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11622076" y="8370674"/>
            <a:ext cx="410195" cy="814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5" name="Google Shape;3915;p40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12586227" y="8477768"/>
            <a:ext cx="600279" cy="600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6" name="Google Shape;3916;p40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13740462" y="8477768"/>
            <a:ext cx="733674" cy="600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7" name="Google Shape;3917;p40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15028092" y="8477768"/>
            <a:ext cx="857541" cy="600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8" name="Google Shape;3918;p40"/>
          <p:cNvPicPr preferRelativeResize="0"/>
          <p:nvPr/>
        </p:nvPicPr>
        <p:blipFill rotWithShape="1">
          <a:blip r:embed="rId42">
            <a:alphaModFix/>
          </a:blip>
          <a:srcRect b="0" l="0" r="0" t="0"/>
          <a:stretch/>
        </p:blipFill>
        <p:spPr>
          <a:xfrm>
            <a:off x="16439589" y="8370674"/>
            <a:ext cx="712289" cy="8144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19" name="Google Shape;3919;p40"/>
          <p:cNvGrpSpPr/>
          <p:nvPr/>
        </p:nvGrpSpPr>
        <p:grpSpPr>
          <a:xfrm>
            <a:off x="1028700" y="1099886"/>
            <a:ext cx="186308" cy="197224"/>
            <a:chOff x="0" y="-47625"/>
            <a:chExt cx="812800" cy="860425"/>
          </a:xfrm>
        </p:grpSpPr>
        <p:sp>
          <p:nvSpPr>
            <p:cNvPr id="3920" name="Google Shape;3920;p4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921" name="Google Shape;3921;p4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22" name="Google Shape;3922;p40"/>
          <p:cNvGrpSpPr/>
          <p:nvPr/>
        </p:nvGrpSpPr>
        <p:grpSpPr>
          <a:xfrm>
            <a:off x="1421460" y="1099886"/>
            <a:ext cx="186308" cy="197224"/>
            <a:chOff x="0" y="-47625"/>
            <a:chExt cx="812800" cy="860425"/>
          </a:xfrm>
        </p:grpSpPr>
        <p:sp>
          <p:nvSpPr>
            <p:cNvPr id="3923" name="Google Shape;3923;p4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924" name="Google Shape;3924;p4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25" name="Google Shape;3925;p40"/>
          <p:cNvGrpSpPr/>
          <p:nvPr/>
        </p:nvGrpSpPr>
        <p:grpSpPr>
          <a:xfrm>
            <a:off x="1814221" y="1099886"/>
            <a:ext cx="186308" cy="197224"/>
            <a:chOff x="0" y="-47625"/>
            <a:chExt cx="812800" cy="860425"/>
          </a:xfrm>
        </p:grpSpPr>
        <p:sp>
          <p:nvSpPr>
            <p:cNvPr id="3926" name="Google Shape;3926;p4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927" name="Google Shape;3927;p4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1" name="Shape 3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2" name="Google Shape;3932;p41"/>
          <p:cNvPicPr preferRelativeResize="0"/>
          <p:nvPr/>
        </p:nvPicPr>
        <p:blipFill rotWithShape="1">
          <a:blip r:embed="rId3">
            <a:alphaModFix/>
          </a:blip>
          <a:srcRect b="22085" l="-25000" r="-24999" t="21663"/>
          <a:stretch/>
        </p:blipFill>
        <p:spPr>
          <a:xfrm>
            <a:off x="-4953000" y="0"/>
            <a:ext cx="279654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33" name="Google Shape;3933;p41"/>
          <p:cNvGrpSpPr/>
          <p:nvPr/>
        </p:nvGrpSpPr>
        <p:grpSpPr>
          <a:xfrm>
            <a:off x="929112" y="1832217"/>
            <a:ext cx="16429776" cy="4221329"/>
            <a:chOff x="0" y="-47625"/>
            <a:chExt cx="4327184" cy="1111790"/>
          </a:xfrm>
        </p:grpSpPr>
        <p:sp>
          <p:nvSpPr>
            <p:cNvPr id="3934" name="Google Shape;3934;p41"/>
            <p:cNvSpPr/>
            <p:nvPr/>
          </p:nvSpPr>
          <p:spPr>
            <a:xfrm>
              <a:off x="0" y="0"/>
              <a:ext cx="4327184" cy="1064165"/>
            </a:xfrm>
            <a:custGeom>
              <a:rect b="b" l="l" r="r" t="t"/>
              <a:pathLst>
                <a:path extrusionOk="0" h="1064165" w="4327184">
                  <a:moveTo>
                    <a:pt x="0" y="0"/>
                  </a:moveTo>
                  <a:lnTo>
                    <a:pt x="4327184" y="0"/>
                  </a:lnTo>
                  <a:lnTo>
                    <a:pt x="4327184" y="1064165"/>
                  </a:lnTo>
                  <a:lnTo>
                    <a:pt x="0" y="106416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935" name="Google Shape;3935;p4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36" name="Google Shape;3936;p41"/>
          <p:cNvGrpSpPr/>
          <p:nvPr/>
        </p:nvGrpSpPr>
        <p:grpSpPr>
          <a:xfrm>
            <a:off x="929112" y="6260167"/>
            <a:ext cx="3773276" cy="3329728"/>
            <a:chOff x="0" y="-47625"/>
            <a:chExt cx="1327809" cy="1171726"/>
          </a:xfrm>
        </p:grpSpPr>
        <p:sp>
          <p:nvSpPr>
            <p:cNvPr id="3937" name="Google Shape;3937;p41"/>
            <p:cNvSpPr/>
            <p:nvPr/>
          </p:nvSpPr>
          <p:spPr>
            <a:xfrm>
              <a:off x="0" y="0"/>
              <a:ext cx="1327809" cy="1124101"/>
            </a:xfrm>
            <a:custGeom>
              <a:rect b="b" l="l" r="r" t="t"/>
              <a:pathLst>
                <a:path extrusionOk="0" h="1124101" w="1327809">
                  <a:moveTo>
                    <a:pt x="0" y="0"/>
                  </a:moveTo>
                  <a:lnTo>
                    <a:pt x="1327809" y="0"/>
                  </a:lnTo>
                  <a:lnTo>
                    <a:pt x="1327809" y="1124101"/>
                  </a:lnTo>
                  <a:lnTo>
                    <a:pt x="0" y="1124101"/>
                  </a:lnTo>
                  <a:close/>
                </a:path>
              </a:pathLst>
            </a:custGeom>
            <a:solidFill>
              <a:srgbClr val="8FB1F8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938" name="Google Shape;3938;p4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39" name="Google Shape;3939;p41"/>
          <p:cNvGrpSpPr/>
          <p:nvPr/>
        </p:nvGrpSpPr>
        <p:grpSpPr>
          <a:xfrm>
            <a:off x="5147945" y="6260167"/>
            <a:ext cx="3773276" cy="3329728"/>
            <a:chOff x="0" y="-47625"/>
            <a:chExt cx="1327809" cy="1171726"/>
          </a:xfrm>
        </p:grpSpPr>
        <p:sp>
          <p:nvSpPr>
            <p:cNvPr id="3940" name="Google Shape;3940;p41"/>
            <p:cNvSpPr/>
            <p:nvPr/>
          </p:nvSpPr>
          <p:spPr>
            <a:xfrm>
              <a:off x="0" y="0"/>
              <a:ext cx="1327809" cy="1124101"/>
            </a:xfrm>
            <a:custGeom>
              <a:rect b="b" l="l" r="r" t="t"/>
              <a:pathLst>
                <a:path extrusionOk="0" h="1124101" w="1327809">
                  <a:moveTo>
                    <a:pt x="0" y="0"/>
                  </a:moveTo>
                  <a:lnTo>
                    <a:pt x="1327809" y="0"/>
                  </a:lnTo>
                  <a:lnTo>
                    <a:pt x="1327809" y="1124101"/>
                  </a:lnTo>
                  <a:lnTo>
                    <a:pt x="0" y="1124101"/>
                  </a:lnTo>
                  <a:close/>
                </a:path>
              </a:pathLst>
            </a:custGeom>
            <a:solidFill>
              <a:srgbClr val="ACE2E1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941" name="Google Shape;3941;p4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42" name="Google Shape;3942;p41"/>
          <p:cNvGrpSpPr/>
          <p:nvPr/>
        </p:nvGrpSpPr>
        <p:grpSpPr>
          <a:xfrm>
            <a:off x="9366779" y="6260167"/>
            <a:ext cx="3773276" cy="3329728"/>
            <a:chOff x="0" y="-47625"/>
            <a:chExt cx="1327809" cy="1171726"/>
          </a:xfrm>
        </p:grpSpPr>
        <p:sp>
          <p:nvSpPr>
            <p:cNvPr id="3943" name="Google Shape;3943;p41"/>
            <p:cNvSpPr/>
            <p:nvPr/>
          </p:nvSpPr>
          <p:spPr>
            <a:xfrm>
              <a:off x="0" y="0"/>
              <a:ext cx="1327809" cy="1124101"/>
            </a:xfrm>
            <a:custGeom>
              <a:rect b="b" l="l" r="r" t="t"/>
              <a:pathLst>
                <a:path extrusionOk="0" h="1124101" w="1327809">
                  <a:moveTo>
                    <a:pt x="0" y="0"/>
                  </a:moveTo>
                  <a:lnTo>
                    <a:pt x="1327809" y="0"/>
                  </a:lnTo>
                  <a:lnTo>
                    <a:pt x="1327809" y="1124101"/>
                  </a:lnTo>
                  <a:lnTo>
                    <a:pt x="0" y="1124101"/>
                  </a:lnTo>
                  <a:close/>
                </a:path>
              </a:pathLst>
            </a:custGeom>
            <a:solidFill>
              <a:srgbClr val="F3C5E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944" name="Google Shape;3944;p4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45" name="Google Shape;3945;p41"/>
          <p:cNvGrpSpPr/>
          <p:nvPr/>
        </p:nvGrpSpPr>
        <p:grpSpPr>
          <a:xfrm>
            <a:off x="13585612" y="6260167"/>
            <a:ext cx="3773276" cy="3329728"/>
            <a:chOff x="0" y="-47625"/>
            <a:chExt cx="1327809" cy="1171726"/>
          </a:xfrm>
        </p:grpSpPr>
        <p:sp>
          <p:nvSpPr>
            <p:cNvPr id="3946" name="Google Shape;3946;p41"/>
            <p:cNvSpPr/>
            <p:nvPr/>
          </p:nvSpPr>
          <p:spPr>
            <a:xfrm>
              <a:off x="0" y="0"/>
              <a:ext cx="1327809" cy="1124101"/>
            </a:xfrm>
            <a:custGeom>
              <a:rect b="b" l="l" r="r" t="t"/>
              <a:pathLst>
                <a:path extrusionOk="0" h="1124101" w="1327809">
                  <a:moveTo>
                    <a:pt x="0" y="0"/>
                  </a:moveTo>
                  <a:lnTo>
                    <a:pt x="1327809" y="0"/>
                  </a:lnTo>
                  <a:lnTo>
                    <a:pt x="1327809" y="1124101"/>
                  </a:lnTo>
                  <a:lnTo>
                    <a:pt x="0" y="1124101"/>
                  </a:lnTo>
                  <a:close/>
                </a:path>
              </a:pathLst>
            </a:custGeom>
            <a:solidFill>
              <a:srgbClr val="B5B5F6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947" name="Google Shape;3947;p4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48" name="Google Shape;3948;p41"/>
          <p:cNvSpPr txBox="1"/>
          <p:nvPr/>
        </p:nvSpPr>
        <p:spPr>
          <a:xfrm>
            <a:off x="1613798" y="3156991"/>
            <a:ext cx="15060405" cy="2295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FREE TEMPLATES FOR ALL YOUR PRESENTATION NEEDS</a:t>
            </a:r>
            <a:endParaRPr/>
          </a:p>
        </p:txBody>
      </p:sp>
      <p:sp>
        <p:nvSpPr>
          <p:cNvPr id="3949" name="Google Shape;3949;p41"/>
          <p:cNvSpPr txBox="1"/>
          <p:nvPr/>
        </p:nvSpPr>
        <p:spPr>
          <a:xfrm>
            <a:off x="1226266" y="7306900"/>
            <a:ext cx="3178967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For PowerPoint, Google Slides, and Canva</a:t>
            </a:r>
            <a:endParaRPr/>
          </a:p>
        </p:txBody>
      </p:sp>
      <p:sp>
        <p:nvSpPr>
          <p:cNvPr id="3950" name="Google Shape;3950;p41"/>
          <p:cNvSpPr txBox="1"/>
          <p:nvPr/>
        </p:nvSpPr>
        <p:spPr>
          <a:xfrm>
            <a:off x="5494981" y="7306900"/>
            <a:ext cx="307920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100% free for personal or commercial use</a:t>
            </a:r>
            <a:endParaRPr/>
          </a:p>
        </p:txBody>
      </p:sp>
      <p:sp>
        <p:nvSpPr>
          <p:cNvPr id="3951" name="Google Shape;3951;p41"/>
          <p:cNvSpPr txBox="1"/>
          <p:nvPr/>
        </p:nvSpPr>
        <p:spPr>
          <a:xfrm>
            <a:off x="9810620" y="7306900"/>
            <a:ext cx="2885594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Ready to use, professional, and customizable</a:t>
            </a:r>
            <a:endParaRPr/>
          </a:p>
        </p:txBody>
      </p:sp>
      <p:sp>
        <p:nvSpPr>
          <p:cNvPr id="3952" name="Google Shape;3952;p41"/>
          <p:cNvSpPr txBox="1"/>
          <p:nvPr/>
        </p:nvSpPr>
        <p:spPr>
          <a:xfrm>
            <a:off x="14025880" y="7306900"/>
            <a:ext cx="2980566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Blow your audience away with attractive visuals</a:t>
            </a:r>
            <a:endParaRPr/>
          </a:p>
        </p:txBody>
      </p:sp>
      <p:grpSp>
        <p:nvGrpSpPr>
          <p:cNvPr id="3953" name="Google Shape;3953;p41"/>
          <p:cNvGrpSpPr/>
          <p:nvPr/>
        </p:nvGrpSpPr>
        <p:grpSpPr>
          <a:xfrm>
            <a:off x="6292976" y="516279"/>
            <a:ext cx="5258638" cy="3266928"/>
            <a:chOff x="0" y="-47625"/>
            <a:chExt cx="1384991" cy="860425"/>
          </a:xfrm>
        </p:grpSpPr>
        <p:sp>
          <p:nvSpPr>
            <p:cNvPr id="3954" name="Google Shape;3954;p41"/>
            <p:cNvSpPr/>
            <p:nvPr/>
          </p:nvSpPr>
          <p:spPr>
            <a:xfrm>
              <a:off x="0" y="0"/>
              <a:ext cx="1384991" cy="568029"/>
            </a:xfrm>
            <a:custGeom>
              <a:rect b="b" l="l" r="r" t="t"/>
              <a:pathLst>
                <a:path extrusionOk="0" h="568029" w="1384991">
                  <a:moveTo>
                    <a:pt x="0" y="0"/>
                  </a:moveTo>
                  <a:lnTo>
                    <a:pt x="1384991" y="0"/>
                  </a:lnTo>
                  <a:lnTo>
                    <a:pt x="1384991" y="568029"/>
                  </a:lnTo>
                  <a:lnTo>
                    <a:pt x="0" y="568029"/>
                  </a:lnTo>
                  <a:close/>
                </a:path>
              </a:pathLst>
            </a:custGeom>
            <a:solidFill>
              <a:srgbClr val="F3C5E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955" name="Google Shape;3955;p4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956" name="Google Shape;3956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34583" y="1327416"/>
            <a:ext cx="3775424" cy="8961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57" name="Google Shape;3957;p41"/>
          <p:cNvGrpSpPr/>
          <p:nvPr/>
        </p:nvGrpSpPr>
        <p:grpSpPr>
          <a:xfrm>
            <a:off x="2722596" y="6781536"/>
            <a:ext cx="186308" cy="197224"/>
            <a:chOff x="0" y="-47625"/>
            <a:chExt cx="812800" cy="860425"/>
          </a:xfrm>
        </p:grpSpPr>
        <p:sp>
          <p:nvSpPr>
            <p:cNvPr id="3958" name="Google Shape;3958;p4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CE2E1"/>
            </a:solidFill>
            <a:ln>
              <a:noFill/>
            </a:ln>
          </p:spPr>
        </p:sp>
        <p:sp>
          <p:nvSpPr>
            <p:cNvPr id="3959" name="Google Shape;3959;p4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60" name="Google Shape;3960;p41"/>
          <p:cNvGrpSpPr/>
          <p:nvPr/>
        </p:nvGrpSpPr>
        <p:grpSpPr>
          <a:xfrm>
            <a:off x="6941429" y="6781536"/>
            <a:ext cx="186308" cy="197224"/>
            <a:chOff x="0" y="-47625"/>
            <a:chExt cx="812800" cy="860425"/>
          </a:xfrm>
        </p:grpSpPr>
        <p:sp>
          <p:nvSpPr>
            <p:cNvPr id="3961" name="Google Shape;3961;p4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3C5EF"/>
            </a:solidFill>
            <a:ln>
              <a:noFill/>
            </a:ln>
          </p:spPr>
        </p:sp>
        <p:sp>
          <p:nvSpPr>
            <p:cNvPr id="3962" name="Google Shape;3962;p4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63" name="Google Shape;3963;p41"/>
          <p:cNvGrpSpPr/>
          <p:nvPr/>
        </p:nvGrpSpPr>
        <p:grpSpPr>
          <a:xfrm>
            <a:off x="11160263" y="6781536"/>
            <a:ext cx="186308" cy="197224"/>
            <a:chOff x="0" y="-47625"/>
            <a:chExt cx="812800" cy="860425"/>
          </a:xfrm>
        </p:grpSpPr>
        <p:sp>
          <p:nvSpPr>
            <p:cNvPr id="3964" name="Google Shape;3964;p4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5B5F6"/>
            </a:solidFill>
            <a:ln>
              <a:noFill/>
            </a:ln>
          </p:spPr>
        </p:sp>
        <p:sp>
          <p:nvSpPr>
            <p:cNvPr id="3965" name="Google Shape;3965;p4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66" name="Google Shape;3966;p41"/>
          <p:cNvGrpSpPr/>
          <p:nvPr/>
        </p:nvGrpSpPr>
        <p:grpSpPr>
          <a:xfrm>
            <a:off x="15379096" y="6781536"/>
            <a:ext cx="186308" cy="197224"/>
            <a:chOff x="0" y="-47625"/>
            <a:chExt cx="812800" cy="860425"/>
          </a:xfrm>
        </p:grpSpPr>
        <p:sp>
          <p:nvSpPr>
            <p:cNvPr id="3967" name="Google Shape;3967;p4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7C7ED"/>
            </a:solidFill>
            <a:ln>
              <a:noFill/>
            </a:ln>
          </p:spPr>
        </p:sp>
        <p:sp>
          <p:nvSpPr>
            <p:cNvPr id="3968" name="Google Shape;3968;p4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69" name="Google Shape;3969;p41"/>
          <p:cNvGrpSpPr/>
          <p:nvPr/>
        </p:nvGrpSpPr>
        <p:grpSpPr>
          <a:xfrm>
            <a:off x="15472250" y="-297092"/>
            <a:ext cx="3384864" cy="3150932"/>
            <a:chOff x="0" y="-15940"/>
            <a:chExt cx="4513152" cy="4201243"/>
          </a:xfrm>
        </p:grpSpPr>
        <p:grpSp>
          <p:nvGrpSpPr>
            <p:cNvPr id="3970" name="Google Shape;3970;p41"/>
            <p:cNvGrpSpPr/>
            <p:nvPr/>
          </p:nvGrpSpPr>
          <p:grpSpPr>
            <a:xfrm>
              <a:off x="0" y="-15940"/>
              <a:ext cx="272045" cy="287985"/>
              <a:chOff x="0" y="-47625"/>
              <a:chExt cx="812800" cy="860425"/>
            </a:xfrm>
          </p:grpSpPr>
          <p:sp>
            <p:nvSpPr>
              <p:cNvPr id="3971" name="Google Shape;3971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3972" name="Google Shape;3972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73" name="Google Shape;3973;p41"/>
            <p:cNvGrpSpPr/>
            <p:nvPr/>
          </p:nvGrpSpPr>
          <p:grpSpPr>
            <a:xfrm>
              <a:off x="0" y="768804"/>
              <a:ext cx="272045" cy="287985"/>
              <a:chOff x="0" y="-47625"/>
              <a:chExt cx="812800" cy="860425"/>
            </a:xfrm>
          </p:grpSpPr>
          <p:sp>
            <p:nvSpPr>
              <p:cNvPr id="3974" name="Google Shape;3974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3975" name="Google Shape;3975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76" name="Google Shape;3976;p41"/>
            <p:cNvGrpSpPr/>
            <p:nvPr/>
          </p:nvGrpSpPr>
          <p:grpSpPr>
            <a:xfrm>
              <a:off x="1060277" y="-15940"/>
              <a:ext cx="272045" cy="287985"/>
              <a:chOff x="0" y="-47625"/>
              <a:chExt cx="812800" cy="860425"/>
            </a:xfrm>
          </p:grpSpPr>
          <p:sp>
            <p:nvSpPr>
              <p:cNvPr id="3977" name="Google Shape;3977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3978" name="Google Shape;3978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79" name="Google Shape;3979;p41"/>
            <p:cNvGrpSpPr/>
            <p:nvPr/>
          </p:nvGrpSpPr>
          <p:grpSpPr>
            <a:xfrm>
              <a:off x="1060277" y="768804"/>
              <a:ext cx="272045" cy="287985"/>
              <a:chOff x="0" y="-47625"/>
              <a:chExt cx="812800" cy="860425"/>
            </a:xfrm>
          </p:grpSpPr>
          <p:sp>
            <p:nvSpPr>
              <p:cNvPr id="3980" name="Google Shape;3980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3981" name="Google Shape;3981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82" name="Google Shape;3982;p41"/>
            <p:cNvGrpSpPr/>
            <p:nvPr/>
          </p:nvGrpSpPr>
          <p:grpSpPr>
            <a:xfrm>
              <a:off x="2120553" y="-15940"/>
              <a:ext cx="272045" cy="287985"/>
              <a:chOff x="0" y="-47625"/>
              <a:chExt cx="812800" cy="860425"/>
            </a:xfrm>
          </p:grpSpPr>
          <p:sp>
            <p:nvSpPr>
              <p:cNvPr id="3983" name="Google Shape;3983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3984" name="Google Shape;3984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85" name="Google Shape;3985;p41"/>
            <p:cNvGrpSpPr/>
            <p:nvPr/>
          </p:nvGrpSpPr>
          <p:grpSpPr>
            <a:xfrm>
              <a:off x="2120553" y="768804"/>
              <a:ext cx="272045" cy="287985"/>
              <a:chOff x="0" y="-47625"/>
              <a:chExt cx="812800" cy="860425"/>
            </a:xfrm>
          </p:grpSpPr>
          <p:sp>
            <p:nvSpPr>
              <p:cNvPr id="3986" name="Google Shape;3986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3987" name="Google Shape;3987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88" name="Google Shape;3988;p41"/>
            <p:cNvGrpSpPr/>
            <p:nvPr/>
          </p:nvGrpSpPr>
          <p:grpSpPr>
            <a:xfrm>
              <a:off x="3180830" y="-15940"/>
              <a:ext cx="272045" cy="287985"/>
              <a:chOff x="0" y="-47625"/>
              <a:chExt cx="812800" cy="860425"/>
            </a:xfrm>
          </p:grpSpPr>
          <p:sp>
            <p:nvSpPr>
              <p:cNvPr id="3989" name="Google Shape;3989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3990" name="Google Shape;3990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91" name="Google Shape;3991;p41"/>
            <p:cNvGrpSpPr/>
            <p:nvPr/>
          </p:nvGrpSpPr>
          <p:grpSpPr>
            <a:xfrm>
              <a:off x="3180830" y="768804"/>
              <a:ext cx="272045" cy="287985"/>
              <a:chOff x="0" y="-47625"/>
              <a:chExt cx="812800" cy="860425"/>
            </a:xfrm>
          </p:grpSpPr>
          <p:sp>
            <p:nvSpPr>
              <p:cNvPr id="3992" name="Google Shape;3992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3993" name="Google Shape;3993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94" name="Google Shape;3994;p41"/>
            <p:cNvGrpSpPr/>
            <p:nvPr/>
          </p:nvGrpSpPr>
          <p:grpSpPr>
            <a:xfrm>
              <a:off x="4241107" y="-15940"/>
              <a:ext cx="272045" cy="287985"/>
              <a:chOff x="0" y="-47625"/>
              <a:chExt cx="812800" cy="860425"/>
            </a:xfrm>
          </p:grpSpPr>
          <p:sp>
            <p:nvSpPr>
              <p:cNvPr id="3995" name="Google Shape;3995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3996" name="Google Shape;3996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97" name="Google Shape;3997;p41"/>
            <p:cNvGrpSpPr/>
            <p:nvPr/>
          </p:nvGrpSpPr>
          <p:grpSpPr>
            <a:xfrm>
              <a:off x="4241107" y="768804"/>
              <a:ext cx="272045" cy="287985"/>
              <a:chOff x="0" y="-47625"/>
              <a:chExt cx="812800" cy="860425"/>
            </a:xfrm>
          </p:grpSpPr>
          <p:sp>
            <p:nvSpPr>
              <p:cNvPr id="3998" name="Google Shape;3998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3999" name="Google Shape;3999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00" name="Google Shape;4000;p41"/>
            <p:cNvGrpSpPr/>
            <p:nvPr/>
          </p:nvGrpSpPr>
          <p:grpSpPr>
            <a:xfrm>
              <a:off x="0" y="1550933"/>
              <a:ext cx="272045" cy="287985"/>
              <a:chOff x="0" y="-47625"/>
              <a:chExt cx="812800" cy="860425"/>
            </a:xfrm>
          </p:grpSpPr>
          <p:sp>
            <p:nvSpPr>
              <p:cNvPr id="4001" name="Google Shape;4001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4002" name="Google Shape;4002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03" name="Google Shape;4003;p41"/>
            <p:cNvGrpSpPr/>
            <p:nvPr/>
          </p:nvGrpSpPr>
          <p:grpSpPr>
            <a:xfrm>
              <a:off x="1060277" y="1550933"/>
              <a:ext cx="272045" cy="287985"/>
              <a:chOff x="0" y="-47625"/>
              <a:chExt cx="812800" cy="860425"/>
            </a:xfrm>
          </p:grpSpPr>
          <p:sp>
            <p:nvSpPr>
              <p:cNvPr id="4004" name="Google Shape;4004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4005" name="Google Shape;4005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06" name="Google Shape;4006;p41"/>
            <p:cNvGrpSpPr/>
            <p:nvPr/>
          </p:nvGrpSpPr>
          <p:grpSpPr>
            <a:xfrm>
              <a:off x="2120553" y="1550933"/>
              <a:ext cx="272045" cy="287985"/>
              <a:chOff x="0" y="-47625"/>
              <a:chExt cx="812800" cy="860425"/>
            </a:xfrm>
          </p:grpSpPr>
          <p:sp>
            <p:nvSpPr>
              <p:cNvPr id="4007" name="Google Shape;4007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4008" name="Google Shape;4008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09" name="Google Shape;4009;p41"/>
            <p:cNvGrpSpPr/>
            <p:nvPr/>
          </p:nvGrpSpPr>
          <p:grpSpPr>
            <a:xfrm>
              <a:off x="3180830" y="1550933"/>
              <a:ext cx="272045" cy="287985"/>
              <a:chOff x="0" y="-47625"/>
              <a:chExt cx="812800" cy="860425"/>
            </a:xfrm>
          </p:grpSpPr>
          <p:sp>
            <p:nvSpPr>
              <p:cNvPr id="4010" name="Google Shape;4010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4011" name="Google Shape;4011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12" name="Google Shape;4012;p41"/>
            <p:cNvGrpSpPr/>
            <p:nvPr/>
          </p:nvGrpSpPr>
          <p:grpSpPr>
            <a:xfrm>
              <a:off x="4241107" y="1550933"/>
              <a:ext cx="272045" cy="287985"/>
              <a:chOff x="0" y="-47625"/>
              <a:chExt cx="812800" cy="860425"/>
            </a:xfrm>
          </p:grpSpPr>
          <p:sp>
            <p:nvSpPr>
              <p:cNvPr id="4013" name="Google Shape;4013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4014" name="Google Shape;4014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15" name="Google Shape;4015;p41"/>
            <p:cNvGrpSpPr/>
            <p:nvPr/>
          </p:nvGrpSpPr>
          <p:grpSpPr>
            <a:xfrm>
              <a:off x="0" y="2333061"/>
              <a:ext cx="272045" cy="287985"/>
              <a:chOff x="0" y="-47625"/>
              <a:chExt cx="812800" cy="860425"/>
            </a:xfrm>
          </p:grpSpPr>
          <p:sp>
            <p:nvSpPr>
              <p:cNvPr id="4016" name="Google Shape;4016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4017" name="Google Shape;4017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18" name="Google Shape;4018;p41"/>
            <p:cNvGrpSpPr/>
            <p:nvPr/>
          </p:nvGrpSpPr>
          <p:grpSpPr>
            <a:xfrm>
              <a:off x="1060277" y="2333061"/>
              <a:ext cx="272045" cy="287985"/>
              <a:chOff x="0" y="-47625"/>
              <a:chExt cx="812800" cy="860425"/>
            </a:xfrm>
          </p:grpSpPr>
          <p:sp>
            <p:nvSpPr>
              <p:cNvPr id="4019" name="Google Shape;4019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4020" name="Google Shape;4020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21" name="Google Shape;4021;p41"/>
            <p:cNvGrpSpPr/>
            <p:nvPr/>
          </p:nvGrpSpPr>
          <p:grpSpPr>
            <a:xfrm>
              <a:off x="2120553" y="2333061"/>
              <a:ext cx="272045" cy="287985"/>
              <a:chOff x="0" y="-47625"/>
              <a:chExt cx="812800" cy="860425"/>
            </a:xfrm>
          </p:grpSpPr>
          <p:sp>
            <p:nvSpPr>
              <p:cNvPr id="4022" name="Google Shape;4022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4023" name="Google Shape;4023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24" name="Google Shape;4024;p41"/>
            <p:cNvGrpSpPr/>
            <p:nvPr/>
          </p:nvGrpSpPr>
          <p:grpSpPr>
            <a:xfrm>
              <a:off x="3180830" y="2333061"/>
              <a:ext cx="272045" cy="287985"/>
              <a:chOff x="0" y="-47625"/>
              <a:chExt cx="812800" cy="860425"/>
            </a:xfrm>
          </p:grpSpPr>
          <p:sp>
            <p:nvSpPr>
              <p:cNvPr id="4025" name="Google Shape;4025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4026" name="Google Shape;4026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27" name="Google Shape;4027;p41"/>
            <p:cNvGrpSpPr/>
            <p:nvPr/>
          </p:nvGrpSpPr>
          <p:grpSpPr>
            <a:xfrm>
              <a:off x="4241107" y="2333061"/>
              <a:ext cx="272045" cy="287985"/>
              <a:chOff x="0" y="-47625"/>
              <a:chExt cx="812800" cy="860425"/>
            </a:xfrm>
          </p:grpSpPr>
          <p:sp>
            <p:nvSpPr>
              <p:cNvPr id="4028" name="Google Shape;4028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4029" name="Google Shape;4029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30" name="Google Shape;4030;p41"/>
            <p:cNvGrpSpPr/>
            <p:nvPr/>
          </p:nvGrpSpPr>
          <p:grpSpPr>
            <a:xfrm>
              <a:off x="0" y="3115190"/>
              <a:ext cx="272045" cy="287985"/>
              <a:chOff x="0" y="-47625"/>
              <a:chExt cx="812800" cy="860425"/>
            </a:xfrm>
          </p:grpSpPr>
          <p:sp>
            <p:nvSpPr>
              <p:cNvPr id="4031" name="Google Shape;4031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4032" name="Google Shape;4032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33" name="Google Shape;4033;p41"/>
            <p:cNvGrpSpPr/>
            <p:nvPr/>
          </p:nvGrpSpPr>
          <p:grpSpPr>
            <a:xfrm>
              <a:off x="1060277" y="3115190"/>
              <a:ext cx="272045" cy="287985"/>
              <a:chOff x="0" y="-47625"/>
              <a:chExt cx="812800" cy="860425"/>
            </a:xfrm>
          </p:grpSpPr>
          <p:sp>
            <p:nvSpPr>
              <p:cNvPr id="4034" name="Google Shape;4034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4035" name="Google Shape;4035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36" name="Google Shape;4036;p41"/>
            <p:cNvGrpSpPr/>
            <p:nvPr/>
          </p:nvGrpSpPr>
          <p:grpSpPr>
            <a:xfrm>
              <a:off x="2120553" y="3115190"/>
              <a:ext cx="272045" cy="287985"/>
              <a:chOff x="0" y="-47625"/>
              <a:chExt cx="812800" cy="860425"/>
            </a:xfrm>
          </p:grpSpPr>
          <p:sp>
            <p:nvSpPr>
              <p:cNvPr id="4037" name="Google Shape;4037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4038" name="Google Shape;4038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39" name="Google Shape;4039;p41"/>
            <p:cNvGrpSpPr/>
            <p:nvPr/>
          </p:nvGrpSpPr>
          <p:grpSpPr>
            <a:xfrm>
              <a:off x="3180830" y="3115190"/>
              <a:ext cx="272045" cy="287985"/>
              <a:chOff x="0" y="-47625"/>
              <a:chExt cx="812800" cy="860425"/>
            </a:xfrm>
          </p:grpSpPr>
          <p:sp>
            <p:nvSpPr>
              <p:cNvPr id="4040" name="Google Shape;4040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4041" name="Google Shape;4041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42" name="Google Shape;4042;p41"/>
            <p:cNvGrpSpPr/>
            <p:nvPr/>
          </p:nvGrpSpPr>
          <p:grpSpPr>
            <a:xfrm>
              <a:off x="4241107" y="3115190"/>
              <a:ext cx="272045" cy="287985"/>
              <a:chOff x="0" y="-47625"/>
              <a:chExt cx="812800" cy="860425"/>
            </a:xfrm>
          </p:grpSpPr>
          <p:sp>
            <p:nvSpPr>
              <p:cNvPr id="4043" name="Google Shape;4043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4044" name="Google Shape;4044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45" name="Google Shape;4045;p41"/>
            <p:cNvGrpSpPr/>
            <p:nvPr/>
          </p:nvGrpSpPr>
          <p:grpSpPr>
            <a:xfrm>
              <a:off x="0" y="3897318"/>
              <a:ext cx="272045" cy="287985"/>
              <a:chOff x="0" y="-47625"/>
              <a:chExt cx="812800" cy="860425"/>
            </a:xfrm>
          </p:grpSpPr>
          <p:sp>
            <p:nvSpPr>
              <p:cNvPr id="4046" name="Google Shape;4046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4047" name="Google Shape;4047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48" name="Google Shape;4048;p41"/>
            <p:cNvGrpSpPr/>
            <p:nvPr/>
          </p:nvGrpSpPr>
          <p:grpSpPr>
            <a:xfrm>
              <a:off x="1060277" y="3897318"/>
              <a:ext cx="272045" cy="287985"/>
              <a:chOff x="0" y="-47625"/>
              <a:chExt cx="812800" cy="860425"/>
            </a:xfrm>
          </p:grpSpPr>
          <p:sp>
            <p:nvSpPr>
              <p:cNvPr id="4049" name="Google Shape;4049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4050" name="Google Shape;4050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51" name="Google Shape;4051;p41"/>
            <p:cNvGrpSpPr/>
            <p:nvPr/>
          </p:nvGrpSpPr>
          <p:grpSpPr>
            <a:xfrm>
              <a:off x="2120553" y="3897318"/>
              <a:ext cx="272045" cy="287985"/>
              <a:chOff x="0" y="-47625"/>
              <a:chExt cx="812800" cy="860425"/>
            </a:xfrm>
          </p:grpSpPr>
          <p:sp>
            <p:nvSpPr>
              <p:cNvPr id="4052" name="Google Shape;4052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4053" name="Google Shape;4053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54" name="Google Shape;4054;p41"/>
            <p:cNvGrpSpPr/>
            <p:nvPr/>
          </p:nvGrpSpPr>
          <p:grpSpPr>
            <a:xfrm>
              <a:off x="3180830" y="3897318"/>
              <a:ext cx="272045" cy="287985"/>
              <a:chOff x="0" y="-47625"/>
              <a:chExt cx="812800" cy="860425"/>
            </a:xfrm>
          </p:grpSpPr>
          <p:sp>
            <p:nvSpPr>
              <p:cNvPr id="4055" name="Google Shape;4055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4056" name="Google Shape;4056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57" name="Google Shape;4057;p41"/>
            <p:cNvGrpSpPr/>
            <p:nvPr/>
          </p:nvGrpSpPr>
          <p:grpSpPr>
            <a:xfrm>
              <a:off x="4241107" y="3897318"/>
              <a:ext cx="272045" cy="287985"/>
              <a:chOff x="0" y="-47625"/>
              <a:chExt cx="812800" cy="860425"/>
            </a:xfrm>
          </p:grpSpPr>
          <p:sp>
            <p:nvSpPr>
              <p:cNvPr id="4058" name="Google Shape;4058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4059" name="Google Shape;4059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060" name="Google Shape;4060;p41"/>
          <p:cNvGrpSpPr/>
          <p:nvPr/>
        </p:nvGrpSpPr>
        <p:grpSpPr>
          <a:xfrm>
            <a:off x="-1493249" y="2451851"/>
            <a:ext cx="3384864" cy="3150932"/>
            <a:chOff x="0" y="-15940"/>
            <a:chExt cx="4513152" cy="4201243"/>
          </a:xfrm>
        </p:grpSpPr>
        <p:grpSp>
          <p:nvGrpSpPr>
            <p:cNvPr id="4061" name="Google Shape;4061;p41"/>
            <p:cNvGrpSpPr/>
            <p:nvPr/>
          </p:nvGrpSpPr>
          <p:grpSpPr>
            <a:xfrm>
              <a:off x="0" y="-15940"/>
              <a:ext cx="272045" cy="287985"/>
              <a:chOff x="0" y="-47625"/>
              <a:chExt cx="812800" cy="860425"/>
            </a:xfrm>
          </p:grpSpPr>
          <p:sp>
            <p:nvSpPr>
              <p:cNvPr id="4062" name="Google Shape;4062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4063" name="Google Shape;4063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64" name="Google Shape;4064;p41"/>
            <p:cNvGrpSpPr/>
            <p:nvPr/>
          </p:nvGrpSpPr>
          <p:grpSpPr>
            <a:xfrm>
              <a:off x="0" y="768804"/>
              <a:ext cx="272045" cy="287985"/>
              <a:chOff x="0" y="-47625"/>
              <a:chExt cx="812800" cy="860425"/>
            </a:xfrm>
          </p:grpSpPr>
          <p:sp>
            <p:nvSpPr>
              <p:cNvPr id="4065" name="Google Shape;4065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4066" name="Google Shape;4066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67" name="Google Shape;4067;p41"/>
            <p:cNvGrpSpPr/>
            <p:nvPr/>
          </p:nvGrpSpPr>
          <p:grpSpPr>
            <a:xfrm>
              <a:off x="1060277" y="-15940"/>
              <a:ext cx="272045" cy="287985"/>
              <a:chOff x="0" y="-47625"/>
              <a:chExt cx="812800" cy="860425"/>
            </a:xfrm>
          </p:grpSpPr>
          <p:sp>
            <p:nvSpPr>
              <p:cNvPr id="4068" name="Google Shape;4068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4069" name="Google Shape;4069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70" name="Google Shape;4070;p41"/>
            <p:cNvGrpSpPr/>
            <p:nvPr/>
          </p:nvGrpSpPr>
          <p:grpSpPr>
            <a:xfrm>
              <a:off x="1060277" y="768804"/>
              <a:ext cx="272045" cy="287985"/>
              <a:chOff x="0" y="-47625"/>
              <a:chExt cx="812800" cy="860425"/>
            </a:xfrm>
          </p:grpSpPr>
          <p:sp>
            <p:nvSpPr>
              <p:cNvPr id="4071" name="Google Shape;4071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4072" name="Google Shape;4072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73" name="Google Shape;4073;p41"/>
            <p:cNvGrpSpPr/>
            <p:nvPr/>
          </p:nvGrpSpPr>
          <p:grpSpPr>
            <a:xfrm>
              <a:off x="2120553" y="-15940"/>
              <a:ext cx="272045" cy="287985"/>
              <a:chOff x="0" y="-47625"/>
              <a:chExt cx="812800" cy="860425"/>
            </a:xfrm>
          </p:grpSpPr>
          <p:sp>
            <p:nvSpPr>
              <p:cNvPr id="4074" name="Google Shape;4074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4075" name="Google Shape;4075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76" name="Google Shape;4076;p41"/>
            <p:cNvGrpSpPr/>
            <p:nvPr/>
          </p:nvGrpSpPr>
          <p:grpSpPr>
            <a:xfrm>
              <a:off x="2120553" y="768804"/>
              <a:ext cx="272045" cy="287985"/>
              <a:chOff x="0" y="-47625"/>
              <a:chExt cx="812800" cy="860425"/>
            </a:xfrm>
          </p:grpSpPr>
          <p:sp>
            <p:nvSpPr>
              <p:cNvPr id="4077" name="Google Shape;4077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4078" name="Google Shape;4078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79" name="Google Shape;4079;p41"/>
            <p:cNvGrpSpPr/>
            <p:nvPr/>
          </p:nvGrpSpPr>
          <p:grpSpPr>
            <a:xfrm>
              <a:off x="3180830" y="-15940"/>
              <a:ext cx="272045" cy="287985"/>
              <a:chOff x="0" y="-47625"/>
              <a:chExt cx="812800" cy="860425"/>
            </a:xfrm>
          </p:grpSpPr>
          <p:sp>
            <p:nvSpPr>
              <p:cNvPr id="4080" name="Google Shape;4080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4081" name="Google Shape;4081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82" name="Google Shape;4082;p41"/>
            <p:cNvGrpSpPr/>
            <p:nvPr/>
          </p:nvGrpSpPr>
          <p:grpSpPr>
            <a:xfrm>
              <a:off x="3180830" y="768804"/>
              <a:ext cx="272045" cy="287985"/>
              <a:chOff x="0" y="-47625"/>
              <a:chExt cx="812800" cy="860425"/>
            </a:xfrm>
          </p:grpSpPr>
          <p:sp>
            <p:nvSpPr>
              <p:cNvPr id="4083" name="Google Shape;4083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4084" name="Google Shape;4084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85" name="Google Shape;4085;p41"/>
            <p:cNvGrpSpPr/>
            <p:nvPr/>
          </p:nvGrpSpPr>
          <p:grpSpPr>
            <a:xfrm>
              <a:off x="4241107" y="-15940"/>
              <a:ext cx="272045" cy="287985"/>
              <a:chOff x="0" y="-47625"/>
              <a:chExt cx="812800" cy="860425"/>
            </a:xfrm>
          </p:grpSpPr>
          <p:sp>
            <p:nvSpPr>
              <p:cNvPr id="4086" name="Google Shape;4086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4087" name="Google Shape;4087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88" name="Google Shape;4088;p41"/>
            <p:cNvGrpSpPr/>
            <p:nvPr/>
          </p:nvGrpSpPr>
          <p:grpSpPr>
            <a:xfrm>
              <a:off x="4241107" y="768804"/>
              <a:ext cx="272045" cy="287985"/>
              <a:chOff x="0" y="-47625"/>
              <a:chExt cx="812800" cy="860425"/>
            </a:xfrm>
          </p:grpSpPr>
          <p:sp>
            <p:nvSpPr>
              <p:cNvPr id="4089" name="Google Shape;4089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4090" name="Google Shape;4090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91" name="Google Shape;4091;p41"/>
            <p:cNvGrpSpPr/>
            <p:nvPr/>
          </p:nvGrpSpPr>
          <p:grpSpPr>
            <a:xfrm>
              <a:off x="0" y="1550933"/>
              <a:ext cx="272045" cy="287985"/>
              <a:chOff x="0" y="-47625"/>
              <a:chExt cx="812800" cy="860425"/>
            </a:xfrm>
          </p:grpSpPr>
          <p:sp>
            <p:nvSpPr>
              <p:cNvPr id="4092" name="Google Shape;4092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4093" name="Google Shape;4093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94" name="Google Shape;4094;p41"/>
            <p:cNvGrpSpPr/>
            <p:nvPr/>
          </p:nvGrpSpPr>
          <p:grpSpPr>
            <a:xfrm>
              <a:off x="1060277" y="1550933"/>
              <a:ext cx="272045" cy="287985"/>
              <a:chOff x="0" y="-47625"/>
              <a:chExt cx="812800" cy="860425"/>
            </a:xfrm>
          </p:grpSpPr>
          <p:sp>
            <p:nvSpPr>
              <p:cNvPr id="4095" name="Google Shape;4095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4096" name="Google Shape;4096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97" name="Google Shape;4097;p41"/>
            <p:cNvGrpSpPr/>
            <p:nvPr/>
          </p:nvGrpSpPr>
          <p:grpSpPr>
            <a:xfrm>
              <a:off x="2120553" y="1550933"/>
              <a:ext cx="272045" cy="287985"/>
              <a:chOff x="0" y="-47625"/>
              <a:chExt cx="812800" cy="860425"/>
            </a:xfrm>
          </p:grpSpPr>
          <p:sp>
            <p:nvSpPr>
              <p:cNvPr id="4098" name="Google Shape;4098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4099" name="Google Shape;4099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00" name="Google Shape;4100;p41"/>
            <p:cNvGrpSpPr/>
            <p:nvPr/>
          </p:nvGrpSpPr>
          <p:grpSpPr>
            <a:xfrm>
              <a:off x="3180830" y="1550933"/>
              <a:ext cx="272045" cy="287985"/>
              <a:chOff x="0" y="-47625"/>
              <a:chExt cx="812800" cy="860425"/>
            </a:xfrm>
          </p:grpSpPr>
          <p:sp>
            <p:nvSpPr>
              <p:cNvPr id="4101" name="Google Shape;4101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4102" name="Google Shape;4102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03" name="Google Shape;4103;p41"/>
            <p:cNvGrpSpPr/>
            <p:nvPr/>
          </p:nvGrpSpPr>
          <p:grpSpPr>
            <a:xfrm>
              <a:off x="4241107" y="1550933"/>
              <a:ext cx="272045" cy="287985"/>
              <a:chOff x="0" y="-47625"/>
              <a:chExt cx="812800" cy="860425"/>
            </a:xfrm>
          </p:grpSpPr>
          <p:sp>
            <p:nvSpPr>
              <p:cNvPr id="4104" name="Google Shape;4104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4105" name="Google Shape;4105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06" name="Google Shape;4106;p41"/>
            <p:cNvGrpSpPr/>
            <p:nvPr/>
          </p:nvGrpSpPr>
          <p:grpSpPr>
            <a:xfrm>
              <a:off x="0" y="2333061"/>
              <a:ext cx="272045" cy="287985"/>
              <a:chOff x="0" y="-47625"/>
              <a:chExt cx="812800" cy="860425"/>
            </a:xfrm>
          </p:grpSpPr>
          <p:sp>
            <p:nvSpPr>
              <p:cNvPr id="4107" name="Google Shape;4107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4108" name="Google Shape;4108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09" name="Google Shape;4109;p41"/>
            <p:cNvGrpSpPr/>
            <p:nvPr/>
          </p:nvGrpSpPr>
          <p:grpSpPr>
            <a:xfrm>
              <a:off x="1060277" y="2333061"/>
              <a:ext cx="272045" cy="287985"/>
              <a:chOff x="0" y="-47625"/>
              <a:chExt cx="812800" cy="860425"/>
            </a:xfrm>
          </p:grpSpPr>
          <p:sp>
            <p:nvSpPr>
              <p:cNvPr id="4110" name="Google Shape;4110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4111" name="Google Shape;4111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12" name="Google Shape;4112;p41"/>
            <p:cNvGrpSpPr/>
            <p:nvPr/>
          </p:nvGrpSpPr>
          <p:grpSpPr>
            <a:xfrm>
              <a:off x="2120553" y="2333061"/>
              <a:ext cx="272045" cy="287985"/>
              <a:chOff x="0" y="-47625"/>
              <a:chExt cx="812800" cy="860425"/>
            </a:xfrm>
          </p:grpSpPr>
          <p:sp>
            <p:nvSpPr>
              <p:cNvPr id="4113" name="Google Shape;4113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4114" name="Google Shape;4114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15" name="Google Shape;4115;p41"/>
            <p:cNvGrpSpPr/>
            <p:nvPr/>
          </p:nvGrpSpPr>
          <p:grpSpPr>
            <a:xfrm>
              <a:off x="3180830" y="2333061"/>
              <a:ext cx="272045" cy="287985"/>
              <a:chOff x="0" y="-47625"/>
              <a:chExt cx="812800" cy="860425"/>
            </a:xfrm>
          </p:grpSpPr>
          <p:sp>
            <p:nvSpPr>
              <p:cNvPr id="4116" name="Google Shape;4116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4117" name="Google Shape;4117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18" name="Google Shape;4118;p41"/>
            <p:cNvGrpSpPr/>
            <p:nvPr/>
          </p:nvGrpSpPr>
          <p:grpSpPr>
            <a:xfrm>
              <a:off x="4241107" y="2333061"/>
              <a:ext cx="272045" cy="287985"/>
              <a:chOff x="0" y="-47625"/>
              <a:chExt cx="812800" cy="860425"/>
            </a:xfrm>
          </p:grpSpPr>
          <p:sp>
            <p:nvSpPr>
              <p:cNvPr id="4119" name="Google Shape;4119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4120" name="Google Shape;4120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21" name="Google Shape;4121;p41"/>
            <p:cNvGrpSpPr/>
            <p:nvPr/>
          </p:nvGrpSpPr>
          <p:grpSpPr>
            <a:xfrm>
              <a:off x="0" y="3115190"/>
              <a:ext cx="272045" cy="287985"/>
              <a:chOff x="0" y="-47625"/>
              <a:chExt cx="812800" cy="860425"/>
            </a:xfrm>
          </p:grpSpPr>
          <p:sp>
            <p:nvSpPr>
              <p:cNvPr id="4122" name="Google Shape;4122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4123" name="Google Shape;4123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24" name="Google Shape;4124;p41"/>
            <p:cNvGrpSpPr/>
            <p:nvPr/>
          </p:nvGrpSpPr>
          <p:grpSpPr>
            <a:xfrm>
              <a:off x="1060277" y="3115190"/>
              <a:ext cx="272045" cy="287985"/>
              <a:chOff x="0" y="-47625"/>
              <a:chExt cx="812800" cy="860425"/>
            </a:xfrm>
          </p:grpSpPr>
          <p:sp>
            <p:nvSpPr>
              <p:cNvPr id="4125" name="Google Shape;4125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4126" name="Google Shape;4126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27" name="Google Shape;4127;p41"/>
            <p:cNvGrpSpPr/>
            <p:nvPr/>
          </p:nvGrpSpPr>
          <p:grpSpPr>
            <a:xfrm>
              <a:off x="2120553" y="3115190"/>
              <a:ext cx="272045" cy="287985"/>
              <a:chOff x="0" y="-47625"/>
              <a:chExt cx="812800" cy="860425"/>
            </a:xfrm>
          </p:grpSpPr>
          <p:sp>
            <p:nvSpPr>
              <p:cNvPr id="4128" name="Google Shape;4128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4129" name="Google Shape;4129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30" name="Google Shape;4130;p41"/>
            <p:cNvGrpSpPr/>
            <p:nvPr/>
          </p:nvGrpSpPr>
          <p:grpSpPr>
            <a:xfrm>
              <a:off x="3180830" y="3115190"/>
              <a:ext cx="272045" cy="287985"/>
              <a:chOff x="0" y="-47625"/>
              <a:chExt cx="812800" cy="860425"/>
            </a:xfrm>
          </p:grpSpPr>
          <p:sp>
            <p:nvSpPr>
              <p:cNvPr id="4131" name="Google Shape;4131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4132" name="Google Shape;4132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33" name="Google Shape;4133;p41"/>
            <p:cNvGrpSpPr/>
            <p:nvPr/>
          </p:nvGrpSpPr>
          <p:grpSpPr>
            <a:xfrm>
              <a:off x="4241107" y="3115190"/>
              <a:ext cx="272045" cy="287985"/>
              <a:chOff x="0" y="-47625"/>
              <a:chExt cx="812800" cy="860425"/>
            </a:xfrm>
          </p:grpSpPr>
          <p:sp>
            <p:nvSpPr>
              <p:cNvPr id="4134" name="Google Shape;4134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4135" name="Google Shape;4135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36" name="Google Shape;4136;p41"/>
            <p:cNvGrpSpPr/>
            <p:nvPr/>
          </p:nvGrpSpPr>
          <p:grpSpPr>
            <a:xfrm>
              <a:off x="0" y="3897318"/>
              <a:ext cx="272045" cy="287985"/>
              <a:chOff x="0" y="-47625"/>
              <a:chExt cx="812800" cy="860425"/>
            </a:xfrm>
          </p:grpSpPr>
          <p:sp>
            <p:nvSpPr>
              <p:cNvPr id="4137" name="Google Shape;4137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4138" name="Google Shape;4138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39" name="Google Shape;4139;p41"/>
            <p:cNvGrpSpPr/>
            <p:nvPr/>
          </p:nvGrpSpPr>
          <p:grpSpPr>
            <a:xfrm>
              <a:off x="1060277" y="3897318"/>
              <a:ext cx="272045" cy="287985"/>
              <a:chOff x="0" y="-47625"/>
              <a:chExt cx="812800" cy="860425"/>
            </a:xfrm>
          </p:grpSpPr>
          <p:sp>
            <p:nvSpPr>
              <p:cNvPr id="4140" name="Google Shape;4140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4141" name="Google Shape;4141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42" name="Google Shape;4142;p41"/>
            <p:cNvGrpSpPr/>
            <p:nvPr/>
          </p:nvGrpSpPr>
          <p:grpSpPr>
            <a:xfrm>
              <a:off x="2120553" y="3897318"/>
              <a:ext cx="272045" cy="287985"/>
              <a:chOff x="0" y="-47625"/>
              <a:chExt cx="812800" cy="860425"/>
            </a:xfrm>
          </p:grpSpPr>
          <p:sp>
            <p:nvSpPr>
              <p:cNvPr id="4143" name="Google Shape;4143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4144" name="Google Shape;4144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45" name="Google Shape;4145;p41"/>
            <p:cNvGrpSpPr/>
            <p:nvPr/>
          </p:nvGrpSpPr>
          <p:grpSpPr>
            <a:xfrm>
              <a:off x="3180830" y="3897318"/>
              <a:ext cx="272045" cy="287985"/>
              <a:chOff x="0" y="-47625"/>
              <a:chExt cx="812800" cy="860425"/>
            </a:xfrm>
          </p:grpSpPr>
          <p:sp>
            <p:nvSpPr>
              <p:cNvPr id="4146" name="Google Shape;4146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4147" name="Google Shape;4147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48" name="Google Shape;4148;p41"/>
            <p:cNvGrpSpPr/>
            <p:nvPr/>
          </p:nvGrpSpPr>
          <p:grpSpPr>
            <a:xfrm>
              <a:off x="4241107" y="3897318"/>
              <a:ext cx="272045" cy="287985"/>
              <a:chOff x="0" y="-47625"/>
              <a:chExt cx="812800" cy="860425"/>
            </a:xfrm>
          </p:grpSpPr>
          <p:sp>
            <p:nvSpPr>
              <p:cNvPr id="4149" name="Google Shape;4149;p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7C7ED"/>
              </a:solidFill>
              <a:ln>
                <a:noFill/>
              </a:ln>
            </p:spPr>
          </p:sp>
          <p:sp>
            <p:nvSpPr>
              <p:cNvPr id="4150" name="Google Shape;4150;p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15"/>
          <p:cNvPicPr preferRelativeResize="0"/>
          <p:nvPr/>
        </p:nvPicPr>
        <p:blipFill rotWithShape="1">
          <a:blip r:embed="rId3">
            <a:alphaModFix/>
          </a:blip>
          <a:srcRect b="7811" l="0" r="0" t="7812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4" name="Google Shape;424;p15"/>
          <p:cNvGrpSpPr/>
          <p:nvPr/>
        </p:nvGrpSpPr>
        <p:grpSpPr>
          <a:xfrm>
            <a:off x="664779" y="4364192"/>
            <a:ext cx="5057040" cy="3266923"/>
            <a:chOff x="0" y="-47625"/>
            <a:chExt cx="1331895" cy="860425"/>
          </a:xfrm>
        </p:grpSpPr>
        <p:sp>
          <p:nvSpPr>
            <p:cNvPr id="425" name="Google Shape;425;p15"/>
            <p:cNvSpPr/>
            <p:nvPr/>
          </p:nvSpPr>
          <p:spPr>
            <a:xfrm>
              <a:off x="0" y="0"/>
              <a:ext cx="1331895" cy="213170"/>
            </a:xfrm>
            <a:custGeom>
              <a:rect b="b" l="l" r="r" t="t"/>
              <a:pathLst>
                <a:path extrusionOk="0" h="213170" w="1331895">
                  <a:moveTo>
                    <a:pt x="0" y="0"/>
                  </a:moveTo>
                  <a:lnTo>
                    <a:pt x="1331895" y="0"/>
                  </a:lnTo>
                  <a:lnTo>
                    <a:pt x="1331895" y="213170"/>
                  </a:lnTo>
                  <a:lnTo>
                    <a:pt x="0" y="21317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26" name="Google Shape;426;p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7" name="Google Shape;427;p15"/>
          <p:cNvGrpSpPr/>
          <p:nvPr/>
        </p:nvGrpSpPr>
        <p:grpSpPr>
          <a:xfrm>
            <a:off x="6391389" y="4364192"/>
            <a:ext cx="5057040" cy="3266923"/>
            <a:chOff x="0" y="-47625"/>
            <a:chExt cx="1331895" cy="860425"/>
          </a:xfrm>
        </p:grpSpPr>
        <p:sp>
          <p:nvSpPr>
            <p:cNvPr id="428" name="Google Shape;428;p15"/>
            <p:cNvSpPr/>
            <p:nvPr/>
          </p:nvSpPr>
          <p:spPr>
            <a:xfrm>
              <a:off x="0" y="0"/>
              <a:ext cx="1331895" cy="213170"/>
            </a:xfrm>
            <a:custGeom>
              <a:rect b="b" l="l" r="r" t="t"/>
              <a:pathLst>
                <a:path extrusionOk="0" h="213170" w="1331895">
                  <a:moveTo>
                    <a:pt x="0" y="0"/>
                  </a:moveTo>
                  <a:lnTo>
                    <a:pt x="1331895" y="0"/>
                  </a:lnTo>
                  <a:lnTo>
                    <a:pt x="1331895" y="213170"/>
                  </a:lnTo>
                  <a:lnTo>
                    <a:pt x="0" y="21317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29" name="Google Shape;429;p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0" name="Google Shape;430;p15"/>
          <p:cNvGrpSpPr/>
          <p:nvPr/>
        </p:nvGrpSpPr>
        <p:grpSpPr>
          <a:xfrm>
            <a:off x="12117999" y="4364192"/>
            <a:ext cx="5057040" cy="3266923"/>
            <a:chOff x="0" y="-47625"/>
            <a:chExt cx="1331895" cy="860425"/>
          </a:xfrm>
        </p:grpSpPr>
        <p:sp>
          <p:nvSpPr>
            <p:cNvPr id="431" name="Google Shape;431;p15"/>
            <p:cNvSpPr/>
            <p:nvPr/>
          </p:nvSpPr>
          <p:spPr>
            <a:xfrm>
              <a:off x="0" y="0"/>
              <a:ext cx="1331895" cy="213170"/>
            </a:xfrm>
            <a:custGeom>
              <a:rect b="b" l="l" r="r" t="t"/>
              <a:pathLst>
                <a:path extrusionOk="0" h="213170" w="1331895">
                  <a:moveTo>
                    <a:pt x="0" y="0"/>
                  </a:moveTo>
                  <a:lnTo>
                    <a:pt x="1331895" y="0"/>
                  </a:lnTo>
                  <a:lnTo>
                    <a:pt x="1331895" y="213170"/>
                  </a:lnTo>
                  <a:lnTo>
                    <a:pt x="0" y="21317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32" name="Google Shape;432;p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3" name="Google Shape;433;p15"/>
          <p:cNvSpPr txBox="1"/>
          <p:nvPr/>
        </p:nvSpPr>
        <p:spPr>
          <a:xfrm>
            <a:off x="1028700" y="4665721"/>
            <a:ext cx="4344579" cy="555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Google Slides</a:t>
            </a:r>
            <a:endParaRPr/>
          </a:p>
        </p:txBody>
      </p:sp>
      <p:sp>
        <p:nvSpPr>
          <p:cNvPr id="434" name="Google Shape;434;p15"/>
          <p:cNvSpPr txBox="1"/>
          <p:nvPr/>
        </p:nvSpPr>
        <p:spPr>
          <a:xfrm>
            <a:off x="6677320" y="4665721"/>
            <a:ext cx="4485177" cy="555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PowerPoint</a:t>
            </a:r>
            <a:endParaRPr/>
          </a:p>
        </p:txBody>
      </p:sp>
      <p:sp>
        <p:nvSpPr>
          <p:cNvPr id="435" name="Google Shape;435;p15"/>
          <p:cNvSpPr txBox="1"/>
          <p:nvPr/>
        </p:nvSpPr>
        <p:spPr>
          <a:xfrm>
            <a:off x="12400929" y="4665721"/>
            <a:ext cx="4391445" cy="555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Canva</a:t>
            </a:r>
            <a:endParaRPr/>
          </a:p>
        </p:txBody>
      </p:sp>
      <p:pic>
        <p:nvPicPr>
          <p:cNvPr id="436" name="Google Shape;436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90899" y="0"/>
            <a:ext cx="3768279" cy="3954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484955" y="-79317"/>
            <a:ext cx="2111696" cy="2216034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15"/>
          <p:cNvSpPr txBox="1"/>
          <p:nvPr/>
        </p:nvSpPr>
        <p:spPr>
          <a:xfrm>
            <a:off x="680160" y="831711"/>
            <a:ext cx="9386237" cy="2752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HOW TO USE THIS PRESENTATION</a:t>
            </a:r>
            <a:endParaRPr/>
          </a:p>
        </p:txBody>
      </p:sp>
      <p:sp>
        <p:nvSpPr>
          <p:cNvPr id="439" name="Google Shape;439;p15"/>
          <p:cNvSpPr txBox="1"/>
          <p:nvPr/>
        </p:nvSpPr>
        <p:spPr>
          <a:xfrm>
            <a:off x="664779" y="5768975"/>
            <a:ext cx="5057040" cy="3051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Click on the "Google Slides" button below this presentation preview. </a:t>
            </a:r>
            <a:endParaRPr/>
          </a:p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Click on "Make a copy."</a:t>
            </a:r>
            <a:endParaRPr/>
          </a:p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Start editing your presentation.</a:t>
            </a:r>
            <a:endParaRPr/>
          </a:p>
          <a:p>
            <a:pPr indent="-269875" lvl="1" marL="539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You need to sign in to your Google account.</a:t>
            </a:r>
            <a:endParaRPr/>
          </a:p>
        </p:txBody>
      </p:sp>
      <p:sp>
        <p:nvSpPr>
          <p:cNvPr id="440" name="Google Shape;440;p15"/>
          <p:cNvSpPr txBox="1"/>
          <p:nvPr/>
        </p:nvSpPr>
        <p:spPr>
          <a:xfrm>
            <a:off x="6391389" y="5768975"/>
            <a:ext cx="5057040" cy="3051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Click on the "PowerPoint" button below this presentation preview. </a:t>
            </a:r>
            <a:endParaRPr/>
          </a:p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Start editing your presentation.</a:t>
            </a:r>
            <a:endParaRPr/>
          </a:p>
          <a:p>
            <a:pPr indent="-269875" lvl="1" marL="539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Download and install the fonts used in this presentation as listed on the next page.</a:t>
            </a:r>
            <a:endParaRPr/>
          </a:p>
        </p:txBody>
      </p:sp>
      <p:sp>
        <p:nvSpPr>
          <p:cNvPr id="441" name="Google Shape;441;p15"/>
          <p:cNvSpPr txBox="1"/>
          <p:nvPr/>
        </p:nvSpPr>
        <p:spPr>
          <a:xfrm>
            <a:off x="12117999" y="5768975"/>
            <a:ext cx="5057040" cy="2174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Click on the "Canva" button under this presentation preview. </a:t>
            </a:r>
            <a:endParaRPr/>
          </a:p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Start editing your presentation.</a:t>
            </a:r>
            <a:endParaRPr/>
          </a:p>
          <a:p>
            <a:pPr indent="-269875" lvl="1" marL="539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You need to sign in to your Canva account.</a:t>
            </a:r>
            <a:endParaRPr/>
          </a:p>
        </p:txBody>
      </p:sp>
      <p:grpSp>
        <p:nvGrpSpPr>
          <p:cNvPr id="442" name="Google Shape;442;p15"/>
          <p:cNvGrpSpPr/>
          <p:nvPr/>
        </p:nvGrpSpPr>
        <p:grpSpPr>
          <a:xfrm>
            <a:off x="4271067" y="4900063"/>
            <a:ext cx="971829" cy="197224"/>
            <a:chOff x="0" y="-14555"/>
            <a:chExt cx="1295772" cy="262966"/>
          </a:xfrm>
        </p:grpSpPr>
        <p:grpSp>
          <p:nvGrpSpPr>
            <p:cNvPr id="443" name="Google Shape;443;p15"/>
            <p:cNvGrpSpPr/>
            <p:nvPr/>
          </p:nvGrpSpPr>
          <p:grpSpPr>
            <a:xfrm>
              <a:off x="0" y="-14555"/>
              <a:ext cx="248411" cy="262966"/>
              <a:chOff x="0" y="-47625"/>
              <a:chExt cx="812800" cy="860425"/>
            </a:xfrm>
          </p:grpSpPr>
          <p:sp>
            <p:nvSpPr>
              <p:cNvPr id="444" name="Google Shape;444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445" name="Google Shape;445;p1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6" name="Google Shape;446;p15"/>
            <p:cNvGrpSpPr/>
            <p:nvPr/>
          </p:nvGrpSpPr>
          <p:grpSpPr>
            <a:xfrm>
              <a:off x="523681" y="-14555"/>
              <a:ext cx="248411" cy="262966"/>
              <a:chOff x="0" y="-47625"/>
              <a:chExt cx="812800" cy="860425"/>
            </a:xfrm>
          </p:grpSpPr>
          <p:sp>
            <p:nvSpPr>
              <p:cNvPr id="447" name="Google Shape;447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448" name="Google Shape;448;p1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9" name="Google Shape;449;p15"/>
            <p:cNvGrpSpPr/>
            <p:nvPr/>
          </p:nvGrpSpPr>
          <p:grpSpPr>
            <a:xfrm>
              <a:off x="1047361" y="-14555"/>
              <a:ext cx="248411" cy="262966"/>
              <a:chOff x="0" y="-47625"/>
              <a:chExt cx="812800" cy="860425"/>
            </a:xfrm>
          </p:grpSpPr>
          <p:sp>
            <p:nvSpPr>
              <p:cNvPr id="450" name="Google Shape;450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451" name="Google Shape;451;p1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52" name="Google Shape;452;p15"/>
          <p:cNvGrpSpPr/>
          <p:nvPr/>
        </p:nvGrpSpPr>
        <p:grpSpPr>
          <a:xfrm>
            <a:off x="9977577" y="4900063"/>
            <a:ext cx="971829" cy="197224"/>
            <a:chOff x="0" y="-14555"/>
            <a:chExt cx="1295772" cy="262966"/>
          </a:xfrm>
        </p:grpSpPr>
        <p:grpSp>
          <p:nvGrpSpPr>
            <p:cNvPr id="453" name="Google Shape;453;p15"/>
            <p:cNvGrpSpPr/>
            <p:nvPr/>
          </p:nvGrpSpPr>
          <p:grpSpPr>
            <a:xfrm>
              <a:off x="0" y="-14555"/>
              <a:ext cx="248411" cy="262966"/>
              <a:chOff x="0" y="-47625"/>
              <a:chExt cx="812800" cy="860425"/>
            </a:xfrm>
          </p:grpSpPr>
          <p:sp>
            <p:nvSpPr>
              <p:cNvPr id="454" name="Google Shape;454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455" name="Google Shape;455;p1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6" name="Google Shape;456;p15"/>
            <p:cNvGrpSpPr/>
            <p:nvPr/>
          </p:nvGrpSpPr>
          <p:grpSpPr>
            <a:xfrm>
              <a:off x="523681" y="-14555"/>
              <a:ext cx="248411" cy="262966"/>
              <a:chOff x="0" y="-47625"/>
              <a:chExt cx="812800" cy="860425"/>
            </a:xfrm>
          </p:grpSpPr>
          <p:sp>
            <p:nvSpPr>
              <p:cNvPr id="457" name="Google Shape;457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458" name="Google Shape;458;p1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9" name="Google Shape;459;p15"/>
            <p:cNvGrpSpPr/>
            <p:nvPr/>
          </p:nvGrpSpPr>
          <p:grpSpPr>
            <a:xfrm>
              <a:off x="1047361" y="-14555"/>
              <a:ext cx="248411" cy="262966"/>
              <a:chOff x="0" y="-47625"/>
              <a:chExt cx="812800" cy="860425"/>
            </a:xfrm>
          </p:grpSpPr>
          <p:sp>
            <p:nvSpPr>
              <p:cNvPr id="460" name="Google Shape;460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461" name="Google Shape;461;p1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62" name="Google Shape;462;p15"/>
          <p:cNvGrpSpPr/>
          <p:nvPr/>
        </p:nvGrpSpPr>
        <p:grpSpPr>
          <a:xfrm>
            <a:off x="15706104" y="4900063"/>
            <a:ext cx="971829" cy="197224"/>
            <a:chOff x="0" y="-14555"/>
            <a:chExt cx="1295772" cy="262966"/>
          </a:xfrm>
        </p:grpSpPr>
        <p:grpSp>
          <p:nvGrpSpPr>
            <p:cNvPr id="463" name="Google Shape;463;p15"/>
            <p:cNvGrpSpPr/>
            <p:nvPr/>
          </p:nvGrpSpPr>
          <p:grpSpPr>
            <a:xfrm>
              <a:off x="0" y="-14555"/>
              <a:ext cx="248411" cy="262966"/>
              <a:chOff x="0" y="-47625"/>
              <a:chExt cx="812800" cy="860425"/>
            </a:xfrm>
          </p:grpSpPr>
          <p:sp>
            <p:nvSpPr>
              <p:cNvPr id="464" name="Google Shape;464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465" name="Google Shape;465;p1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6" name="Google Shape;466;p15"/>
            <p:cNvGrpSpPr/>
            <p:nvPr/>
          </p:nvGrpSpPr>
          <p:grpSpPr>
            <a:xfrm>
              <a:off x="523681" y="-14555"/>
              <a:ext cx="248411" cy="262966"/>
              <a:chOff x="0" y="-47625"/>
              <a:chExt cx="812800" cy="860425"/>
            </a:xfrm>
          </p:grpSpPr>
          <p:sp>
            <p:nvSpPr>
              <p:cNvPr id="467" name="Google Shape;467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468" name="Google Shape;468;p1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9" name="Google Shape;469;p15"/>
            <p:cNvGrpSpPr/>
            <p:nvPr/>
          </p:nvGrpSpPr>
          <p:grpSpPr>
            <a:xfrm>
              <a:off x="1047361" y="-14555"/>
              <a:ext cx="248411" cy="262966"/>
              <a:chOff x="0" y="-47625"/>
              <a:chExt cx="812800" cy="860425"/>
            </a:xfrm>
          </p:grpSpPr>
          <p:sp>
            <p:nvSpPr>
              <p:cNvPr id="470" name="Google Shape;470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471" name="Google Shape;471;p1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16"/>
          <p:cNvPicPr preferRelativeResize="0"/>
          <p:nvPr/>
        </p:nvPicPr>
        <p:blipFill rotWithShape="1">
          <a:blip r:embed="rId3">
            <a:alphaModFix/>
          </a:blip>
          <a:srcRect b="21276" l="-24999" r="-24998" t="22472"/>
          <a:stretch/>
        </p:blipFill>
        <p:spPr>
          <a:xfrm>
            <a:off x="-4572000" y="0"/>
            <a:ext cx="27432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7" name="Google Shape;477;p16"/>
          <p:cNvGrpSpPr/>
          <p:nvPr/>
        </p:nvGrpSpPr>
        <p:grpSpPr>
          <a:xfrm>
            <a:off x="1013145" y="3559893"/>
            <a:ext cx="4996875" cy="6436706"/>
            <a:chOff x="0" y="-47625"/>
            <a:chExt cx="1316049" cy="1695264"/>
          </a:xfrm>
        </p:grpSpPr>
        <p:sp>
          <p:nvSpPr>
            <p:cNvPr id="478" name="Google Shape;478;p16"/>
            <p:cNvSpPr/>
            <p:nvPr/>
          </p:nvSpPr>
          <p:spPr>
            <a:xfrm>
              <a:off x="0" y="0"/>
              <a:ext cx="1316049" cy="1647639"/>
            </a:xfrm>
            <a:custGeom>
              <a:rect b="b" l="l" r="r" t="t"/>
              <a:pathLst>
                <a:path extrusionOk="0" h="1647639" w="1316049">
                  <a:moveTo>
                    <a:pt x="0" y="0"/>
                  </a:moveTo>
                  <a:lnTo>
                    <a:pt x="1316049" y="0"/>
                  </a:lnTo>
                  <a:lnTo>
                    <a:pt x="1316049" y="1647639"/>
                  </a:lnTo>
                  <a:lnTo>
                    <a:pt x="0" y="164763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79" name="Google Shape;479;p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0" name="Google Shape;480;p16"/>
          <p:cNvGrpSpPr/>
          <p:nvPr/>
        </p:nvGrpSpPr>
        <p:grpSpPr>
          <a:xfrm>
            <a:off x="6645563" y="3559893"/>
            <a:ext cx="4996875" cy="6436706"/>
            <a:chOff x="0" y="-47625"/>
            <a:chExt cx="1316049" cy="1695264"/>
          </a:xfrm>
        </p:grpSpPr>
        <p:sp>
          <p:nvSpPr>
            <p:cNvPr id="481" name="Google Shape;481;p16"/>
            <p:cNvSpPr/>
            <p:nvPr/>
          </p:nvSpPr>
          <p:spPr>
            <a:xfrm>
              <a:off x="0" y="0"/>
              <a:ext cx="1316049" cy="1647639"/>
            </a:xfrm>
            <a:custGeom>
              <a:rect b="b" l="l" r="r" t="t"/>
              <a:pathLst>
                <a:path extrusionOk="0" h="1647639" w="1316049">
                  <a:moveTo>
                    <a:pt x="0" y="0"/>
                  </a:moveTo>
                  <a:lnTo>
                    <a:pt x="1316049" y="0"/>
                  </a:lnTo>
                  <a:lnTo>
                    <a:pt x="1316049" y="1647639"/>
                  </a:lnTo>
                  <a:lnTo>
                    <a:pt x="0" y="164763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82" name="Google Shape;482;p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3" name="Google Shape;483;p16"/>
          <p:cNvGrpSpPr/>
          <p:nvPr/>
        </p:nvGrpSpPr>
        <p:grpSpPr>
          <a:xfrm>
            <a:off x="12277980" y="3559893"/>
            <a:ext cx="4996875" cy="6436706"/>
            <a:chOff x="0" y="-47625"/>
            <a:chExt cx="1316049" cy="1695264"/>
          </a:xfrm>
        </p:grpSpPr>
        <p:sp>
          <p:nvSpPr>
            <p:cNvPr id="484" name="Google Shape;484;p16"/>
            <p:cNvSpPr/>
            <p:nvPr/>
          </p:nvSpPr>
          <p:spPr>
            <a:xfrm>
              <a:off x="0" y="0"/>
              <a:ext cx="1316049" cy="1647639"/>
            </a:xfrm>
            <a:custGeom>
              <a:rect b="b" l="l" r="r" t="t"/>
              <a:pathLst>
                <a:path extrusionOk="0" h="1647639" w="1316049">
                  <a:moveTo>
                    <a:pt x="0" y="0"/>
                  </a:moveTo>
                  <a:lnTo>
                    <a:pt x="1316049" y="0"/>
                  </a:lnTo>
                  <a:lnTo>
                    <a:pt x="1316049" y="1647639"/>
                  </a:lnTo>
                  <a:lnTo>
                    <a:pt x="0" y="164763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85" name="Google Shape;485;p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86" name="Google Shape;486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71102" y="6636249"/>
            <a:ext cx="3080960" cy="3107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65441" y="6381325"/>
            <a:ext cx="2157119" cy="3362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896653" y="6868659"/>
            <a:ext cx="3759529" cy="2174867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16"/>
          <p:cNvSpPr txBox="1"/>
          <p:nvPr/>
        </p:nvSpPr>
        <p:spPr>
          <a:xfrm>
            <a:off x="7148333" y="4436184"/>
            <a:ext cx="3991334" cy="16630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9" u="non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Click on the "Share" button on the top right corner in Canva and click on "More" at the bottom of the menu.</a:t>
            </a:r>
            <a:endParaRPr/>
          </a:p>
        </p:txBody>
      </p:sp>
      <p:sp>
        <p:nvSpPr>
          <p:cNvPr id="490" name="Google Shape;490;p16"/>
          <p:cNvSpPr txBox="1"/>
          <p:nvPr/>
        </p:nvSpPr>
        <p:spPr>
          <a:xfrm>
            <a:off x="1225900" y="4540925"/>
            <a:ext cx="4657200" cy="19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9" u="non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Click on the "Canva" button next to this presentation. Start editing your presentation. You may need to sign in to your Canva account.</a:t>
            </a:r>
            <a:endParaRPr/>
          </a:p>
        </p:txBody>
      </p:sp>
      <p:sp>
        <p:nvSpPr>
          <p:cNvPr id="491" name="Google Shape;491;p16"/>
          <p:cNvSpPr txBox="1"/>
          <p:nvPr/>
        </p:nvSpPr>
        <p:spPr>
          <a:xfrm>
            <a:off x="12895759" y="4436184"/>
            <a:ext cx="3760423" cy="16630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9" u="non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Enter "PowerPoint" in the search bar and click on the PowerPoint icon to download.</a:t>
            </a:r>
            <a:endParaRPr/>
          </a:p>
        </p:txBody>
      </p:sp>
      <p:sp>
        <p:nvSpPr>
          <p:cNvPr id="492" name="Google Shape;492;p16"/>
          <p:cNvSpPr txBox="1"/>
          <p:nvPr/>
        </p:nvSpPr>
        <p:spPr>
          <a:xfrm>
            <a:off x="616899" y="554707"/>
            <a:ext cx="17054203" cy="1990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DOWNLOAD THIS PRESENTATION AS 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A POWERPOINT TEMPLATE IN 3 STEPS</a:t>
            </a:r>
            <a:endParaRPr/>
          </a:p>
        </p:txBody>
      </p:sp>
      <p:grpSp>
        <p:nvGrpSpPr>
          <p:cNvPr id="493" name="Google Shape;493;p16"/>
          <p:cNvGrpSpPr/>
          <p:nvPr/>
        </p:nvGrpSpPr>
        <p:grpSpPr>
          <a:xfrm>
            <a:off x="2011469" y="1884846"/>
            <a:ext cx="3086095" cy="3592418"/>
            <a:chOff x="-227983" y="-324130"/>
            <a:chExt cx="812800" cy="946150"/>
          </a:xfrm>
        </p:grpSpPr>
        <p:sp>
          <p:nvSpPr>
            <p:cNvPr id="494" name="Google Shape;494;p16"/>
            <p:cNvSpPr/>
            <p:nvPr/>
          </p:nvSpPr>
          <p:spPr>
            <a:xfrm>
              <a:off x="0" y="0"/>
              <a:ext cx="334218" cy="329318"/>
            </a:xfrm>
            <a:custGeom>
              <a:rect b="b" l="l" r="r" t="t"/>
              <a:pathLst>
                <a:path extrusionOk="0" h="329318" w="334218">
                  <a:moveTo>
                    <a:pt x="0" y="0"/>
                  </a:moveTo>
                  <a:lnTo>
                    <a:pt x="334218" y="0"/>
                  </a:lnTo>
                  <a:lnTo>
                    <a:pt x="334218" y="329318"/>
                  </a:lnTo>
                  <a:lnTo>
                    <a:pt x="0" y="329318"/>
                  </a:lnTo>
                  <a:close/>
                </a:path>
              </a:pathLst>
            </a:custGeom>
            <a:solidFill>
              <a:srgbClr val="6CE5E8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95" name="Google Shape;495;p16"/>
            <p:cNvSpPr txBox="1"/>
            <p:nvPr/>
          </p:nvSpPr>
          <p:spPr>
            <a:xfrm>
              <a:off x="-227983" y="-324130"/>
              <a:ext cx="812800" cy="9461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>
                  <a:solidFill>
                    <a:srgbClr val="000000"/>
                  </a:solidFill>
                  <a:latin typeface="Forum"/>
                  <a:ea typeface="Forum"/>
                  <a:cs typeface="Forum"/>
                  <a:sym typeface="Forum"/>
                </a:rPr>
                <a:t>1</a:t>
              </a:r>
              <a:endParaRPr/>
            </a:p>
          </p:txBody>
        </p:sp>
      </p:grpSp>
      <p:grpSp>
        <p:nvGrpSpPr>
          <p:cNvPr id="496" name="Google Shape;496;p16"/>
          <p:cNvGrpSpPr/>
          <p:nvPr/>
        </p:nvGrpSpPr>
        <p:grpSpPr>
          <a:xfrm>
            <a:off x="7627944" y="1944510"/>
            <a:ext cx="3086095" cy="3592418"/>
            <a:chOff x="-232182" y="-308416"/>
            <a:chExt cx="812800" cy="946150"/>
          </a:xfrm>
        </p:grpSpPr>
        <p:sp>
          <p:nvSpPr>
            <p:cNvPr id="497" name="Google Shape;497;p16"/>
            <p:cNvSpPr/>
            <p:nvPr/>
          </p:nvSpPr>
          <p:spPr>
            <a:xfrm>
              <a:off x="0" y="0"/>
              <a:ext cx="334218" cy="329318"/>
            </a:xfrm>
            <a:custGeom>
              <a:rect b="b" l="l" r="r" t="t"/>
              <a:pathLst>
                <a:path extrusionOk="0" h="329318" w="334218">
                  <a:moveTo>
                    <a:pt x="0" y="0"/>
                  </a:moveTo>
                  <a:lnTo>
                    <a:pt x="334218" y="0"/>
                  </a:lnTo>
                  <a:lnTo>
                    <a:pt x="334218" y="329318"/>
                  </a:lnTo>
                  <a:lnTo>
                    <a:pt x="0" y="329318"/>
                  </a:lnTo>
                  <a:close/>
                </a:path>
              </a:pathLst>
            </a:custGeom>
            <a:solidFill>
              <a:srgbClr val="6CE5E8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98" name="Google Shape;498;p16"/>
            <p:cNvSpPr txBox="1"/>
            <p:nvPr/>
          </p:nvSpPr>
          <p:spPr>
            <a:xfrm>
              <a:off x="-232182" y="-308416"/>
              <a:ext cx="812800" cy="9461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>
                  <a:solidFill>
                    <a:srgbClr val="000000"/>
                  </a:solidFill>
                  <a:latin typeface="Forum"/>
                  <a:ea typeface="Forum"/>
                  <a:cs typeface="Forum"/>
                  <a:sym typeface="Forum"/>
                </a:rPr>
                <a:t>2</a:t>
              </a:r>
              <a:endParaRPr/>
            </a:p>
          </p:txBody>
        </p:sp>
      </p:grpSp>
      <p:grpSp>
        <p:nvGrpSpPr>
          <p:cNvPr id="499" name="Google Shape;499;p16"/>
          <p:cNvGrpSpPr/>
          <p:nvPr/>
        </p:nvGrpSpPr>
        <p:grpSpPr>
          <a:xfrm>
            <a:off x="13242472" y="1906409"/>
            <a:ext cx="3086095" cy="3592418"/>
            <a:chOff x="-236894" y="-318451"/>
            <a:chExt cx="812800" cy="946150"/>
          </a:xfrm>
        </p:grpSpPr>
        <p:sp>
          <p:nvSpPr>
            <p:cNvPr id="500" name="Google Shape;500;p16"/>
            <p:cNvSpPr/>
            <p:nvPr/>
          </p:nvSpPr>
          <p:spPr>
            <a:xfrm>
              <a:off x="0" y="0"/>
              <a:ext cx="334218" cy="329318"/>
            </a:xfrm>
            <a:custGeom>
              <a:rect b="b" l="l" r="r" t="t"/>
              <a:pathLst>
                <a:path extrusionOk="0" h="329318" w="334218">
                  <a:moveTo>
                    <a:pt x="0" y="0"/>
                  </a:moveTo>
                  <a:lnTo>
                    <a:pt x="334218" y="0"/>
                  </a:lnTo>
                  <a:lnTo>
                    <a:pt x="334218" y="329318"/>
                  </a:lnTo>
                  <a:lnTo>
                    <a:pt x="0" y="329318"/>
                  </a:lnTo>
                  <a:close/>
                </a:path>
              </a:pathLst>
            </a:custGeom>
            <a:solidFill>
              <a:srgbClr val="6CE5E8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01" name="Google Shape;501;p16"/>
            <p:cNvSpPr txBox="1"/>
            <p:nvPr/>
          </p:nvSpPr>
          <p:spPr>
            <a:xfrm>
              <a:off x="-236894" y="-318451"/>
              <a:ext cx="812800" cy="9461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>
                  <a:solidFill>
                    <a:srgbClr val="000000"/>
                  </a:solidFill>
                  <a:latin typeface="Forum"/>
                  <a:ea typeface="Forum"/>
                  <a:cs typeface="Forum"/>
                  <a:sym typeface="Forum"/>
                </a:rPr>
                <a:t>3</a:t>
              </a:r>
              <a:endParaRPr/>
            </a:p>
          </p:txBody>
        </p:sp>
      </p:grpSp>
      <p:grpSp>
        <p:nvGrpSpPr>
          <p:cNvPr id="502" name="Google Shape;502;p16"/>
          <p:cNvGrpSpPr/>
          <p:nvPr/>
        </p:nvGrpSpPr>
        <p:grpSpPr>
          <a:xfrm>
            <a:off x="16357366" y="8489794"/>
            <a:ext cx="1930634" cy="1797206"/>
            <a:chOff x="0" y="-9092"/>
            <a:chExt cx="2574179" cy="2396275"/>
          </a:xfrm>
        </p:grpSpPr>
        <p:grpSp>
          <p:nvGrpSpPr>
            <p:cNvPr id="503" name="Google Shape;503;p16"/>
            <p:cNvGrpSpPr/>
            <p:nvPr/>
          </p:nvGrpSpPr>
          <p:grpSpPr>
            <a:xfrm>
              <a:off x="0" y="-9092"/>
              <a:ext cx="155167" cy="164259"/>
              <a:chOff x="0" y="-47625"/>
              <a:chExt cx="812800" cy="860425"/>
            </a:xfrm>
          </p:grpSpPr>
          <p:sp>
            <p:nvSpPr>
              <p:cNvPr id="504" name="Google Shape;504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505" name="Google Shape;505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6" name="Google Shape;506;p16"/>
            <p:cNvGrpSpPr/>
            <p:nvPr/>
          </p:nvGrpSpPr>
          <p:grpSpPr>
            <a:xfrm>
              <a:off x="0" y="438505"/>
              <a:ext cx="155167" cy="164259"/>
              <a:chOff x="0" y="-47625"/>
              <a:chExt cx="812800" cy="860425"/>
            </a:xfrm>
          </p:grpSpPr>
          <p:sp>
            <p:nvSpPr>
              <p:cNvPr id="507" name="Google Shape;507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508" name="Google Shape;508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9" name="Google Shape;509;p16"/>
            <p:cNvGrpSpPr/>
            <p:nvPr/>
          </p:nvGrpSpPr>
          <p:grpSpPr>
            <a:xfrm>
              <a:off x="604753" y="-9092"/>
              <a:ext cx="155167" cy="164259"/>
              <a:chOff x="0" y="-47625"/>
              <a:chExt cx="812800" cy="860425"/>
            </a:xfrm>
          </p:grpSpPr>
          <p:sp>
            <p:nvSpPr>
              <p:cNvPr id="510" name="Google Shape;510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511" name="Google Shape;511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2" name="Google Shape;512;p16"/>
            <p:cNvGrpSpPr/>
            <p:nvPr/>
          </p:nvGrpSpPr>
          <p:grpSpPr>
            <a:xfrm>
              <a:off x="604753" y="438505"/>
              <a:ext cx="155167" cy="164259"/>
              <a:chOff x="0" y="-47625"/>
              <a:chExt cx="812800" cy="860425"/>
            </a:xfrm>
          </p:grpSpPr>
          <p:sp>
            <p:nvSpPr>
              <p:cNvPr id="513" name="Google Shape;513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514" name="Google Shape;514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5" name="Google Shape;515;p16"/>
            <p:cNvGrpSpPr/>
            <p:nvPr/>
          </p:nvGrpSpPr>
          <p:grpSpPr>
            <a:xfrm>
              <a:off x="1209506" y="-9092"/>
              <a:ext cx="155167" cy="164259"/>
              <a:chOff x="0" y="-47625"/>
              <a:chExt cx="812800" cy="860425"/>
            </a:xfrm>
          </p:grpSpPr>
          <p:sp>
            <p:nvSpPr>
              <p:cNvPr id="516" name="Google Shape;516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517" name="Google Shape;517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8" name="Google Shape;518;p16"/>
            <p:cNvGrpSpPr/>
            <p:nvPr/>
          </p:nvGrpSpPr>
          <p:grpSpPr>
            <a:xfrm>
              <a:off x="1209506" y="438505"/>
              <a:ext cx="155167" cy="164259"/>
              <a:chOff x="0" y="-47625"/>
              <a:chExt cx="812800" cy="860425"/>
            </a:xfrm>
          </p:grpSpPr>
          <p:sp>
            <p:nvSpPr>
              <p:cNvPr id="519" name="Google Shape;519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520" name="Google Shape;520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1" name="Google Shape;521;p16"/>
            <p:cNvGrpSpPr/>
            <p:nvPr/>
          </p:nvGrpSpPr>
          <p:grpSpPr>
            <a:xfrm>
              <a:off x="1814259" y="-9092"/>
              <a:ext cx="155167" cy="164259"/>
              <a:chOff x="0" y="-47625"/>
              <a:chExt cx="812800" cy="860425"/>
            </a:xfrm>
          </p:grpSpPr>
          <p:sp>
            <p:nvSpPr>
              <p:cNvPr id="522" name="Google Shape;522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523" name="Google Shape;523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4" name="Google Shape;524;p16"/>
            <p:cNvGrpSpPr/>
            <p:nvPr/>
          </p:nvGrpSpPr>
          <p:grpSpPr>
            <a:xfrm>
              <a:off x="1814259" y="438505"/>
              <a:ext cx="155167" cy="164259"/>
              <a:chOff x="0" y="-47625"/>
              <a:chExt cx="812800" cy="860425"/>
            </a:xfrm>
          </p:grpSpPr>
          <p:sp>
            <p:nvSpPr>
              <p:cNvPr id="525" name="Google Shape;525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526" name="Google Shape;526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7" name="Google Shape;527;p16"/>
            <p:cNvGrpSpPr/>
            <p:nvPr/>
          </p:nvGrpSpPr>
          <p:grpSpPr>
            <a:xfrm>
              <a:off x="2419012" y="-9092"/>
              <a:ext cx="155167" cy="164259"/>
              <a:chOff x="0" y="-47625"/>
              <a:chExt cx="812800" cy="860425"/>
            </a:xfrm>
          </p:grpSpPr>
          <p:sp>
            <p:nvSpPr>
              <p:cNvPr id="528" name="Google Shape;528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529" name="Google Shape;529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0" name="Google Shape;530;p16"/>
            <p:cNvGrpSpPr/>
            <p:nvPr/>
          </p:nvGrpSpPr>
          <p:grpSpPr>
            <a:xfrm>
              <a:off x="2419012" y="438505"/>
              <a:ext cx="155167" cy="164259"/>
              <a:chOff x="0" y="-47625"/>
              <a:chExt cx="812800" cy="860425"/>
            </a:xfrm>
          </p:grpSpPr>
          <p:sp>
            <p:nvSpPr>
              <p:cNvPr id="531" name="Google Shape;531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532" name="Google Shape;532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3" name="Google Shape;533;p16"/>
            <p:cNvGrpSpPr/>
            <p:nvPr/>
          </p:nvGrpSpPr>
          <p:grpSpPr>
            <a:xfrm>
              <a:off x="0" y="884610"/>
              <a:ext cx="155167" cy="164259"/>
              <a:chOff x="0" y="-47625"/>
              <a:chExt cx="812800" cy="860425"/>
            </a:xfrm>
          </p:grpSpPr>
          <p:sp>
            <p:nvSpPr>
              <p:cNvPr id="534" name="Google Shape;534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535" name="Google Shape;535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6" name="Google Shape;536;p16"/>
            <p:cNvGrpSpPr/>
            <p:nvPr/>
          </p:nvGrpSpPr>
          <p:grpSpPr>
            <a:xfrm>
              <a:off x="604753" y="884610"/>
              <a:ext cx="155167" cy="164259"/>
              <a:chOff x="0" y="-47625"/>
              <a:chExt cx="812800" cy="860425"/>
            </a:xfrm>
          </p:grpSpPr>
          <p:sp>
            <p:nvSpPr>
              <p:cNvPr id="537" name="Google Shape;537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538" name="Google Shape;538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9" name="Google Shape;539;p16"/>
            <p:cNvGrpSpPr/>
            <p:nvPr/>
          </p:nvGrpSpPr>
          <p:grpSpPr>
            <a:xfrm>
              <a:off x="1209506" y="884610"/>
              <a:ext cx="155167" cy="164259"/>
              <a:chOff x="0" y="-47625"/>
              <a:chExt cx="812800" cy="860425"/>
            </a:xfrm>
          </p:grpSpPr>
          <p:sp>
            <p:nvSpPr>
              <p:cNvPr id="540" name="Google Shape;540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541" name="Google Shape;541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2" name="Google Shape;542;p16"/>
            <p:cNvGrpSpPr/>
            <p:nvPr/>
          </p:nvGrpSpPr>
          <p:grpSpPr>
            <a:xfrm>
              <a:off x="1814259" y="884610"/>
              <a:ext cx="155167" cy="164259"/>
              <a:chOff x="0" y="-47625"/>
              <a:chExt cx="812800" cy="860425"/>
            </a:xfrm>
          </p:grpSpPr>
          <p:sp>
            <p:nvSpPr>
              <p:cNvPr id="543" name="Google Shape;543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544" name="Google Shape;544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5" name="Google Shape;545;p16"/>
            <p:cNvGrpSpPr/>
            <p:nvPr/>
          </p:nvGrpSpPr>
          <p:grpSpPr>
            <a:xfrm>
              <a:off x="2419012" y="884610"/>
              <a:ext cx="155167" cy="164259"/>
              <a:chOff x="0" y="-47625"/>
              <a:chExt cx="812800" cy="860425"/>
            </a:xfrm>
          </p:grpSpPr>
          <p:sp>
            <p:nvSpPr>
              <p:cNvPr id="546" name="Google Shape;546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547" name="Google Shape;547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8" name="Google Shape;548;p16"/>
            <p:cNvGrpSpPr/>
            <p:nvPr/>
          </p:nvGrpSpPr>
          <p:grpSpPr>
            <a:xfrm>
              <a:off x="0" y="1330714"/>
              <a:ext cx="155167" cy="164259"/>
              <a:chOff x="0" y="-47625"/>
              <a:chExt cx="812800" cy="860425"/>
            </a:xfrm>
          </p:grpSpPr>
          <p:sp>
            <p:nvSpPr>
              <p:cNvPr id="549" name="Google Shape;549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550" name="Google Shape;550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1" name="Google Shape;551;p16"/>
            <p:cNvGrpSpPr/>
            <p:nvPr/>
          </p:nvGrpSpPr>
          <p:grpSpPr>
            <a:xfrm>
              <a:off x="604753" y="1330714"/>
              <a:ext cx="155167" cy="164259"/>
              <a:chOff x="0" y="-47625"/>
              <a:chExt cx="812800" cy="860425"/>
            </a:xfrm>
          </p:grpSpPr>
          <p:sp>
            <p:nvSpPr>
              <p:cNvPr id="552" name="Google Shape;552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553" name="Google Shape;553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4" name="Google Shape;554;p16"/>
            <p:cNvGrpSpPr/>
            <p:nvPr/>
          </p:nvGrpSpPr>
          <p:grpSpPr>
            <a:xfrm>
              <a:off x="1209506" y="1330714"/>
              <a:ext cx="155167" cy="164259"/>
              <a:chOff x="0" y="-47625"/>
              <a:chExt cx="812800" cy="860425"/>
            </a:xfrm>
          </p:grpSpPr>
          <p:sp>
            <p:nvSpPr>
              <p:cNvPr id="555" name="Google Shape;555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556" name="Google Shape;556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7" name="Google Shape;557;p16"/>
            <p:cNvGrpSpPr/>
            <p:nvPr/>
          </p:nvGrpSpPr>
          <p:grpSpPr>
            <a:xfrm>
              <a:off x="1814259" y="1330714"/>
              <a:ext cx="155167" cy="164259"/>
              <a:chOff x="0" y="-47625"/>
              <a:chExt cx="812800" cy="860425"/>
            </a:xfrm>
          </p:grpSpPr>
          <p:sp>
            <p:nvSpPr>
              <p:cNvPr id="558" name="Google Shape;558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559" name="Google Shape;559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0" name="Google Shape;560;p16"/>
            <p:cNvGrpSpPr/>
            <p:nvPr/>
          </p:nvGrpSpPr>
          <p:grpSpPr>
            <a:xfrm>
              <a:off x="2419012" y="1330714"/>
              <a:ext cx="155167" cy="164259"/>
              <a:chOff x="0" y="-47625"/>
              <a:chExt cx="812800" cy="860425"/>
            </a:xfrm>
          </p:grpSpPr>
          <p:sp>
            <p:nvSpPr>
              <p:cNvPr id="561" name="Google Shape;561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562" name="Google Shape;562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3" name="Google Shape;563;p16"/>
            <p:cNvGrpSpPr/>
            <p:nvPr/>
          </p:nvGrpSpPr>
          <p:grpSpPr>
            <a:xfrm>
              <a:off x="0" y="1776819"/>
              <a:ext cx="155167" cy="164259"/>
              <a:chOff x="0" y="-47625"/>
              <a:chExt cx="812800" cy="860425"/>
            </a:xfrm>
          </p:grpSpPr>
          <p:sp>
            <p:nvSpPr>
              <p:cNvPr id="564" name="Google Shape;564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565" name="Google Shape;565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6" name="Google Shape;566;p16"/>
            <p:cNvGrpSpPr/>
            <p:nvPr/>
          </p:nvGrpSpPr>
          <p:grpSpPr>
            <a:xfrm>
              <a:off x="604753" y="1776819"/>
              <a:ext cx="155167" cy="164259"/>
              <a:chOff x="0" y="-47625"/>
              <a:chExt cx="812800" cy="860425"/>
            </a:xfrm>
          </p:grpSpPr>
          <p:sp>
            <p:nvSpPr>
              <p:cNvPr id="567" name="Google Shape;567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568" name="Google Shape;568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9" name="Google Shape;569;p16"/>
            <p:cNvGrpSpPr/>
            <p:nvPr/>
          </p:nvGrpSpPr>
          <p:grpSpPr>
            <a:xfrm>
              <a:off x="1209506" y="1776819"/>
              <a:ext cx="155167" cy="164259"/>
              <a:chOff x="0" y="-47625"/>
              <a:chExt cx="812800" cy="860425"/>
            </a:xfrm>
          </p:grpSpPr>
          <p:sp>
            <p:nvSpPr>
              <p:cNvPr id="570" name="Google Shape;570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571" name="Google Shape;571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2" name="Google Shape;572;p16"/>
            <p:cNvGrpSpPr/>
            <p:nvPr/>
          </p:nvGrpSpPr>
          <p:grpSpPr>
            <a:xfrm>
              <a:off x="1814259" y="1776819"/>
              <a:ext cx="155167" cy="164259"/>
              <a:chOff x="0" y="-47625"/>
              <a:chExt cx="812800" cy="860425"/>
            </a:xfrm>
          </p:grpSpPr>
          <p:sp>
            <p:nvSpPr>
              <p:cNvPr id="573" name="Google Shape;573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574" name="Google Shape;574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5" name="Google Shape;575;p16"/>
            <p:cNvGrpSpPr/>
            <p:nvPr/>
          </p:nvGrpSpPr>
          <p:grpSpPr>
            <a:xfrm>
              <a:off x="2419012" y="1776819"/>
              <a:ext cx="155167" cy="164259"/>
              <a:chOff x="0" y="-47625"/>
              <a:chExt cx="812800" cy="860425"/>
            </a:xfrm>
          </p:grpSpPr>
          <p:sp>
            <p:nvSpPr>
              <p:cNvPr id="576" name="Google Shape;576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577" name="Google Shape;577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8" name="Google Shape;578;p16"/>
            <p:cNvGrpSpPr/>
            <p:nvPr/>
          </p:nvGrpSpPr>
          <p:grpSpPr>
            <a:xfrm>
              <a:off x="0" y="2222924"/>
              <a:ext cx="155167" cy="164259"/>
              <a:chOff x="0" y="-47625"/>
              <a:chExt cx="812800" cy="860425"/>
            </a:xfrm>
          </p:grpSpPr>
          <p:sp>
            <p:nvSpPr>
              <p:cNvPr id="579" name="Google Shape;579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580" name="Google Shape;580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1" name="Google Shape;581;p16"/>
            <p:cNvGrpSpPr/>
            <p:nvPr/>
          </p:nvGrpSpPr>
          <p:grpSpPr>
            <a:xfrm>
              <a:off x="604753" y="2222924"/>
              <a:ext cx="155167" cy="164259"/>
              <a:chOff x="0" y="-47625"/>
              <a:chExt cx="812800" cy="860425"/>
            </a:xfrm>
          </p:grpSpPr>
          <p:sp>
            <p:nvSpPr>
              <p:cNvPr id="582" name="Google Shape;582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583" name="Google Shape;583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4" name="Google Shape;584;p16"/>
            <p:cNvGrpSpPr/>
            <p:nvPr/>
          </p:nvGrpSpPr>
          <p:grpSpPr>
            <a:xfrm>
              <a:off x="1209506" y="2222924"/>
              <a:ext cx="155167" cy="164259"/>
              <a:chOff x="0" y="-47625"/>
              <a:chExt cx="812800" cy="860425"/>
            </a:xfrm>
          </p:grpSpPr>
          <p:sp>
            <p:nvSpPr>
              <p:cNvPr id="585" name="Google Shape;585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586" name="Google Shape;586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7" name="Google Shape;587;p16"/>
            <p:cNvGrpSpPr/>
            <p:nvPr/>
          </p:nvGrpSpPr>
          <p:grpSpPr>
            <a:xfrm>
              <a:off x="1814259" y="2222924"/>
              <a:ext cx="155167" cy="164259"/>
              <a:chOff x="0" y="-47625"/>
              <a:chExt cx="812800" cy="860425"/>
            </a:xfrm>
          </p:grpSpPr>
          <p:sp>
            <p:nvSpPr>
              <p:cNvPr id="588" name="Google Shape;588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589" name="Google Shape;589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0" name="Google Shape;590;p16"/>
            <p:cNvGrpSpPr/>
            <p:nvPr/>
          </p:nvGrpSpPr>
          <p:grpSpPr>
            <a:xfrm>
              <a:off x="2419012" y="2222924"/>
              <a:ext cx="155167" cy="164259"/>
              <a:chOff x="0" y="-47625"/>
              <a:chExt cx="812800" cy="860425"/>
            </a:xfrm>
          </p:grpSpPr>
          <p:sp>
            <p:nvSpPr>
              <p:cNvPr id="591" name="Google Shape;591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592" name="Google Shape;592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93" name="Google Shape;593;p16"/>
          <p:cNvGrpSpPr/>
          <p:nvPr/>
        </p:nvGrpSpPr>
        <p:grpSpPr>
          <a:xfrm>
            <a:off x="-348418" y="2568703"/>
            <a:ext cx="1930634" cy="1797206"/>
            <a:chOff x="0" y="-9092"/>
            <a:chExt cx="2574179" cy="2396275"/>
          </a:xfrm>
        </p:grpSpPr>
        <p:grpSp>
          <p:nvGrpSpPr>
            <p:cNvPr id="594" name="Google Shape;594;p16"/>
            <p:cNvGrpSpPr/>
            <p:nvPr/>
          </p:nvGrpSpPr>
          <p:grpSpPr>
            <a:xfrm>
              <a:off x="0" y="-9092"/>
              <a:ext cx="155167" cy="164259"/>
              <a:chOff x="0" y="-47625"/>
              <a:chExt cx="812800" cy="860425"/>
            </a:xfrm>
          </p:grpSpPr>
          <p:sp>
            <p:nvSpPr>
              <p:cNvPr id="595" name="Google Shape;595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596" name="Google Shape;596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7" name="Google Shape;597;p16"/>
            <p:cNvGrpSpPr/>
            <p:nvPr/>
          </p:nvGrpSpPr>
          <p:grpSpPr>
            <a:xfrm>
              <a:off x="0" y="438505"/>
              <a:ext cx="155167" cy="164259"/>
              <a:chOff x="0" y="-47625"/>
              <a:chExt cx="812800" cy="860425"/>
            </a:xfrm>
          </p:grpSpPr>
          <p:sp>
            <p:nvSpPr>
              <p:cNvPr id="598" name="Google Shape;598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599" name="Google Shape;599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0" name="Google Shape;600;p16"/>
            <p:cNvGrpSpPr/>
            <p:nvPr/>
          </p:nvGrpSpPr>
          <p:grpSpPr>
            <a:xfrm>
              <a:off x="604753" y="-9092"/>
              <a:ext cx="155167" cy="164259"/>
              <a:chOff x="0" y="-47625"/>
              <a:chExt cx="812800" cy="860425"/>
            </a:xfrm>
          </p:grpSpPr>
          <p:sp>
            <p:nvSpPr>
              <p:cNvPr id="601" name="Google Shape;601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602" name="Google Shape;602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3" name="Google Shape;603;p16"/>
            <p:cNvGrpSpPr/>
            <p:nvPr/>
          </p:nvGrpSpPr>
          <p:grpSpPr>
            <a:xfrm>
              <a:off x="604753" y="438505"/>
              <a:ext cx="155167" cy="164259"/>
              <a:chOff x="0" y="-47625"/>
              <a:chExt cx="812800" cy="860425"/>
            </a:xfrm>
          </p:grpSpPr>
          <p:sp>
            <p:nvSpPr>
              <p:cNvPr id="604" name="Google Shape;604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605" name="Google Shape;605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6" name="Google Shape;606;p16"/>
            <p:cNvGrpSpPr/>
            <p:nvPr/>
          </p:nvGrpSpPr>
          <p:grpSpPr>
            <a:xfrm>
              <a:off x="1209506" y="-9092"/>
              <a:ext cx="155167" cy="164259"/>
              <a:chOff x="0" y="-47625"/>
              <a:chExt cx="812800" cy="860425"/>
            </a:xfrm>
          </p:grpSpPr>
          <p:sp>
            <p:nvSpPr>
              <p:cNvPr id="607" name="Google Shape;607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608" name="Google Shape;608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9" name="Google Shape;609;p16"/>
            <p:cNvGrpSpPr/>
            <p:nvPr/>
          </p:nvGrpSpPr>
          <p:grpSpPr>
            <a:xfrm>
              <a:off x="1209506" y="438505"/>
              <a:ext cx="155167" cy="164259"/>
              <a:chOff x="0" y="-47625"/>
              <a:chExt cx="812800" cy="860425"/>
            </a:xfrm>
          </p:grpSpPr>
          <p:sp>
            <p:nvSpPr>
              <p:cNvPr id="610" name="Google Shape;610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611" name="Google Shape;611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2" name="Google Shape;612;p16"/>
            <p:cNvGrpSpPr/>
            <p:nvPr/>
          </p:nvGrpSpPr>
          <p:grpSpPr>
            <a:xfrm>
              <a:off x="1814259" y="-9092"/>
              <a:ext cx="155167" cy="164259"/>
              <a:chOff x="0" y="-47625"/>
              <a:chExt cx="812800" cy="860425"/>
            </a:xfrm>
          </p:grpSpPr>
          <p:sp>
            <p:nvSpPr>
              <p:cNvPr id="613" name="Google Shape;613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614" name="Google Shape;614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5" name="Google Shape;615;p16"/>
            <p:cNvGrpSpPr/>
            <p:nvPr/>
          </p:nvGrpSpPr>
          <p:grpSpPr>
            <a:xfrm>
              <a:off x="1814259" y="438505"/>
              <a:ext cx="155167" cy="164259"/>
              <a:chOff x="0" y="-47625"/>
              <a:chExt cx="812800" cy="860425"/>
            </a:xfrm>
          </p:grpSpPr>
          <p:sp>
            <p:nvSpPr>
              <p:cNvPr id="616" name="Google Shape;616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617" name="Google Shape;617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8" name="Google Shape;618;p16"/>
            <p:cNvGrpSpPr/>
            <p:nvPr/>
          </p:nvGrpSpPr>
          <p:grpSpPr>
            <a:xfrm>
              <a:off x="2419012" y="-9092"/>
              <a:ext cx="155167" cy="164259"/>
              <a:chOff x="0" y="-47625"/>
              <a:chExt cx="812800" cy="860425"/>
            </a:xfrm>
          </p:grpSpPr>
          <p:sp>
            <p:nvSpPr>
              <p:cNvPr id="619" name="Google Shape;619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620" name="Google Shape;620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1" name="Google Shape;621;p16"/>
            <p:cNvGrpSpPr/>
            <p:nvPr/>
          </p:nvGrpSpPr>
          <p:grpSpPr>
            <a:xfrm>
              <a:off x="2419012" y="438505"/>
              <a:ext cx="155167" cy="164259"/>
              <a:chOff x="0" y="-47625"/>
              <a:chExt cx="812800" cy="860425"/>
            </a:xfrm>
          </p:grpSpPr>
          <p:sp>
            <p:nvSpPr>
              <p:cNvPr id="622" name="Google Shape;622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623" name="Google Shape;623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4" name="Google Shape;624;p16"/>
            <p:cNvGrpSpPr/>
            <p:nvPr/>
          </p:nvGrpSpPr>
          <p:grpSpPr>
            <a:xfrm>
              <a:off x="0" y="884610"/>
              <a:ext cx="155167" cy="164259"/>
              <a:chOff x="0" y="-47625"/>
              <a:chExt cx="812800" cy="860425"/>
            </a:xfrm>
          </p:grpSpPr>
          <p:sp>
            <p:nvSpPr>
              <p:cNvPr id="625" name="Google Shape;625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626" name="Google Shape;626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7" name="Google Shape;627;p16"/>
            <p:cNvGrpSpPr/>
            <p:nvPr/>
          </p:nvGrpSpPr>
          <p:grpSpPr>
            <a:xfrm>
              <a:off x="604753" y="884610"/>
              <a:ext cx="155167" cy="164259"/>
              <a:chOff x="0" y="-47625"/>
              <a:chExt cx="812800" cy="860425"/>
            </a:xfrm>
          </p:grpSpPr>
          <p:sp>
            <p:nvSpPr>
              <p:cNvPr id="628" name="Google Shape;628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629" name="Google Shape;629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0" name="Google Shape;630;p16"/>
            <p:cNvGrpSpPr/>
            <p:nvPr/>
          </p:nvGrpSpPr>
          <p:grpSpPr>
            <a:xfrm>
              <a:off x="1209506" y="884610"/>
              <a:ext cx="155167" cy="164259"/>
              <a:chOff x="0" y="-47625"/>
              <a:chExt cx="812800" cy="860425"/>
            </a:xfrm>
          </p:grpSpPr>
          <p:sp>
            <p:nvSpPr>
              <p:cNvPr id="631" name="Google Shape;631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632" name="Google Shape;632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3" name="Google Shape;633;p16"/>
            <p:cNvGrpSpPr/>
            <p:nvPr/>
          </p:nvGrpSpPr>
          <p:grpSpPr>
            <a:xfrm>
              <a:off x="1814259" y="884610"/>
              <a:ext cx="155167" cy="164259"/>
              <a:chOff x="0" y="-47625"/>
              <a:chExt cx="812800" cy="860425"/>
            </a:xfrm>
          </p:grpSpPr>
          <p:sp>
            <p:nvSpPr>
              <p:cNvPr id="634" name="Google Shape;634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635" name="Google Shape;635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6" name="Google Shape;636;p16"/>
            <p:cNvGrpSpPr/>
            <p:nvPr/>
          </p:nvGrpSpPr>
          <p:grpSpPr>
            <a:xfrm>
              <a:off x="2419012" y="884610"/>
              <a:ext cx="155167" cy="164259"/>
              <a:chOff x="0" y="-47625"/>
              <a:chExt cx="812800" cy="860425"/>
            </a:xfrm>
          </p:grpSpPr>
          <p:sp>
            <p:nvSpPr>
              <p:cNvPr id="637" name="Google Shape;637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638" name="Google Shape;638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9" name="Google Shape;639;p16"/>
            <p:cNvGrpSpPr/>
            <p:nvPr/>
          </p:nvGrpSpPr>
          <p:grpSpPr>
            <a:xfrm>
              <a:off x="0" y="1330714"/>
              <a:ext cx="155167" cy="164259"/>
              <a:chOff x="0" y="-47625"/>
              <a:chExt cx="812800" cy="860425"/>
            </a:xfrm>
          </p:grpSpPr>
          <p:sp>
            <p:nvSpPr>
              <p:cNvPr id="640" name="Google Shape;640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641" name="Google Shape;641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2" name="Google Shape;642;p16"/>
            <p:cNvGrpSpPr/>
            <p:nvPr/>
          </p:nvGrpSpPr>
          <p:grpSpPr>
            <a:xfrm>
              <a:off x="604753" y="1330714"/>
              <a:ext cx="155167" cy="164259"/>
              <a:chOff x="0" y="-47625"/>
              <a:chExt cx="812800" cy="860425"/>
            </a:xfrm>
          </p:grpSpPr>
          <p:sp>
            <p:nvSpPr>
              <p:cNvPr id="643" name="Google Shape;643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644" name="Google Shape;644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5" name="Google Shape;645;p16"/>
            <p:cNvGrpSpPr/>
            <p:nvPr/>
          </p:nvGrpSpPr>
          <p:grpSpPr>
            <a:xfrm>
              <a:off x="1209506" y="1330714"/>
              <a:ext cx="155167" cy="164259"/>
              <a:chOff x="0" y="-47625"/>
              <a:chExt cx="812800" cy="860425"/>
            </a:xfrm>
          </p:grpSpPr>
          <p:sp>
            <p:nvSpPr>
              <p:cNvPr id="646" name="Google Shape;646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647" name="Google Shape;647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8" name="Google Shape;648;p16"/>
            <p:cNvGrpSpPr/>
            <p:nvPr/>
          </p:nvGrpSpPr>
          <p:grpSpPr>
            <a:xfrm>
              <a:off x="1814259" y="1330714"/>
              <a:ext cx="155167" cy="164259"/>
              <a:chOff x="0" y="-47625"/>
              <a:chExt cx="812800" cy="860425"/>
            </a:xfrm>
          </p:grpSpPr>
          <p:sp>
            <p:nvSpPr>
              <p:cNvPr id="649" name="Google Shape;649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650" name="Google Shape;650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1" name="Google Shape;651;p16"/>
            <p:cNvGrpSpPr/>
            <p:nvPr/>
          </p:nvGrpSpPr>
          <p:grpSpPr>
            <a:xfrm>
              <a:off x="2419012" y="1330714"/>
              <a:ext cx="155167" cy="164259"/>
              <a:chOff x="0" y="-47625"/>
              <a:chExt cx="812800" cy="860425"/>
            </a:xfrm>
          </p:grpSpPr>
          <p:sp>
            <p:nvSpPr>
              <p:cNvPr id="652" name="Google Shape;652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653" name="Google Shape;653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4" name="Google Shape;654;p16"/>
            <p:cNvGrpSpPr/>
            <p:nvPr/>
          </p:nvGrpSpPr>
          <p:grpSpPr>
            <a:xfrm>
              <a:off x="0" y="1776819"/>
              <a:ext cx="155167" cy="164259"/>
              <a:chOff x="0" y="-47625"/>
              <a:chExt cx="812800" cy="860425"/>
            </a:xfrm>
          </p:grpSpPr>
          <p:sp>
            <p:nvSpPr>
              <p:cNvPr id="655" name="Google Shape;655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656" name="Google Shape;656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7" name="Google Shape;657;p16"/>
            <p:cNvGrpSpPr/>
            <p:nvPr/>
          </p:nvGrpSpPr>
          <p:grpSpPr>
            <a:xfrm>
              <a:off x="604753" y="1776819"/>
              <a:ext cx="155167" cy="164259"/>
              <a:chOff x="0" y="-47625"/>
              <a:chExt cx="812800" cy="860425"/>
            </a:xfrm>
          </p:grpSpPr>
          <p:sp>
            <p:nvSpPr>
              <p:cNvPr id="658" name="Google Shape;658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659" name="Google Shape;659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60" name="Google Shape;660;p16"/>
            <p:cNvGrpSpPr/>
            <p:nvPr/>
          </p:nvGrpSpPr>
          <p:grpSpPr>
            <a:xfrm>
              <a:off x="1209506" y="1776819"/>
              <a:ext cx="155167" cy="164259"/>
              <a:chOff x="0" y="-47625"/>
              <a:chExt cx="812800" cy="860425"/>
            </a:xfrm>
          </p:grpSpPr>
          <p:sp>
            <p:nvSpPr>
              <p:cNvPr id="661" name="Google Shape;661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662" name="Google Shape;662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63" name="Google Shape;663;p16"/>
            <p:cNvGrpSpPr/>
            <p:nvPr/>
          </p:nvGrpSpPr>
          <p:grpSpPr>
            <a:xfrm>
              <a:off x="1814259" y="1776819"/>
              <a:ext cx="155167" cy="164259"/>
              <a:chOff x="0" y="-47625"/>
              <a:chExt cx="812800" cy="860425"/>
            </a:xfrm>
          </p:grpSpPr>
          <p:sp>
            <p:nvSpPr>
              <p:cNvPr id="664" name="Google Shape;664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665" name="Google Shape;665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66" name="Google Shape;666;p16"/>
            <p:cNvGrpSpPr/>
            <p:nvPr/>
          </p:nvGrpSpPr>
          <p:grpSpPr>
            <a:xfrm>
              <a:off x="2419012" y="1776819"/>
              <a:ext cx="155167" cy="164259"/>
              <a:chOff x="0" y="-47625"/>
              <a:chExt cx="812800" cy="860425"/>
            </a:xfrm>
          </p:grpSpPr>
          <p:sp>
            <p:nvSpPr>
              <p:cNvPr id="667" name="Google Shape;667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668" name="Google Shape;668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69" name="Google Shape;669;p16"/>
            <p:cNvGrpSpPr/>
            <p:nvPr/>
          </p:nvGrpSpPr>
          <p:grpSpPr>
            <a:xfrm>
              <a:off x="0" y="2222924"/>
              <a:ext cx="155167" cy="164259"/>
              <a:chOff x="0" y="-47625"/>
              <a:chExt cx="812800" cy="860425"/>
            </a:xfrm>
          </p:grpSpPr>
          <p:sp>
            <p:nvSpPr>
              <p:cNvPr id="670" name="Google Shape;670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671" name="Google Shape;671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2" name="Google Shape;672;p16"/>
            <p:cNvGrpSpPr/>
            <p:nvPr/>
          </p:nvGrpSpPr>
          <p:grpSpPr>
            <a:xfrm>
              <a:off x="604753" y="2222924"/>
              <a:ext cx="155167" cy="164259"/>
              <a:chOff x="0" y="-47625"/>
              <a:chExt cx="812800" cy="860425"/>
            </a:xfrm>
          </p:grpSpPr>
          <p:sp>
            <p:nvSpPr>
              <p:cNvPr id="673" name="Google Shape;673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674" name="Google Shape;674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5" name="Google Shape;675;p16"/>
            <p:cNvGrpSpPr/>
            <p:nvPr/>
          </p:nvGrpSpPr>
          <p:grpSpPr>
            <a:xfrm>
              <a:off x="1209506" y="2222924"/>
              <a:ext cx="155167" cy="164259"/>
              <a:chOff x="0" y="-47625"/>
              <a:chExt cx="812800" cy="860425"/>
            </a:xfrm>
          </p:grpSpPr>
          <p:sp>
            <p:nvSpPr>
              <p:cNvPr id="676" name="Google Shape;676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677" name="Google Shape;677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8" name="Google Shape;678;p16"/>
            <p:cNvGrpSpPr/>
            <p:nvPr/>
          </p:nvGrpSpPr>
          <p:grpSpPr>
            <a:xfrm>
              <a:off x="1814259" y="2222924"/>
              <a:ext cx="155167" cy="164259"/>
              <a:chOff x="0" y="-47625"/>
              <a:chExt cx="812800" cy="860425"/>
            </a:xfrm>
          </p:grpSpPr>
          <p:sp>
            <p:nvSpPr>
              <p:cNvPr id="679" name="Google Shape;679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680" name="Google Shape;680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81" name="Google Shape;681;p16"/>
            <p:cNvGrpSpPr/>
            <p:nvPr/>
          </p:nvGrpSpPr>
          <p:grpSpPr>
            <a:xfrm>
              <a:off x="2419012" y="2222924"/>
              <a:ext cx="155167" cy="164259"/>
              <a:chOff x="0" y="-47625"/>
              <a:chExt cx="812800" cy="860425"/>
            </a:xfrm>
          </p:grpSpPr>
          <p:sp>
            <p:nvSpPr>
              <p:cNvPr id="682" name="Google Shape;682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683" name="Google Shape;683;p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" name="Google Shape;688;p17"/>
          <p:cNvPicPr preferRelativeResize="0"/>
          <p:nvPr/>
        </p:nvPicPr>
        <p:blipFill rotWithShape="1">
          <a:blip r:embed="rId3">
            <a:alphaModFix/>
          </a:blip>
          <a:srcRect b="16666" l="-14443" r="-14443" t="35000"/>
          <a:stretch/>
        </p:blipFill>
        <p:spPr>
          <a:xfrm>
            <a:off x="-1981008" y="0"/>
            <a:ext cx="22859808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9" name="Google Shape;689;p17"/>
          <p:cNvGrpSpPr/>
          <p:nvPr/>
        </p:nvGrpSpPr>
        <p:grpSpPr>
          <a:xfrm>
            <a:off x="1013145" y="3559893"/>
            <a:ext cx="4996875" cy="6436706"/>
            <a:chOff x="0" y="-47625"/>
            <a:chExt cx="1316049" cy="1695264"/>
          </a:xfrm>
        </p:grpSpPr>
        <p:sp>
          <p:nvSpPr>
            <p:cNvPr id="690" name="Google Shape;690;p17"/>
            <p:cNvSpPr/>
            <p:nvPr/>
          </p:nvSpPr>
          <p:spPr>
            <a:xfrm>
              <a:off x="0" y="0"/>
              <a:ext cx="1316049" cy="1647639"/>
            </a:xfrm>
            <a:custGeom>
              <a:rect b="b" l="l" r="r" t="t"/>
              <a:pathLst>
                <a:path extrusionOk="0" h="1647639" w="1316049">
                  <a:moveTo>
                    <a:pt x="0" y="0"/>
                  </a:moveTo>
                  <a:lnTo>
                    <a:pt x="1316049" y="0"/>
                  </a:lnTo>
                  <a:lnTo>
                    <a:pt x="1316049" y="1647639"/>
                  </a:lnTo>
                  <a:lnTo>
                    <a:pt x="0" y="164763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91" name="Google Shape;691;p1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2" name="Google Shape;692;p17"/>
          <p:cNvGrpSpPr/>
          <p:nvPr/>
        </p:nvGrpSpPr>
        <p:grpSpPr>
          <a:xfrm>
            <a:off x="6645563" y="3559893"/>
            <a:ext cx="4996875" cy="6436706"/>
            <a:chOff x="0" y="-47625"/>
            <a:chExt cx="1316049" cy="1695264"/>
          </a:xfrm>
        </p:grpSpPr>
        <p:sp>
          <p:nvSpPr>
            <p:cNvPr id="693" name="Google Shape;693;p17"/>
            <p:cNvSpPr/>
            <p:nvPr/>
          </p:nvSpPr>
          <p:spPr>
            <a:xfrm>
              <a:off x="0" y="0"/>
              <a:ext cx="1316049" cy="1647639"/>
            </a:xfrm>
            <a:custGeom>
              <a:rect b="b" l="l" r="r" t="t"/>
              <a:pathLst>
                <a:path extrusionOk="0" h="1647639" w="1316049">
                  <a:moveTo>
                    <a:pt x="0" y="0"/>
                  </a:moveTo>
                  <a:lnTo>
                    <a:pt x="1316049" y="0"/>
                  </a:lnTo>
                  <a:lnTo>
                    <a:pt x="1316049" y="1647639"/>
                  </a:lnTo>
                  <a:lnTo>
                    <a:pt x="0" y="164763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94" name="Google Shape;694;p1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5" name="Google Shape;695;p17"/>
          <p:cNvGrpSpPr/>
          <p:nvPr/>
        </p:nvGrpSpPr>
        <p:grpSpPr>
          <a:xfrm>
            <a:off x="12277980" y="3559893"/>
            <a:ext cx="4996875" cy="6436706"/>
            <a:chOff x="0" y="-47625"/>
            <a:chExt cx="1316049" cy="1695264"/>
          </a:xfrm>
        </p:grpSpPr>
        <p:sp>
          <p:nvSpPr>
            <p:cNvPr id="696" name="Google Shape;696;p17"/>
            <p:cNvSpPr/>
            <p:nvPr/>
          </p:nvSpPr>
          <p:spPr>
            <a:xfrm>
              <a:off x="0" y="0"/>
              <a:ext cx="1316049" cy="1647639"/>
            </a:xfrm>
            <a:custGeom>
              <a:rect b="b" l="l" r="r" t="t"/>
              <a:pathLst>
                <a:path extrusionOk="0" h="1647639" w="1316049">
                  <a:moveTo>
                    <a:pt x="0" y="0"/>
                  </a:moveTo>
                  <a:lnTo>
                    <a:pt x="1316049" y="0"/>
                  </a:lnTo>
                  <a:lnTo>
                    <a:pt x="1316049" y="1647639"/>
                  </a:lnTo>
                  <a:lnTo>
                    <a:pt x="0" y="164763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97" name="Google Shape;697;p1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8" name="Google Shape;698;p17"/>
          <p:cNvGrpSpPr/>
          <p:nvPr/>
        </p:nvGrpSpPr>
        <p:grpSpPr>
          <a:xfrm>
            <a:off x="1991874" y="1900543"/>
            <a:ext cx="3086095" cy="3592418"/>
            <a:chOff x="-233144" y="-319996"/>
            <a:chExt cx="812800" cy="946150"/>
          </a:xfrm>
        </p:grpSpPr>
        <p:sp>
          <p:nvSpPr>
            <p:cNvPr id="699" name="Google Shape;699;p17"/>
            <p:cNvSpPr/>
            <p:nvPr/>
          </p:nvSpPr>
          <p:spPr>
            <a:xfrm>
              <a:off x="0" y="0"/>
              <a:ext cx="334218" cy="329318"/>
            </a:xfrm>
            <a:custGeom>
              <a:rect b="b" l="l" r="r" t="t"/>
              <a:pathLst>
                <a:path extrusionOk="0" h="329318" w="334218">
                  <a:moveTo>
                    <a:pt x="0" y="0"/>
                  </a:moveTo>
                  <a:lnTo>
                    <a:pt x="334218" y="0"/>
                  </a:lnTo>
                  <a:lnTo>
                    <a:pt x="334218" y="329318"/>
                  </a:lnTo>
                  <a:lnTo>
                    <a:pt x="0" y="329318"/>
                  </a:lnTo>
                  <a:close/>
                </a:path>
              </a:pathLst>
            </a:custGeom>
            <a:solidFill>
              <a:srgbClr val="F3C5E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700" name="Google Shape;700;p17"/>
            <p:cNvSpPr txBox="1"/>
            <p:nvPr/>
          </p:nvSpPr>
          <p:spPr>
            <a:xfrm>
              <a:off x="-233144" y="-319996"/>
              <a:ext cx="812800" cy="9461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>
                  <a:solidFill>
                    <a:srgbClr val="000000"/>
                  </a:solidFill>
                  <a:latin typeface="Forum"/>
                  <a:ea typeface="Forum"/>
                  <a:cs typeface="Forum"/>
                  <a:sym typeface="Forum"/>
                </a:rPr>
                <a:t>1</a:t>
              </a:r>
              <a:endParaRPr/>
            </a:p>
          </p:txBody>
        </p:sp>
      </p:grpSp>
      <p:grpSp>
        <p:nvGrpSpPr>
          <p:cNvPr id="701" name="Google Shape;701;p17"/>
          <p:cNvGrpSpPr/>
          <p:nvPr/>
        </p:nvGrpSpPr>
        <p:grpSpPr>
          <a:xfrm>
            <a:off x="7611447" y="1944510"/>
            <a:ext cx="3086095" cy="3592418"/>
            <a:chOff x="-236527" y="-308416"/>
            <a:chExt cx="812800" cy="946150"/>
          </a:xfrm>
        </p:grpSpPr>
        <p:sp>
          <p:nvSpPr>
            <p:cNvPr id="702" name="Google Shape;702;p17"/>
            <p:cNvSpPr/>
            <p:nvPr/>
          </p:nvSpPr>
          <p:spPr>
            <a:xfrm>
              <a:off x="0" y="0"/>
              <a:ext cx="334218" cy="329318"/>
            </a:xfrm>
            <a:custGeom>
              <a:rect b="b" l="l" r="r" t="t"/>
              <a:pathLst>
                <a:path extrusionOk="0" h="329318" w="334218">
                  <a:moveTo>
                    <a:pt x="0" y="0"/>
                  </a:moveTo>
                  <a:lnTo>
                    <a:pt x="334218" y="0"/>
                  </a:lnTo>
                  <a:lnTo>
                    <a:pt x="334218" y="329318"/>
                  </a:lnTo>
                  <a:lnTo>
                    <a:pt x="0" y="329318"/>
                  </a:lnTo>
                  <a:close/>
                </a:path>
              </a:pathLst>
            </a:custGeom>
            <a:solidFill>
              <a:srgbClr val="F3C5E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703" name="Google Shape;703;p17"/>
            <p:cNvSpPr txBox="1"/>
            <p:nvPr/>
          </p:nvSpPr>
          <p:spPr>
            <a:xfrm>
              <a:off x="-236527" y="-308416"/>
              <a:ext cx="812800" cy="9461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>
                  <a:solidFill>
                    <a:srgbClr val="000000"/>
                  </a:solidFill>
                  <a:latin typeface="Forum"/>
                  <a:ea typeface="Forum"/>
                  <a:cs typeface="Forum"/>
                  <a:sym typeface="Forum"/>
                </a:rPr>
                <a:t>2</a:t>
              </a:r>
              <a:endParaRPr/>
            </a:p>
          </p:txBody>
        </p:sp>
      </p:grpSp>
      <p:grpSp>
        <p:nvGrpSpPr>
          <p:cNvPr id="704" name="Google Shape;704;p17"/>
          <p:cNvGrpSpPr/>
          <p:nvPr/>
        </p:nvGrpSpPr>
        <p:grpSpPr>
          <a:xfrm>
            <a:off x="13271271" y="1941101"/>
            <a:ext cx="3086095" cy="3592418"/>
            <a:chOff x="-229309" y="-309314"/>
            <a:chExt cx="812800" cy="946150"/>
          </a:xfrm>
        </p:grpSpPr>
        <p:sp>
          <p:nvSpPr>
            <p:cNvPr id="705" name="Google Shape;705;p17"/>
            <p:cNvSpPr/>
            <p:nvPr/>
          </p:nvSpPr>
          <p:spPr>
            <a:xfrm>
              <a:off x="0" y="0"/>
              <a:ext cx="334218" cy="329318"/>
            </a:xfrm>
            <a:custGeom>
              <a:rect b="b" l="l" r="r" t="t"/>
              <a:pathLst>
                <a:path extrusionOk="0" h="329318" w="334218">
                  <a:moveTo>
                    <a:pt x="0" y="0"/>
                  </a:moveTo>
                  <a:lnTo>
                    <a:pt x="334218" y="0"/>
                  </a:lnTo>
                  <a:lnTo>
                    <a:pt x="334218" y="329318"/>
                  </a:lnTo>
                  <a:lnTo>
                    <a:pt x="0" y="329318"/>
                  </a:lnTo>
                  <a:close/>
                </a:path>
              </a:pathLst>
            </a:custGeom>
            <a:solidFill>
              <a:srgbClr val="F3C5E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706" name="Google Shape;706;p17"/>
            <p:cNvSpPr txBox="1"/>
            <p:nvPr/>
          </p:nvSpPr>
          <p:spPr>
            <a:xfrm>
              <a:off x="-229309" y="-309314"/>
              <a:ext cx="812800" cy="9461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>
                  <a:solidFill>
                    <a:srgbClr val="000000"/>
                  </a:solidFill>
                  <a:latin typeface="Forum"/>
                  <a:ea typeface="Forum"/>
                  <a:cs typeface="Forum"/>
                  <a:sym typeface="Forum"/>
                </a:rPr>
                <a:t>3</a:t>
              </a:r>
              <a:endParaRPr/>
            </a:p>
          </p:txBody>
        </p:sp>
      </p:grpSp>
      <p:pic>
        <p:nvPicPr>
          <p:cNvPr id="707" name="Google Shape;707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45196" y="6609244"/>
            <a:ext cx="3132773" cy="315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02275" y="6609250"/>
            <a:ext cx="2027110" cy="315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736940" y="7491011"/>
            <a:ext cx="4078956" cy="2277859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17"/>
          <p:cNvSpPr txBox="1"/>
          <p:nvPr/>
        </p:nvSpPr>
        <p:spPr>
          <a:xfrm>
            <a:off x="7021952" y="4569442"/>
            <a:ext cx="4200042" cy="16630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9" u="non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Click on the "Share" button on the top right corner in Canva and click on "More" at the bottom of the menu.</a:t>
            </a:r>
            <a:endParaRPr/>
          </a:p>
        </p:txBody>
      </p:sp>
      <p:sp>
        <p:nvSpPr>
          <p:cNvPr id="711" name="Google Shape;711;p17"/>
          <p:cNvSpPr txBox="1"/>
          <p:nvPr/>
        </p:nvSpPr>
        <p:spPr>
          <a:xfrm>
            <a:off x="616899" y="491022"/>
            <a:ext cx="17010149" cy="1990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DOWNLOAD THIS PRESENTATION AS 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A GOOGLE SLIDE TEMPLATE IN 3 STEPS</a:t>
            </a:r>
            <a:endParaRPr/>
          </a:p>
        </p:txBody>
      </p:sp>
      <p:sp>
        <p:nvSpPr>
          <p:cNvPr id="712" name="Google Shape;712;p17"/>
          <p:cNvSpPr txBox="1"/>
          <p:nvPr/>
        </p:nvSpPr>
        <p:spPr>
          <a:xfrm>
            <a:off x="1241948" y="4569442"/>
            <a:ext cx="4539269" cy="16630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9" u="non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Click on the "Canva" button next to this presentation. Start editing your presentation. You may need to sign in to your Canva account.</a:t>
            </a:r>
            <a:endParaRPr/>
          </a:p>
        </p:txBody>
      </p:sp>
      <p:sp>
        <p:nvSpPr>
          <p:cNvPr id="713" name="Google Shape;713;p17"/>
          <p:cNvSpPr txBox="1"/>
          <p:nvPr/>
        </p:nvSpPr>
        <p:spPr>
          <a:xfrm>
            <a:off x="12509212" y="4569442"/>
            <a:ext cx="4505097" cy="25012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Enter "Google Drive" in the search bar and click on the Google Drive icon to add this design as a Google slide in your G Drive. It will ask you to link your Google account to Canva the first time.</a:t>
            </a:r>
            <a:endParaRPr/>
          </a:p>
        </p:txBody>
      </p:sp>
      <p:grpSp>
        <p:nvGrpSpPr>
          <p:cNvPr id="714" name="Google Shape;714;p17"/>
          <p:cNvGrpSpPr/>
          <p:nvPr/>
        </p:nvGrpSpPr>
        <p:grpSpPr>
          <a:xfrm>
            <a:off x="16357366" y="8489794"/>
            <a:ext cx="1930634" cy="1797206"/>
            <a:chOff x="0" y="-9092"/>
            <a:chExt cx="2574179" cy="2396275"/>
          </a:xfrm>
        </p:grpSpPr>
        <p:grpSp>
          <p:nvGrpSpPr>
            <p:cNvPr id="715" name="Google Shape;715;p17"/>
            <p:cNvGrpSpPr/>
            <p:nvPr/>
          </p:nvGrpSpPr>
          <p:grpSpPr>
            <a:xfrm>
              <a:off x="0" y="-9092"/>
              <a:ext cx="155167" cy="164259"/>
              <a:chOff x="0" y="-47625"/>
              <a:chExt cx="812800" cy="860425"/>
            </a:xfrm>
          </p:grpSpPr>
          <p:sp>
            <p:nvSpPr>
              <p:cNvPr id="716" name="Google Shape;716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717" name="Google Shape;717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18" name="Google Shape;718;p17"/>
            <p:cNvGrpSpPr/>
            <p:nvPr/>
          </p:nvGrpSpPr>
          <p:grpSpPr>
            <a:xfrm>
              <a:off x="0" y="438505"/>
              <a:ext cx="155167" cy="164259"/>
              <a:chOff x="0" y="-47625"/>
              <a:chExt cx="812800" cy="860425"/>
            </a:xfrm>
          </p:grpSpPr>
          <p:sp>
            <p:nvSpPr>
              <p:cNvPr id="719" name="Google Shape;719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720" name="Google Shape;720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21" name="Google Shape;721;p17"/>
            <p:cNvGrpSpPr/>
            <p:nvPr/>
          </p:nvGrpSpPr>
          <p:grpSpPr>
            <a:xfrm>
              <a:off x="604753" y="-9092"/>
              <a:ext cx="155167" cy="164259"/>
              <a:chOff x="0" y="-47625"/>
              <a:chExt cx="812800" cy="860425"/>
            </a:xfrm>
          </p:grpSpPr>
          <p:sp>
            <p:nvSpPr>
              <p:cNvPr id="722" name="Google Shape;722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723" name="Google Shape;723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24" name="Google Shape;724;p17"/>
            <p:cNvGrpSpPr/>
            <p:nvPr/>
          </p:nvGrpSpPr>
          <p:grpSpPr>
            <a:xfrm>
              <a:off x="604753" y="438505"/>
              <a:ext cx="155167" cy="164259"/>
              <a:chOff x="0" y="-47625"/>
              <a:chExt cx="812800" cy="860425"/>
            </a:xfrm>
          </p:grpSpPr>
          <p:sp>
            <p:nvSpPr>
              <p:cNvPr id="725" name="Google Shape;725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726" name="Google Shape;726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27" name="Google Shape;727;p17"/>
            <p:cNvGrpSpPr/>
            <p:nvPr/>
          </p:nvGrpSpPr>
          <p:grpSpPr>
            <a:xfrm>
              <a:off x="1209506" y="-9092"/>
              <a:ext cx="155167" cy="164259"/>
              <a:chOff x="0" y="-47625"/>
              <a:chExt cx="812800" cy="860425"/>
            </a:xfrm>
          </p:grpSpPr>
          <p:sp>
            <p:nvSpPr>
              <p:cNvPr id="728" name="Google Shape;728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729" name="Google Shape;729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0" name="Google Shape;730;p17"/>
            <p:cNvGrpSpPr/>
            <p:nvPr/>
          </p:nvGrpSpPr>
          <p:grpSpPr>
            <a:xfrm>
              <a:off x="1209506" y="438505"/>
              <a:ext cx="155167" cy="164259"/>
              <a:chOff x="0" y="-47625"/>
              <a:chExt cx="812800" cy="860425"/>
            </a:xfrm>
          </p:grpSpPr>
          <p:sp>
            <p:nvSpPr>
              <p:cNvPr id="731" name="Google Shape;731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732" name="Google Shape;732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3" name="Google Shape;733;p17"/>
            <p:cNvGrpSpPr/>
            <p:nvPr/>
          </p:nvGrpSpPr>
          <p:grpSpPr>
            <a:xfrm>
              <a:off x="1814259" y="-9092"/>
              <a:ext cx="155167" cy="164259"/>
              <a:chOff x="0" y="-47625"/>
              <a:chExt cx="812800" cy="860425"/>
            </a:xfrm>
          </p:grpSpPr>
          <p:sp>
            <p:nvSpPr>
              <p:cNvPr id="734" name="Google Shape;734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735" name="Google Shape;735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6" name="Google Shape;736;p17"/>
            <p:cNvGrpSpPr/>
            <p:nvPr/>
          </p:nvGrpSpPr>
          <p:grpSpPr>
            <a:xfrm>
              <a:off x="1814259" y="438505"/>
              <a:ext cx="155167" cy="164259"/>
              <a:chOff x="0" y="-47625"/>
              <a:chExt cx="812800" cy="860425"/>
            </a:xfrm>
          </p:grpSpPr>
          <p:sp>
            <p:nvSpPr>
              <p:cNvPr id="737" name="Google Shape;737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738" name="Google Shape;738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9" name="Google Shape;739;p17"/>
            <p:cNvGrpSpPr/>
            <p:nvPr/>
          </p:nvGrpSpPr>
          <p:grpSpPr>
            <a:xfrm>
              <a:off x="2419012" y="-9092"/>
              <a:ext cx="155167" cy="164259"/>
              <a:chOff x="0" y="-47625"/>
              <a:chExt cx="812800" cy="860425"/>
            </a:xfrm>
          </p:grpSpPr>
          <p:sp>
            <p:nvSpPr>
              <p:cNvPr id="740" name="Google Shape;740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741" name="Google Shape;741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42" name="Google Shape;742;p17"/>
            <p:cNvGrpSpPr/>
            <p:nvPr/>
          </p:nvGrpSpPr>
          <p:grpSpPr>
            <a:xfrm>
              <a:off x="2419012" y="438505"/>
              <a:ext cx="155167" cy="164259"/>
              <a:chOff x="0" y="-47625"/>
              <a:chExt cx="812800" cy="860425"/>
            </a:xfrm>
          </p:grpSpPr>
          <p:sp>
            <p:nvSpPr>
              <p:cNvPr id="743" name="Google Shape;743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744" name="Google Shape;744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45" name="Google Shape;745;p17"/>
            <p:cNvGrpSpPr/>
            <p:nvPr/>
          </p:nvGrpSpPr>
          <p:grpSpPr>
            <a:xfrm>
              <a:off x="0" y="884610"/>
              <a:ext cx="155167" cy="164259"/>
              <a:chOff x="0" y="-47625"/>
              <a:chExt cx="812800" cy="860425"/>
            </a:xfrm>
          </p:grpSpPr>
          <p:sp>
            <p:nvSpPr>
              <p:cNvPr id="746" name="Google Shape;746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747" name="Google Shape;747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48" name="Google Shape;748;p17"/>
            <p:cNvGrpSpPr/>
            <p:nvPr/>
          </p:nvGrpSpPr>
          <p:grpSpPr>
            <a:xfrm>
              <a:off x="604753" y="884610"/>
              <a:ext cx="155167" cy="164259"/>
              <a:chOff x="0" y="-47625"/>
              <a:chExt cx="812800" cy="860425"/>
            </a:xfrm>
          </p:grpSpPr>
          <p:sp>
            <p:nvSpPr>
              <p:cNvPr id="749" name="Google Shape;749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750" name="Google Shape;750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1" name="Google Shape;751;p17"/>
            <p:cNvGrpSpPr/>
            <p:nvPr/>
          </p:nvGrpSpPr>
          <p:grpSpPr>
            <a:xfrm>
              <a:off x="1209506" y="884610"/>
              <a:ext cx="155167" cy="164259"/>
              <a:chOff x="0" y="-47625"/>
              <a:chExt cx="812800" cy="860425"/>
            </a:xfrm>
          </p:grpSpPr>
          <p:sp>
            <p:nvSpPr>
              <p:cNvPr id="752" name="Google Shape;752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753" name="Google Shape;753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4" name="Google Shape;754;p17"/>
            <p:cNvGrpSpPr/>
            <p:nvPr/>
          </p:nvGrpSpPr>
          <p:grpSpPr>
            <a:xfrm>
              <a:off x="1814259" y="884610"/>
              <a:ext cx="155167" cy="164259"/>
              <a:chOff x="0" y="-47625"/>
              <a:chExt cx="812800" cy="860425"/>
            </a:xfrm>
          </p:grpSpPr>
          <p:sp>
            <p:nvSpPr>
              <p:cNvPr id="755" name="Google Shape;755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756" name="Google Shape;756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7" name="Google Shape;757;p17"/>
            <p:cNvGrpSpPr/>
            <p:nvPr/>
          </p:nvGrpSpPr>
          <p:grpSpPr>
            <a:xfrm>
              <a:off x="2419012" y="884610"/>
              <a:ext cx="155167" cy="164259"/>
              <a:chOff x="0" y="-47625"/>
              <a:chExt cx="812800" cy="860425"/>
            </a:xfrm>
          </p:grpSpPr>
          <p:sp>
            <p:nvSpPr>
              <p:cNvPr id="758" name="Google Shape;758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759" name="Google Shape;759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0" name="Google Shape;760;p17"/>
            <p:cNvGrpSpPr/>
            <p:nvPr/>
          </p:nvGrpSpPr>
          <p:grpSpPr>
            <a:xfrm>
              <a:off x="0" y="1330714"/>
              <a:ext cx="155167" cy="164259"/>
              <a:chOff x="0" y="-47625"/>
              <a:chExt cx="812800" cy="860425"/>
            </a:xfrm>
          </p:grpSpPr>
          <p:sp>
            <p:nvSpPr>
              <p:cNvPr id="761" name="Google Shape;761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762" name="Google Shape;762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3" name="Google Shape;763;p17"/>
            <p:cNvGrpSpPr/>
            <p:nvPr/>
          </p:nvGrpSpPr>
          <p:grpSpPr>
            <a:xfrm>
              <a:off x="604753" y="1330714"/>
              <a:ext cx="155167" cy="164259"/>
              <a:chOff x="0" y="-47625"/>
              <a:chExt cx="812800" cy="860425"/>
            </a:xfrm>
          </p:grpSpPr>
          <p:sp>
            <p:nvSpPr>
              <p:cNvPr id="764" name="Google Shape;764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765" name="Google Shape;765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6" name="Google Shape;766;p17"/>
            <p:cNvGrpSpPr/>
            <p:nvPr/>
          </p:nvGrpSpPr>
          <p:grpSpPr>
            <a:xfrm>
              <a:off x="1209506" y="1330714"/>
              <a:ext cx="155167" cy="164259"/>
              <a:chOff x="0" y="-47625"/>
              <a:chExt cx="812800" cy="860425"/>
            </a:xfrm>
          </p:grpSpPr>
          <p:sp>
            <p:nvSpPr>
              <p:cNvPr id="767" name="Google Shape;767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768" name="Google Shape;768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9" name="Google Shape;769;p17"/>
            <p:cNvGrpSpPr/>
            <p:nvPr/>
          </p:nvGrpSpPr>
          <p:grpSpPr>
            <a:xfrm>
              <a:off x="1814259" y="1330714"/>
              <a:ext cx="155167" cy="164259"/>
              <a:chOff x="0" y="-47625"/>
              <a:chExt cx="812800" cy="860425"/>
            </a:xfrm>
          </p:grpSpPr>
          <p:sp>
            <p:nvSpPr>
              <p:cNvPr id="770" name="Google Shape;770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771" name="Google Shape;771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2" name="Google Shape;772;p17"/>
            <p:cNvGrpSpPr/>
            <p:nvPr/>
          </p:nvGrpSpPr>
          <p:grpSpPr>
            <a:xfrm>
              <a:off x="2419012" y="1330714"/>
              <a:ext cx="155167" cy="164259"/>
              <a:chOff x="0" y="-47625"/>
              <a:chExt cx="812800" cy="860425"/>
            </a:xfrm>
          </p:grpSpPr>
          <p:sp>
            <p:nvSpPr>
              <p:cNvPr id="773" name="Google Shape;773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774" name="Google Shape;774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5" name="Google Shape;775;p17"/>
            <p:cNvGrpSpPr/>
            <p:nvPr/>
          </p:nvGrpSpPr>
          <p:grpSpPr>
            <a:xfrm>
              <a:off x="0" y="1776819"/>
              <a:ext cx="155167" cy="164259"/>
              <a:chOff x="0" y="-47625"/>
              <a:chExt cx="812800" cy="860425"/>
            </a:xfrm>
          </p:grpSpPr>
          <p:sp>
            <p:nvSpPr>
              <p:cNvPr id="776" name="Google Shape;776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777" name="Google Shape;777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8" name="Google Shape;778;p17"/>
            <p:cNvGrpSpPr/>
            <p:nvPr/>
          </p:nvGrpSpPr>
          <p:grpSpPr>
            <a:xfrm>
              <a:off x="604753" y="1776819"/>
              <a:ext cx="155167" cy="164259"/>
              <a:chOff x="0" y="-47625"/>
              <a:chExt cx="812800" cy="860425"/>
            </a:xfrm>
          </p:grpSpPr>
          <p:sp>
            <p:nvSpPr>
              <p:cNvPr id="779" name="Google Shape;779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780" name="Google Shape;780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1" name="Google Shape;781;p17"/>
            <p:cNvGrpSpPr/>
            <p:nvPr/>
          </p:nvGrpSpPr>
          <p:grpSpPr>
            <a:xfrm>
              <a:off x="1209506" y="1776819"/>
              <a:ext cx="155167" cy="164259"/>
              <a:chOff x="0" y="-47625"/>
              <a:chExt cx="812800" cy="860425"/>
            </a:xfrm>
          </p:grpSpPr>
          <p:sp>
            <p:nvSpPr>
              <p:cNvPr id="782" name="Google Shape;782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783" name="Google Shape;783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4" name="Google Shape;784;p17"/>
            <p:cNvGrpSpPr/>
            <p:nvPr/>
          </p:nvGrpSpPr>
          <p:grpSpPr>
            <a:xfrm>
              <a:off x="1814259" y="1776819"/>
              <a:ext cx="155167" cy="164259"/>
              <a:chOff x="0" y="-47625"/>
              <a:chExt cx="812800" cy="860425"/>
            </a:xfrm>
          </p:grpSpPr>
          <p:sp>
            <p:nvSpPr>
              <p:cNvPr id="785" name="Google Shape;785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786" name="Google Shape;786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7" name="Google Shape;787;p17"/>
            <p:cNvGrpSpPr/>
            <p:nvPr/>
          </p:nvGrpSpPr>
          <p:grpSpPr>
            <a:xfrm>
              <a:off x="2419012" y="1776819"/>
              <a:ext cx="155167" cy="164259"/>
              <a:chOff x="0" y="-47625"/>
              <a:chExt cx="812800" cy="860425"/>
            </a:xfrm>
          </p:grpSpPr>
          <p:sp>
            <p:nvSpPr>
              <p:cNvPr id="788" name="Google Shape;788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789" name="Google Shape;789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0" name="Google Shape;790;p17"/>
            <p:cNvGrpSpPr/>
            <p:nvPr/>
          </p:nvGrpSpPr>
          <p:grpSpPr>
            <a:xfrm>
              <a:off x="0" y="2222924"/>
              <a:ext cx="155167" cy="164259"/>
              <a:chOff x="0" y="-47625"/>
              <a:chExt cx="812800" cy="860425"/>
            </a:xfrm>
          </p:grpSpPr>
          <p:sp>
            <p:nvSpPr>
              <p:cNvPr id="791" name="Google Shape;791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792" name="Google Shape;792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3" name="Google Shape;793;p17"/>
            <p:cNvGrpSpPr/>
            <p:nvPr/>
          </p:nvGrpSpPr>
          <p:grpSpPr>
            <a:xfrm>
              <a:off x="604753" y="2222924"/>
              <a:ext cx="155167" cy="164259"/>
              <a:chOff x="0" y="-47625"/>
              <a:chExt cx="812800" cy="860425"/>
            </a:xfrm>
          </p:grpSpPr>
          <p:sp>
            <p:nvSpPr>
              <p:cNvPr id="794" name="Google Shape;794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795" name="Google Shape;795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6" name="Google Shape;796;p17"/>
            <p:cNvGrpSpPr/>
            <p:nvPr/>
          </p:nvGrpSpPr>
          <p:grpSpPr>
            <a:xfrm>
              <a:off x="1209506" y="2222924"/>
              <a:ext cx="155167" cy="164259"/>
              <a:chOff x="0" y="-47625"/>
              <a:chExt cx="812800" cy="860425"/>
            </a:xfrm>
          </p:grpSpPr>
          <p:sp>
            <p:nvSpPr>
              <p:cNvPr id="797" name="Google Shape;797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798" name="Google Shape;798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9" name="Google Shape;799;p17"/>
            <p:cNvGrpSpPr/>
            <p:nvPr/>
          </p:nvGrpSpPr>
          <p:grpSpPr>
            <a:xfrm>
              <a:off x="1814259" y="2222924"/>
              <a:ext cx="155167" cy="164259"/>
              <a:chOff x="0" y="-47625"/>
              <a:chExt cx="812800" cy="860425"/>
            </a:xfrm>
          </p:grpSpPr>
          <p:sp>
            <p:nvSpPr>
              <p:cNvPr id="800" name="Google Shape;800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801" name="Google Shape;801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2" name="Google Shape;802;p17"/>
            <p:cNvGrpSpPr/>
            <p:nvPr/>
          </p:nvGrpSpPr>
          <p:grpSpPr>
            <a:xfrm>
              <a:off x="2419012" y="2222924"/>
              <a:ext cx="155167" cy="164259"/>
              <a:chOff x="0" y="-47625"/>
              <a:chExt cx="812800" cy="860425"/>
            </a:xfrm>
          </p:grpSpPr>
          <p:sp>
            <p:nvSpPr>
              <p:cNvPr id="803" name="Google Shape;803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804" name="Google Shape;804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05" name="Google Shape;805;p17"/>
          <p:cNvGrpSpPr/>
          <p:nvPr/>
        </p:nvGrpSpPr>
        <p:grpSpPr>
          <a:xfrm>
            <a:off x="-348418" y="2568703"/>
            <a:ext cx="1930634" cy="1797206"/>
            <a:chOff x="0" y="-9092"/>
            <a:chExt cx="2574179" cy="2396275"/>
          </a:xfrm>
        </p:grpSpPr>
        <p:grpSp>
          <p:nvGrpSpPr>
            <p:cNvPr id="806" name="Google Shape;806;p17"/>
            <p:cNvGrpSpPr/>
            <p:nvPr/>
          </p:nvGrpSpPr>
          <p:grpSpPr>
            <a:xfrm>
              <a:off x="0" y="-9092"/>
              <a:ext cx="155167" cy="164259"/>
              <a:chOff x="0" y="-47625"/>
              <a:chExt cx="812800" cy="860425"/>
            </a:xfrm>
          </p:grpSpPr>
          <p:sp>
            <p:nvSpPr>
              <p:cNvPr id="807" name="Google Shape;807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808" name="Google Shape;808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9" name="Google Shape;809;p17"/>
            <p:cNvGrpSpPr/>
            <p:nvPr/>
          </p:nvGrpSpPr>
          <p:grpSpPr>
            <a:xfrm>
              <a:off x="0" y="438505"/>
              <a:ext cx="155167" cy="164259"/>
              <a:chOff x="0" y="-47625"/>
              <a:chExt cx="812800" cy="860425"/>
            </a:xfrm>
          </p:grpSpPr>
          <p:sp>
            <p:nvSpPr>
              <p:cNvPr id="810" name="Google Shape;810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811" name="Google Shape;811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2" name="Google Shape;812;p17"/>
            <p:cNvGrpSpPr/>
            <p:nvPr/>
          </p:nvGrpSpPr>
          <p:grpSpPr>
            <a:xfrm>
              <a:off x="604753" y="-9092"/>
              <a:ext cx="155167" cy="164259"/>
              <a:chOff x="0" y="-47625"/>
              <a:chExt cx="812800" cy="860425"/>
            </a:xfrm>
          </p:grpSpPr>
          <p:sp>
            <p:nvSpPr>
              <p:cNvPr id="813" name="Google Shape;813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814" name="Google Shape;814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5" name="Google Shape;815;p17"/>
            <p:cNvGrpSpPr/>
            <p:nvPr/>
          </p:nvGrpSpPr>
          <p:grpSpPr>
            <a:xfrm>
              <a:off x="604753" y="438505"/>
              <a:ext cx="155167" cy="164259"/>
              <a:chOff x="0" y="-47625"/>
              <a:chExt cx="812800" cy="860425"/>
            </a:xfrm>
          </p:grpSpPr>
          <p:sp>
            <p:nvSpPr>
              <p:cNvPr id="816" name="Google Shape;816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817" name="Google Shape;817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8" name="Google Shape;818;p17"/>
            <p:cNvGrpSpPr/>
            <p:nvPr/>
          </p:nvGrpSpPr>
          <p:grpSpPr>
            <a:xfrm>
              <a:off x="1209506" y="-9092"/>
              <a:ext cx="155167" cy="164259"/>
              <a:chOff x="0" y="-47625"/>
              <a:chExt cx="812800" cy="860425"/>
            </a:xfrm>
          </p:grpSpPr>
          <p:sp>
            <p:nvSpPr>
              <p:cNvPr id="819" name="Google Shape;819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820" name="Google Shape;820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1" name="Google Shape;821;p17"/>
            <p:cNvGrpSpPr/>
            <p:nvPr/>
          </p:nvGrpSpPr>
          <p:grpSpPr>
            <a:xfrm>
              <a:off x="1209506" y="438505"/>
              <a:ext cx="155167" cy="164259"/>
              <a:chOff x="0" y="-47625"/>
              <a:chExt cx="812800" cy="860425"/>
            </a:xfrm>
          </p:grpSpPr>
          <p:sp>
            <p:nvSpPr>
              <p:cNvPr id="822" name="Google Shape;822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823" name="Google Shape;823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4" name="Google Shape;824;p17"/>
            <p:cNvGrpSpPr/>
            <p:nvPr/>
          </p:nvGrpSpPr>
          <p:grpSpPr>
            <a:xfrm>
              <a:off x="1814259" y="-9092"/>
              <a:ext cx="155167" cy="164259"/>
              <a:chOff x="0" y="-47625"/>
              <a:chExt cx="812800" cy="860425"/>
            </a:xfrm>
          </p:grpSpPr>
          <p:sp>
            <p:nvSpPr>
              <p:cNvPr id="825" name="Google Shape;825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826" name="Google Shape;826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7" name="Google Shape;827;p17"/>
            <p:cNvGrpSpPr/>
            <p:nvPr/>
          </p:nvGrpSpPr>
          <p:grpSpPr>
            <a:xfrm>
              <a:off x="1814259" y="438505"/>
              <a:ext cx="155167" cy="164259"/>
              <a:chOff x="0" y="-47625"/>
              <a:chExt cx="812800" cy="860425"/>
            </a:xfrm>
          </p:grpSpPr>
          <p:sp>
            <p:nvSpPr>
              <p:cNvPr id="828" name="Google Shape;828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829" name="Google Shape;829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0" name="Google Shape;830;p17"/>
            <p:cNvGrpSpPr/>
            <p:nvPr/>
          </p:nvGrpSpPr>
          <p:grpSpPr>
            <a:xfrm>
              <a:off x="2419012" y="-9092"/>
              <a:ext cx="155167" cy="164259"/>
              <a:chOff x="0" y="-47625"/>
              <a:chExt cx="812800" cy="860425"/>
            </a:xfrm>
          </p:grpSpPr>
          <p:sp>
            <p:nvSpPr>
              <p:cNvPr id="831" name="Google Shape;831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832" name="Google Shape;832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3" name="Google Shape;833;p17"/>
            <p:cNvGrpSpPr/>
            <p:nvPr/>
          </p:nvGrpSpPr>
          <p:grpSpPr>
            <a:xfrm>
              <a:off x="2419012" y="438505"/>
              <a:ext cx="155167" cy="164259"/>
              <a:chOff x="0" y="-47625"/>
              <a:chExt cx="812800" cy="860425"/>
            </a:xfrm>
          </p:grpSpPr>
          <p:sp>
            <p:nvSpPr>
              <p:cNvPr id="834" name="Google Shape;834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835" name="Google Shape;835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6" name="Google Shape;836;p17"/>
            <p:cNvGrpSpPr/>
            <p:nvPr/>
          </p:nvGrpSpPr>
          <p:grpSpPr>
            <a:xfrm>
              <a:off x="0" y="884610"/>
              <a:ext cx="155167" cy="164259"/>
              <a:chOff x="0" y="-47625"/>
              <a:chExt cx="812800" cy="860425"/>
            </a:xfrm>
          </p:grpSpPr>
          <p:sp>
            <p:nvSpPr>
              <p:cNvPr id="837" name="Google Shape;837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838" name="Google Shape;838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9" name="Google Shape;839;p17"/>
            <p:cNvGrpSpPr/>
            <p:nvPr/>
          </p:nvGrpSpPr>
          <p:grpSpPr>
            <a:xfrm>
              <a:off x="604753" y="884610"/>
              <a:ext cx="155167" cy="164259"/>
              <a:chOff x="0" y="-47625"/>
              <a:chExt cx="812800" cy="860425"/>
            </a:xfrm>
          </p:grpSpPr>
          <p:sp>
            <p:nvSpPr>
              <p:cNvPr id="840" name="Google Shape;840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841" name="Google Shape;841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2" name="Google Shape;842;p17"/>
            <p:cNvGrpSpPr/>
            <p:nvPr/>
          </p:nvGrpSpPr>
          <p:grpSpPr>
            <a:xfrm>
              <a:off x="1209506" y="884610"/>
              <a:ext cx="155167" cy="164259"/>
              <a:chOff x="0" y="-47625"/>
              <a:chExt cx="812800" cy="860425"/>
            </a:xfrm>
          </p:grpSpPr>
          <p:sp>
            <p:nvSpPr>
              <p:cNvPr id="843" name="Google Shape;843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844" name="Google Shape;844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5" name="Google Shape;845;p17"/>
            <p:cNvGrpSpPr/>
            <p:nvPr/>
          </p:nvGrpSpPr>
          <p:grpSpPr>
            <a:xfrm>
              <a:off x="1814259" y="884610"/>
              <a:ext cx="155167" cy="164259"/>
              <a:chOff x="0" y="-47625"/>
              <a:chExt cx="812800" cy="860425"/>
            </a:xfrm>
          </p:grpSpPr>
          <p:sp>
            <p:nvSpPr>
              <p:cNvPr id="846" name="Google Shape;846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847" name="Google Shape;847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8" name="Google Shape;848;p17"/>
            <p:cNvGrpSpPr/>
            <p:nvPr/>
          </p:nvGrpSpPr>
          <p:grpSpPr>
            <a:xfrm>
              <a:off x="2419012" y="884610"/>
              <a:ext cx="155167" cy="164259"/>
              <a:chOff x="0" y="-47625"/>
              <a:chExt cx="812800" cy="860425"/>
            </a:xfrm>
          </p:grpSpPr>
          <p:sp>
            <p:nvSpPr>
              <p:cNvPr id="849" name="Google Shape;849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850" name="Google Shape;850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1" name="Google Shape;851;p17"/>
            <p:cNvGrpSpPr/>
            <p:nvPr/>
          </p:nvGrpSpPr>
          <p:grpSpPr>
            <a:xfrm>
              <a:off x="0" y="1330714"/>
              <a:ext cx="155167" cy="164259"/>
              <a:chOff x="0" y="-47625"/>
              <a:chExt cx="812800" cy="860425"/>
            </a:xfrm>
          </p:grpSpPr>
          <p:sp>
            <p:nvSpPr>
              <p:cNvPr id="852" name="Google Shape;852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853" name="Google Shape;853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4" name="Google Shape;854;p17"/>
            <p:cNvGrpSpPr/>
            <p:nvPr/>
          </p:nvGrpSpPr>
          <p:grpSpPr>
            <a:xfrm>
              <a:off x="604753" y="1330714"/>
              <a:ext cx="155167" cy="164259"/>
              <a:chOff x="0" y="-47625"/>
              <a:chExt cx="812800" cy="860425"/>
            </a:xfrm>
          </p:grpSpPr>
          <p:sp>
            <p:nvSpPr>
              <p:cNvPr id="855" name="Google Shape;855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856" name="Google Shape;856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7" name="Google Shape;857;p17"/>
            <p:cNvGrpSpPr/>
            <p:nvPr/>
          </p:nvGrpSpPr>
          <p:grpSpPr>
            <a:xfrm>
              <a:off x="1209506" y="1330714"/>
              <a:ext cx="155167" cy="164259"/>
              <a:chOff x="0" y="-47625"/>
              <a:chExt cx="812800" cy="860425"/>
            </a:xfrm>
          </p:grpSpPr>
          <p:sp>
            <p:nvSpPr>
              <p:cNvPr id="858" name="Google Shape;858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859" name="Google Shape;859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60" name="Google Shape;860;p17"/>
            <p:cNvGrpSpPr/>
            <p:nvPr/>
          </p:nvGrpSpPr>
          <p:grpSpPr>
            <a:xfrm>
              <a:off x="1814259" y="1330714"/>
              <a:ext cx="155167" cy="164259"/>
              <a:chOff x="0" y="-47625"/>
              <a:chExt cx="812800" cy="860425"/>
            </a:xfrm>
          </p:grpSpPr>
          <p:sp>
            <p:nvSpPr>
              <p:cNvPr id="861" name="Google Shape;861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862" name="Google Shape;862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63" name="Google Shape;863;p17"/>
            <p:cNvGrpSpPr/>
            <p:nvPr/>
          </p:nvGrpSpPr>
          <p:grpSpPr>
            <a:xfrm>
              <a:off x="2419012" y="1330714"/>
              <a:ext cx="155167" cy="164259"/>
              <a:chOff x="0" y="-47625"/>
              <a:chExt cx="812800" cy="860425"/>
            </a:xfrm>
          </p:grpSpPr>
          <p:sp>
            <p:nvSpPr>
              <p:cNvPr id="864" name="Google Shape;864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865" name="Google Shape;865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66" name="Google Shape;866;p17"/>
            <p:cNvGrpSpPr/>
            <p:nvPr/>
          </p:nvGrpSpPr>
          <p:grpSpPr>
            <a:xfrm>
              <a:off x="0" y="1776819"/>
              <a:ext cx="155167" cy="164259"/>
              <a:chOff x="0" y="-47625"/>
              <a:chExt cx="812800" cy="860425"/>
            </a:xfrm>
          </p:grpSpPr>
          <p:sp>
            <p:nvSpPr>
              <p:cNvPr id="867" name="Google Shape;867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868" name="Google Shape;868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69" name="Google Shape;869;p17"/>
            <p:cNvGrpSpPr/>
            <p:nvPr/>
          </p:nvGrpSpPr>
          <p:grpSpPr>
            <a:xfrm>
              <a:off x="604753" y="1776819"/>
              <a:ext cx="155167" cy="164259"/>
              <a:chOff x="0" y="-47625"/>
              <a:chExt cx="812800" cy="860425"/>
            </a:xfrm>
          </p:grpSpPr>
          <p:sp>
            <p:nvSpPr>
              <p:cNvPr id="870" name="Google Shape;870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871" name="Google Shape;871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72" name="Google Shape;872;p17"/>
            <p:cNvGrpSpPr/>
            <p:nvPr/>
          </p:nvGrpSpPr>
          <p:grpSpPr>
            <a:xfrm>
              <a:off x="1209506" y="1776819"/>
              <a:ext cx="155167" cy="164259"/>
              <a:chOff x="0" y="-47625"/>
              <a:chExt cx="812800" cy="860425"/>
            </a:xfrm>
          </p:grpSpPr>
          <p:sp>
            <p:nvSpPr>
              <p:cNvPr id="873" name="Google Shape;873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874" name="Google Shape;874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75" name="Google Shape;875;p17"/>
            <p:cNvGrpSpPr/>
            <p:nvPr/>
          </p:nvGrpSpPr>
          <p:grpSpPr>
            <a:xfrm>
              <a:off x="1814259" y="1776819"/>
              <a:ext cx="155167" cy="164259"/>
              <a:chOff x="0" y="-47625"/>
              <a:chExt cx="812800" cy="860425"/>
            </a:xfrm>
          </p:grpSpPr>
          <p:sp>
            <p:nvSpPr>
              <p:cNvPr id="876" name="Google Shape;876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877" name="Google Shape;877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78" name="Google Shape;878;p17"/>
            <p:cNvGrpSpPr/>
            <p:nvPr/>
          </p:nvGrpSpPr>
          <p:grpSpPr>
            <a:xfrm>
              <a:off x="2419012" y="1776819"/>
              <a:ext cx="155167" cy="164259"/>
              <a:chOff x="0" y="-47625"/>
              <a:chExt cx="812800" cy="860425"/>
            </a:xfrm>
          </p:grpSpPr>
          <p:sp>
            <p:nvSpPr>
              <p:cNvPr id="879" name="Google Shape;879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880" name="Google Shape;880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1" name="Google Shape;881;p17"/>
            <p:cNvGrpSpPr/>
            <p:nvPr/>
          </p:nvGrpSpPr>
          <p:grpSpPr>
            <a:xfrm>
              <a:off x="0" y="2222924"/>
              <a:ext cx="155167" cy="164259"/>
              <a:chOff x="0" y="-47625"/>
              <a:chExt cx="812800" cy="860425"/>
            </a:xfrm>
          </p:grpSpPr>
          <p:sp>
            <p:nvSpPr>
              <p:cNvPr id="882" name="Google Shape;882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883" name="Google Shape;883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4" name="Google Shape;884;p17"/>
            <p:cNvGrpSpPr/>
            <p:nvPr/>
          </p:nvGrpSpPr>
          <p:grpSpPr>
            <a:xfrm>
              <a:off x="604753" y="2222924"/>
              <a:ext cx="155167" cy="164259"/>
              <a:chOff x="0" y="-47625"/>
              <a:chExt cx="812800" cy="860425"/>
            </a:xfrm>
          </p:grpSpPr>
          <p:sp>
            <p:nvSpPr>
              <p:cNvPr id="885" name="Google Shape;885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886" name="Google Shape;886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7" name="Google Shape;887;p17"/>
            <p:cNvGrpSpPr/>
            <p:nvPr/>
          </p:nvGrpSpPr>
          <p:grpSpPr>
            <a:xfrm>
              <a:off x="1209506" y="2222924"/>
              <a:ext cx="155167" cy="164259"/>
              <a:chOff x="0" y="-47625"/>
              <a:chExt cx="812800" cy="860425"/>
            </a:xfrm>
          </p:grpSpPr>
          <p:sp>
            <p:nvSpPr>
              <p:cNvPr id="888" name="Google Shape;888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889" name="Google Shape;889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90" name="Google Shape;890;p17"/>
            <p:cNvGrpSpPr/>
            <p:nvPr/>
          </p:nvGrpSpPr>
          <p:grpSpPr>
            <a:xfrm>
              <a:off x="1814259" y="2222924"/>
              <a:ext cx="155167" cy="164259"/>
              <a:chOff x="0" y="-47625"/>
              <a:chExt cx="812800" cy="860425"/>
            </a:xfrm>
          </p:grpSpPr>
          <p:sp>
            <p:nvSpPr>
              <p:cNvPr id="891" name="Google Shape;891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892" name="Google Shape;892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93" name="Google Shape;893;p17"/>
            <p:cNvGrpSpPr/>
            <p:nvPr/>
          </p:nvGrpSpPr>
          <p:grpSpPr>
            <a:xfrm>
              <a:off x="2419012" y="2222924"/>
              <a:ext cx="155167" cy="164259"/>
              <a:chOff x="0" y="-47625"/>
              <a:chExt cx="812800" cy="860425"/>
            </a:xfrm>
          </p:grpSpPr>
          <p:sp>
            <p:nvSpPr>
              <p:cNvPr id="894" name="Google Shape;894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895" name="Google Shape;895;p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0" name="Google Shape;900;p18"/>
          <p:cNvPicPr preferRelativeResize="0"/>
          <p:nvPr/>
        </p:nvPicPr>
        <p:blipFill rotWithShape="1">
          <a:blip r:embed="rId3">
            <a:alphaModFix/>
          </a:blip>
          <a:srcRect b="16666" l="-14443" r="-14443" t="35000"/>
          <a:stretch/>
        </p:blipFill>
        <p:spPr>
          <a:xfrm>
            <a:off x="0" y="0"/>
            <a:ext cx="206502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p18"/>
          <p:cNvPicPr preferRelativeResize="0"/>
          <p:nvPr/>
        </p:nvPicPr>
        <p:blipFill rotWithShape="1">
          <a:blip r:embed="rId4">
            <a:alphaModFix amt="70000"/>
          </a:blip>
          <a:srcRect b="0" l="0" r="0" t="0"/>
          <a:stretch/>
        </p:blipFill>
        <p:spPr>
          <a:xfrm>
            <a:off x="13616312" y="1685836"/>
            <a:ext cx="4830768" cy="499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2" name="Google Shape;902;p18"/>
          <p:cNvPicPr preferRelativeResize="0"/>
          <p:nvPr/>
        </p:nvPicPr>
        <p:blipFill rotWithShape="1">
          <a:blip r:embed="rId4">
            <a:alphaModFix amt="70000"/>
          </a:blip>
          <a:srcRect b="0" l="0" r="0" t="0"/>
          <a:stretch/>
        </p:blipFill>
        <p:spPr>
          <a:xfrm rot="-2268847">
            <a:off x="10711384" y="6449894"/>
            <a:ext cx="2634038" cy="2723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Google Shape;903;p18"/>
          <p:cNvPicPr preferRelativeResize="0"/>
          <p:nvPr/>
        </p:nvPicPr>
        <p:blipFill rotWithShape="1">
          <a:blip r:embed="rId4">
            <a:alphaModFix amt="70000"/>
          </a:blip>
          <a:srcRect b="0" l="0" r="0" t="0"/>
          <a:stretch/>
        </p:blipFill>
        <p:spPr>
          <a:xfrm rot="2538354">
            <a:off x="15221191" y="7741937"/>
            <a:ext cx="3335467" cy="3448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4" name="Google Shape;904;p18"/>
          <p:cNvGrpSpPr/>
          <p:nvPr/>
        </p:nvGrpSpPr>
        <p:grpSpPr>
          <a:xfrm>
            <a:off x="773289" y="553016"/>
            <a:ext cx="12610909" cy="3266925"/>
            <a:chOff x="0" y="-47625"/>
            <a:chExt cx="3321392" cy="860425"/>
          </a:xfrm>
        </p:grpSpPr>
        <p:sp>
          <p:nvSpPr>
            <p:cNvPr id="905" name="Google Shape;905;p18"/>
            <p:cNvSpPr/>
            <p:nvPr/>
          </p:nvSpPr>
          <p:spPr>
            <a:xfrm>
              <a:off x="0" y="0"/>
              <a:ext cx="3321392" cy="501462"/>
            </a:xfrm>
            <a:custGeom>
              <a:rect b="b" l="l" r="r" t="t"/>
              <a:pathLst>
                <a:path extrusionOk="0" h="501462" w="3321392">
                  <a:moveTo>
                    <a:pt x="0" y="0"/>
                  </a:moveTo>
                  <a:lnTo>
                    <a:pt x="3321392" y="0"/>
                  </a:lnTo>
                  <a:lnTo>
                    <a:pt x="3321392" y="501462"/>
                  </a:lnTo>
                  <a:lnTo>
                    <a:pt x="0" y="5014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906" name="Google Shape;906;p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07" name="Google Shape;907;p18"/>
          <p:cNvSpPr txBox="1"/>
          <p:nvPr/>
        </p:nvSpPr>
        <p:spPr>
          <a:xfrm>
            <a:off x="1270004" y="990511"/>
            <a:ext cx="11450266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ADD AN AGENDA PAGE</a:t>
            </a:r>
            <a:endParaRPr/>
          </a:p>
        </p:txBody>
      </p:sp>
      <p:sp>
        <p:nvSpPr>
          <p:cNvPr id="908" name="Google Shape;908;p18"/>
          <p:cNvSpPr txBox="1"/>
          <p:nvPr/>
        </p:nvSpPr>
        <p:spPr>
          <a:xfrm>
            <a:off x="1766718" y="3620165"/>
            <a:ext cx="7873996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Write an agenda here.</a:t>
            </a:r>
            <a:endParaRPr/>
          </a:p>
        </p:txBody>
      </p:sp>
      <p:grpSp>
        <p:nvGrpSpPr>
          <p:cNvPr id="909" name="Google Shape;909;p18"/>
          <p:cNvGrpSpPr/>
          <p:nvPr/>
        </p:nvGrpSpPr>
        <p:grpSpPr>
          <a:xfrm>
            <a:off x="1270004" y="3858995"/>
            <a:ext cx="186308" cy="197224"/>
            <a:chOff x="0" y="-47625"/>
            <a:chExt cx="812800" cy="860425"/>
          </a:xfrm>
        </p:grpSpPr>
        <p:sp>
          <p:nvSpPr>
            <p:cNvPr id="910" name="Google Shape;910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911" name="Google Shape;911;p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2" name="Google Shape;912;p18"/>
          <p:cNvSpPr txBox="1"/>
          <p:nvPr/>
        </p:nvSpPr>
        <p:spPr>
          <a:xfrm>
            <a:off x="1766718" y="4771710"/>
            <a:ext cx="7873996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Write an agenda here.</a:t>
            </a:r>
            <a:endParaRPr/>
          </a:p>
        </p:txBody>
      </p:sp>
      <p:grpSp>
        <p:nvGrpSpPr>
          <p:cNvPr id="913" name="Google Shape;913;p18"/>
          <p:cNvGrpSpPr/>
          <p:nvPr/>
        </p:nvGrpSpPr>
        <p:grpSpPr>
          <a:xfrm>
            <a:off x="1270004" y="5010540"/>
            <a:ext cx="186308" cy="197224"/>
            <a:chOff x="0" y="-47625"/>
            <a:chExt cx="812800" cy="860425"/>
          </a:xfrm>
        </p:grpSpPr>
        <p:sp>
          <p:nvSpPr>
            <p:cNvPr id="914" name="Google Shape;914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915" name="Google Shape;915;p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6" name="Google Shape;916;p18"/>
          <p:cNvSpPr txBox="1"/>
          <p:nvPr/>
        </p:nvSpPr>
        <p:spPr>
          <a:xfrm>
            <a:off x="1766718" y="5923255"/>
            <a:ext cx="7873996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Write an agenda here.</a:t>
            </a:r>
            <a:endParaRPr/>
          </a:p>
        </p:txBody>
      </p:sp>
      <p:grpSp>
        <p:nvGrpSpPr>
          <p:cNvPr id="917" name="Google Shape;917;p18"/>
          <p:cNvGrpSpPr/>
          <p:nvPr/>
        </p:nvGrpSpPr>
        <p:grpSpPr>
          <a:xfrm>
            <a:off x="1270004" y="6162085"/>
            <a:ext cx="186308" cy="197224"/>
            <a:chOff x="0" y="-47625"/>
            <a:chExt cx="812800" cy="860425"/>
          </a:xfrm>
        </p:grpSpPr>
        <p:sp>
          <p:nvSpPr>
            <p:cNvPr id="918" name="Google Shape;918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919" name="Google Shape;919;p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0" name="Google Shape;920;p18"/>
          <p:cNvSpPr txBox="1"/>
          <p:nvPr/>
        </p:nvSpPr>
        <p:spPr>
          <a:xfrm>
            <a:off x="1766718" y="7074801"/>
            <a:ext cx="7873996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Write an agenda here.</a:t>
            </a:r>
            <a:endParaRPr/>
          </a:p>
        </p:txBody>
      </p:sp>
      <p:grpSp>
        <p:nvGrpSpPr>
          <p:cNvPr id="921" name="Google Shape;921;p18"/>
          <p:cNvGrpSpPr/>
          <p:nvPr/>
        </p:nvGrpSpPr>
        <p:grpSpPr>
          <a:xfrm>
            <a:off x="1270004" y="7313631"/>
            <a:ext cx="186308" cy="197224"/>
            <a:chOff x="0" y="-47625"/>
            <a:chExt cx="812800" cy="860425"/>
          </a:xfrm>
        </p:grpSpPr>
        <p:sp>
          <p:nvSpPr>
            <p:cNvPr id="922" name="Google Shape;922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923" name="Google Shape;923;p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4" name="Google Shape;924;p18"/>
          <p:cNvSpPr txBox="1"/>
          <p:nvPr/>
        </p:nvSpPr>
        <p:spPr>
          <a:xfrm>
            <a:off x="1766718" y="8226346"/>
            <a:ext cx="7873996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Write an agenda here.</a:t>
            </a:r>
            <a:endParaRPr/>
          </a:p>
        </p:txBody>
      </p:sp>
      <p:grpSp>
        <p:nvGrpSpPr>
          <p:cNvPr id="925" name="Google Shape;925;p18"/>
          <p:cNvGrpSpPr/>
          <p:nvPr/>
        </p:nvGrpSpPr>
        <p:grpSpPr>
          <a:xfrm>
            <a:off x="1270004" y="8465176"/>
            <a:ext cx="186308" cy="197224"/>
            <a:chOff x="0" y="-47625"/>
            <a:chExt cx="812800" cy="860425"/>
          </a:xfrm>
        </p:grpSpPr>
        <p:sp>
          <p:nvSpPr>
            <p:cNvPr id="926" name="Google Shape;926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927" name="Google Shape;927;p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" name="Google Shape;932;p19"/>
          <p:cNvPicPr preferRelativeResize="0"/>
          <p:nvPr/>
        </p:nvPicPr>
        <p:blipFill rotWithShape="1">
          <a:blip r:embed="rId3">
            <a:alphaModFix/>
          </a:blip>
          <a:srcRect b="21276" l="-24999" r="-24998" t="22472"/>
          <a:stretch/>
        </p:blipFill>
        <p:spPr>
          <a:xfrm>
            <a:off x="-4648200" y="0"/>
            <a:ext cx="275844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3" name="Google Shape;933;p19"/>
          <p:cNvPicPr preferRelativeResize="0"/>
          <p:nvPr/>
        </p:nvPicPr>
        <p:blipFill rotWithShape="1">
          <a:blip r:embed="rId4">
            <a:alphaModFix amt="80000"/>
          </a:blip>
          <a:srcRect b="0" l="29914" r="24753" t="0"/>
          <a:stretch/>
        </p:blipFill>
        <p:spPr>
          <a:xfrm>
            <a:off x="826195" y="638158"/>
            <a:ext cx="6123096" cy="90106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4" name="Google Shape;934;p19"/>
          <p:cNvGrpSpPr/>
          <p:nvPr/>
        </p:nvGrpSpPr>
        <p:grpSpPr>
          <a:xfrm>
            <a:off x="826195" y="457332"/>
            <a:ext cx="6123096" cy="9191510"/>
            <a:chOff x="0" y="-47625"/>
            <a:chExt cx="1612667" cy="2420809"/>
          </a:xfrm>
        </p:grpSpPr>
        <p:sp>
          <p:nvSpPr>
            <p:cNvPr id="935" name="Google Shape;935;p19"/>
            <p:cNvSpPr/>
            <p:nvPr/>
          </p:nvSpPr>
          <p:spPr>
            <a:xfrm>
              <a:off x="0" y="0"/>
              <a:ext cx="1612667" cy="2373184"/>
            </a:xfrm>
            <a:custGeom>
              <a:rect b="b" l="l" r="r" t="t"/>
              <a:pathLst>
                <a:path extrusionOk="0" h="2373184" w="1612667">
                  <a:moveTo>
                    <a:pt x="0" y="0"/>
                  </a:moveTo>
                  <a:lnTo>
                    <a:pt x="1612667" y="0"/>
                  </a:lnTo>
                  <a:lnTo>
                    <a:pt x="1612667" y="2373184"/>
                  </a:lnTo>
                  <a:lnTo>
                    <a:pt x="0" y="237318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936" name="Google Shape;936;p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7" name="Google Shape;937;p19"/>
          <p:cNvGrpSpPr/>
          <p:nvPr/>
        </p:nvGrpSpPr>
        <p:grpSpPr>
          <a:xfrm>
            <a:off x="7434717" y="3290008"/>
            <a:ext cx="9650343" cy="3266926"/>
            <a:chOff x="0" y="-47625"/>
            <a:chExt cx="2541654" cy="860425"/>
          </a:xfrm>
        </p:grpSpPr>
        <p:sp>
          <p:nvSpPr>
            <p:cNvPr id="938" name="Google Shape;938;p19"/>
            <p:cNvSpPr/>
            <p:nvPr/>
          </p:nvSpPr>
          <p:spPr>
            <a:xfrm>
              <a:off x="0" y="0"/>
              <a:ext cx="2541654" cy="592044"/>
            </a:xfrm>
            <a:custGeom>
              <a:rect b="b" l="l" r="r" t="t"/>
              <a:pathLst>
                <a:path extrusionOk="0" h="592044" w="2541654">
                  <a:moveTo>
                    <a:pt x="0" y="0"/>
                  </a:moveTo>
                  <a:lnTo>
                    <a:pt x="2541654" y="0"/>
                  </a:lnTo>
                  <a:lnTo>
                    <a:pt x="2541654" y="592044"/>
                  </a:lnTo>
                  <a:lnTo>
                    <a:pt x="0" y="5920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939" name="Google Shape;939;p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0" name="Google Shape;940;p19"/>
          <p:cNvSpPr txBox="1"/>
          <p:nvPr/>
        </p:nvSpPr>
        <p:spPr>
          <a:xfrm>
            <a:off x="7649556" y="3656580"/>
            <a:ext cx="9220663" cy="18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200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HELLO THERE!</a:t>
            </a:r>
            <a:endParaRPr/>
          </a:p>
        </p:txBody>
      </p:sp>
      <p:grpSp>
        <p:nvGrpSpPr>
          <p:cNvPr id="941" name="Google Shape;941;p19"/>
          <p:cNvGrpSpPr/>
          <p:nvPr/>
        </p:nvGrpSpPr>
        <p:grpSpPr>
          <a:xfrm>
            <a:off x="7434717" y="6122684"/>
            <a:ext cx="9650343" cy="3526158"/>
            <a:chOff x="0" y="-47625"/>
            <a:chExt cx="2541654" cy="928700"/>
          </a:xfrm>
        </p:grpSpPr>
        <p:sp>
          <p:nvSpPr>
            <p:cNvPr id="942" name="Google Shape;942;p19"/>
            <p:cNvSpPr/>
            <p:nvPr/>
          </p:nvSpPr>
          <p:spPr>
            <a:xfrm>
              <a:off x="0" y="0"/>
              <a:ext cx="2541654" cy="881075"/>
            </a:xfrm>
            <a:custGeom>
              <a:rect b="b" l="l" r="r" t="t"/>
              <a:pathLst>
                <a:path extrusionOk="0" h="881075" w="2541654">
                  <a:moveTo>
                    <a:pt x="0" y="0"/>
                  </a:moveTo>
                  <a:lnTo>
                    <a:pt x="2541654" y="0"/>
                  </a:lnTo>
                  <a:lnTo>
                    <a:pt x="2541654" y="881075"/>
                  </a:lnTo>
                  <a:lnTo>
                    <a:pt x="0" y="88107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943" name="Google Shape;943;p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4" name="Google Shape;944;p19"/>
          <p:cNvSpPr txBox="1"/>
          <p:nvPr/>
        </p:nvSpPr>
        <p:spPr>
          <a:xfrm>
            <a:off x="7649550" y="6404550"/>
            <a:ext cx="9650400" cy="31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I'm Rain. Welcome to my education presentation.</a:t>
            </a:r>
            <a:endParaRPr sz="1100"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Follow me at @reallygreatsite to </a:t>
            </a:r>
            <a:endParaRPr sz="4200">
              <a:solidFill>
                <a:srgbClr val="000000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learn more. </a:t>
            </a:r>
            <a:endParaRPr sz="1100"/>
          </a:p>
        </p:txBody>
      </p:sp>
      <p:grpSp>
        <p:nvGrpSpPr>
          <p:cNvPr id="945" name="Google Shape;945;p19"/>
          <p:cNvGrpSpPr/>
          <p:nvPr/>
        </p:nvGrpSpPr>
        <p:grpSpPr>
          <a:xfrm>
            <a:off x="7434717" y="2287481"/>
            <a:ext cx="362040" cy="383253"/>
            <a:chOff x="0" y="-47625"/>
            <a:chExt cx="812800" cy="860425"/>
          </a:xfrm>
        </p:grpSpPr>
        <p:sp>
          <p:nvSpPr>
            <p:cNvPr id="946" name="Google Shape;946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947" name="Google Shape;947;p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8" name="Google Shape;948;p19"/>
          <p:cNvGrpSpPr/>
          <p:nvPr/>
        </p:nvGrpSpPr>
        <p:grpSpPr>
          <a:xfrm>
            <a:off x="8197941" y="2287481"/>
            <a:ext cx="362040" cy="383253"/>
            <a:chOff x="0" y="-47625"/>
            <a:chExt cx="812800" cy="860425"/>
          </a:xfrm>
        </p:grpSpPr>
        <p:sp>
          <p:nvSpPr>
            <p:cNvPr id="949" name="Google Shape;949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950" name="Google Shape;950;p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1" name="Google Shape;951;p19"/>
          <p:cNvGrpSpPr/>
          <p:nvPr/>
        </p:nvGrpSpPr>
        <p:grpSpPr>
          <a:xfrm>
            <a:off x="8961165" y="2287481"/>
            <a:ext cx="362040" cy="383253"/>
            <a:chOff x="0" y="-47625"/>
            <a:chExt cx="812800" cy="860425"/>
          </a:xfrm>
        </p:grpSpPr>
        <p:sp>
          <p:nvSpPr>
            <p:cNvPr id="952" name="Google Shape;952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953" name="Google Shape;953;p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54" name="Google Shape;954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104620" y="-727884"/>
            <a:ext cx="2893606" cy="30365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55" name="Google Shape;955;p19"/>
          <p:cNvGrpSpPr/>
          <p:nvPr/>
        </p:nvGrpSpPr>
        <p:grpSpPr>
          <a:xfrm>
            <a:off x="-766508" y="7965128"/>
            <a:ext cx="3128071" cy="2911886"/>
            <a:chOff x="0" y="-14731"/>
            <a:chExt cx="4170761" cy="3882515"/>
          </a:xfrm>
        </p:grpSpPr>
        <p:grpSp>
          <p:nvGrpSpPr>
            <p:cNvPr id="956" name="Google Shape;956;p19"/>
            <p:cNvGrpSpPr/>
            <p:nvPr/>
          </p:nvGrpSpPr>
          <p:grpSpPr>
            <a:xfrm>
              <a:off x="0" y="-14731"/>
              <a:ext cx="251406" cy="266137"/>
              <a:chOff x="0" y="-47625"/>
              <a:chExt cx="812800" cy="860425"/>
            </a:xfrm>
          </p:grpSpPr>
          <p:sp>
            <p:nvSpPr>
              <p:cNvPr id="957" name="Google Shape;957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958" name="Google Shape;958;p1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59" name="Google Shape;959;p19"/>
            <p:cNvGrpSpPr/>
            <p:nvPr/>
          </p:nvGrpSpPr>
          <p:grpSpPr>
            <a:xfrm>
              <a:off x="0" y="710479"/>
              <a:ext cx="251406" cy="266137"/>
              <a:chOff x="0" y="-47625"/>
              <a:chExt cx="812800" cy="860425"/>
            </a:xfrm>
          </p:grpSpPr>
          <p:sp>
            <p:nvSpPr>
              <p:cNvPr id="960" name="Google Shape;960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961" name="Google Shape;961;p1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62" name="Google Shape;962;p19"/>
            <p:cNvGrpSpPr/>
            <p:nvPr/>
          </p:nvGrpSpPr>
          <p:grpSpPr>
            <a:xfrm>
              <a:off x="979839" y="-14731"/>
              <a:ext cx="251406" cy="266137"/>
              <a:chOff x="0" y="-47625"/>
              <a:chExt cx="812800" cy="860425"/>
            </a:xfrm>
          </p:grpSpPr>
          <p:sp>
            <p:nvSpPr>
              <p:cNvPr id="963" name="Google Shape;963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964" name="Google Shape;964;p1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65" name="Google Shape;965;p19"/>
            <p:cNvGrpSpPr/>
            <p:nvPr/>
          </p:nvGrpSpPr>
          <p:grpSpPr>
            <a:xfrm>
              <a:off x="979839" y="710479"/>
              <a:ext cx="251406" cy="266137"/>
              <a:chOff x="0" y="-47625"/>
              <a:chExt cx="812800" cy="860425"/>
            </a:xfrm>
          </p:grpSpPr>
          <p:sp>
            <p:nvSpPr>
              <p:cNvPr id="966" name="Google Shape;966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967" name="Google Shape;967;p1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68" name="Google Shape;968;p19"/>
            <p:cNvGrpSpPr/>
            <p:nvPr/>
          </p:nvGrpSpPr>
          <p:grpSpPr>
            <a:xfrm>
              <a:off x="1959677" y="-14731"/>
              <a:ext cx="251406" cy="266137"/>
              <a:chOff x="0" y="-47625"/>
              <a:chExt cx="812800" cy="860425"/>
            </a:xfrm>
          </p:grpSpPr>
          <p:sp>
            <p:nvSpPr>
              <p:cNvPr id="969" name="Google Shape;969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970" name="Google Shape;970;p1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1" name="Google Shape;971;p19"/>
            <p:cNvGrpSpPr/>
            <p:nvPr/>
          </p:nvGrpSpPr>
          <p:grpSpPr>
            <a:xfrm>
              <a:off x="1959677" y="710479"/>
              <a:ext cx="251406" cy="266137"/>
              <a:chOff x="0" y="-47625"/>
              <a:chExt cx="812800" cy="860425"/>
            </a:xfrm>
          </p:grpSpPr>
          <p:sp>
            <p:nvSpPr>
              <p:cNvPr id="972" name="Google Shape;972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973" name="Google Shape;973;p1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4" name="Google Shape;974;p19"/>
            <p:cNvGrpSpPr/>
            <p:nvPr/>
          </p:nvGrpSpPr>
          <p:grpSpPr>
            <a:xfrm>
              <a:off x="2939516" y="-14731"/>
              <a:ext cx="251406" cy="266137"/>
              <a:chOff x="0" y="-47625"/>
              <a:chExt cx="812800" cy="860425"/>
            </a:xfrm>
          </p:grpSpPr>
          <p:sp>
            <p:nvSpPr>
              <p:cNvPr id="975" name="Google Shape;975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976" name="Google Shape;976;p1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7" name="Google Shape;977;p19"/>
            <p:cNvGrpSpPr/>
            <p:nvPr/>
          </p:nvGrpSpPr>
          <p:grpSpPr>
            <a:xfrm>
              <a:off x="2939516" y="710479"/>
              <a:ext cx="251406" cy="266137"/>
              <a:chOff x="0" y="-47625"/>
              <a:chExt cx="812800" cy="860425"/>
            </a:xfrm>
          </p:grpSpPr>
          <p:sp>
            <p:nvSpPr>
              <p:cNvPr id="978" name="Google Shape;978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979" name="Google Shape;979;p1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80" name="Google Shape;980;p19"/>
            <p:cNvGrpSpPr/>
            <p:nvPr/>
          </p:nvGrpSpPr>
          <p:grpSpPr>
            <a:xfrm>
              <a:off x="3919355" y="-14731"/>
              <a:ext cx="251406" cy="266137"/>
              <a:chOff x="0" y="-47625"/>
              <a:chExt cx="812800" cy="860425"/>
            </a:xfrm>
          </p:grpSpPr>
          <p:sp>
            <p:nvSpPr>
              <p:cNvPr id="981" name="Google Shape;981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982" name="Google Shape;982;p1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83" name="Google Shape;983;p19"/>
            <p:cNvGrpSpPr/>
            <p:nvPr/>
          </p:nvGrpSpPr>
          <p:grpSpPr>
            <a:xfrm>
              <a:off x="3919355" y="710479"/>
              <a:ext cx="251406" cy="266137"/>
              <a:chOff x="0" y="-47625"/>
              <a:chExt cx="812800" cy="860425"/>
            </a:xfrm>
          </p:grpSpPr>
          <p:sp>
            <p:nvSpPr>
              <p:cNvPr id="984" name="Google Shape;984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985" name="Google Shape;985;p1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86" name="Google Shape;986;p19"/>
            <p:cNvGrpSpPr/>
            <p:nvPr/>
          </p:nvGrpSpPr>
          <p:grpSpPr>
            <a:xfrm>
              <a:off x="0" y="1433271"/>
              <a:ext cx="251406" cy="266137"/>
              <a:chOff x="0" y="-47625"/>
              <a:chExt cx="812800" cy="860425"/>
            </a:xfrm>
          </p:grpSpPr>
          <p:sp>
            <p:nvSpPr>
              <p:cNvPr id="987" name="Google Shape;987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988" name="Google Shape;988;p1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89" name="Google Shape;989;p19"/>
            <p:cNvGrpSpPr/>
            <p:nvPr/>
          </p:nvGrpSpPr>
          <p:grpSpPr>
            <a:xfrm>
              <a:off x="979839" y="1433271"/>
              <a:ext cx="251406" cy="266137"/>
              <a:chOff x="0" y="-47625"/>
              <a:chExt cx="812800" cy="860425"/>
            </a:xfrm>
          </p:grpSpPr>
          <p:sp>
            <p:nvSpPr>
              <p:cNvPr id="990" name="Google Shape;990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991" name="Google Shape;991;p1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92" name="Google Shape;992;p19"/>
            <p:cNvGrpSpPr/>
            <p:nvPr/>
          </p:nvGrpSpPr>
          <p:grpSpPr>
            <a:xfrm>
              <a:off x="1959677" y="1433271"/>
              <a:ext cx="251406" cy="266137"/>
              <a:chOff x="0" y="-47625"/>
              <a:chExt cx="812800" cy="860425"/>
            </a:xfrm>
          </p:grpSpPr>
          <p:sp>
            <p:nvSpPr>
              <p:cNvPr id="993" name="Google Shape;993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994" name="Google Shape;994;p1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95" name="Google Shape;995;p19"/>
            <p:cNvGrpSpPr/>
            <p:nvPr/>
          </p:nvGrpSpPr>
          <p:grpSpPr>
            <a:xfrm>
              <a:off x="2939516" y="1433271"/>
              <a:ext cx="251406" cy="266137"/>
              <a:chOff x="0" y="-47625"/>
              <a:chExt cx="812800" cy="860425"/>
            </a:xfrm>
          </p:grpSpPr>
          <p:sp>
            <p:nvSpPr>
              <p:cNvPr id="996" name="Google Shape;996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997" name="Google Shape;997;p1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98" name="Google Shape;998;p19"/>
            <p:cNvGrpSpPr/>
            <p:nvPr/>
          </p:nvGrpSpPr>
          <p:grpSpPr>
            <a:xfrm>
              <a:off x="3919355" y="1433271"/>
              <a:ext cx="251406" cy="266137"/>
              <a:chOff x="0" y="-47625"/>
              <a:chExt cx="812800" cy="860425"/>
            </a:xfrm>
          </p:grpSpPr>
          <p:sp>
            <p:nvSpPr>
              <p:cNvPr id="999" name="Google Shape;999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1000" name="Google Shape;1000;p1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1" name="Google Shape;1001;p19"/>
            <p:cNvGrpSpPr/>
            <p:nvPr/>
          </p:nvGrpSpPr>
          <p:grpSpPr>
            <a:xfrm>
              <a:off x="0" y="2156063"/>
              <a:ext cx="251406" cy="266137"/>
              <a:chOff x="0" y="-47625"/>
              <a:chExt cx="812800" cy="860425"/>
            </a:xfrm>
          </p:grpSpPr>
          <p:sp>
            <p:nvSpPr>
              <p:cNvPr id="1002" name="Google Shape;1002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1003" name="Google Shape;1003;p1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4" name="Google Shape;1004;p19"/>
            <p:cNvGrpSpPr/>
            <p:nvPr/>
          </p:nvGrpSpPr>
          <p:grpSpPr>
            <a:xfrm>
              <a:off x="979839" y="2156063"/>
              <a:ext cx="251406" cy="266137"/>
              <a:chOff x="0" y="-47625"/>
              <a:chExt cx="812800" cy="860425"/>
            </a:xfrm>
          </p:grpSpPr>
          <p:sp>
            <p:nvSpPr>
              <p:cNvPr id="1005" name="Google Shape;1005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1006" name="Google Shape;1006;p1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7" name="Google Shape;1007;p19"/>
            <p:cNvGrpSpPr/>
            <p:nvPr/>
          </p:nvGrpSpPr>
          <p:grpSpPr>
            <a:xfrm>
              <a:off x="1959677" y="2156063"/>
              <a:ext cx="251406" cy="266137"/>
              <a:chOff x="0" y="-47625"/>
              <a:chExt cx="812800" cy="860425"/>
            </a:xfrm>
          </p:grpSpPr>
          <p:sp>
            <p:nvSpPr>
              <p:cNvPr id="1008" name="Google Shape;1008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1009" name="Google Shape;1009;p1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0" name="Google Shape;1010;p19"/>
            <p:cNvGrpSpPr/>
            <p:nvPr/>
          </p:nvGrpSpPr>
          <p:grpSpPr>
            <a:xfrm>
              <a:off x="2939516" y="2156063"/>
              <a:ext cx="251406" cy="266137"/>
              <a:chOff x="0" y="-47625"/>
              <a:chExt cx="812800" cy="860425"/>
            </a:xfrm>
          </p:grpSpPr>
          <p:sp>
            <p:nvSpPr>
              <p:cNvPr id="1011" name="Google Shape;1011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1012" name="Google Shape;1012;p1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3" name="Google Shape;1013;p19"/>
            <p:cNvGrpSpPr/>
            <p:nvPr/>
          </p:nvGrpSpPr>
          <p:grpSpPr>
            <a:xfrm>
              <a:off x="3919355" y="2156063"/>
              <a:ext cx="251406" cy="266137"/>
              <a:chOff x="0" y="-47625"/>
              <a:chExt cx="812800" cy="860425"/>
            </a:xfrm>
          </p:grpSpPr>
          <p:sp>
            <p:nvSpPr>
              <p:cNvPr id="1014" name="Google Shape;1014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1015" name="Google Shape;1015;p1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6" name="Google Shape;1016;p19"/>
            <p:cNvGrpSpPr/>
            <p:nvPr/>
          </p:nvGrpSpPr>
          <p:grpSpPr>
            <a:xfrm>
              <a:off x="0" y="2878855"/>
              <a:ext cx="251406" cy="266137"/>
              <a:chOff x="0" y="-47625"/>
              <a:chExt cx="812800" cy="860425"/>
            </a:xfrm>
          </p:grpSpPr>
          <p:sp>
            <p:nvSpPr>
              <p:cNvPr id="1017" name="Google Shape;1017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1018" name="Google Shape;1018;p1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9" name="Google Shape;1019;p19"/>
            <p:cNvGrpSpPr/>
            <p:nvPr/>
          </p:nvGrpSpPr>
          <p:grpSpPr>
            <a:xfrm>
              <a:off x="979839" y="2878855"/>
              <a:ext cx="251406" cy="266137"/>
              <a:chOff x="0" y="-47625"/>
              <a:chExt cx="812800" cy="860425"/>
            </a:xfrm>
          </p:grpSpPr>
          <p:sp>
            <p:nvSpPr>
              <p:cNvPr id="1020" name="Google Shape;1020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1021" name="Google Shape;1021;p1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22" name="Google Shape;1022;p19"/>
            <p:cNvGrpSpPr/>
            <p:nvPr/>
          </p:nvGrpSpPr>
          <p:grpSpPr>
            <a:xfrm>
              <a:off x="1959677" y="2878855"/>
              <a:ext cx="251406" cy="266137"/>
              <a:chOff x="0" y="-47625"/>
              <a:chExt cx="812800" cy="860425"/>
            </a:xfrm>
          </p:grpSpPr>
          <p:sp>
            <p:nvSpPr>
              <p:cNvPr id="1023" name="Google Shape;1023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1024" name="Google Shape;1024;p1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25" name="Google Shape;1025;p19"/>
            <p:cNvGrpSpPr/>
            <p:nvPr/>
          </p:nvGrpSpPr>
          <p:grpSpPr>
            <a:xfrm>
              <a:off x="2939516" y="2878855"/>
              <a:ext cx="251406" cy="266137"/>
              <a:chOff x="0" y="-47625"/>
              <a:chExt cx="812800" cy="860425"/>
            </a:xfrm>
          </p:grpSpPr>
          <p:sp>
            <p:nvSpPr>
              <p:cNvPr id="1026" name="Google Shape;1026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1027" name="Google Shape;1027;p1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28" name="Google Shape;1028;p19"/>
            <p:cNvGrpSpPr/>
            <p:nvPr/>
          </p:nvGrpSpPr>
          <p:grpSpPr>
            <a:xfrm>
              <a:off x="3919355" y="2878855"/>
              <a:ext cx="251406" cy="266137"/>
              <a:chOff x="0" y="-47625"/>
              <a:chExt cx="812800" cy="860425"/>
            </a:xfrm>
          </p:grpSpPr>
          <p:sp>
            <p:nvSpPr>
              <p:cNvPr id="1029" name="Google Shape;1029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1030" name="Google Shape;1030;p1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1" name="Google Shape;1031;p19"/>
            <p:cNvGrpSpPr/>
            <p:nvPr/>
          </p:nvGrpSpPr>
          <p:grpSpPr>
            <a:xfrm>
              <a:off x="0" y="3601647"/>
              <a:ext cx="251406" cy="266137"/>
              <a:chOff x="0" y="-47625"/>
              <a:chExt cx="812800" cy="860425"/>
            </a:xfrm>
          </p:grpSpPr>
          <p:sp>
            <p:nvSpPr>
              <p:cNvPr id="1032" name="Google Shape;1032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1033" name="Google Shape;1033;p1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4" name="Google Shape;1034;p19"/>
            <p:cNvGrpSpPr/>
            <p:nvPr/>
          </p:nvGrpSpPr>
          <p:grpSpPr>
            <a:xfrm>
              <a:off x="979839" y="3601647"/>
              <a:ext cx="251406" cy="266137"/>
              <a:chOff x="0" y="-47625"/>
              <a:chExt cx="812800" cy="860425"/>
            </a:xfrm>
          </p:grpSpPr>
          <p:sp>
            <p:nvSpPr>
              <p:cNvPr id="1035" name="Google Shape;1035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1036" name="Google Shape;1036;p1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7" name="Google Shape;1037;p19"/>
            <p:cNvGrpSpPr/>
            <p:nvPr/>
          </p:nvGrpSpPr>
          <p:grpSpPr>
            <a:xfrm>
              <a:off x="1959677" y="3601647"/>
              <a:ext cx="251406" cy="266137"/>
              <a:chOff x="0" y="-47625"/>
              <a:chExt cx="812800" cy="860425"/>
            </a:xfrm>
          </p:grpSpPr>
          <p:sp>
            <p:nvSpPr>
              <p:cNvPr id="1038" name="Google Shape;1038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1039" name="Google Shape;1039;p1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0" name="Google Shape;1040;p19"/>
            <p:cNvGrpSpPr/>
            <p:nvPr/>
          </p:nvGrpSpPr>
          <p:grpSpPr>
            <a:xfrm>
              <a:off x="2939516" y="3601647"/>
              <a:ext cx="251406" cy="266137"/>
              <a:chOff x="0" y="-47625"/>
              <a:chExt cx="812800" cy="860425"/>
            </a:xfrm>
          </p:grpSpPr>
          <p:sp>
            <p:nvSpPr>
              <p:cNvPr id="1041" name="Google Shape;1041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1042" name="Google Shape;1042;p1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3" name="Google Shape;1043;p19"/>
            <p:cNvGrpSpPr/>
            <p:nvPr/>
          </p:nvGrpSpPr>
          <p:grpSpPr>
            <a:xfrm>
              <a:off x="3919355" y="3601647"/>
              <a:ext cx="251406" cy="266137"/>
              <a:chOff x="0" y="-47625"/>
              <a:chExt cx="812800" cy="860425"/>
            </a:xfrm>
          </p:grpSpPr>
          <p:sp>
            <p:nvSpPr>
              <p:cNvPr id="1044" name="Google Shape;1044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CE5E8"/>
              </a:solidFill>
              <a:ln>
                <a:noFill/>
              </a:ln>
            </p:spPr>
          </p:sp>
          <p:sp>
            <p:nvSpPr>
              <p:cNvPr id="1045" name="Google Shape;1045;p1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9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0" name="Google Shape;1050;p20"/>
          <p:cNvPicPr preferRelativeResize="0"/>
          <p:nvPr/>
        </p:nvPicPr>
        <p:blipFill rotWithShape="1">
          <a:blip r:embed="rId3">
            <a:alphaModFix/>
          </a:blip>
          <a:srcRect b="16666" l="-14443" r="-14443" t="35000"/>
          <a:stretch/>
        </p:blipFill>
        <p:spPr>
          <a:xfrm>
            <a:off x="-2667000" y="0"/>
            <a:ext cx="23622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1" name="Google Shape;1051;p20"/>
          <p:cNvGrpSpPr/>
          <p:nvPr/>
        </p:nvGrpSpPr>
        <p:grpSpPr>
          <a:xfrm>
            <a:off x="13539105" y="3923951"/>
            <a:ext cx="8110522" cy="9627188"/>
            <a:chOff x="0" y="-47625"/>
            <a:chExt cx="2136104" cy="2535556"/>
          </a:xfrm>
        </p:grpSpPr>
        <p:sp>
          <p:nvSpPr>
            <p:cNvPr id="1052" name="Google Shape;1052;p20"/>
            <p:cNvSpPr/>
            <p:nvPr/>
          </p:nvSpPr>
          <p:spPr>
            <a:xfrm>
              <a:off x="0" y="0"/>
              <a:ext cx="2136104" cy="2487931"/>
            </a:xfrm>
            <a:custGeom>
              <a:rect b="b" l="l" r="r" t="t"/>
              <a:pathLst>
                <a:path extrusionOk="0" h="2487931" w="2136104">
                  <a:moveTo>
                    <a:pt x="0" y="0"/>
                  </a:moveTo>
                  <a:lnTo>
                    <a:pt x="2136104" y="0"/>
                  </a:lnTo>
                  <a:lnTo>
                    <a:pt x="2136104" y="2487931"/>
                  </a:lnTo>
                  <a:lnTo>
                    <a:pt x="0" y="248793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053" name="Google Shape;1053;p2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4" name="Google Shape;1054;p20"/>
          <p:cNvGrpSpPr/>
          <p:nvPr/>
        </p:nvGrpSpPr>
        <p:grpSpPr>
          <a:xfrm>
            <a:off x="8391808" y="-2181668"/>
            <a:ext cx="8110522" cy="8124030"/>
            <a:chOff x="0" y="-47625"/>
            <a:chExt cx="2136104" cy="2139662"/>
          </a:xfrm>
        </p:grpSpPr>
        <p:sp>
          <p:nvSpPr>
            <p:cNvPr id="1055" name="Google Shape;1055;p20"/>
            <p:cNvSpPr/>
            <p:nvPr/>
          </p:nvSpPr>
          <p:spPr>
            <a:xfrm>
              <a:off x="0" y="0"/>
              <a:ext cx="2136104" cy="2092037"/>
            </a:xfrm>
            <a:custGeom>
              <a:rect b="b" l="l" r="r" t="t"/>
              <a:pathLst>
                <a:path extrusionOk="0" h="2092037" w="2136104">
                  <a:moveTo>
                    <a:pt x="0" y="0"/>
                  </a:moveTo>
                  <a:lnTo>
                    <a:pt x="2136104" y="0"/>
                  </a:lnTo>
                  <a:lnTo>
                    <a:pt x="2136104" y="2092037"/>
                  </a:lnTo>
                  <a:lnTo>
                    <a:pt x="0" y="209203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056" name="Google Shape;1056;p2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57" name="Google Shape;1057;p20"/>
          <p:cNvPicPr preferRelativeResize="0"/>
          <p:nvPr/>
        </p:nvPicPr>
        <p:blipFill rotWithShape="1">
          <a:blip r:embed="rId4">
            <a:alphaModFix/>
          </a:blip>
          <a:srcRect b="0" l="21380" r="21380" t="0"/>
          <a:stretch/>
        </p:blipFill>
        <p:spPr>
          <a:xfrm>
            <a:off x="9758382" y="420319"/>
            <a:ext cx="8110518" cy="9446362"/>
          </a:xfrm>
          <a:prstGeom prst="rect">
            <a:avLst/>
          </a:prstGeom>
          <a:noFill/>
          <a:ln>
            <a:noFill/>
          </a:ln>
        </p:spPr>
      </p:pic>
      <p:sp>
        <p:nvSpPr>
          <p:cNvPr id="1058" name="Google Shape;1058;p20"/>
          <p:cNvSpPr txBox="1"/>
          <p:nvPr/>
        </p:nvSpPr>
        <p:spPr>
          <a:xfrm>
            <a:off x="1028700" y="3236913"/>
            <a:ext cx="7363108" cy="2295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WRITE YOUR TOPIC OR IDEA</a:t>
            </a:r>
            <a:endParaRPr/>
          </a:p>
        </p:txBody>
      </p:sp>
      <p:sp>
        <p:nvSpPr>
          <p:cNvPr id="1059" name="Google Shape;1059;p20"/>
          <p:cNvSpPr txBox="1"/>
          <p:nvPr/>
        </p:nvSpPr>
        <p:spPr>
          <a:xfrm>
            <a:off x="1028700" y="5913787"/>
            <a:ext cx="7363200" cy="12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Elaborate on what you want</a:t>
            </a:r>
            <a:endParaRPr sz="3500">
              <a:solidFill>
                <a:srgbClr val="000000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to discuss. </a:t>
            </a:r>
            <a:endParaRPr/>
          </a:p>
        </p:txBody>
      </p:sp>
      <p:grpSp>
        <p:nvGrpSpPr>
          <p:cNvPr id="1060" name="Google Shape;1060;p20"/>
          <p:cNvGrpSpPr/>
          <p:nvPr/>
        </p:nvGrpSpPr>
        <p:grpSpPr>
          <a:xfrm>
            <a:off x="1028700" y="2582679"/>
            <a:ext cx="239784" cy="253834"/>
            <a:chOff x="0" y="-47625"/>
            <a:chExt cx="812800" cy="860425"/>
          </a:xfrm>
        </p:grpSpPr>
        <p:sp>
          <p:nvSpPr>
            <p:cNvPr id="1061" name="Google Shape;1061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062" name="Google Shape;1062;p2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3" name="Google Shape;1063;p20"/>
          <p:cNvGrpSpPr/>
          <p:nvPr/>
        </p:nvGrpSpPr>
        <p:grpSpPr>
          <a:xfrm>
            <a:off x="1534195" y="2582679"/>
            <a:ext cx="239784" cy="253834"/>
            <a:chOff x="0" y="-47625"/>
            <a:chExt cx="812800" cy="860425"/>
          </a:xfrm>
        </p:grpSpPr>
        <p:sp>
          <p:nvSpPr>
            <p:cNvPr id="1064" name="Google Shape;1064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065" name="Google Shape;1065;p2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6" name="Google Shape;1066;p20"/>
          <p:cNvGrpSpPr/>
          <p:nvPr/>
        </p:nvGrpSpPr>
        <p:grpSpPr>
          <a:xfrm>
            <a:off x="2039690" y="2582679"/>
            <a:ext cx="239784" cy="253834"/>
            <a:chOff x="0" y="-47625"/>
            <a:chExt cx="812800" cy="860425"/>
          </a:xfrm>
        </p:grpSpPr>
        <p:sp>
          <p:nvSpPr>
            <p:cNvPr id="1067" name="Google Shape;1067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068" name="Google Shape;1068;p2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9" name="Google Shape;1069;p20"/>
          <p:cNvGrpSpPr/>
          <p:nvPr/>
        </p:nvGrpSpPr>
        <p:grpSpPr>
          <a:xfrm>
            <a:off x="15813237" y="-1113974"/>
            <a:ext cx="3125773" cy="2909747"/>
            <a:chOff x="0" y="-14720"/>
            <a:chExt cx="4167698" cy="3879664"/>
          </a:xfrm>
        </p:grpSpPr>
        <p:grpSp>
          <p:nvGrpSpPr>
            <p:cNvPr id="1070" name="Google Shape;1070;p20"/>
            <p:cNvGrpSpPr/>
            <p:nvPr/>
          </p:nvGrpSpPr>
          <p:grpSpPr>
            <a:xfrm>
              <a:off x="0" y="-14720"/>
              <a:ext cx="251221" cy="265941"/>
              <a:chOff x="0" y="-47625"/>
              <a:chExt cx="812800" cy="860425"/>
            </a:xfrm>
          </p:grpSpPr>
          <p:sp>
            <p:nvSpPr>
              <p:cNvPr id="1071" name="Google Shape;1071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072" name="Google Shape;1072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3" name="Google Shape;1073;p20"/>
            <p:cNvGrpSpPr/>
            <p:nvPr/>
          </p:nvGrpSpPr>
          <p:grpSpPr>
            <a:xfrm>
              <a:off x="0" y="709957"/>
              <a:ext cx="251221" cy="265941"/>
              <a:chOff x="0" y="-47625"/>
              <a:chExt cx="812800" cy="860425"/>
            </a:xfrm>
          </p:grpSpPr>
          <p:sp>
            <p:nvSpPr>
              <p:cNvPr id="1074" name="Google Shape;1074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075" name="Google Shape;1075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6" name="Google Shape;1076;p20"/>
            <p:cNvGrpSpPr/>
            <p:nvPr/>
          </p:nvGrpSpPr>
          <p:grpSpPr>
            <a:xfrm>
              <a:off x="979119" y="-14720"/>
              <a:ext cx="251221" cy="265941"/>
              <a:chOff x="0" y="-47625"/>
              <a:chExt cx="812800" cy="860425"/>
            </a:xfrm>
          </p:grpSpPr>
          <p:sp>
            <p:nvSpPr>
              <p:cNvPr id="1077" name="Google Shape;1077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078" name="Google Shape;1078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9" name="Google Shape;1079;p20"/>
            <p:cNvGrpSpPr/>
            <p:nvPr/>
          </p:nvGrpSpPr>
          <p:grpSpPr>
            <a:xfrm>
              <a:off x="979119" y="709957"/>
              <a:ext cx="251221" cy="265941"/>
              <a:chOff x="0" y="-47625"/>
              <a:chExt cx="812800" cy="860425"/>
            </a:xfrm>
          </p:grpSpPr>
          <p:sp>
            <p:nvSpPr>
              <p:cNvPr id="1080" name="Google Shape;1080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081" name="Google Shape;1081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2" name="Google Shape;1082;p20"/>
            <p:cNvGrpSpPr/>
            <p:nvPr/>
          </p:nvGrpSpPr>
          <p:grpSpPr>
            <a:xfrm>
              <a:off x="1958239" y="-14720"/>
              <a:ext cx="251221" cy="265941"/>
              <a:chOff x="0" y="-47625"/>
              <a:chExt cx="812800" cy="860425"/>
            </a:xfrm>
          </p:grpSpPr>
          <p:sp>
            <p:nvSpPr>
              <p:cNvPr id="1083" name="Google Shape;1083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084" name="Google Shape;1084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5" name="Google Shape;1085;p20"/>
            <p:cNvGrpSpPr/>
            <p:nvPr/>
          </p:nvGrpSpPr>
          <p:grpSpPr>
            <a:xfrm>
              <a:off x="1958239" y="709957"/>
              <a:ext cx="251221" cy="265941"/>
              <a:chOff x="0" y="-47625"/>
              <a:chExt cx="812800" cy="860425"/>
            </a:xfrm>
          </p:grpSpPr>
          <p:sp>
            <p:nvSpPr>
              <p:cNvPr id="1086" name="Google Shape;1086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087" name="Google Shape;1087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8" name="Google Shape;1088;p20"/>
            <p:cNvGrpSpPr/>
            <p:nvPr/>
          </p:nvGrpSpPr>
          <p:grpSpPr>
            <a:xfrm>
              <a:off x="2937358" y="-14720"/>
              <a:ext cx="251221" cy="265941"/>
              <a:chOff x="0" y="-47625"/>
              <a:chExt cx="812800" cy="860425"/>
            </a:xfrm>
          </p:grpSpPr>
          <p:sp>
            <p:nvSpPr>
              <p:cNvPr id="1089" name="Google Shape;1089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090" name="Google Shape;1090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91" name="Google Shape;1091;p20"/>
            <p:cNvGrpSpPr/>
            <p:nvPr/>
          </p:nvGrpSpPr>
          <p:grpSpPr>
            <a:xfrm>
              <a:off x="2937358" y="709957"/>
              <a:ext cx="251221" cy="265941"/>
              <a:chOff x="0" y="-47625"/>
              <a:chExt cx="812800" cy="860425"/>
            </a:xfrm>
          </p:grpSpPr>
          <p:sp>
            <p:nvSpPr>
              <p:cNvPr id="1092" name="Google Shape;1092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093" name="Google Shape;1093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94" name="Google Shape;1094;p20"/>
            <p:cNvGrpSpPr/>
            <p:nvPr/>
          </p:nvGrpSpPr>
          <p:grpSpPr>
            <a:xfrm>
              <a:off x="3916477" y="-14720"/>
              <a:ext cx="251221" cy="265941"/>
              <a:chOff x="0" y="-47625"/>
              <a:chExt cx="812800" cy="860425"/>
            </a:xfrm>
          </p:grpSpPr>
          <p:sp>
            <p:nvSpPr>
              <p:cNvPr id="1095" name="Google Shape;1095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096" name="Google Shape;1096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97" name="Google Shape;1097;p20"/>
            <p:cNvGrpSpPr/>
            <p:nvPr/>
          </p:nvGrpSpPr>
          <p:grpSpPr>
            <a:xfrm>
              <a:off x="3916477" y="709957"/>
              <a:ext cx="251221" cy="265941"/>
              <a:chOff x="0" y="-47625"/>
              <a:chExt cx="812800" cy="860425"/>
            </a:xfrm>
          </p:grpSpPr>
          <p:sp>
            <p:nvSpPr>
              <p:cNvPr id="1098" name="Google Shape;1098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099" name="Google Shape;1099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00" name="Google Shape;1100;p20"/>
            <p:cNvGrpSpPr/>
            <p:nvPr/>
          </p:nvGrpSpPr>
          <p:grpSpPr>
            <a:xfrm>
              <a:off x="0" y="1432219"/>
              <a:ext cx="251221" cy="265941"/>
              <a:chOff x="0" y="-47625"/>
              <a:chExt cx="812800" cy="860425"/>
            </a:xfrm>
          </p:grpSpPr>
          <p:sp>
            <p:nvSpPr>
              <p:cNvPr id="1101" name="Google Shape;1101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102" name="Google Shape;1102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03" name="Google Shape;1103;p20"/>
            <p:cNvGrpSpPr/>
            <p:nvPr/>
          </p:nvGrpSpPr>
          <p:grpSpPr>
            <a:xfrm>
              <a:off x="979119" y="1432219"/>
              <a:ext cx="251221" cy="265941"/>
              <a:chOff x="0" y="-47625"/>
              <a:chExt cx="812800" cy="860425"/>
            </a:xfrm>
          </p:grpSpPr>
          <p:sp>
            <p:nvSpPr>
              <p:cNvPr id="1104" name="Google Shape;1104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105" name="Google Shape;1105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06" name="Google Shape;1106;p20"/>
            <p:cNvGrpSpPr/>
            <p:nvPr/>
          </p:nvGrpSpPr>
          <p:grpSpPr>
            <a:xfrm>
              <a:off x="1958239" y="1432219"/>
              <a:ext cx="251221" cy="265941"/>
              <a:chOff x="0" y="-47625"/>
              <a:chExt cx="812800" cy="860425"/>
            </a:xfrm>
          </p:grpSpPr>
          <p:sp>
            <p:nvSpPr>
              <p:cNvPr id="1107" name="Google Shape;1107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108" name="Google Shape;1108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09" name="Google Shape;1109;p20"/>
            <p:cNvGrpSpPr/>
            <p:nvPr/>
          </p:nvGrpSpPr>
          <p:grpSpPr>
            <a:xfrm>
              <a:off x="2937358" y="1432219"/>
              <a:ext cx="251221" cy="265941"/>
              <a:chOff x="0" y="-47625"/>
              <a:chExt cx="812800" cy="860425"/>
            </a:xfrm>
          </p:grpSpPr>
          <p:sp>
            <p:nvSpPr>
              <p:cNvPr id="1110" name="Google Shape;1110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111" name="Google Shape;1111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12" name="Google Shape;1112;p20"/>
            <p:cNvGrpSpPr/>
            <p:nvPr/>
          </p:nvGrpSpPr>
          <p:grpSpPr>
            <a:xfrm>
              <a:off x="3916477" y="1432219"/>
              <a:ext cx="251221" cy="265941"/>
              <a:chOff x="0" y="-47625"/>
              <a:chExt cx="812800" cy="860425"/>
            </a:xfrm>
          </p:grpSpPr>
          <p:sp>
            <p:nvSpPr>
              <p:cNvPr id="1113" name="Google Shape;1113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114" name="Google Shape;1114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15" name="Google Shape;1115;p20"/>
            <p:cNvGrpSpPr/>
            <p:nvPr/>
          </p:nvGrpSpPr>
          <p:grpSpPr>
            <a:xfrm>
              <a:off x="0" y="2154480"/>
              <a:ext cx="251221" cy="265941"/>
              <a:chOff x="0" y="-47625"/>
              <a:chExt cx="812800" cy="860425"/>
            </a:xfrm>
          </p:grpSpPr>
          <p:sp>
            <p:nvSpPr>
              <p:cNvPr id="1116" name="Google Shape;1116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117" name="Google Shape;1117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18" name="Google Shape;1118;p20"/>
            <p:cNvGrpSpPr/>
            <p:nvPr/>
          </p:nvGrpSpPr>
          <p:grpSpPr>
            <a:xfrm>
              <a:off x="979119" y="2154480"/>
              <a:ext cx="251221" cy="265941"/>
              <a:chOff x="0" y="-47625"/>
              <a:chExt cx="812800" cy="860425"/>
            </a:xfrm>
          </p:grpSpPr>
          <p:sp>
            <p:nvSpPr>
              <p:cNvPr id="1119" name="Google Shape;1119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120" name="Google Shape;1120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1" name="Google Shape;1121;p20"/>
            <p:cNvGrpSpPr/>
            <p:nvPr/>
          </p:nvGrpSpPr>
          <p:grpSpPr>
            <a:xfrm>
              <a:off x="1958239" y="2154480"/>
              <a:ext cx="251221" cy="265941"/>
              <a:chOff x="0" y="-47625"/>
              <a:chExt cx="812800" cy="860425"/>
            </a:xfrm>
          </p:grpSpPr>
          <p:sp>
            <p:nvSpPr>
              <p:cNvPr id="1122" name="Google Shape;1122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123" name="Google Shape;1123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4" name="Google Shape;1124;p20"/>
            <p:cNvGrpSpPr/>
            <p:nvPr/>
          </p:nvGrpSpPr>
          <p:grpSpPr>
            <a:xfrm>
              <a:off x="2937358" y="2154480"/>
              <a:ext cx="251221" cy="265941"/>
              <a:chOff x="0" y="-47625"/>
              <a:chExt cx="812800" cy="860425"/>
            </a:xfrm>
          </p:grpSpPr>
          <p:sp>
            <p:nvSpPr>
              <p:cNvPr id="1125" name="Google Shape;1125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126" name="Google Shape;1126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7" name="Google Shape;1127;p20"/>
            <p:cNvGrpSpPr/>
            <p:nvPr/>
          </p:nvGrpSpPr>
          <p:grpSpPr>
            <a:xfrm>
              <a:off x="3916477" y="2154480"/>
              <a:ext cx="251221" cy="265941"/>
              <a:chOff x="0" y="-47625"/>
              <a:chExt cx="812800" cy="860425"/>
            </a:xfrm>
          </p:grpSpPr>
          <p:sp>
            <p:nvSpPr>
              <p:cNvPr id="1128" name="Google Shape;1128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129" name="Google Shape;1129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0" name="Google Shape;1130;p20"/>
            <p:cNvGrpSpPr/>
            <p:nvPr/>
          </p:nvGrpSpPr>
          <p:grpSpPr>
            <a:xfrm>
              <a:off x="0" y="2876742"/>
              <a:ext cx="251221" cy="265941"/>
              <a:chOff x="0" y="-47625"/>
              <a:chExt cx="812800" cy="860425"/>
            </a:xfrm>
          </p:grpSpPr>
          <p:sp>
            <p:nvSpPr>
              <p:cNvPr id="1131" name="Google Shape;1131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132" name="Google Shape;1132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3" name="Google Shape;1133;p20"/>
            <p:cNvGrpSpPr/>
            <p:nvPr/>
          </p:nvGrpSpPr>
          <p:grpSpPr>
            <a:xfrm>
              <a:off x="979119" y="2876742"/>
              <a:ext cx="251221" cy="265941"/>
              <a:chOff x="0" y="-47625"/>
              <a:chExt cx="812800" cy="860425"/>
            </a:xfrm>
          </p:grpSpPr>
          <p:sp>
            <p:nvSpPr>
              <p:cNvPr id="1134" name="Google Shape;1134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135" name="Google Shape;1135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6" name="Google Shape;1136;p20"/>
            <p:cNvGrpSpPr/>
            <p:nvPr/>
          </p:nvGrpSpPr>
          <p:grpSpPr>
            <a:xfrm>
              <a:off x="1958239" y="2876742"/>
              <a:ext cx="251221" cy="265941"/>
              <a:chOff x="0" y="-47625"/>
              <a:chExt cx="812800" cy="860425"/>
            </a:xfrm>
          </p:grpSpPr>
          <p:sp>
            <p:nvSpPr>
              <p:cNvPr id="1137" name="Google Shape;1137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138" name="Google Shape;1138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9" name="Google Shape;1139;p20"/>
            <p:cNvGrpSpPr/>
            <p:nvPr/>
          </p:nvGrpSpPr>
          <p:grpSpPr>
            <a:xfrm>
              <a:off x="2937358" y="2876742"/>
              <a:ext cx="251221" cy="265941"/>
              <a:chOff x="0" y="-47625"/>
              <a:chExt cx="812800" cy="860425"/>
            </a:xfrm>
          </p:grpSpPr>
          <p:sp>
            <p:nvSpPr>
              <p:cNvPr id="1140" name="Google Shape;1140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141" name="Google Shape;1141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2" name="Google Shape;1142;p20"/>
            <p:cNvGrpSpPr/>
            <p:nvPr/>
          </p:nvGrpSpPr>
          <p:grpSpPr>
            <a:xfrm>
              <a:off x="3916477" y="2876742"/>
              <a:ext cx="251221" cy="265941"/>
              <a:chOff x="0" y="-47625"/>
              <a:chExt cx="812800" cy="860425"/>
            </a:xfrm>
          </p:grpSpPr>
          <p:sp>
            <p:nvSpPr>
              <p:cNvPr id="1143" name="Google Shape;1143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144" name="Google Shape;1144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5" name="Google Shape;1145;p20"/>
            <p:cNvGrpSpPr/>
            <p:nvPr/>
          </p:nvGrpSpPr>
          <p:grpSpPr>
            <a:xfrm>
              <a:off x="0" y="3599003"/>
              <a:ext cx="251221" cy="265941"/>
              <a:chOff x="0" y="-47625"/>
              <a:chExt cx="812800" cy="860425"/>
            </a:xfrm>
          </p:grpSpPr>
          <p:sp>
            <p:nvSpPr>
              <p:cNvPr id="1146" name="Google Shape;1146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147" name="Google Shape;1147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8" name="Google Shape;1148;p20"/>
            <p:cNvGrpSpPr/>
            <p:nvPr/>
          </p:nvGrpSpPr>
          <p:grpSpPr>
            <a:xfrm>
              <a:off x="979119" y="3599003"/>
              <a:ext cx="251221" cy="265941"/>
              <a:chOff x="0" y="-47625"/>
              <a:chExt cx="812800" cy="860425"/>
            </a:xfrm>
          </p:grpSpPr>
          <p:sp>
            <p:nvSpPr>
              <p:cNvPr id="1149" name="Google Shape;1149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150" name="Google Shape;1150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1" name="Google Shape;1151;p20"/>
            <p:cNvGrpSpPr/>
            <p:nvPr/>
          </p:nvGrpSpPr>
          <p:grpSpPr>
            <a:xfrm>
              <a:off x="1958239" y="3599003"/>
              <a:ext cx="251221" cy="265941"/>
              <a:chOff x="0" y="-47625"/>
              <a:chExt cx="812800" cy="860425"/>
            </a:xfrm>
          </p:grpSpPr>
          <p:sp>
            <p:nvSpPr>
              <p:cNvPr id="1152" name="Google Shape;1152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153" name="Google Shape;1153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4" name="Google Shape;1154;p20"/>
            <p:cNvGrpSpPr/>
            <p:nvPr/>
          </p:nvGrpSpPr>
          <p:grpSpPr>
            <a:xfrm>
              <a:off x="2937358" y="3599003"/>
              <a:ext cx="251221" cy="265941"/>
              <a:chOff x="0" y="-47625"/>
              <a:chExt cx="812800" cy="860425"/>
            </a:xfrm>
          </p:grpSpPr>
          <p:sp>
            <p:nvSpPr>
              <p:cNvPr id="1155" name="Google Shape;1155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156" name="Google Shape;1156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7" name="Google Shape;1157;p20"/>
            <p:cNvGrpSpPr/>
            <p:nvPr/>
          </p:nvGrpSpPr>
          <p:grpSpPr>
            <a:xfrm>
              <a:off x="3916477" y="3599003"/>
              <a:ext cx="251221" cy="265941"/>
              <a:chOff x="0" y="-47625"/>
              <a:chExt cx="812800" cy="860425"/>
            </a:xfrm>
          </p:grpSpPr>
          <p:sp>
            <p:nvSpPr>
              <p:cNvPr id="1158" name="Google Shape;1158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3C5EF"/>
              </a:solidFill>
              <a:ln>
                <a:noFill/>
              </a:ln>
            </p:spPr>
          </p:sp>
          <p:sp>
            <p:nvSpPr>
              <p:cNvPr id="1159" name="Google Shape;1159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60" name="Google Shape;1160;p20"/>
          <p:cNvGrpSpPr/>
          <p:nvPr/>
        </p:nvGrpSpPr>
        <p:grpSpPr>
          <a:xfrm>
            <a:off x="7382666" y="7431712"/>
            <a:ext cx="3909563" cy="3639368"/>
            <a:chOff x="0" y="-18411"/>
            <a:chExt cx="5212750" cy="4852491"/>
          </a:xfrm>
        </p:grpSpPr>
        <p:grpSp>
          <p:nvGrpSpPr>
            <p:cNvPr id="1161" name="Google Shape;1161;p20"/>
            <p:cNvGrpSpPr/>
            <p:nvPr/>
          </p:nvGrpSpPr>
          <p:grpSpPr>
            <a:xfrm>
              <a:off x="0" y="-18411"/>
              <a:ext cx="314215" cy="332626"/>
              <a:chOff x="0" y="-47625"/>
              <a:chExt cx="812800" cy="860425"/>
            </a:xfrm>
          </p:grpSpPr>
          <p:sp>
            <p:nvSpPr>
              <p:cNvPr id="1162" name="Google Shape;1162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163" name="Google Shape;1163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64" name="Google Shape;1164;p20"/>
            <p:cNvGrpSpPr/>
            <p:nvPr/>
          </p:nvGrpSpPr>
          <p:grpSpPr>
            <a:xfrm>
              <a:off x="0" y="887979"/>
              <a:ext cx="314215" cy="332626"/>
              <a:chOff x="0" y="-47625"/>
              <a:chExt cx="812800" cy="860425"/>
            </a:xfrm>
          </p:grpSpPr>
          <p:sp>
            <p:nvSpPr>
              <p:cNvPr id="1165" name="Google Shape;1165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166" name="Google Shape;1166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67" name="Google Shape;1167;p20"/>
            <p:cNvGrpSpPr/>
            <p:nvPr/>
          </p:nvGrpSpPr>
          <p:grpSpPr>
            <a:xfrm>
              <a:off x="1224634" y="-18411"/>
              <a:ext cx="314215" cy="332626"/>
              <a:chOff x="0" y="-47625"/>
              <a:chExt cx="812800" cy="860425"/>
            </a:xfrm>
          </p:grpSpPr>
          <p:sp>
            <p:nvSpPr>
              <p:cNvPr id="1168" name="Google Shape;1168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169" name="Google Shape;1169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70" name="Google Shape;1170;p20"/>
            <p:cNvGrpSpPr/>
            <p:nvPr/>
          </p:nvGrpSpPr>
          <p:grpSpPr>
            <a:xfrm>
              <a:off x="1224634" y="887979"/>
              <a:ext cx="314215" cy="332626"/>
              <a:chOff x="0" y="-47625"/>
              <a:chExt cx="812800" cy="860425"/>
            </a:xfrm>
          </p:grpSpPr>
          <p:sp>
            <p:nvSpPr>
              <p:cNvPr id="1171" name="Google Shape;1171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172" name="Google Shape;1172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73" name="Google Shape;1173;p20"/>
            <p:cNvGrpSpPr/>
            <p:nvPr/>
          </p:nvGrpSpPr>
          <p:grpSpPr>
            <a:xfrm>
              <a:off x="2449268" y="-18411"/>
              <a:ext cx="314215" cy="332626"/>
              <a:chOff x="0" y="-47625"/>
              <a:chExt cx="812800" cy="860425"/>
            </a:xfrm>
          </p:grpSpPr>
          <p:sp>
            <p:nvSpPr>
              <p:cNvPr id="1174" name="Google Shape;1174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175" name="Google Shape;1175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76" name="Google Shape;1176;p20"/>
            <p:cNvGrpSpPr/>
            <p:nvPr/>
          </p:nvGrpSpPr>
          <p:grpSpPr>
            <a:xfrm>
              <a:off x="2449268" y="887979"/>
              <a:ext cx="314215" cy="332626"/>
              <a:chOff x="0" y="-47625"/>
              <a:chExt cx="812800" cy="860425"/>
            </a:xfrm>
          </p:grpSpPr>
          <p:sp>
            <p:nvSpPr>
              <p:cNvPr id="1177" name="Google Shape;1177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178" name="Google Shape;1178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79" name="Google Shape;1179;p20"/>
            <p:cNvGrpSpPr/>
            <p:nvPr/>
          </p:nvGrpSpPr>
          <p:grpSpPr>
            <a:xfrm>
              <a:off x="3673901" y="-18411"/>
              <a:ext cx="314215" cy="332626"/>
              <a:chOff x="0" y="-47625"/>
              <a:chExt cx="812800" cy="860425"/>
            </a:xfrm>
          </p:grpSpPr>
          <p:sp>
            <p:nvSpPr>
              <p:cNvPr id="1180" name="Google Shape;1180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181" name="Google Shape;1181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2" name="Google Shape;1182;p20"/>
            <p:cNvGrpSpPr/>
            <p:nvPr/>
          </p:nvGrpSpPr>
          <p:grpSpPr>
            <a:xfrm>
              <a:off x="3673901" y="887979"/>
              <a:ext cx="314215" cy="332626"/>
              <a:chOff x="0" y="-47625"/>
              <a:chExt cx="812800" cy="860425"/>
            </a:xfrm>
          </p:grpSpPr>
          <p:sp>
            <p:nvSpPr>
              <p:cNvPr id="1183" name="Google Shape;1183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184" name="Google Shape;1184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5" name="Google Shape;1185;p20"/>
            <p:cNvGrpSpPr/>
            <p:nvPr/>
          </p:nvGrpSpPr>
          <p:grpSpPr>
            <a:xfrm>
              <a:off x="4898535" y="-18411"/>
              <a:ext cx="314215" cy="332626"/>
              <a:chOff x="0" y="-47625"/>
              <a:chExt cx="812800" cy="860425"/>
            </a:xfrm>
          </p:grpSpPr>
          <p:sp>
            <p:nvSpPr>
              <p:cNvPr id="1186" name="Google Shape;1186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187" name="Google Shape;1187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8" name="Google Shape;1188;p20"/>
            <p:cNvGrpSpPr/>
            <p:nvPr/>
          </p:nvGrpSpPr>
          <p:grpSpPr>
            <a:xfrm>
              <a:off x="4898535" y="887979"/>
              <a:ext cx="314215" cy="332626"/>
              <a:chOff x="0" y="-47625"/>
              <a:chExt cx="812800" cy="860425"/>
            </a:xfrm>
          </p:grpSpPr>
          <p:sp>
            <p:nvSpPr>
              <p:cNvPr id="1189" name="Google Shape;1189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190" name="Google Shape;1190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91" name="Google Shape;1191;p20"/>
            <p:cNvGrpSpPr/>
            <p:nvPr/>
          </p:nvGrpSpPr>
          <p:grpSpPr>
            <a:xfrm>
              <a:off x="0" y="1791348"/>
              <a:ext cx="314215" cy="332626"/>
              <a:chOff x="0" y="-47625"/>
              <a:chExt cx="812800" cy="860425"/>
            </a:xfrm>
          </p:grpSpPr>
          <p:sp>
            <p:nvSpPr>
              <p:cNvPr id="1192" name="Google Shape;1192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193" name="Google Shape;1193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94" name="Google Shape;1194;p20"/>
            <p:cNvGrpSpPr/>
            <p:nvPr/>
          </p:nvGrpSpPr>
          <p:grpSpPr>
            <a:xfrm>
              <a:off x="1224634" y="1791348"/>
              <a:ext cx="314215" cy="332626"/>
              <a:chOff x="0" y="-47625"/>
              <a:chExt cx="812800" cy="860425"/>
            </a:xfrm>
          </p:grpSpPr>
          <p:sp>
            <p:nvSpPr>
              <p:cNvPr id="1195" name="Google Shape;1195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196" name="Google Shape;1196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97" name="Google Shape;1197;p20"/>
            <p:cNvGrpSpPr/>
            <p:nvPr/>
          </p:nvGrpSpPr>
          <p:grpSpPr>
            <a:xfrm>
              <a:off x="2449268" y="1791348"/>
              <a:ext cx="314215" cy="332626"/>
              <a:chOff x="0" y="-47625"/>
              <a:chExt cx="812800" cy="860425"/>
            </a:xfrm>
          </p:grpSpPr>
          <p:sp>
            <p:nvSpPr>
              <p:cNvPr id="1198" name="Google Shape;1198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199" name="Google Shape;1199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00" name="Google Shape;1200;p20"/>
            <p:cNvGrpSpPr/>
            <p:nvPr/>
          </p:nvGrpSpPr>
          <p:grpSpPr>
            <a:xfrm>
              <a:off x="3673901" y="1791348"/>
              <a:ext cx="314215" cy="332626"/>
              <a:chOff x="0" y="-47625"/>
              <a:chExt cx="812800" cy="860425"/>
            </a:xfrm>
          </p:grpSpPr>
          <p:sp>
            <p:nvSpPr>
              <p:cNvPr id="1201" name="Google Shape;1201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202" name="Google Shape;1202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03" name="Google Shape;1203;p20"/>
            <p:cNvGrpSpPr/>
            <p:nvPr/>
          </p:nvGrpSpPr>
          <p:grpSpPr>
            <a:xfrm>
              <a:off x="4898535" y="1791348"/>
              <a:ext cx="314215" cy="332626"/>
              <a:chOff x="0" y="-47625"/>
              <a:chExt cx="812800" cy="860425"/>
            </a:xfrm>
          </p:grpSpPr>
          <p:sp>
            <p:nvSpPr>
              <p:cNvPr id="1204" name="Google Shape;1204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205" name="Google Shape;1205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06" name="Google Shape;1206;p20"/>
            <p:cNvGrpSpPr/>
            <p:nvPr/>
          </p:nvGrpSpPr>
          <p:grpSpPr>
            <a:xfrm>
              <a:off x="0" y="2694717"/>
              <a:ext cx="314215" cy="332626"/>
              <a:chOff x="0" y="-47625"/>
              <a:chExt cx="812800" cy="860425"/>
            </a:xfrm>
          </p:grpSpPr>
          <p:sp>
            <p:nvSpPr>
              <p:cNvPr id="1207" name="Google Shape;1207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208" name="Google Shape;1208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09" name="Google Shape;1209;p20"/>
            <p:cNvGrpSpPr/>
            <p:nvPr/>
          </p:nvGrpSpPr>
          <p:grpSpPr>
            <a:xfrm>
              <a:off x="1224634" y="2694717"/>
              <a:ext cx="314215" cy="332626"/>
              <a:chOff x="0" y="-47625"/>
              <a:chExt cx="812800" cy="860425"/>
            </a:xfrm>
          </p:grpSpPr>
          <p:sp>
            <p:nvSpPr>
              <p:cNvPr id="1210" name="Google Shape;1210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211" name="Google Shape;1211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12" name="Google Shape;1212;p20"/>
            <p:cNvGrpSpPr/>
            <p:nvPr/>
          </p:nvGrpSpPr>
          <p:grpSpPr>
            <a:xfrm>
              <a:off x="2449268" y="2694717"/>
              <a:ext cx="314215" cy="332626"/>
              <a:chOff x="0" y="-47625"/>
              <a:chExt cx="812800" cy="860425"/>
            </a:xfrm>
          </p:grpSpPr>
          <p:sp>
            <p:nvSpPr>
              <p:cNvPr id="1213" name="Google Shape;1213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214" name="Google Shape;1214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15" name="Google Shape;1215;p20"/>
            <p:cNvGrpSpPr/>
            <p:nvPr/>
          </p:nvGrpSpPr>
          <p:grpSpPr>
            <a:xfrm>
              <a:off x="3673901" y="2694717"/>
              <a:ext cx="314215" cy="332626"/>
              <a:chOff x="0" y="-47625"/>
              <a:chExt cx="812800" cy="860425"/>
            </a:xfrm>
          </p:grpSpPr>
          <p:sp>
            <p:nvSpPr>
              <p:cNvPr id="1216" name="Google Shape;1216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217" name="Google Shape;1217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18" name="Google Shape;1218;p20"/>
            <p:cNvGrpSpPr/>
            <p:nvPr/>
          </p:nvGrpSpPr>
          <p:grpSpPr>
            <a:xfrm>
              <a:off x="4898535" y="2694717"/>
              <a:ext cx="314215" cy="332626"/>
              <a:chOff x="0" y="-47625"/>
              <a:chExt cx="812800" cy="860425"/>
            </a:xfrm>
          </p:grpSpPr>
          <p:sp>
            <p:nvSpPr>
              <p:cNvPr id="1219" name="Google Shape;1219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220" name="Google Shape;1220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21" name="Google Shape;1221;p20"/>
            <p:cNvGrpSpPr/>
            <p:nvPr/>
          </p:nvGrpSpPr>
          <p:grpSpPr>
            <a:xfrm>
              <a:off x="0" y="3598085"/>
              <a:ext cx="314215" cy="332626"/>
              <a:chOff x="0" y="-47625"/>
              <a:chExt cx="812800" cy="860425"/>
            </a:xfrm>
          </p:grpSpPr>
          <p:sp>
            <p:nvSpPr>
              <p:cNvPr id="1222" name="Google Shape;1222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223" name="Google Shape;1223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24" name="Google Shape;1224;p20"/>
            <p:cNvGrpSpPr/>
            <p:nvPr/>
          </p:nvGrpSpPr>
          <p:grpSpPr>
            <a:xfrm>
              <a:off x="1224634" y="3598085"/>
              <a:ext cx="314215" cy="332626"/>
              <a:chOff x="0" y="-47625"/>
              <a:chExt cx="812800" cy="860425"/>
            </a:xfrm>
          </p:grpSpPr>
          <p:sp>
            <p:nvSpPr>
              <p:cNvPr id="1225" name="Google Shape;1225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226" name="Google Shape;1226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27" name="Google Shape;1227;p20"/>
            <p:cNvGrpSpPr/>
            <p:nvPr/>
          </p:nvGrpSpPr>
          <p:grpSpPr>
            <a:xfrm>
              <a:off x="2449268" y="3598085"/>
              <a:ext cx="314215" cy="332626"/>
              <a:chOff x="0" y="-47625"/>
              <a:chExt cx="812800" cy="860425"/>
            </a:xfrm>
          </p:grpSpPr>
          <p:sp>
            <p:nvSpPr>
              <p:cNvPr id="1228" name="Google Shape;1228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229" name="Google Shape;1229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0" name="Google Shape;1230;p20"/>
            <p:cNvGrpSpPr/>
            <p:nvPr/>
          </p:nvGrpSpPr>
          <p:grpSpPr>
            <a:xfrm>
              <a:off x="3673901" y="3598085"/>
              <a:ext cx="314215" cy="332626"/>
              <a:chOff x="0" y="-47625"/>
              <a:chExt cx="812800" cy="860425"/>
            </a:xfrm>
          </p:grpSpPr>
          <p:sp>
            <p:nvSpPr>
              <p:cNvPr id="1231" name="Google Shape;1231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232" name="Google Shape;1232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3" name="Google Shape;1233;p20"/>
            <p:cNvGrpSpPr/>
            <p:nvPr/>
          </p:nvGrpSpPr>
          <p:grpSpPr>
            <a:xfrm>
              <a:off x="4898535" y="3598085"/>
              <a:ext cx="314215" cy="332626"/>
              <a:chOff x="0" y="-47625"/>
              <a:chExt cx="812800" cy="860425"/>
            </a:xfrm>
          </p:grpSpPr>
          <p:sp>
            <p:nvSpPr>
              <p:cNvPr id="1234" name="Google Shape;1234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235" name="Google Shape;1235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6" name="Google Shape;1236;p20"/>
            <p:cNvGrpSpPr/>
            <p:nvPr/>
          </p:nvGrpSpPr>
          <p:grpSpPr>
            <a:xfrm>
              <a:off x="0" y="4501454"/>
              <a:ext cx="314215" cy="332626"/>
              <a:chOff x="0" y="-47625"/>
              <a:chExt cx="812800" cy="860425"/>
            </a:xfrm>
          </p:grpSpPr>
          <p:sp>
            <p:nvSpPr>
              <p:cNvPr id="1237" name="Google Shape;1237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238" name="Google Shape;1238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9" name="Google Shape;1239;p20"/>
            <p:cNvGrpSpPr/>
            <p:nvPr/>
          </p:nvGrpSpPr>
          <p:grpSpPr>
            <a:xfrm>
              <a:off x="1224634" y="4501454"/>
              <a:ext cx="314215" cy="332626"/>
              <a:chOff x="0" y="-47625"/>
              <a:chExt cx="812800" cy="860425"/>
            </a:xfrm>
          </p:grpSpPr>
          <p:sp>
            <p:nvSpPr>
              <p:cNvPr id="1240" name="Google Shape;1240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241" name="Google Shape;1241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2" name="Google Shape;1242;p20"/>
            <p:cNvGrpSpPr/>
            <p:nvPr/>
          </p:nvGrpSpPr>
          <p:grpSpPr>
            <a:xfrm>
              <a:off x="2449268" y="4501454"/>
              <a:ext cx="314215" cy="332626"/>
              <a:chOff x="0" y="-47625"/>
              <a:chExt cx="812800" cy="860425"/>
            </a:xfrm>
          </p:grpSpPr>
          <p:sp>
            <p:nvSpPr>
              <p:cNvPr id="1243" name="Google Shape;1243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244" name="Google Shape;1244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5" name="Google Shape;1245;p20"/>
            <p:cNvGrpSpPr/>
            <p:nvPr/>
          </p:nvGrpSpPr>
          <p:grpSpPr>
            <a:xfrm>
              <a:off x="3673901" y="4501454"/>
              <a:ext cx="314215" cy="332626"/>
              <a:chOff x="0" y="-47625"/>
              <a:chExt cx="812800" cy="860425"/>
            </a:xfrm>
          </p:grpSpPr>
          <p:sp>
            <p:nvSpPr>
              <p:cNvPr id="1246" name="Google Shape;1246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247" name="Google Shape;1247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8" name="Google Shape;1248;p20"/>
            <p:cNvGrpSpPr/>
            <p:nvPr/>
          </p:nvGrpSpPr>
          <p:grpSpPr>
            <a:xfrm>
              <a:off x="4898535" y="4501454"/>
              <a:ext cx="314215" cy="332626"/>
              <a:chOff x="0" y="-47625"/>
              <a:chExt cx="812800" cy="860425"/>
            </a:xfrm>
          </p:grpSpPr>
          <p:sp>
            <p:nvSpPr>
              <p:cNvPr id="1249" name="Google Shape;1249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250" name="Google Shape;1250;p2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251" name="Google Shape;1251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12356" y="7870417"/>
            <a:ext cx="2435902" cy="25562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5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6" name="Google Shape;1256;p21"/>
          <p:cNvPicPr preferRelativeResize="0"/>
          <p:nvPr/>
        </p:nvPicPr>
        <p:blipFill rotWithShape="1">
          <a:blip r:embed="rId3">
            <a:alphaModFix/>
          </a:blip>
          <a:srcRect b="22085" l="-25000" r="-24999" t="21663"/>
          <a:stretch/>
        </p:blipFill>
        <p:spPr>
          <a:xfrm>
            <a:off x="-4648200" y="0"/>
            <a:ext cx="275082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57" name="Google Shape;1257;p21"/>
          <p:cNvGrpSpPr/>
          <p:nvPr/>
        </p:nvGrpSpPr>
        <p:grpSpPr>
          <a:xfrm>
            <a:off x="0" y="163895"/>
            <a:ext cx="4904998" cy="4566008"/>
            <a:chOff x="0" y="-23099"/>
            <a:chExt cx="6539997" cy="6088011"/>
          </a:xfrm>
        </p:grpSpPr>
        <p:grpSp>
          <p:nvGrpSpPr>
            <p:cNvPr id="1258" name="Google Shape;1258;p21"/>
            <p:cNvGrpSpPr/>
            <p:nvPr/>
          </p:nvGrpSpPr>
          <p:grpSpPr>
            <a:xfrm>
              <a:off x="0" y="-23099"/>
              <a:ext cx="394219" cy="417318"/>
              <a:chOff x="0" y="-47625"/>
              <a:chExt cx="812800" cy="860425"/>
            </a:xfrm>
          </p:grpSpPr>
          <p:sp>
            <p:nvSpPr>
              <p:cNvPr id="1259" name="Google Shape;1259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260" name="Google Shape;1260;p2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61" name="Google Shape;1261;p21"/>
            <p:cNvGrpSpPr/>
            <p:nvPr/>
          </p:nvGrpSpPr>
          <p:grpSpPr>
            <a:xfrm>
              <a:off x="0" y="1114072"/>
              <a:ext cx="394219" cy="417318"/>
              <a:chOff x="0" y="-47625"/>
              <a:chExt cx="812800" cy="860425"/>
            </a:xfrm>
          </p:grpSpPr>
          <p:sp>
            <p:nvSpPr>
              <p:cNvPr id="1262" name="Google Shape;1262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263" name="Google Shape;1263;p2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64" name="Google Shape;1264;p21"/>
            <p:cNvGrpSpPr/>
            <p:nvPr/>
          </p:nvGrpSpPr>
          <p:grpSpPr>
            <a:xfrm>
              <a:off x="1536444" y="-23099"/>
              <a:ext cx="394219" cy="417318"/>
              <a:chOff x="0" y="-47625"/>
              <a:chExt cx="812800" cy="860425"/>
            </a:xfrm>
          </p:grpSpPr>
          <p:sp>
            <p:nvSpPr>
              <p:cNvPr id="1265" name="Google Shape;1265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266" name="Google Shape;1266;p2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67" name="Google Shape;1267;p21"/>
            <p:cNvGrpSpPr/>
            <p:nvPr/>
          </p:nvGrpSpPr>
          <p:grpSpPr>
            <a:xfrm>
              <a:off x="1536444" y="1114072"/>
              <a:ext cx="394219" cy="417318"/>
              <a:chOff x="0" y="-47625"/>
              <a:chExt cx="812800" cy="860425"/>
            </a:xfrm>
          </p:grpSpPr>
          <p:sp>
            <p:nvSpPr>
              <p:cNvPr id="1268" name="Google Shape;1268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269" name="Google Shape;1269;p2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70" name="Google Shape;1270;p21"/>
            <p:cNvGrpSpPr/>
            <p:nvPr/>
          </p:nvGrpSpPr>
          <p:grpSpPr>
            <a:xfrm>
              <a:off x="3072889" y="-23099"/>
              <a:ext cx="394219" cy="417318"/>
              <a:chOff x="0" y="-47625"/>
              <a:chExt cx="812800" cy="860425"/>
            </a:xfrm>
          </p:grpSpPr>
          <p:sp>
            <p:nvSpPr>
              <p:cNvPr id="1271" name="Google Shape;1271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272" name="Google Shape;1272;p2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73" name="Google Shape;1273;p21"/>
            <p:cNvGrpSpPr/>
            <p:nvPr/>
          </p:nvGrpSpPr>
          <p:grpSpPr>
            <a:xfrm>
              <a:off x="3072889" y="1114072"/>
              <a:ext cx="394219" cy="417318"/>
              <a:chOff x="0" y="-47625"/>
              <a:chExt cx="812800" cy="860425"/>
            </a:xfrm>
          </p:grpSpPr>
          <p:sp>
            <p:nvSpPr>
              <p:cNvPr id="1274" name="Google Shape;1274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275" name="Google Shape;1275;p2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76" name="Google Shape;1276;p21"/>
            <p:cNvGrpSpPr/>
            <p:nvPr/>
          </p:nvGrpSpPr>
          <p:grpSpPr>
            <a:xfrm>
              <a:off x="4609333" y="-23099"/>
              <a:ext cx="394219" cy="417318"/>
              <a:chOff x="0" y="-47625"/>
              <a:chExt cx="812800" cy="860425"/>
            </a:xfrm>
          </p:grpSpPr>
          <p:sp>
            <p:nvSpPr>
              <p:cNvPr id="1277" name="Google Shape;1277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278" name="Google Shape;1278;p2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79" name="Google Shape;1279;p21"/>
            <p:cNvGrpSpPr/>
            <p:nvPr/>
          </p:nvGrpSpPr>
          <p:grpSpPr>
            <a:xfrm>
              <a:off x="4609333" y="1114072"/>
              <a:ext cx="394219" cy="417318"/>
              <a:chOff x="0" y="-47625"/>
              <a:chExt cx="812800" cy="860425"/>
            </a:xfrm>
          </p:grpSpPr>
          <p:sp>
            <p:nvSpPr>
              <p:cNvPr id="1280" name="Google Shape;1280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281" name="Google Shape;1281;p2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82" name="Google Shape;1282;p21"/>
            <p:cNvGrpSpPr/>
            <p:nvPr/>
          </p:nvGrpSpPr>
          <p:grpSpPr>
            <a:xfrm>
              <a:off x="6145778" y="-23099"/>
              <a:ext cx="394219" cy="417318"/>
              <a:chOff x="0" y="-47625"/>
              <a:chExt cx="812800" cy="860425"/>
            </a:xfrm>
          </p:grpSpPr>
          <p:sp>
            <p:nvSpPr>
              <p:cNvPr id="1283" name="Google Shape;1283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284" name="Google Shape;1284;p2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85" name="Google Shape;1285;p21"/>
            <p:cNvGrpSpPr/>
            <p:nvPr/>
          </p:nvGrpSpPr>
          <p:grpSpPr>
            <a:xfrm>
              <a:off x="6145778" y="1114072"/>
              <a:ext cx="394219" cy="417318"/>
              <a:chOff x="0" y="-47625"/>
              <a:chExt cx="812800" cy="860425"/>
            </a:xfrm>
          </p:grpSpPr>
          <p:sp>
            <p:nvSpPr>
              <p:cNvPr id="1286" name="Google Shape;1286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287" name="Google Shape;1287;p2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88" name="Google Shape;1288;p21"/>
            <p:cNvGrpSpPr/>
            <p:nvPr/>
          </p:nvGrpSpPr>
          <p:grpSpPr>
            <a:xfrm>
              <a:off x="0" y="2247452"/>
              <a:ext cx="394219" cy="417318"/>
              <a:chOff x="0" y="-47625"/>
              <a:chExt cx="812800" cy="860425"/>
            </a:xfrm>
          </p:grpSpPr>
          <p:sp>
            <p:nvSpPr>
              <p:cNvPr id="1289" name="Google Shape;1289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290" name="Google Shape;1290;p2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91" name="Google Shape;1291;p21"/>
            <p:cNvGrpSpPr/>
            <p:nvPr/>
          </p:nvGrpSpPr>
          <p:grpSpPr>
            <a:xfrm>
              <a:off x="1536444" y="2247452"/>
              <a:ext cx="394219" cy="417318"/>
              <a:chOff x="0" y="-47625"/>
              <a:chExt cx="812800" cy="860425"/>
            </a:xfrm>
          </p:grpSpPr>
          <p:sp>
            <p:nvSpPr>
              <p:cNvPr id="1292" name="Google Shape;1292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293" name="Google Shape;1293;p2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94" name="Google Shape;1294;p21"/>
            <p:cNvGrpSpPr/>
            <p:nvPr/>
          </p:nvGrpSpPr>
          <p:grpSpPr>
            <a:xfrm>
              <a:off x="3072889" y="2247452"/>
              <a:ext cx="394219" cy="417318"/>
              <a:chOff x="0" y="-47625"/>
              <a:chExt cx="812800" cy="860425"/>
            </a:xfrm>
          </p:grpSpPr>
          <p:sp>
            <p:nvSpPr>
              <p:cNvPr id="1295" name="Google Shape;1295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296" name="Google Shape;1296;p2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97" name="Google Shape;1297;p21"/>
            <p:cNvGrpSpPr/>
            <p:nvPr/>
          </p:nvGrpSpPr>
          <p:grpSpPr>
            <a:xfrm>
              <a:off x="4609333" y="2247452"/>
              <a:ext cx="394219" cy="417318"/>
              <a:chOff x="0" y="-47625"/>
              <a:chExt cx="812800" cy="860425"/>
            </a:xfrm>
          </p:grpSpPr>
          <p:sp>
            <p:nvSpPr>
              <p:cNvPr id="1298" name="Google Shape;1298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299" name="Google Shape;1299;p2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00" name="Google Shape;1300;p21"/>
            <p:cNvGrpSpPr/>
            <p:nvPr/>
          </p:nvGrpSpPr>
          <p:grpSpPr>
            <a:xfrm>
              <a:off x="6145778" y="2247452"/>
              <a:ext cx="394219" cy="417318"/>
              <a:chOff x="0" y="-47625"/>
              <a:chExt cx="812800" cy="860425"/>
            </a:xfrm>
          </p:grpSpPr>
          <p:sp>
            <p:nvSpPr>
              <p:cNvPr id="1301" name="Google Shape;1301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302" name="Google Shape;1302;p2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03" name="Google Shape;1303;p21"/>
            <p:cNvGrpSpPr/>
            <p:nvPr/>
          </p:nvGrpSpPr>
          <p:grpSpPr>
            <a:xfrm>
              <a:off x="0" y="3380833"/>
              <a:ext cx="394219" cy="417318"/>
              <a:chOff x="0" y="-47625"/>
              <a:chExt cx="812800" cy="860425"/>
            </a:xfrm>
          </p:grpSpPr>
          <p:sp>
            <p:nvSpPr>
              <p:cNvPr id="1304" name="Google Shape;1304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305" name="Google Shape;1305;p2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06" name="Google Shape;1306;p21"/>
            <p:cNvGrpSpPr/>
            <p:nvPr/>
          </p:nvGrpSpPr>
          <p:grpSpPr>
            <a:xfrm>
              <a:off x="1536444" y="3380833"/>
              <a:ext cx="394219" cy="417318"/>
              <a:chOff x="0" y="-47625"/>
              <a:chExt cx="812800" cy="860425"/>
            </a:xfrm>
          </p:grpSpPr>
          <p:sp>
            <p:nvSpPr>
              <p:cNvPr id="1307" name="Google Shape;1307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308" name="Google Shape;1308;p2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09" name="Google Shape;1309;p21"/>
            <p:cNvGrpSpPr/>
            <p:nvPr/>
          </p:nvGrpSpPr>
          <p:grpSpPr>
            <a:xfrm>
              <a:off x="3072889" y="3380833"/>
              <a:ext cx="394219" cy="417318"/>
              <a:chOff x="0" y="-47625"/>
              <a:chExt cx="812800" cy="860425"/>
            </a:xfrm>
          </p:grpSpPr>
          <p:sp>
            <p:nvSpPr>
              <p:cNvPr id="1310" name="Google Shape;1310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311" name="Google Shape;1311;p2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12" name="Google Shape;1312;p21"/>
            <p:cNvGrpSpPr/>
            <p:nvPr/>
          </p:nvGrpSpPr>
          <p:grpSpPr>
            <a:xfrm>
              <a:off x="4609333" y="3380833"/>
              <a:ext cx="394219" cy="417318"/>
              <a:chOff x="0" y="-47625"/>
              <a:chExt cx="812800" cy="860425"/>
            </a:xfrm>
          </p:grpSpPr>
          <p:sp>
            <p:nvSpPr>
              <p:cNvPr id="1313" name="Google Shape;1313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314" name="Google Shape;1314;p2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15" name="Google Shape;1315;p21"/>
            <p:cNvGrpSpPr/>
            <p:nvPr/>
          </p:nvGrpSpPr>
          <p:grpSpPr>
            <a:xfrm>
              <a:off x="6145778" y="3380833"/>
              <a:ext cx="394219" cy="417318"/>
              <a:chOff x="0" y="-47625"/>
              <a:chExt cx="812800" cy="860425"/>
            </a:xfrm>
          </p:grpSpPr>
          <p:sp>
            <p:nvSpPr>
              <p:cNvPr id="1316" name="Google Shape;1316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317" name="Google Shape;1317;p2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18" name="Google Shape;1318;p21"/>
            <p:cNvGrpSpPr/>
            <p:nvPr/>
          </p:nvGrpSpPr>
          <p:grpSpPr>
            <a:xfrm>
              <a:off x="0" y="4514213"/>
              <a:ext cx="394219" cy="417318"/>
              <a:chOff x="0" y="-47625"/>
              <a:chExt cx="812800" cy="860425"/>
            </a:xfrm>
          </p:grpSpPr>
          <p:sp>
            <p:nvSpPr>
              <p:cNvPr id="1319" name="Google Shape;1319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320" name="Google Shape;1320;p2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21" name="Google Shape;1321;p21"/>
            <p:cNvGrpSpPr/>
            <p:nvPr/>
          </p:nvGrpSpPr>
          <p:grpSpPr>
            <a:xfrm>
              <a:off x="1536444" y="4514213"/>
              <a:ext cx="394219" cy="417318"/>
              <a:chOff x="0" y="-47625"/>
              <a:chExt cx="812800" cy="860425"/>
            </a:xfrm>
          </p:grpSpPr>
          <p:sp>
            <p:nvSpPr>
              <p:cNvPr id="1322" name="Google Shape;1322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323" name="Google Shape;1323;p2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24" name="Google Shape;1324;p21"/>
            <p:cNvGrpSpPr/>
            <p:nvPr/>
          </p:nvGrpSpPr>
          <p:grpSpPr>
            <a:xfrm>
              <a:off x="3072889" y="4514213"/>
              <a:ext cx="394219" cy="417318"/>
              <a:chOff x="0" y="-47625"/>
              <a:chExt cx="812800" cy="860425"/>
            </a:xfrm>
          </p:grpSpPr>
          <p:sp>
            <p:nvSpPr>
              <p:cNvPr id="1325" name="Google Shape;1325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326" name="Google Shape;1326;p2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27" name="Google Shape;1327;p21"/>
            <p:cNvGrpSpPr/>
            <p:nvPr/>
          </p:nvGrpSpPr>
          <p:grpSpPr>
            <a:xfrm>
              <a:off x="4609333" y="4514213"/>
              <a:ext cx="394219" cy="417318"/>
              <a:chOff x="0" y="-47625"/>
              <a:chExt cx="812800" cy="860425"/>
            </a:xfrm>
          </p:grpSpPr>
          <p:sp>
            <p:nvSpPr>
              <p:cNvPr id="1328" name="Google Shape;1328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329" name="Google Shape;1329;p2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30" name="Google Shape;1330;p21"/>
            <p:cNvGrpSpPr/>
            <p:nvPr/>
          </p:nvGrpSpPr>
          <p:grpSpPr>
            <a:xfrm>
              <a:off x="6145778" y="4514213"/>
              <a:ext cx="394219" cy="417318"/>
              <a:chOff x="0" y="-47625"/>
              <a:chExt cx="812800" cy="860425"/>
            </a:xfrm>
          </p:grpSpPr>
          <p:sp>
            <p:nvSpPr>
              <p:cNvPr id="1331" name="Google Shape;1331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332" name="Google Shape;1332;p2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33" name="Google Shape;1333;p21"/>
            <p:cNvGrpSpPr/>
            <p:nvPr/>
          </p:nvGrpSpPr>
          <p:grpSpPr>
            <a:xfrm>
              <a:off x="0" y="5647594"/>
              <a:ext cx="394219" cy="417318"/>
              <a:chOff x="0" y="-47625"/>
              <a:chExt cx="812800" cy="860425"/>
            </a:xfrm>
          </p:grpSpPr>
          <p:sp>
            <p:nvSpPr>
              <p:cNvPr id="1334" name="Google Shape;1334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335" name="Google Shape;1335;p2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36" name="Google Shape;1336;p21"/>
            <p:cNvGrpSpPr/>
            <p:nvPr/>
          </p:nvGrpSpPr>
          <p:grpSpPr>
            <a:xfrm>
              <a:off x="1536444" y="5647594"/>
              <a:ext cx="394219" cy="417318"/>
              <a:chOff x="0" y="-47625"/>
              <a:chExt cx="812800" cy="860425"/>
            </a:xfrm>
          </p:grpSpPr>
          <p:sp>
            <p:nvSpPr>
              <p:cNvPr id="1337" name="Google Shape;1337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338" name="Google Shape;1338;p2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39" name="Google Shape;1339;p21"/>
            <p:cNvGrpSpPr/>
            <p:nvPr/>
          </p:nvGrpSpPr>
          <p:grpSpPr>
            <a:xfrm>
              <a:off x="3072889" y="5647594"/>
              <a:ext cx="394219" cy="417318"/>
              <a:chOff x="0" y="-47625"/>
              <a:chExt cx="812800" cy="860425"/>
            </a:xfrm>
          </p:grpSpPr>
          <p:sp>
            <p:nvSpPr>
              <p:cNvPr id="1340" name="Google Shape;1340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341" name="Google Shape;1341;p2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42" name="Google Shape;1342;p21"/>
            <p:cNvGrpSpPr/>
            <p:nvPr/>
          </p:nvGrpSpPr>
          <p:grpSpPr>
            <a:xfrm>
              <a:off x="4609333" y="5647594"/>
              <a:ext cx="394219" cy="417318"/>
              <a:chOff x="0" y="-47625"/>
              <a:chExt cx="812800" cy="860425"/>
            </a:xfrm>
          </p:grpSpPr>
          <p:sp>
            <p:nvSpPr>
              <p:cNvPr id="1343" name="Google Shape;1343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344" name="Google Shape;1344;p2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45" name="Google Shape;1345;p21"/>
            <p:cNvGrpSpPr/>
            <p:nvPr/>
          </p:nvGrpSpPr>
          <p:grpSpPr>
            <a:xfrm>
              <a:off x="6145778" y="5647594"/>
              <a:ext cx="394219" cy="417318"/>
              <a:chOff x="0" y="-47625"/>
              <a:chExt cx="812800" cy="860425"/>
            </a:xfrm>
          </p:grpSpPr>
          <p:sp>
            <p:nvSpPr>
              <p:cNvPr id="1346" name="Google Shape;1346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CE2E1"/>
              </a:solidFill>
              <a:ln>
                <a:noFill/>
              </a:ln>
            </p:spPr>
          </p:sp>
          <p:sp>
            <p:nvSpPr>
              <p:cNvPr id="1347" name="Google Shape;1347;p2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348" name="Google Shape;1348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652857">
            <a:off x="14536021" y="943557"/>
            <a:ext cx="2885292" cy="1532056"/>
          </a:xfrm>
          <a:prstGeom prst="rect">
            <a:avLst/>
          </a:prstGeom>
          <a:noFill/>
          <a:ln>
            <a:noFill/>
          </a:ln>
        </p:spPr>
      </p:pic>
      <p:sp>
        <p:nvSpPr>
          <p:cNvPr id="1349" name="Google Shape;1349;p21"/>
          <p:cNvSpPr txBox="1"/>
          <p:nvPr/>
        </p:nvSpPr>
        <p:spPr>
          <a:xfrm>
            <a:off x="4573349" y="6283769"/>
            <a:ext cx="12966630" cy="2295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WRITE AN ORIGINAL STATEMENT OR INSPIRING QUOTE</a:t>
            </a:r>
            <a:endParaRPr/>
          </a:p>
        </p:txBody>
      </p:sp>
      <p:sp>
        <p:nvSpPr>
          <p:cNvPr id="1350" name="Google Shape;1350;p21"/>
          <p:cNvSpPr txBox="1"/>
          <p:nvPr/>
        </p:nvSpPr>
        <p:spPr>
          <a:xfrm>
            <a:off x="7235464" y="8918257"/>
            <a:ext cx="10533417" cy="6134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— Include a credit, citation, or supporting message</a:t>
            </a:r>
            <a:endParaRPr/>
          </a:p>
        </p:txBody>
      </p:sp>
      <p:sp>
        <p:nvSpPr>
          <p:cNvPr id="1351" name="Google Shape;1351;p21"/>
          <p:cNvSpPr txBox="1"/>
          <p:nvPr/>
        </p:nvSpPr>
        <p:spPr>
          <a:xfrm>
            <a:off x="721325" y="-990356"/>
            <a:ext cx="3108603" cy="106331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2123">
                <a:solidFill>
                  <a:srgbClr val="272727"/>
                </a:solidFill>
                <a:latin typeface="Catamaran"/>
                <a:ea typeface="Catamaran"/>
                <a:cs typeface="Catamaran"/>
                <a:sym typeface="Catamaran"/>
              </a:rPr>
              <a:t>"</a:t>
            </a:r>
            <a:endParaRPr/>
          </a:p>
        </p:txBody>
      </p:sp>
      <p:grpSp>
        <p:nvGrpSpPr>
          <p:cNvPr id="1352" name="Google Shape;1352;p21"/>
          <p:cNvGrpSpPr/>
          <p:nvPr/>
        </p:nvGrpSpPr>
        <p:grpSpPr>
          <a:xfrm>
            <a:off x="347449" y="508570"/>
            <a:ext cx="3705306" cy="3711477"/>
            <a:chOff x="0" y="-47625"/>
            <a:chExt cx="2136104" cy="2139662"/>
          </a:xfrm>
        </p:grpSpPr>
        <p:sp>
          <p:nvSpPr>
            <p:cNvPr id="1353" name="Google Shape;1353;p21"/>
            <p:cNvSpPr/>
            <p:nvPr/>
          </p:nvSpPr>
          <p:spPr>
            <a:xfrm>
              <a:off x="0" y="0"/>
              <a:ext cx="2136104" cy="2092037"/>
            </a:xfrm>
            <a:custGeom>
              <a:rect b="b" l="l" r="r" t="t"/>
              <a:pathLst>
                <a:path extrusionOk="0" h="2092037" w="2136104">
                  <a:moveTo>
                    <a:pt x="0" y="0"/>
                  </a:moveTo>
                  <a:lnTo>
                    <a:pt x="2136104" y="0"/>
                  </a:lnTo>
                  <a:lnTo>
                    <a:pt x="2136104" y="2092037"/>
                  </a:lnTo>
                  <a:lnTo>
                    <a:pt x="0" y="209203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354" name="Google Shape;1354;p2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