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y="10287000" cx="18288000"/>
  <p:notesSz cx="6858000" cy="9144000"/>
  <p:embeddedFontLst>
    <p:embeddedFont>
      <p:font typeface="Merriweather Light"/>
      <p:regular r:id="rId39"/>
      <p:bold r:id="rId40"/>
      <p:italic r:id="rId41"/>
      <p:boldItalic r:id="rId42"/>
    </p:embeddedFont>
    <p:embeddedFont>
      <p:font typeface="Alegreya Sans"/>
      <p:regular r:id="rId43"/>
      <p:bold r:id="rId44"/>
      <p:italic r:id="rId45"/>
      <p:boldItalic r:id="rId46"/>
    </p:embeddedFont>
    <p:embeddedFont>
      <p:font typeface="Alegreya Sans Medium"/>
      <p:regular r:id="rId47"/>
      <p:bold r:id="rId48"/>
      <p:italic r:id="rId49"/>
      <p:boldItalic r:id="rId50"/>
    </p:embeddedFont>
    <p:embeddedFont>
      <p:font typeface="Merriweather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5A4E364-4CDC-4B59-A649-B96F44835222}">
  <a:tblStyle styleId="{A5A4E364-4CDC-4B59-A649-B96F4483522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erriweatherLight-bold.fntdata"/><Relationship Id="rId42" Type="http://schemas.openxmlformats.org/officeDocument/2006/relationships/font" Target="fonts/MerriweatherLight-boldItalic.fntdata"/><Relationship Id="rId41" Type="http://schemas.openxmlformats.org/officeDocument/2006/relationships/font" Target="fonts/MerriweatherLight-italic.fntdata"/><Relationship Id="rId44" Type="http://schemas.openxmlformats.org/officeDocument/2006/relationships/font" Target="fonts/AlegreyaSans-bold.fntdata"/><Relationship Id="rId43" Type="http://schemas.openxmlformats.org/officeDocument/2006/relationships/font" Target="fonts/AlegreyaSans-regular.fntdata"/><Relationship Id="rId46" Type="http://schemas.openxmlformats.org/officeDocument/2006/relationships/font" Target="fonts/AlegreyaSans-boldItalic.fntdata"/><Relationship Id="rId45" Type="http://schemas.openxmlformats.org/officeDocument/2006/relationships/font" Target="fonts/AlegreyaSans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AlegreyaSansMedium-bold.fntdata"/><Relationship Id="rId47" Type="http://schemas.openxmlformats.org/officeDocument/2006/relationships/font" Target="fonts/AlegreyaSansMedium-regular.fntdata"/><Relationship Id="rId49" Type="http://schemas.openxmlformats.org/officeDocument/2006/relationships/font" Target="fonts/AlegreyaSansMedium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font" Target="fonts/MerriweatherLight-regular.fntdata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Merriweather-regular.fntdata"/><Relationship Id="rId50" Type="http://schemas.openxmlformats.org/officeDocument/2006/relationships/font" Target="fonts/AlegreyaSansMedium-boldItalic.fntdata"/><Relationship Id="rId53" Type="http://schemas.openxmlformats.org/officeDocument/2006/relationships/font" Target="fonts/Merriweather-italic.fntdata"/><Relationship Id="rId52" Type="http://schemas.openxmlformats.org/officeDocument/2006/relationships/font" Target="fonts/Merriweather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54" Type="http://schemas.openxmlformats.org/officeDocument/2006/relationships/font" Target="fonts/Merriweather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3" name="Google Shape;33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4" name="Google Shape;34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8" name="Google Shape;36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5" name="Google Shape;37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7" name="Google Shape;38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2" name="Google Shape;41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9" name="Google Shape;43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1" name="Google Shape;45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3" name="Google Shape;463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6" name="Google Shape;476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4" name="Google Shape;9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1" name="Google Shape;501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1" name="Google Shape;51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4" name="Google Shape;524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0" name="Google Shape;540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58" name="Google Shape;558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6" name="Google Shape;576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6" name="Google Shape;586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03" name="Google Shape;603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3" name="Google Shape;633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62" name="Google Shape;662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5" name="Google Shape;11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04" name="Google Shape;704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46" name="Google Shape;746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2" name="Google Shape;792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9" name="Google Shape;13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3" name="Google Shape;16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8" name="Google Shape;17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6" name="Google Shape;21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4" name="Google Shape;24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8" name="Google Shape;27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jpg"/><Relationship Id="rId4" Type="http://schemas.openxmlformats.org/officeDocument/2006/relationships/image" Target="../media/image27.jpg"/><Relationship Id="rId5" Type="http://schemas.openxmlformats.org/officeDocument/2006/relationships/image" Target="../media/image24.jpg"/><Relationship Id="rId6" Type="http://schemas.openxmlformats.org/officeDocument/2006/relationships/image" Target="../media/image2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jpg"/><Relationship Id="rId4" Type="http://schemas.openxmlformats.org/officeDocument/2006/relationships/image" Target="../media/image23.jpg"/><Relationship Id="rId5" Type="http://schemas.openxmlformats.org/officeDocument/2006/relationships/image" Target="../media/image37.jpg"/><Relationship Id="rId6" Type="http://schemas.openxmlformats.org/officeDocument/2006/relationships/image" Target="../media/image3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jpg"/><Relationship Id="rId4" Type="http://schemas.openxmlformats.org/officeDocument/2006/relationships/image" Target="../media/image2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jpg"/><Relationship Id="rId4" Type="http://schemas.openxmlformats.org/officeDocument/2006/relationships/image" Target="../media/image46.jpg"/><Relationship Id="rId9" Type="http://schemas.openxmlformats.org/officeDocument/2006/relationships/image" Target="../media/image41.jpg"/><Relationship Id="rId5" Type="http://schemas.openxmlformats.org/officeDocument/2006/relationships/image" Target="../media/image30.jpg"/><Relationship Id="rId6" Type="http://schemas.openxmlformats.org/officeDocument/2006/relationships/image" Target="../media/image23.jpg"/><Relationship Id="rId7" Type="http://schemas.openxmlformats.org/officeDocument/2006/relationships/image" Target="../media/image39.jpg"/><Relationship Id="rId8" Type="http://schemas.openxmlformats.org/officeDocument/2006/relationships/image" Target="../media/image45.jpg"/></Relationships>
</file>

<file path=ppt/slides/_rels/slide31.xml.rels><?xml version="1.0" encoding="UTF-8" standalone="yes"?><Relationships xmlns="http://schemas.openxmlformats.org/package/2006/relationships"><Relationship Id="rId40" Type="http://schemas.openxmlformats.org/officeDocument/2006/relationships/image" Target="../media/image82.png"/><Relationship Id="rId20" Type="http://schemas.openxmlformats.org/officeDocument/2006/relationships/image" Target="../media/image64.png"/><Relationship Id="rId41" Type="http://schemas.openxmlformats.org/officeDocument/2006/relationships/image" Target="../media/image80.png"/><Relationship Id="rId22" Type="http://schemas.openxmlformats.org/officeDocument/2006/relationships/image" Target="../media/image61.png"/><Relationship Id="rId21" Type="http://schemas.openxmlformats.org/officeDocument/2006/relationships/image" Target="../media/image73.png"/><Relationship Id="rId24" Type="http://schemas.openxmlformats.org/officeDocument/2006/relationships/image" Target="../media/image65.png"/><Relationship Id="rId23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openxmlformats.org/officeDocument/2006/relationships/image" Target="../media/image54.png"/><Relationship Id="rId26" Type="http://schemas.openxmlformats.org/officeDocument/2006/relationships/image" Target="../media/image74.png"/><Relationship Id="rId25" Type="http://schemas.openxmlformats.org/officeDocument/2006/relationships/image" Target="../media/image66.png"/><Relationship Id="rId28" Type="http://schemas.openxmlformats.org/officeDocument/2006/relationships/image" Target="../media/image67.png"/><Relationship Id="rId27" Type="http://schemas.openxmlformats.org/officeDocument/2006/relationships/image" Target="../media/image76.png"/><Relationship Id="rId5" Type="http://schemas.openxmlformats.org/officeDocument/2006/relationships/image" Target="../media/image50.png"/><Relationship Id="rId6" Type="http://schemas.openxmlformats.org/officeDocument/2006/relationships/image" Target="../media/image57.png"/><Relationship Id="rId29" Type="http://schemas.openxmlformats.org/officeDocument/2006/relationships/image" Target="../media/image86.png"/><Relationship Id="rId7" Type="http://schemas.openxmlformats.org/officeDocument/2006/relationships/image" Target="../media/image43.png"/><Relationship Id="rId8" Type="http://schemas.openxmlformats.org/officeDocument/2006/relationships/image" Target="../media/image58.png"/><Relationship Id="rId31" Type="http://schemas.openxmlformats.org/officeDocument/2006/relationships/image" Target="../media/image71.png"/><Relationship Id="rId30" Type="http://schemas.openxmlformats.org/officeDocument/2006/relationships/image" Target="../media/image70.png"/><Relationship Id="rId11" Type="http://schemas.openxmlformats.org/officeDocument/2006/relationships/image" Target="../media/image48.png"/><Relationship Id="rId33" Type="http://schemas.openxmlformats.org/officeDocument/2006/relationships/image" Target="../media/image75.png"/><Relationship Id="rId10" Type="http://schemas.openxmlformats.org/officeDocument/2006/relationships/image" Target="../media/image47.png"/><Relationship Id="rId32" Type="http://schemas.openxmlformats.org/officeDocument/2006/relationships/image" Target="../media/image81.png"/><Relationship Id="rId13" Type="http://schemas.openxmlformats.org/officeDocument/2006/relationships/image" Target="../media/image55.png"/><Relationship Id="rId35" Type="http://schemas.openxmlformats.org/officeDocument/2006/relationships/image" Target="../media/image79.png"/><Relationship Id="rId12" Type="http://schemas.openxmlformats.org/officeDocument/2006/relationships/image" Target="../media/image53.png"/><Relationship Id="rId34" Type="http://schemas.openxmlformats.org/officeDocument/2006/relationships/image" Target="../media/image92.png"/><Relationship Id="rId15" Type="http://schemas.openxmlformats.org/officeDocument/2006/relationships/image" Target="../media/image56.png"/><Relationship Id="rId37" Type="http://schemas.openxmlformats.org/officeDocument/2006/relationships/image" Target="../media/image78.png"/><Relationship Id="rId14" Type="http://schemas.openxmlformats.org/officeDocument/2006/relationships/image" Target="../media/image59.png"/><Relationship Id="rId36" Type="http://schemas.openxmlformats.org/officeDocument/2006/relationships/image" Target="../media/image77.png"/><Relationship Id="rId17" Type="http://schemas.openxmlformats.org/officeDocument/2006/relationships/image" Target="../media/image68.png"/><Relationship Id="rId39" Type="http://schemas.openxmlformats.org/officeDocument/2006/relationships/image" Target="../media/image84.png"/><Relationship Id="rId16" Type="http://schemas.openxmlformats.org/officeDocument/2006/relationships/image" Target="../media/image69.png"/><Relationship Id="rId38" Type="http://schemas.openxmlformats.org/officeDocument/2006/relationships/image" Target="../media/image87.png"/><Relationship Id="rId19" Type="http://schemas.openxmlformats.org/officeDocument/2006/relationships/image" Target="../media/image60.png"/><Relationship Id="rId18" Type="http://schemas.openxmlformats.org/officeDocument/2006/relationships/image" Target="../media/image6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9.jpg"/><Relationship Id="rId4" Type="http://schemas.openxmlformats.org/officeDocument/2006/relationships/image" Target="../media/image88.png"/><Relationship Id="rId5" Type="http://schemas.openxmlformats.org/officeDocument/2006/relationships/image" Target="../media/image85.png"/><Relationship Id="rId6" Type="http://schemas.openxmlformats.org/officeDocument/2006/relationships/image" Target="../media/image83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44934" l="14682" r="0" t="10469"/>
          <a:stretch/>
        </p:blipFill>
        <p:spPr>
          <a:xfrm>
            <a:off x="0" y="2783441"/>
            <a:ext cx="18288000" cy="637484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/>
        </p:nvSpPr>
        <p:spPr>
          <a:xfrm>
            <a:off x="7660033" y="481012"/>
            <a:ext cx="2967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99"/>
              <a:buFont typeface="Arial"/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PROJECT TIMELINE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cxnSp>
        <p:nvCxnSpPr>
          <p:cNvPr id="86" name="Google Shape;86;p13"/>
          <p:cNvCxnSpPr/>
          <p:nvPr/>
        </p:nvCxnSpPr>
        <p:spPr>
          <a:xfrm>
            <a:off x="8495771" y="1214438"/>
            <a:ext cx="1296457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" name="Google Shape;87;p13"/>
          <p:cNvSpPr txBox="1"/>
          <p:nvPr/>
        </p:nvSpPr>
        <p:spPr>
          <a:xfrm>
            <a:off x="14259505" y="9530172"/>
            <a:ext cx="299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9"/>
              <a:buFont typeface="Arial"/>
              <a:buNone/>
            </a:pPr>
            <a:r>
              <a:rPr b="0" i="0" lang="en-US" sz="1999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PROJECT TIMELINE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88" name="Google Shape;88;p13"/>
          <p:cNvSpPr txBox="1"/>
          <p:nvPr/>
        </p:nvSpPr>
        <p:spPr>
          <a:xfrm>
            <a:off x="1028700" y="9530172"/>
            <a:ext cx="299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9"/>
              <a:buFont typeface="Arial"/>
              <a:buNone/>
            </a:pPr>
            <a:r>
              <a:rPr b="0" i="0" lang="en-US" sz="1999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TODAY'S DATE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cxnSp>
        <p:nvCxnSpPr>
          <p:cNvPr id="89" name="Google Shape;89;p13"/>
          <p:cNvCxnSpPr/>
          <p:nvPr/>
        </p:nvCxnSpPr>
        <p:spPr>
          <a:xfrm>
            <a:off x="0" y="9144000"/>
            <a:ext cx="182880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0" name="Google Shape;90;p13"/>
          <p:cNvCxnSpPr/>
          <p:nvPr/>
        </p:nvCxnSpPr>
        <p:spPr>
          <a:xfrm>
            <a:off x="0" y="2783441"/>
            <a:ext cx="182880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1" name="Google Shape;91;p13"/>
          <p:cNvSpPr txBox="1"/>
          <p:nvPr/>
        </p:nvSpPr>
        <p:spPr>
          <a:xfrm>
            <a:off x="1961724" y="1403479"/>
            <a:ext cx="143646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YOUR TIMELINE PRESENTATION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/>
          <p:nvPr/>
        </p:nvSpPr>
        <p:spPr>
          <a:xfrm>
            <a:off x="3480050" y="12820849"/>
            <a:ext cx="11328172" cy="9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8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</a:pPr>
            <a:r>
              <a:rPr b="0" i="0" lang="en-US" sz="6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 A TIMELINE PAGE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36" name="Google Shape;336;p22"/>
          <p:cNvGraphicFramePr/>
          <p:nvPr/>
        </p:nvGraphicFramePr>
        <p:xfrm>
          <a:off x="976312" y="424544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{A5A4E364-4CDC-4B59-A649-B96F44835222}</a:tableStyleId>
              </a:tblPr>
              <a:tblGrid>
                <a:gridCol w="4052900"/>
                <a:gridCol w="4052900"/>
                <a:gridCol w="4052900"/>
                <a:gridCol w="4052900"/>
              </a:tblGrid>
              <a:tr h="971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0"/>
                        <a:buFont typeface="Arial"/>
                        <a:buNone/>
                      </a:pPr>
                      <a:r>
                        <a:rPr lang="en-US" sz="5000" u="none" cap="none" strike="noStrike">
                          <a:solidFill>
                            <a:srgbClr val="CFC9BD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2016</a:t>
                      </a:r>
                      <a:endParaRPr sz="1100" u="none" cap="none" strike="noStrik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CFC9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0"/>
                        <a:buFont typeface="Arial"/>
                        <a:buNone/>
                      </a:pPr>
                      <a:r>
                        <a:rPr lang="en-US" sz="5000" u="none" cap="none" strike="noStrike">
                          <a:solidFill>
                            <a:srgbClr val="CFC9BD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2018</a:t>
                      </a:r>
                      <a:endParaRPr sz="1100" u="none" cap="none" strike="noStrik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CFC9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0"/>
                        <a:buFont typeface="Arial"/>
                        <a:buNone/>
                      </a:pPr>
                      <a:r>
                        <a:rPr lang="en-US" sz="5000" u="none" cap="none" strike="noStrike">
                          <a:solidFill>
                            <a:srgbClr val="CFC9BD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2020</a:t>
                      </a:r>
                      <a:endParaRPr sz="1100" u="none" cap="none" strike="noStrik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CFC9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0"/>
                        <a:buFont typeface="Arial"/>
                        <a:buNone/>
                      </a:pPr>
                      <a:r>
                        <a:rPr lang="en-US" sz="5000" u="none" cap="none" strike="noStrike">
                          <a:solidFill>
                            <a:srgbClr val="CFC9BD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Present</a:t>
                      </a:r>
                      <a:endParaRPr sz="1100" u="none" cap="none" strike="noStrik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CFC9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67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Add a main point</a:t>
                      </a:r>
                      <a:endParaRPr sz="2000" u="none" cap="none" strike="noStrik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FC9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CFC9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Add a main point</a:t>
                      </a:r>
                      <a:endParaRPr sz="2000" u="none" cap="none" strike="noStrik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FC9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CFC9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Add a main point</a:t>
                      </a:r>
                      <a:endParaRPr sz="2000" u="none" cap="none" strike="noStrik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FC9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CFC9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Add a main point</a:t>
                      </a:r>
                      <a:endParaRPr sz="2000" u="none" cap="none" strike="noStrik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FC9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CFC9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76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Alegreya Sans Medium"/>
                          <a:ea typeface="Alegreya Sans Medium"/>
                          <a:cs typeface="Alegreya Sans Medium"/>
                          <a:sym typeface="Alegreya Sans Medium"/>
                        </a:rPr>
                        <a:t>Elaborate on what</a:t>
                      </a:r>
                      <a:endParaRPr sz="2000" u="none" cap="none" strike="noStrike">
                        <a:latin typeface="Alegreya Sans Medium"/>
                        <a:ea typeface="Alegreya Sans Medium"/>
                        <a:cs typeface="Alegreya Sans Medium"/>
                        <a:sym typeface="Alegreya Sans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Alegreya Sans Medium"/>
                          <a:ea typeface="Alegreya Sans Medium"/>
                          <a:cs typeface="Alegreya Sans Medium"/>
                          <a:sym typeface="Alegreya Sans Medium"/>
                        </a:rPr>
                        <a:t>you want to discuss.</a:t>
                      </a:r>
                      <a:endParaRPr sz="2000" u="none" cap="none" strike="noStrike">
                        <a:latin typeface="Alegreya Sans Medium"/>
                        <a:ea typeface="Alegreya Sans Medium"/>
                        <a:cs typeface="Alegreya Sans Medium"/>
                        <a:sym typeface="Alegreya Sans Medium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FC9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Alegreya Sans Medium"/>
                          <a:ea typeface="Alegreya Sans Medium"/>
                          <a:cs typeface="Alegreya Sans Medium"/>
                          <a:sym typeface="Alegreya Sans Medium"/>
                        </a:rPr>
                        <a:t>Elaborate on what</a:t>
                      </a:r>
                      <a:endParaRPr sz="2000" u="none" cap="none" strike="noStrike">
                        <a:latin typeface="Alegreya Sans Medium"/>
                        <a:ea typeface="Alegreya Sans Medium"/>
                        <a:cs typeface="Alegreya Sans Medium"/>
                        <a:sym typeface="Alegreya Sans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Alegreya Sans Medium"/>
                          <a:ea typeface="Alegreya Sans Medium"/>
                          <a:cs typeface="Alegreya Sans Medium"/>
                          <a:sym typeface="Alegreya Sans Medium"/>
                        </a:rPr>
                        <a:t>you want to discuss.</a:t>
                      </a: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legreya Sans Medium"/>
                          <a:ea typeface="Alegreya Sans Medium"/>
                          <a:cs typeface="Alegreya Sans Medium"/>
                          <a:sym typeface="Alegreya Sans Medium"/>
                        </a:rPr>
                        <a:t> </a:t>
                      </a:r>
                      <a:endParaRPr sz="2000" u="none" cap="none" strike="noStrike">
                        <a:latin typeface="Alegreya Sans Medium"/>
                        <a:ea typeface="Alegreya Sans Medium"/>
                        <a:cs typeface="Alegreya Sans Medium"/>
                        <a:sym typeface="Alegreya Sans Medium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FC9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Alegreya Sans Medium"/>
                          <a:ea typeface="Alegreya Sans Medium"/>
                          <a:cs typeface="Alegreya Sans Medium"/>
                          <a:sym typeface="Alegreya Sans Medium"/>
                        </a:rPr>
                        <a:t>Elaborate on what</a:t>
                      </a:r>
                      <a:endParaRPr sz="2000" u="none" cap="none" strike="noStrike">
                        <a:latin typeface="Alegreya Sans Medium"/>
                        <a:ea typeface="Alegreya Sans Medium"/>
                        <a:cs typeface="Alegreya Sans Medium"/>
                        <a:sym typeface="Alegreya Sans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Alegreya Sans Medium"/>
                          <a:ea typeface="Alegreya Sans Medium"/>
                          <a:cs typeface="Alegreya Sans Medium"/>
                          <a:sym typeface="Alegreya Sans Medium"/>
                        </a:rPr>
                        <a:t>you want to discuss.</a:t>
                      </a:r>
                      <a:endParaRPr sz="2000" u="none" cap="none" strike="noStrike">
                        <a:latin typeface="Alegreya Sans Medium"/>
                        <a:ea typeface="Alegreya Sans Medium"/>
                        <a:cs typeface="Alegreya Sans Medium"/>
                        <a:sym typeface="Alegreya Sans Medium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FC9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Alegreya Sans Medium"/>
                          <a:ea typeface="Alegreya Sans Medium"/>
                          <a:cs typeface="Alegreya Sans Medium"/>
                          <a:sym typeface="Alegreya Sans Medium"/>
                        </a:rPr>
                        <a:t>Elaborate on what</a:t>
                      </a:r>
                      <a:endParaRPr sz="2000" u="none" cap="none" strike="noStrike">
                        <a:latin typeface="Alegreya Sans Medium"/>
                        <a:ea typeface="Alegreya Sans Medium"/>
                        <a:cs typeface="Alegreya Sans Medium"/>
                        <a:sym typeface="Alegreya Sans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Alegreya Sans Medium"/>
                          <a:ea typeface="Alegreya Sans Medium"/>
                          <a:cs typeface="Alegreya Sans Medium"/>
                          <a:sym typeface="Alegreya Sans Medium"/>
                        </a:rPr>
                        <a:t>you want to discuss.</a:t>
                      </a: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Alegreya Sans Medium"/>
                          <a:ea typeface="Alegreya Sans Medium"/>
                          <a:cs typeface="Alegreya Sans Medium"/>
                          <a:sym typeface="Alegreya Sans Medium"/>
                        </a:rPr>
                        <a:t> </a:t>
                      </a:r>
                      <a:endParaRPr sz="2000" u="none" cap="none" strike="noStrike">
                        <a:latin typeface="Alegreya Sans Medium"/>
                        <a:ea typeface="Alegreya Sans Medium"/>
                        <a:cs typeface="Alegreya Sans Medium"/>
                        <a:sym typeface="Alegreya Sans Medium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CFC9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BE8E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37" name="Google Shape;337;p22"/>
          <p:cNvSpPr txBox="1"/>
          <p:nvPr/>
        </p:nvSpPr>
        <p:spPr>
          <a:xfrm>
            <a:off x="914400" y="1271587"/>
            <a:ext cx="142887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ADD A TIMELINE PAGE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338" name="Google Shape;338;p22"/>
          <p:cNvCxnSpPr/>
          <p:nvPr/>
        </p:nvCxnSpPr>
        <p:spPr>
          <a:xfrm rot="-5400000">
            <a:off x="12030075" y="5129213"/>
            <a:ext cx="102870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39" name="Google Shape;339;p22"/>
          <p:cNvGrpSpPr/>
          <p:nvPr/>
        </p:nvGrpSpPr>
        <p:grpSpPr>
          <a:xfrm>
            <a:off x="17626486" y="741254"/>
            <a:ext cx="276975" cy="8804393"/>
            <a:chOff x="24401" y="0"/>
            <a:chExt cx="369300" cy="11739191"/>
          </a:xfrm>
        </p:grpSpPr>
        <p:sp>
          <p:nvSpPr>
            <p:cNvPr id="340" name="Google Shape;340;p22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341" name="Google Shape;341;p22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2527" y="5009734"/>
            <a:ext cx="1323777" cy="1323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16726" y="5165354"/>
            <a:ext cx="1682462" cy="101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880394" y="5165354"/>
            <a:ext cx="1480383" cy="11681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9" name="Google Shape;349;p23"/>
          <p:cNvGrpSpPr/>
          <p:nvPr/>
        </p:nvGrpSpPr>
        <p:grpSpPr>
          <a:xfrm>
            <a:off x="1378594" y="3742877"/>
            <a:ext cx="3791642" cy="471353"/>
            <a:chOff x="0" y="0"/>
            <a:chExt cx="5055523" cy="628471"/>
          </a:xfrm>
        </p:grpSpPr>
        <p:cxnSp>
          <p:nvCxnSpPr>
            <p:cNvPr id="350" name="Google Shape;350;p23"/>
            <p:cNvCxnSpPr/>
            <p:nvPr/>
          </p:nvCxnSpPr>
          <p:spPr>
            <a:xfrm>
              <a:off x="0" y="628471"/>
              <a:ext cx="5055523" cy="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51" name="Google Shape;351;p23"/>
            <p:cNvSpPr txBox="1"/>
            <p:nvPr/>
          </p:nvSpPr>
          <p:spPr>
            <a:xfrm>
              <a:off x="284478" y="0"/>
              <a:ext cx="4486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grpSp>
        <p:nvGrpSpPr>
          <p:cNvPr id="352" name="Google Shape;352;p23"/>
          <p:cNvGrpSpPr/>
          <p:nvPr/>
        </p:nvGrpSpPr>
        <p:grpSpPr>
          <a:xfrm>
            <a:off x="6662136" y="3742877"/>
            <a:ext cx="3791642" cy="471353"/>
            <a:chOff x="0" y="0"/>
            <a:chExt cx="5055523" cy="628471"/>
          </a:xfrm>
        </p:grpSpPr>
        <p:cxnSp>
          <p:nvCxnSpPr>
            <p:cNvPr id="353" name="Google Shape;353;p23"/>
            <p:cNvCxnSpPr/>
            <p:nvPr/>
          </p:nvCxnSpPr>
          <p:spPr>
            <a:xfrm>
              <a:off x="0" y="628471"/>
              <a:ext cx="5055523" cy="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54" name="Google Shape;354;p23"/>
            <p:cNvSpPr txBox="1"/>
            <p:nvPr/>
          </p:nvSpPr>
          <p:spPr>
            <a:xfrm>
              <a:off x="284478" y="0"/>
              <a:ext cx="4486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grpSp>
        <p:nvGrpSpPr>
          <p:cNvPr id="355" name="Google Shape;355;p23"/>
          <p:cNvGrpSpPr/>
          <p:nvPr/>
        </p:nvGrpSpPr>
        <p:grpSpPr>
          <a:xfrm>
            <a:off x="11945677" y="3742877"/>
            <a:ext cx="3791642" cy="471353"/>
            <a:chOff x="0" y="0"/>
            <a:chExt cx="5055523" cy="628471"/>
          </a:xfrm>
        </p:grpSpPr>
        <p:cxnSp>
          <p:nvCxnSpPr>
            <p:cNvPr id="356" name="Google Shape;356;p23"/>
            <p:cNvCxnSpPr/>
            <p:nvPr/>
          </p:nvCxnSpPr>
          <p:spPr>
            <a:xfrm>
              <a:off x="0" y="628471"/>
              <a:ext cx="5055523" cy="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57" name="Google Shape;357;p23"/>
            <p:cNvSpPr txBox="1"/>
            <p:nvPr/>
          </p:nvSpPr>
          <p:spPr>
            <a:xfrm>
              <a:off x="284478" y="0"/>
              <a:ext cx="4486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sp>
        <p:nvSpPr>
          <p:cNvPr id="358" name="Google Shape;358;p23"/>
          <p:cNvSpPr txBox="1"/>
          <p:nvPr/>
        </p:nvSpPr>
        <p:spPr>
          <a:xfrm>
            <a:off x="1591953" y="7157455"/>
            <a:ext cx="3364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Briefly elaborate on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what you want to discuss.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359" name="Google Shape;359;p23"/>
          <p:cNvSpPr txBox="1"/>
          <p:nvPr/>
        </p:nvSpPr>
        <p:spPr>
          <a:xfrm>
            <a:off x="6875495" y="7157455"/>
            <a:ext cx="3364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Briefly elaborate on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what you want to discuss.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360" name="Google Shape;360;p23"/>
          <p:cNvSpPr txBox="1"/>
          <p:nvPr/>
        </p:nvSpPr>
        <p:spPr>
          <a:xfrm>
            <a:off x="12159036" y="7157455"/>
            <a:ext cx="3364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Briefly elaborate on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what you want to discuss.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361" name="Google Shape;361;p23"/>
          <p:cNvSpPr txBox="1"/>
          <p:nvPr/>
        </p:nvSpPr>
        <p:spPr>
          <a:xfrm>
            <a:off x="914400" y="1271587"/>
            <a:ext cx="154929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WRITE YOUR TOPIC OR IDEA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362" name="Google Shape;362;p23"/>
          <p:cNvCxnSpPr/>
          <p:nvPr/>
        </p:nvCxnSpPr>
        <p:spPr>
          <a:xfrm rot="-5400000">
            <a:off x="12030075" y="5129213"/>
            <a:ext cx="102870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63" name="Google Shape;363;p23"/>
          <p:cNvGrpSpPr/>
          <p:nvPr/>
        </p:nvGrpSpPr>
        <p:grpSpPr>
          <a:xfrm>
            <a:off x="17626486" y="741254"/>
            <a:ext cx="276975" cy="8804393"/>
            <a:chOff x="24401" y="0"/>
            <a:chExt cx="369300" cy="11739191"/>
          </a:xfrm>
        </p:grpSpPr>
        <p:sp>
          <p:nvSpPr>
            <p:cNvPr id="364" name="Google Shape;364;p23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365" name="Google Shape;365;p23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4"/>
          <p:cNvSpPr txBox="1"/>
          <p:nvPr/>
        </p:nvSpPr>
        <p:spPr>
          <a:xfrm>
            <a:off x="397336" y="8346973"/>
            <a:ext cx="78465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b="0" i="0" lang="en-US" sz="9000" u="none" cap="none" strike="noStrike">
                <a:solidFill>
                  <a:srgbClr val="EBE8E2"/>
                </a:solidFill>
                <a:latin typeface="Merriweather"/>
                <a:ea typeface="Merriweather"/>
                <a:cs typeface="Merriweather"/>
                <a:sym typeface="Merriweather"/>
              </a:rPr>
              <a:t>Hello there!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71" name="Google Shape;371;p24"/>
          <p:cNvSpPr txBox="1"/>
          <p:nvPr/>
        </p:nvSpPr>
        <p:spPr>
          <a:xfrm>
            <a:off x="8594896" y="8552714"/>
            <a:ext cx="9295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6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EBE8E2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I'm Rain, and I'll be sharing with you my beautiful ideas.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r">
              <a:lnSpc>
                <a:spcPct val="16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EBE8E2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Follow me at @reallygreatsite to learn more.</a:t>
            </a:r>
            <a:r>
              <a:rPr b="1" i="0" lang="en-US" sz="2000" u="none" cap="none" strike="noStrike">
                <a:solidFill>
                  <a:srgbClr val="EBE8E2"/>
                </a:solidFill>
                <a:latin typeface="Alegreya Sans"/>
                <a:ea typeface="Alegreya Sans"/>
                <a:cs typeface="Alegreya Sans"/>
                <a:sym typeface="Alegreya Sans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Google Shape;372;p24"/>
          <p:cNvPicPr preferRelativeResize="0"/>
          <p:nvPr/>
        </p:nvPicPr>
        <p:blipFill rotWithShape="1">
          <a:blip r:embed="rId3">
            <a:alphaModFix/>
          </a:blip>
          <a:srcRect b="10413" l="12517" r="0" t="33411"/>
          <a:stretch/>
        </p:blipFill>
        <p:spPr>
          <a:xfrm>
            <a:off x="372446" y="328571"/>
            <a:ext cx="17543108" cy="7512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5"/>
          <p:cNvPicPr preferRelativeResize="0"/>
          <p:nvPr/>
        </p:nvPicPr>
        <p:blipFill rotWithShape="1">
          <a:blip r:embed="rId3">
            <a:alphaModFix/>
          </a:blip>
          <a:srcRect b="0" l="18143" r="18141" t="0"/>
          <a:stretch/>
        </p:blipFill>
        <p:spPr>
          <a:xfrm>
            <a:off x="9134475" y="420319"/>
            <a:ext cx="8024812" cy="94463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8" name="Google Shape;378;p25"/>
          <p:cNvGrpSpPr/>
          <p:nvPr/>
        </p:nvGrpSpPr>
        <p:grpSpPr>
          <a:xfrm>
            <a:off x="914400" y="3536760"/>
            <a:ext cx="7973775" cy="3067415"/>
            <a:chOff x="0" y="-66675"/>
            <a:chExt cx="10631700" cy="4089887"/>
          </a:xfrm>
        </p:grpSpPr>
        <p:sp>
          <p:nvSpPr>
            <p:cNvPr id="379" name="Google Shape;379;p25"/>
            <p:cNvSpPr txBox="1"/>
            <p:nvPr/>
          </p:nvSpPr>
          <p:spPr>
            <a:xfrm>
              <a:off x="0" y="-66675"/>
              <a:ext cx="10631700" cy="30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"/>
                <a:buNone/>
              </a:pPr>
              <a:r>
                <a:rPr b="0" i="0" lang="en-US" sz="6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WRITE YOUR TOPIC OR IDEA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380" name="Google Shape;380;p25"/>
            <p:cNvSpPr txBox="1"/>
            <p:nvPr/>
          </p:nvSpPr>
          <p:spPr>
            <a:xfrm>
              <a:off x="0" y="3612812"/>
              <a:ext cx="106317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Elaborate on what you want to discuss. 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cxnSp>
        <p:nvCxnSpPr>
          <p:cNvPr id="381" name="Google Shape;381;p25"/>
          <p:cNvCxnSpPr/>
          <p:nvPr/>
        </p:nvCxnSpPr>
        <p:spPr>
          <a:xfrm rot="-5400000">
            <a:off x="12030075" y="5129213"/>
            <a:ext cx="102870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82" name="Google Shape;382;p25"/>
          <p:cNvGrpSpPr/>
          <p:nvPr/>
        </p:nvGrpSpPr>
        <p:grpSpPr>
          <a:xfrm>
            <a:off x="17626486" y="741254"/>
            <a:ext cx="276975" cy="8804393"/>
            <a:chOff x="24401" y="0"/>
            <a:chExt cx="369300" cy="11739191"/>
          </a:xfrm>
        </p:grpSpPr>
        <p:sp>
          <p:nvSpPr>
            <p:cNvPr id="383" name="Google Shape;383;p25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384" name="Google Shape;384;p25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26"/>
          <p:cNvPicPr preferRelativeResize="0"/>
          <p:nvPr/>
        </p:nvPicPr>
        <p:blipFill rotWithShape="1">
          <a:blip r:embed="rId3">
            <a:alphaModFix/>
          </a:blip>
          <a:srcRect b="6030" l="21922" r="5123" t="3254"/>
          <a:stretch/>
        </p:blipFill>
        <p:spPr>
          <a:xfrm>
            <a:off x="372446" y="420319"/>
            <a:ext cx="10129349" cy="9446363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26"/>
          <p:cNvSpPr txBox="1"/>
          <p:nvPr/>
        </p:nvSpPr>
        <p:spPr>
          <a:xfrm>
            <a:off x="1028700" y="7487684"/>
            <a:ext cx="9226500" cy="23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WRITE YOUR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TOPIC OR IDEA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391" name="Google Shape;391;p26"/>
          <p:cNvGrpSpPr/>
          <p:nvPr/>
        </p:nvGrpSpPr>
        <p:grpSpPr>
          <a:xfrm>
            <a:off x="12572923" y="1033462"/>
            <a:ext cx="3791642" cy="1458886"/>
            <a:chOff x="12572923" y="1033462"/>
            <a:chExt cx="3791642" cy="1458886"/>
          </a:xfrm>
        </p:grpSpPr>
        <p:cxnSp>
          <p:nvCxnSpPr>
            <p:cNvPr id="392" name="Google Shape;392;p26"/>
            <p:cNvCxnSpPr/>
            <p:nvPr/>
          </p:nvCxnSpPr>
          <p:spPr>
            <a:xfrm>
              <a:off x="12572923" y="1610160"/>
              <a:ext cx="3791642" cy="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93" name="Google Shape;393;p26"/>
            <p:cNvSpPr txBox="1"/>
            <p:nvPr/>
          </p:nvSpPr>
          <p:spPr>
            <a:xfrm>
              <a:off x="12591973" y="1033462"/>
              <a:ext cx="33648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394" name="Google Shape;394;p26"/>
            <p:cNvSpPr txBox="1"/>
            <p:nvPr/>
          </p:nvSpPr>
          <p:spPr>
            <a:xfrm>
              <a:off x="12591973" y="1814948"/>
              <a:ext cx="33648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Elaborate on what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you want to discuss.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395" name="Google Shape;395;p26"/>
          <p:cNvGrpSpPr/>
          <p:nvPr/>
        </p:nvGrpSpPr>
        <p:grpSpPr>
          <a:xfrm>
            <a:off x="12572923" y="4603836"/>
            <a:ext cx="3791642" cy="1458886"/>
            <a:chOff x="12572923" y="4603836"/>
            <a:chExt cx="3791642" cy="1458886"/>
          </a:xfrm>
        </p:grpSpPr>
        <p:cxnSp>
          <p:nvCxnSpPr>
            <p:cNvPr id="396" name="Google Shape;396;p26"/>
            <p:cNvCxnSpPr/>
            <p:nvPr/>
          </p:nvCxnSpPr>
          <p:spPr>
            <a:xfrm>
              <a:off x="12572923" y="5143499"/>
              <a:ext cx="3791642" cy="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97" name="Google Shape;397;p26"/>
            <p:cNvSpPr txBox="1"/>
            <p:nvPr/>
          </p:nvSpPr>
          <p:spPr>
            <a:xfrm>
              <a:off x="12591973" y="4603836"/>
              <a:ext cx="33648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398" name="Google Shape;398;p26"/>
            <p:cNvSpPr txBox="1"/>
            <p:nvPr/>
          </p:nvSpPr>
          <p:spPr>
            <a:xfrm>
              <a:off x="12591973" y="5385322"/>
              <a:ext cx="33648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Elaborate on what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you want to discuss.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399" name="Google Shape;399;p26"/>
          <p:cNvGrpSpPr/>
          <p:nvPr/>
        </p:nvGrpSpPr>
        <p:grpSpPr>
          <a:xfrm>
            <a:off x="12572923" y="7824352"/>
            <a:ext cx="3791642" cy="1458886"/>
            <a:chOff x="12572923" y="7824352"/>
            <a:chExt cx="3791642" cy="1458886"/>
          </a:xfrm>
        </p:grpSpPr>
        <p:cxnSp>
          <p:nvCxnSpPr>
            <p:cNvPr id="400" name="Google Shape;400;p26"/>
            <p:cNvCxnSpPr/>
            <p:nvPr/>
          </p:nvCxnSpPr>
          <p:spPr>
            <a:xfrm>
              <a:off x="12572923" y="8384567"/>
              <a:ext cx="3791642" cy="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01" name="Google Shape;401;p26"/>
            <p:cNvSpPr txBox="1"/>
            <p:nvPr/>
          </p:nvSpPr>
          <p:spPr>
            <a:xfrm>
              <a:off x="12591973" y="7824352"/>
              <a:ext cx="33648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402" name="Google Shape;402;p26"/>
            <p:cNvSpPr txBox="1"/>
            <p:nvPr/>
          </p:nvSpPr>
          <p:spPr>
            <a:xfrm>
              <a:off x="12591973" y="8605838"/>
              <a:ext cx="33648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Elaborate on what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 you want to discuss.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sp>
        <p:nvSpPr>
          <p:cNvPr id="403" name="Google Shape;403;p26"/>
          <p:cNvSpPr txBox="1"/>
          <p:nvPr/>
        </p:nvSpPr>
        <p:spPr>
          <a:xfrm>
            <a:off x="11297742" y="855925"/>
            <a:ext cx="1212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CFC9BD"/>
                </a:solidFill>
                <a:latin typeface="Merriweather"/>
                <a:ea typeface="Merriweather"/>
                <a:cs typeface="Merriweather"/>
                <a:sym typeface="Merriweather"/>
              </a:rPr>
              <a:t>01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04" name="Google Shape;404;p26"/>
          <p:cNvSpPr txBox="1"/>
          <p:nvPr/>
        </p:nvSpPr>
        <p:spPr>
          <a:xfrm>
            <a:off x="11297742" y="4421101"/>
            <a:ext cx="1212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CFC9BD"/>
                </a:solidFill>
                <a:latin typeface="Merriweather"/>
                <a:ea typeface="Merriweather"/>
                <a:cs typeface="Merriweather"/>
                <a:sym typeface="Merriweather"/>
              </a:rPr>
              <a:t>02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05" name="Google Shape;405;p26"/>
          <p:cNvSpPr txBox="1"/>
          <p:nvPr/>
        </p:nvSpPr>
        <p:spPr>
          <a:xfrm>
            <a:off x="11297742" y="7641616"/>
            <a:ext cx="1212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CFC9BD"/>
                </a:solidFill>
                <a:latin typeface="Merriweather"/>
                <a:ea typeface="Merriweather"/>
                <a:cs typeface="Merriweather"/>
                <a:sym typeface="Merriweather"/>
              </a:rPr>
              <a:t>03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406" name="Google Shape;406;p26"/>
          <p:cNvCxnSpPr/>
          <p:nvPr/>
        </p:nvCxnSpPr>
        <p:spPr>
          <a:xfrm rot="-5400000">
            <a:off x="12030075" y="5129213"/>
            <a:ext cx="102870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07" name="Google Shape;407;p26"/>
          <p:cNvGrpSpPr/>
          <p:nvPr/>
        </p:nvGrpSpPr>
        <p:grpSpPr>
          <a:xfrm>
            <a:off x="17626486" y="741254"/>
            <a:ext cx="276975" cy="8804393"/>
            <a:chOff x="24401" y="0"/>
            <a:chExt cx="369300" cy="11739191"/>
          </a:xfrm>
        </p:grpSpPr>
        <p:sp>
          <p:nvSpPr>
            <p:cNvPr id="408" name="Google Shape;408;p26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409" name="Google Shape;409;p26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27"/>
          <p:cNvPicPr preferRelativeResize="0"/>
          <p:nvPr/>
        </p:nvPicPr>
        <p:blipFill rotWithShape="1">
          <a:blip r:embed="rId3">
            <a:alphaModFix/>
          </a:blip>
          <a:srcRect b="0" l="18006" r="18006" t="0"/>
          <a:stretch/>
        </p:blipFill>
        <p:spPr>
          <a:xfrm>
            <a:off x="1028700" y="4781354"/>
            <a:ext cx="3791642" cy="3950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7"/>
          <p:cNvPicPr preferRelativeResize="0"/>
          <p:nvPr/>
        </p:nvPicPr>
        <p:blipFill rotWithShape="1">
          <a:blip r:embed="rId4">
            <a:alphaModFix/>
          </a:blip>
          <a:srcRect b="15270" l="0" r="0" t="15270"/>
          <a:stretch/>
        </p:blipFill>
        <p:spPr>
          <a:xfrm>
            <a:off x="6825578" y="4781354"/>
            <a:ext cx="3791642" cy="3950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7"/>
          <p:cNvPicPr preferRelativeResize="0"/>
          <p:nvPr/>
        </p:nvPicPr>
        <p:blipFill rotWithShape="1">
          <a:blip r:embed="rId5">
            <a:alphaModFix/>
          </a:blip>
          <a:srcRect b="0" l="18006" r="18006" t="0"/>
          <a:stretch/>
        </p:blipFill>
        <p:spPr>
          <a:xfrm>
            <a:off x="12622457" y="4781354"/>
            <a:ext cx="3791642" cy="39504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7" name="Google Shape;417;p27"/>
          <p:cNvCxnSpPr/>
          <p:nvPr/>
        </p:nvCxnSpPr>
        <p:spPr>
          <a:xfrm>
            <a:off x="1028700" y="4562279"/>
            <a:ext cx="3791642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8" name="Google Shape;418;p27"/>
          <p:cNvCxnSpPr/>
          <p:nvPr/>
        </p:nvCxnSpPr>
        <p:spPr>
          <a:xfrm>
            <a:off x="6825578" y="4562279"/>
            <a:ext cx="3791642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9" name="Google Shape;419;p27"/>
          <p:cNvCxnSpPr/>
          <p:nvPr/>
        </p:nvCxnSpPr>
        <p:spPr>
          <a:xfrm>
            <a:off x="12622457" y="4562279"/>
            <a:ext cx="3791642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0" name="Google Shape;420;p27"/>
          <p:cNvSpPr txBox="1"/>
          <p:nvPr/>
        </p:nvSpPr>
        <p:spPr>
          <a:xfrm>
            <a:off x="1047750" y="9034203"/>
            <a:ext cx="3364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Elaborate on what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you want to discuss.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421" name="Google Shape;421;p27"/>
          <p:cNvSpPr txBox="1"/>
          <p:nvPr/>
        </p:nvSpPr>
        <p:spPr>
          <a:xfrm>
            <a:off x="6844628" y="9034203"/>
            <a:ext cx="3364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Elaborate on what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you want to discuss.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422" name="Google Shape;422;p27"/>
          <p:cNvSpPr txBox="1"/>
          <p:nvPr/>
        </p:nvSpPr>
        <p:spPr>
          <a:xfrm>
            <a:off x="12641507" y="9034203"/>
            <a:ext cx="3364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Elaborate on what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you want to discuss.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grpSp>
        <p:nvGrpSpPr>
          <p:cNvPr id="423" name="Google Shape;423;p27"/>
          <p:cNvGrpSpPr/>
          <p:nvPr/>
        </p:nvGrpSpPr>
        <p:grpSpPr>
          <a:xfrm>
            <a:off x="1028700" y="3083086"/>
            <a:ext cx="3383850" cy="1287394"/>
            <a:chOff x="1028700" y="3083086"/>
            <a:chExt cx="3383850" cy="1287394"/>
          </a:xfrm>
        </p:grpSpPr>
        <p:sp>
          <p:nvSpPr>
            <p:cNvPr id="424" name="Google Shape;424;p27"/>
            <p:cNvSpPr txBox="1"/>
            <p:nvPr/>
          </p:nvSpPr>
          <p:spPr>
            <a:xfrm>
              <a:off x="1047750" y="3985580"/>
              <a:ext cx="33648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425" name="Google Shape;425;p27"/>
            <p:cNvSpPr txBox="1"/>
            <p:nvPr/>
          </p:nvSpPr>
          <p:spPr>
            <a:xfrm>
              <a:off x="1028700" y="3083086"/>
              <a:ext cx="12126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rial"/>
                <a:buNone/>
              </a:pPr>
              <a:r>
                <a:rPr b="0" i="0" lang="en-US" sz="5000" u="none" cap="none" strike="noStrike">
                  <a:solidFill>
                    <a:srgbClr val="CFC9BD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01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grpSp>
        <p:nvGrpSpPr>
          <p:cNvPr id="426" name="Google Shape;426;p27"/>
          <p:cNvGrpSpPr/>
          <p:nvPr/>
        </p:nvGrpSpPr>
        <p:grpSpPr>
          <a:xfrm>
            <a:off x="6825578" y="3083086"/>
            <a:ext cx="3383850" cy="1287394"/>
            <a:chOff x="6825578" y="3083086"/>
            <a:chExt cx="3383850" cy="1287394"/>
          </a:xfrm>
        </p:grpSpPr>
        <p:sp>
          <p:nvSpPr>
            <p:cNvPr id="427" name="Google Shape;427;p27"/>
            <p:cNvSpPr txBox="1"/>
            <p:nvPr/>
          </p:nvSpPr>
          <p:spPr>
            <a:xfrm>
              <a:off x="6844628" y="3985580"/>
              <a:ext cx="33648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428" name="Google Shape;428;p27"/>
            <p:cNvSpPr txBox="1"/>
            <p:nvPr/>
          </p:nvSpPr>
          <p:spPr>
            <a:xfrm>
              <a:off x="6825578" y="3083086"/>
              <a:ext cx="12126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rial"/>
                <a:buNone/>
              </a:pPr>
              <a:r>
                <a:rPr b="0" i="0" lang="en-US" sz="5000" u="none" cap="none" strike="noStrike">
                  <a:solidFill>
                    <a:srgbClr val="CFC9BD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02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grpSp>
        <p:nvGrpSpPr>
          <p:cNvPr id="429" name="Google Shape;429;p27"/>
          <p:cNvGrpSpPr/>
          <p:nvPr/>
        </p:nvGrpSpPr>
        <p:grpSpPr>
          <a:xfrm>
            <a:off x="12622457" y="3083086"/>
            <a:ext cx="3383850" cy="1287394"/>
            <a:chOff x="12622457" y="3083086"/>
            <a:chExt cx="3383850" cy="1287394"/>
          </a:xfrm>
        </p:grpSpPr>
        <p:sp>
          <p:nvSpPr>
            <p:cNvPr id="430" name="Google Shape;430;p27"/>
            <p:cNvSpPr txBox="1"/>
            <p:nvPr/>
          </p:nvSpPr>
          <p:spPr>
            <a:xfrm>
              <a:off x="12641507" y="3985580"/>
              <a:ext cx="33648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431" name="Google Shape;431;p27"/>
            <p:cNvSpPr txBox="1"/>
            <p:nvPr/>
          </p:nvSpPr>
          <p:spPr>
            <a:xfrm>
              <a:off x="12622457" y="3083086"/>
              <a:ext cx="12126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rial"/>
                <a:buNone/>
              </a:pPr>
              <a:r>
                <a:rPr b="0" i="0" lang="en-US" sz="5000" u="none" cap="none" strike="noStrike">
                  <a:solidFill>
                    <a:srgbClr val="CFC9BD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03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sp>
        <p:nvSpPr>
          <p:cNvPr id="432" name="Google Shape;432;p27"/>
          <p:cNvSpPr txBox="1"/>
          <p:nvPr/>
        </p:nvSpPr>
        <p:spPr>
          <a:xfrm>
            <a:off x="914400" y="1271587"/>
            <a:ext cx="156402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WRITE YOUR TOPIC OR IDEA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433" name="Google Shape;433;p27"/>
          <p:cNvCxnSpPr/>
          <p:nvPr/>
        </p:nvCxnSpPr>
        <p:spPr>
          <a:xfrm rot="-5400000">
            <a:off x="12030075" y="5129213"/>
            <a:ext cx="102870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34" name="Google Shape;434;p27"/>
          <p:cNvGrpSpPr/>
          <p:nvPr/>
        </p:nvGrpSpPr>
        <p:grpSpPr>
          <a:xfrm>
            <a:off x="17626486" y="741254"/>
            <a:ext cx="276975" cy="8804393"/>
            <a:chOff x="24401" y="0"/>
            <a:chExt cx="369300" cy="11739191"/>
          </a:xfrm>
        </p:grpSpPr>
        <p:sp>
          <p:nvSpPr>
            <p:cNvPr id="435" name="Google Shape;435;p27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436" name="Google Shape;436;p27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28"/>
          <p:cNvPicPr preferRelativeResize="0"/>
          <p:nvPr/>
        </p:nvPicPr>
        <p:blipFill rotWithShape="1">
          <a:blip r:embed="rId3">
            <a:alphaModFix/>
          </a:blip>
          <a:srcRect b="10981" l="0" r="0" t="29357"/>
          <a:stretch/>
        </p:blipFill>
        <p:spPr>
          <a:xfrm>
            <a:off x="1128712" y="3230247"/>
            <a:ext cx="16030575" cy="638402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28"/>
          <p:cNvSpPr txBox="1"/>
          <p:nvPr/>
        </p:nvSpPr>
        <p:spPr>
          <a:xfrm>
            <a:off x="1961724" y="1593979"/>
            <a:ext cx="143646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WRITE A HEADING HERE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43" name="Google Shape;443;p28"/>
          <p:cNvSpPr txBox="1"/>
          <p:nvPr/>
        </p:nvSpPr>
        <p:spPr>
          <a:xfrm>
            <a:off x="8495771" y="547688"/>
            <a:ext cx="1296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99"/>
              <a:buFont typeface="Arial"/>
              <a:buNone/>
            </a:pPr>
            <a:r>
              <a:rPr b="0" i="0" lang="en-US" sz="4999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03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444" name="Google Shape;444;p28"/>
          <p:cNvCxnSpPr/>
          <p:nvPr/>
        </p:nvCxnSpPr>
        <p:spPr>
          <a:xfrm>
            <a:off x="8495771" y="1404938"/>
            <a:ext cx="1296457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5" name="Google Shape;445;p28"/>
          <p:cNvCxnSpPr/>
          <p:nvPr/>
        </p:nvCxnSpPr>
        <p:spPr>
          <a:xfrm rot="-5400000">
            <a:off x="12030075" y="5129213"/>
            <a:ext cx="102870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46" name="Google Shape;446;p28"/>
          <p:cNvGrpSpPr/>
          <p:nvPr/>
        </p:nvGrpSpPr>
        <p:grpSpPr>
          <a:xfrm>
            <a:off x="17626486" y="741254"/>
            <a:ext cx="276975" cy="8804393"/>
            <a:chOff x="24401" y="0"/>
            <a:chExt cx="369300" cy="11739191"/>
          </a:xfrm>
        </p:grpSpPr>
        <p:sp>
          <p:nvSpPr>
            <p:cNvPr id="447" name="Google Shape;447;p28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448" name="Google Shape;448;p28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29"/>
          <p:cNvPicPr preferRelativeResize="0"/>
          <p:nvPr/>
        </p:nvPicPr>
        <p:blipFill rotWithShape="1">
          <a:blip r:embed="rId3">
            <a:alphaModFix/>
          </a:blip>
          <a:srcRect b="0" l="24766" r="24768" t="0"/>
          <a:stretch/>
        </p:blipFill>
        <p:spPr>
          <a:xfrm>
            <a:off x="1466435" y="1280132"/>
            <a:ext cx="3683034" cy="486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9"/>
          <p:cNvPicPr preferRelativeResize="0"/>
          <p:nvPr/>
        </p:nvPicPr>
        <p:blipFill rotWithShape="1">
          <a:blip r:embed="rId4">
            <a:alphaModFix/>
          </a:blip>
          <a:srcRect b="0" l="34106" r="34105" t="0"/>
          <a:stretch/>
        </p:blipFill>
        <p:spPr>
          <a:xfrm>
            <a:off x="13138531" y="1280132"/>
            <a:ext cx="3683034" cy="7726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9"/>
          <p:cNvPicPr preferRelativeResize="0"/>
          <p:nvPr/>
        </p:nvPicPr>
        <p:blipFill rotWithShape="1">
          <a:blip r:embed="rId5">
            <a:alphaModFix/>
          </a:blip>
          <a:srcRect b="24120" l="0" r="0" t="24120"/>
          <a:stretch/>
        </p:blipFill>
        <p:spPr>
          <a:xfrm>
            <a:off x="1466435" y="6147397"/>
            <a:ext cx="3683034" cy="2859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9"/>
          <p:cNvPicPr preferRelativeResize="0"/>
          <p:nvPr/>
        </p:nvPicPr>
        <p:blipFill rotWithShape="1">
          <a:blip r:embed="rId6">
            <a:alphaModFix/>
          </a:blip>
          <a:srcRect b="0" l="15524" r="15524" t="0"/>
          <a:stretch/>
        </p:blipFill>
        <p:spPr>
          <a:xfrm>
            <a:off x="5149469" y="1280132"/>
            <a:ext cx="7989061" cy="7726736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9"/>
          <p:cNvSpPr txBox="1"/>
          <p:nvPr/>
        </p:nvSpPr>
        <p:spPr>
          <a:xfrm>
            <a:off x="1466435" y="9395200"/>
            <a:ext cx="1337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EBE8E2"/>
                </a:solidFill>
                <a:latin typeface="Merriweather"/>
                <a:ea typeface="Merriweather"/>
                <a:cs typeface="Merriweather"/>
                <a:sym typeface="Merriweather"/>
              </a:rPr>
              <a:t>Write a caption for the photos.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458" name="Google Shape;458;p29"/>
          <p:cNvGrpSpPr/>
          <p:nvPr/>
        </p:nvGrpSpPr>
        <p:grpSpPr>
          <a:xfrm>
            <a:off x="17626486" y="741254"/>
            <a:ext cx="276975" cy="8804393"/>
            <a:chOff x="24401" y="0"/>
            <a:chExt cx="369300" cy="11739191"/>
          </a:xfrm>
        </p:grpSpPr>
        <p:sp>
          <p:nvSpPr>
            <p:cNvPr id="459" name="Google Shape;459;p29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EBE8E2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EBE8E2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460" name="Google Shape;460;p29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EBE8E2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EBE8E2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0"/>
          <p:cNvSpPr txBox="1"/>
          <p:nvPr/>
        </p:nvSpPr>
        <p:spPr>
          <a:xfrm>
            <a:off x="2285691" y="3141814"/>
            <a:ext cx="13716600" cy="4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WRITE AN ORIGINAL STATEMENT OR INSPIRING QUOTE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66" name="Google Shape;466;p30"/>
          <p:cNvSpPr txBox="1"/>
          <p:nvPr/>
        </p:nvSpPr>
        <p:spPr>
          <a:xfrm>
            <a:off x="2741618" y="8085289"/>
            <a:ext cx="12804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Include a credit, citation, or supporting message</a:t>
            </a:r>
            <a:endParaRPr b="0" i="0" sz="20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67" name="Google Shape;467;p30"/>
          <p:cNvSpPr txBox="1"/>
          <p:nvPr/>
        </p:nvSpPr>
        <p:spPr>
          <a:xfrm>
            <a:off x="5137396" y="1230131"/>
            <a:ext cx="80133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INSPIRING QUOTE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468" name="Google Shape;468;p30"/>
          <p:cNvCxnSpPr/>
          <p:nvPr/>
        </p:nvCxnSpPr>
        <p:spPr>
          <a:xfrm>
            <a:off x="1779212" y="1774463"/>
            <a:ext cx="14729575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9" name="Google Shape;469;p30"/>
          <p:cNvCxnSpPr/>
          <p:nvPr/>
        </p:nvCxnSpPr>
        <p:spPr>
          <a:xfrm>
            <a:off x="1779212" y="1028700"/>
            <a:ext cx="14729575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0" name="Google Shape;470;p30"/>
          <p:cNvCxnSpPr/>
          <p:nvPr/>
        </p:nvCxnSpPr>
        <p:spPr>
          <a:xfrm rot="-5400000">
            <a:off x="12030075" y="5129213"/>
            <a:ext cx="102870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71" name="Google Shape;471;p30"/>
          <p:cNvGrpSpPr/>
          <p:nvPr/>
        </p:nvGrpSpPr>
        <p:grpSpPr>
          <a:xfrm>
            <a:off x="17626486" y="741254"/>
            <a:ext cx="276975" cy="8804393"/>
            <a:chOff x="24401" y="0"/>
            <a:chExt cx="369300" cy="11739191"/>
          </a:xfrm>
        </p:grpSpPr>
        <p:sp>
          <p:nvSpPr>
            <p:cNvPr id="472" name="Google Shape;472;p30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473" name="Google Shape;473;p30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31"/>
          <p:cNvGrpSpPr/>
          <p:nvPr/>
        </p:nvGrpSpPr>
        <p:grpSpPr>
          <a:xfrm>
            <a:off x="0" y="7785907"/>
            <a:ext cx="18287996" cy="3303092"/>
            <a:chOff x="0" y="-57150"/>
            <a:chExt cx="4816592" cy="869950"/>
          </a:xfrm>
        </p:grpSpPr>
        <p:sp>
          <p:nvSpPr>
            <p:cNvPr id="479" name="Google Shape;479;p31"/>
            <p:cNvSpPr/>
            <p:nvPr/>
          </p:nvSpPr>
          <p:spPr>
            <a:xfrm>
              <a:off x="0" y="0"/>
              <a:ext cx="4816592" cy="601574"/>
            </a:xfrm>
            <a:custGeom>
              <a:rect b="b" l="l" r="r" t="t"/>
              <a:pathLst>
                <a:path extrusionOk="0" h="60157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01574"/>
                  </a:lnTo>
                  <a:lnTo>
                    <a:pt x="0" y="601574"/>
                  </a:lnTo>
                  <a:close/>
                </a:path>
              </a:pathLst>
            </a:custGeom>
            <a:solidFill>
              <a:srgbClr val="CFC9BD"/>
            </a:solidFill>
            <a:ln>
              <a:noFill/>
            </a:ln>
          </p:spPr>
        </p:sp>
        <p:sp>
          <p:nvSpPr>
            <p:cNvPr id="480" name="Google Shape;480;p3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1" name="Google Shape;481;p31"/>
          <p:cNvPicPr preferRelativeResize="0"/>
          <p:nvPr/>
        </p:nvPicPr>
        <p:blipFill rotWithShape="1">
          <a:blip r:embed="rId3">
            <a:alphaModFix/>
          </a:blip>
          <a:srcRect b="50387" l="12182" r="35372" t="0"/>
          <a:stretch/>
        </p:blipFill>
        <p:spPr>
          <a:xfrm>
            <a:off x="1028700" y="3601453"/>
            <a:ext cx="3586901" cy="509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1"/>
          <p:cNvPicPr preferRelativeResize="0"/>
          <p:nvPr/>
        </p:nvPicPr>
        <p:blipFill rotWithShape="1">
          <a:blip r:embed="rId4">
            <a:alphaModFix/>
          </a:blip>
          <a:srcRect b="37108" l="15528" r="25413" t="6988"/>
          <a:stretch/>
        </p:blipFill>
        <p:spPr>
          <a:xfrm>
            <a:off x="5346124" y="3601453"/>
            <a:ext cx="3586901" cy="509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31"/>
          <p:cNvPicPr preferRelativeResize="0"/>
          <p:nvPr/>
        </p:nvPicPr>
        <p:blipFill rotWithShape="1">
          <a:blip r:embed="rId5">
            <a:alphaModFix/>
          </a:blip>
          <a:srcRect b="22216" l="22472" r="10385" t="14185"/>
          <a:stretch/>
        </p:blipFill>
        <p:spPr>
          <a:xfrm>
            <a:off x="9666450" y="3601453"/>
            <a:ext cx="3586901" cy="509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1"/>
          <p:cNvPicPr preferRelativeResize="0"/>
          <p:nvPr/>
        </p:nvPicPr>
        <p:blipFill rotWithShape="1">
          <a:blip r:embed="rId6">
            <a:alphaModFix/>
          </a:blip>
          <a:srcRect b="48479" l="23750" r="30849" t="8544"/>
          <a:stretch/>
        </p:blipFill>
        <p:spPr>
          <a:xfrm>
            <a:off x="13986776" y="3601453"/>
            <a:ext cx="3586901" cy="5093079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31"/>
          <p:cNvSpPr txBox="1"/>
          <p:nvPr/>
        </p:nvSpPr>
        <p:spPr>
          <a:xfrm>
            <a:off x="13361840" y="1635760"/>
            <a:ext cx="4148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9"/>
              <a:buFont typeface="Arial"/>
              <a:buNone/>
            </a:pPr>
            <a:r>
              <a:rPr b="0" i="0" lang="en-US" sz="1999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Elaborate on what you want to discuss. 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grpSp>
        <p:nvGrpSpPr>
          <p:cNvPr id="486" name="Google Shape;486;p31"/>
          <p:cNvGrpSpPr/>
          <p:nvPr/>
        </p:nvGrpSpPr>
        <p:grpSpPr>
          <a:xfrm>
            <a:off x="2185874" y="8974805"/>
            <a:ext cx="2429700" cy="624998"/>
            <a:chOff x="2185874" y="8974805"/>
            <a:chExt cx="2429700" cy="624998"/>
          </a:xfrm>
        </p:grpSpPr>
        <p:sp>
          <p:nvSpPr>
            <p:cNvPr id="487" name="Google Shape;487;p31"/>
            <p:cNvSpPr txBox="1"/>
            <p:nvPr/>
          </p:nvSpPr>
          <p:spPr>
            <a:xfrm>
              <a:off x="2185874" y="8974805"/>
              <a:ext cx="2429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NAME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488" name="Google Shape;488;p31"/>
            <p:cNvSpPr txBox="1"/>
            <p:nvPr/>
          </p:nvSpPr>
          <p:spPr>
            <a:xfrm>
              <a:off x="2185874" y="9292003"/>
              <a:ext cx="2429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1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99"/>
                <a:buFont typeface="Arial"/>
                <a:buNone/>
              </a:pPr>
              <a:r>
                <a:rPr b="0" i="0" lang="en-US" sz="1999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Title or Position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489" name="Google Shape;489;p31"/>
          <p:cNvGrpSpPr/>
          <p:nvPr/>
        </p:nvGrpSpPr>
        <p:grpSpPr>
          <a:xfrm>
            <a:off x="6503298" y="8974805"/>
            <a:ext cx="2429700" cy="624998"/>
            <a:chOff x="6503298" y="8974805"/>
            <a:chExt cx="2429700" cy="624998"/>
          </a:xfrm>
        </p:grpSpPr>
        <p:sp>
          <p:nvSpPr>
            <p:cNvPr id="490" name="Google Shape;490;p31"/>
            <p:cNvSpPr txBox="1"/>
            <p:nvPr/>
          </p:nvSpPr>
          <p:spPr>
            <a:xfrm>
              <a:off x="6503298" y="8974805"/>
              <a:ext cx="2429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NAME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491" name="Google Shape;491;p31"/>
            <p:cNvSpPr txBox="1"/>
            <p:nvPr/>
          </p:nvSpPr>
          <p:spPr>
            <a:xfrm>
              <a:off x="6503298" y="9292003"/>
              <a:ext cx="2429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1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99"/>
                <a:buFont typeface="Arial"/>
                <a:buNone/>
              </a:pPr>
              <a:r>
                <a:rPr b="0" i="0" lang="en-US" sz="1999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Title or Position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492" name="Google Shape;492;p31"/>
          <p:cNvGrpSpPr/>
          <p:nvPr/>
        </p:nvGrpSpPr>
        <p:grpSpPr>
          <a:xfrm>
            <a:off x="10823624" y="8974805"/>
            <a:ext cx="2429700" cy="624998"/>
            <a:chOff x="10823624" y="8974805"/>
            <a:chExt cx="2429700" cy="624998"/>
          </a:xfrm>
        </p:grpSpPr>
        <p:sp>
          <p:nvSpPr>
            <p:cNvPr id="493" name="Google Shape;493;p31"/>
            <p:cNvSpPr txBox="1"/>
            <p:nvPr/>
          </p:nvSpPr>
          <p:spPr>
            <a:xfrm>
              <a:off x="10823624" y="8974805"/>
              <a:ext cx="2429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NAME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494" name="Google Shape;494;p31"/>
            <p:cNvSpPr txBox="1"/>
            <p:nvPr/>
          </p:nvSpPr>
          <p:spPr>
            <a:xfrm>
              <a:off x="10823624" y="9292003"/>
              <a:ext cx="2429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1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99"/>
                <a:buFont typeface="Arial"/>
                <a:buNone/>
              </a:pPr>
              <a:r>
                <a:rPr b="0" i="0" lang="en-US" sz="1999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Title or Position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495" name="Google Shape;495;p31"/>
          <p:cNvGrpSpPr/>
          <p:nvPr/>
        </p:nvGrpSpPr>
        <p:grpSpPr>
          <a:xfrm>
            <a:off x="15143950" y="8974805"/>
            <a:ext cx="2429700" cy="624998"/>
            <a:chOff x="15143950" y="8974805"/>
            <a:chExt cx="2429700" cy="624998"/>
          </a:xfrm>
        </p:grpSpPr>
        <p:sp>
          <p:nvSpPr>
            <p:cNvPr id="496" name="Google Shape;496;p31"/>
            <p:cNvSpPr txBox="1"/>
            <p:nvPr/>
          </p:nvSpPr>
          <p:spPr>
            <a:xfrm>
              <a:off x="15143950" y="8974805"/>
              <a:ext cx="2429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NAME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497" name="Google Shape;497;p31"/>
            <p:cNvSpPr txBox="1"/>
            <p:nvPr/>
          </p:nvSpPr>
          <p:spPr>
            <a:xfrm>
              <a:off x="15143950" y="9292003"/>
              <a:ext cx="2429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1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99"/>
                <a:buFont typeface="Arial"/>
                <a:buNone/>
              </a:pPr>
              <a:r>
                <a:rPr b="0" i="0" lang="en-US" sz="1999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Title or Position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sp>
        <p:nvSpPr>
          <p:cNvPr id="498" name="Google Shape;498;p31"/>
          <p:cNvSpPr txBox="1"/>
          <p:nvPr/>
        </p:nvSpPr>
        <p:spPr>
          <a:xfrm>
            <a:off x="914400" y="1271587"/>
            <a:ext cx="123390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ADD A TEAM MEMBERS PAGE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5463" y="4565933"/>
            <a:ext cx="1131411" cy="1131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07453" y="4565933"/>
            <a:ext cx="1098142" cy="1098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489963" y="4565933"/>
            <a:ext cx="1031605" cy="103160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/>
          <p:nvPr/>
        </p:nvSpPr>
        <p:spPr>
          <a:xfrm>
            <a:off x="914400" y="733425"/>
            <a:ext cx="10742100" cy="23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HOW TO USE THIS PRESENTATION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532450" y="7301874"/>
            <a:ext cx="4957500" cy="18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Click on the</a:t>
            </a:r>
            <a:r>
              <a:rPr b="0" i="0" lang="en-US" sz="2000" u="sng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"Canva"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button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under this presentation preview.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Start editing your presentation.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You need to sign in to your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Canva account.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11656475" y="7320927"/>
            <a:ext cx="46986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Export this design from Canva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as a </a:t>
            </a:r>
            <a:r>
              <a:rPr b="0" i="0" lang="en-US" sz="2000" u="sng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GoogleSlide template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This will provide you with all the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fonts used and elements used in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this presentation as listed on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page 27. Learn more on slide 4.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2259985" y="6473190"/>
            <a:ext cx="1502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CANVA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03" name="Google Shape;103;p14"/>
          <p:cNvSpPr txBox="1"/>
          <p:nvPr/>
        </p:nvSpPr>
        <p:spPr>
          <a:xfrm>
            <a:off x="5876775" y="7320927"/>
            <a:ext cx="4959600" cy="18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Export this design from Canva as a </a:t>
            </a:r>
            <a:r>
              <a:rPr b="0" i="0" lang="en-US" sz="2000" u="sng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PowerPoint template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. Open the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design in </a:t>
            </a:r>
            <a:r>
              <a:rPr b="0" i="0" lang="en-US" sz="2000" u="sng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Canva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.</a:t>
            </a:r>
            <a:b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</a:b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This will provide you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with all the font</a:t>
            </a:r>
            <a:b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</a:b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used and elements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used in this presentation</a:t>
            </a:r>
            <a:b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</a:b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as listed on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page 27. Learn more on slide 3.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04" name="Google Shape;104;p14"/>
          <p:cNvSpPr txBox="1"/>
          <p:nvPr/>
        </p:nvSpPr>
        <p:spPr>
          <a:xfrm>
            <a:off x="6280398" y="6473190"/>
            <a:ext cx="4152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POWERPOINT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05" name="Google Shape;105;p14"/>
          <p:cNvSpPr txBox="1"/>
          <p:nvPr/>
        </p:nvSpPr>
        <p:spPr>
          <a:xfrm>
            <a:off x="12696525" y="6473190"/>
            <a:ext cx="2618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GOOGLE SLIDES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cxnSp>
        <p:nvCxnSpPr>
          <p:cNvPr id="106" name="Google Shape;106;p14"/>
          <p:cNvCxnSpPr/>
          <p:nvPr/>
        </p:nvCxnSpPr>
        <p:spPr>
          <a:xfrm>
            <a:off x="2387762" y="6099554"/>
            <a:ext cx="1246814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7" name="Google Shape;107;p14"/>
          <p:cNvCxnSpPr/>
          <p:nvPr/>
        </p:nvCxnSpPr>
        <p:spPr>
          <a:xfrm>
            <a:off x="7733117" y="6099554"/>
            <a:ext cx="1246814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8" name="Google Shape;108;p14"/>
          <p:cNvCxnSpPr/>
          <p:nvPr/>
        </p:nvCxnSpPr>
        <p:spPr>
          <a:xfrm>
            <a:off x="13382359" y="6099554"/>
            <a:ext cx="1246814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9" name="Google Shape;109;p14"/>
          <p:cNvGrpSpPr/>
          <p:nvPr/>
        </p:nvGrpSpPr>
        <p:grpSpPr>
          <a:xfrm>
            <a:off x="17626486" y="741254"/>
            <a:ext cx="276975" cy="8804393"/>
            <a:chOff x="24401" y="0"/>
            <a:chExt cx="369300" cy="11739191"/>
          </a:xfrm>
        </p:grpSpPr>
        <p:sp>
          <p:nvSpPr>
            <p:cNvPr id="110" name="Google Shape;110;p14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111" name="Google Shape;111;p14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cxnSp>
        <p:nvCxnSpPr>
          <p:cNvPr id="112" name="Google Shape;112;p14"/>
          <p:cNvCxnSpPr/>
          <p:nvPr/>
        </p:nvCxnSpPr>
        <p:spPr>
          <a:xfrm rot="-5400000">
            <a:off x="12030075" y="5129213"/>
            <a:ext cx="102870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32"/>
          <p:cNvPicPr preferRelativeResize="0"/>
          <p:nvPr/>
        </p:nvPicPr>
        <p:blipFill rotWithShape="1">
          <a:blip r:embed="rId3">
            <a:alphaModFix/>
          </a:blip>
          <a:srcRect b="0" l="18887" r="18886" t="0"/>
          <a:stretch/>
        </p:blipFill>
        <p:spPr>
          <a:xfrm>
            <a:off x="8460692" y="479744"/>
            <a:ext cx="8703358" cy="9327512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32"/>
          <p:cNvSpPr txBox="1"/>
          <p:nvPr/>
        </p:nvSpPr>
        <p:spPr>
          <a:xfrm>
            <a:off x="1028700" y="4046593"/>
            <a:ext cx="7247100" cy="23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ADD A SECTION HEADER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505" name="Google Shape;505;p32"/>
          <p:cNvCxnSpPr/>
          <p:nvPr/>
        </p:nvCxnSpPr>
        <p:spPr>
          <a:xfrm rot="-5400000">
            <a:off x="12030075" y="5129213"/>
            <a:ext cx="102870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06" name="Google Shape;506;p32"/>
          <p:cNvGrpSpPr/>
          <p:nvPr/>
        </p:nvGrpSpPr>
        <p:grpSpPr>
          <a:xfrm>
            <a:off x="17626486" y="741254"/>
            <a:ext cx="276975" cy="8804393"/>
            <a:chOff x="24401" y="0"/>
            <a:chExt cx="369300" cy="11739191"/>
          </a:xfrm>
        </p:grpSpPr>
        <p:sp>
          <p:nvSpPr>
            <p:cNvPr id="507" name="Google Shape;507;p32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508" name="Google Shape;508;p32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33"/>
          <p:cNvPicPr preferRelativeResize="0"/>
          <p:nvPr/>
        </p:nvPicPr>
        <p:blipFill rotWithShape="1">
          <a:blip r:embed="rId3">
            <a:alphaModFix/>
          </a:blip>
          <a:srcRect b="0" l="52511" r="3191" t="0"/>
          <a:stretch/>
        </p:blipFill>
        <p:spPr>
          <a:xfrm>
            <a:off x="658613" y="698175"/>
            <a:ext cx="5905441" cy="889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3"/>
          <p:cNvPicPr preferRelativeResize="0"/>
          <p:nvPr/>
        </p:nvPicPr>
        <p:blipFill rotWithShape="1">
          <a:blip r:embed="rId4">
            <a:alphaModFix/>
          </a:blip>
          <a:srcRect b="0" l="21097" r="21096" t="0"/>
          <a:stretch/>
        </p:blipFill>
        <p:spPr>
          <a:xfrm>
            <a:off x="4194474" y="1932601"/>
            <a:ext cx="4949526" cy="64217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5" name="Google Shape;515;p33"/>
          <p:cNvGrpSpPr/>
          <p:nvPr/>
        </p:nvGrpSpPr>
        <p:grpSpPr>
          <a:xfrm>
            <a:off x="9144000" y="3816237"/>
            <a:ext cx="7539076" cy="2795646"/>
            <a:chOff x="9144000" y="3816237"/>
            <a:chExt cx="7539076" cy="2795646"/>
          </a:xfrm>
        </p:grpSpPr>
        <p:sp>
          <p:nvSpPr>
            <p:cNvPr id="516" name="Google Shape;516;p33"/>
            <p:cNvSpPr txBox="1"/>
            <p:nvPr/>
          </p:nvSpPr>
          <p:spPr>
            <a:xfrm>
              <a:off x="9144000" y="6304083"/>
              <a:ext cx="7539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Elaborate on what you want to discuss. 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517" name="Google Shape;517;p33"/>
            <p:cNvSpPr txBox="1"/>
            <p:nvPr/>
          </p:nvSpPr>
          <p:spPr>
            <a:xfrm>
              <a:off x="9144000" y="3816237"/>
              <a:ext cx="7539076" cy="2311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"/>
                <a:buNone/>
              </a:pPr>
              <a:r>
                <a:rPr b="0" i="0" lang="en-US" sz="6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WRITE YOUR BIG TOPIC OR IDEA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cxnSp>
        <p:nvCxnSpPr>
          <p:cNvPr id="518" name="Google Shape;518;p33"/>
          <p:cNvCxnSpPr/>
          <p:nvPr/>
        </p:nvCxnSpPr>
        <p:spPr>
          <a:xfrm rot="-5400000">
            <a:off x="12030075" y="5129213"/>
            <a:ext cx="102870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19" name="Google Shape;519;p33"/>
          <p:cNvGrpSpPr/>
          <p:nvPr/>
        </p:nvGrpSpPr>
        <p:grpSpPr>
          <a:xfrm>
            <a:off x="17626486" y="741254"/>
            <a:ext cx="276975" cy="8804393"/>
            <a:chOff x="24401" y="0"/>
            <a:chExt cx="369300" cy="11739191"/>
          </a:xfrm>
        </p:grpSpPr>
        <p:sp>
          <p:nvSpPr>
            <p:cNvPr id="520" name="Google Shape;520;p33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521" name="Google Shape;521;p33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34"/>
          <p:cNvGrpSpPr/>
          <p:nvPr/>
        </p:nvGrpSpPr>
        <p:grpSpPr>
          <a:xfrm>
            <a:off x="12621343" y="-216991"/>
            <a:ext cx="5666657" cy="10503991"/>
            <a:chOff x="0" y="-57150"/>
            <a:chExt cx="1492453" cy="2766483"/>
          </a:xfrm>
        </p:grpSpPr>
        <p:sp>
          <p:nvSpPr>
            <p:cNvPr id="527" name="Google Shape;527;p34"/>
            <p:cNvSpPr/>
            <p:nvPr/>
          </p:nvSpPr>
          <p:spPr>
            <a:xfrm>
              <a:off x="0" y="0"/>
              <a:ext cx="1492453" cy="2709333"/>
            </a:xfrm>
            <a:custGeom>
              <a:rect b="b" l="l" r="r" t="t"/>
              <a:pathLst>
                <a:path extrusionOk="0" h="2709333" w="1492453">
                  <a:moveTo>
                    <a:pt x="0" y="0"/>
                  </a:moveTo>
                  <a:lnTo>
                    <a:pt x="1492453" y="0"/>
                  </a:lnTo>
                  <a:lnTo>
                    <a:pt x="149245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FC9BD"/>
            </a:solidFill>
            <a:ln>
              <a:noFill/>
            </a:ln>
          </p:spPr>
        </p:sp>
        <p:sp>
          <p:nvSpPr>
            <p:cNvPr id="528" name="Google Shape;528;p3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29" name="Google Shape;529;p34"/>
          <p:cNvPicPr preferRelativeResize="0"/>
          <p:nvPr/>
        </p:nvPicPr>
        <p:blipFill rotWithShape="1">
          <a:blip r:embed="rId3">
            <a:alphaModFix/>
          </a:blip>
          <a:srcRect b="0" l="18375" r="19893" t="1989"/>
          <a:stretch/>
        </p:blipFill>
        <p:spPr>
          <a:xfrm>
            <a:off x="9998049" y="1281161"/>
            <a:ext cx="7161238" cy="77246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0" name="Google Shape;530;p34"/>
          <p:cNvGrpSpPr/>
          <p:nvPr/>
        </p:nvGrpSpPr>
        <p:grpSpPr>
          <a:xfrm>
            <a:off x="-870796" y="3388302"/>
            <a:ext cx="10014796" cy="3035574"/>
            <a:chOff x="0" y="0"/>
            <a:chExt cx="13353062" cy="4047432"/>
          </a:xfrm>
        </p:grpSpPr>
        <p:cxnSp>
          <p:nvCxnSpPr>
            <p:cNvPr id="531" name="Google Shape;531;p34"/>
            <p:cNvCxnSpPr/>
            <p:nvPr/>
          </p:nvCxnSpPr>
          <p:spPr>
            <a:xfrm>
              <a:off x="0" y="0"/>
              <a:ext cx="12557664" cy="0"/>
            </a:xfrm>
            <a:prstGeom prst="straightConnector1">
              <a:avLst/>
            </a:prstGeom>
            <a:noFill/>
            <a:ln cap="flat" cmpd="sng" w="38100">
              <a:solidFill>
                <a:srgbClr val="EBE8E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32" name="Google Shape;532;p34"/>
            <p:cNvCxnSpPr/>
            <p:nvPr/>
          </p:nvCxnSpPr>
          <p:spPr>
            <a:xfrm>
              <a:off x="0" y="4047432"/>
              <a:ext cx="12557664" cy="0"/>
            </a:xfrm>
            <a:prstGeom prst="straightConnector1">
              <a:avLst/>
            </a:prstGeom>
            <a:noFill/>
            <a:ln cap="flat" cmpd="sng" w="38100">
              <a:solidFill>
                <a:srgbClr val="EBE8E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33" name="Google Shape;533;p34"/>
            <p:cNvSpPr txBox="1"/>
            <p:nvPr/>
          </p:nvSpPr>
          <p:spPr>
            <a:xfrm>
              <a:off x="2532662" y="601528"/>
              <a:ext cx="10820400" cy="30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"/>
                <a:buNone/>
              </a:pPr>
              <a:r>
                <a:rPr b="0" i="0" lang="en-US" sz="6500" u="none" cap="none" strike="noStrike">
                  <a:solidFill>
                    <a:srgbClr val="EBE8E2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WRITE YOUR BIG TOPIC OR IDEA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cxnSp>
        <p:nvCxnSpPr>
          <p:cNvPr id="534" name="Google Shape;534;p34"/>
          <p:cNvCxnSpPr/>
          <p:nvPr/>
        </p:nvCxnSpPr>
        <p:spPr>
          <a:xfrm rot="-5400000">
            <a:off x="12030075" y="5129213"/>
            <a:ext cx="102870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35" name="Google Shape;535;p34"/>
          <p:cNvGrpSpPr/>
          <p:nvPr/>
        </p:nvGrpSpPr>
        <p:grpSpPr>
          <a:xfrm>
            <a:off x="17626486" y="741254"/>
            <a:ext cx="276975" cy="8804393"/>
            <a:chOff x="24401" y="0"/>
            <a:chExt cx="369300" cy="11739191"/>
          </a:xfrm>
        </p:grpSpPr>
        <p:sp>
          <p:nvSpPr>
            <p:cNvPr id="536" name="Google Shape;536;p34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537" name="Google Shape;537;p34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35"/>
          <p:cNvGrpSpPr/>
          <p:nvPr/>
        </p:nvGrpSpPr>
        <p:grpSpPr>
          <a:xfrm>
            <a:off x="0" y="8693598"/>
            <a:ext cx="18287996" cy="3303087"/>
            <a:chOff x="0" y="-57150"/>
            <a:chExt cx="4816592" cy="869950"/>
          </a:xfrm>
        </p:grpSpPr>
        <p:sp>
          <p:nvSpPr>
            <p:cNvPr id="543" name="Google Shape;543;p35"/>
            <p:cNvSpPr/>
            <p:nvPr/>
          </p:nvSpPr>
          <p:spPr>
            <a:xfrm>
              <a:off x="0" y="0"/>
              <a:ext cx="4816592" cy="362512"/>
            </a:xfrm>
            <a:custGeom>
              <a:rect b="b" l="l" r="r" t="t"/>
              <a:pathLst>
                <a:path extrusionOk="0" h="36251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362512"/>
                  </a:lnTo>
                  <a:lnTo>
                    <a:pt x="0" y="362512"/>
                  </a:lnTo>
                  <a:close/>
                </a:path>
              </a:pathLst>
            </a:custGeom>
            <a:solidFill>
              <a:srgbClr val="CFC9BD"/>
            </a:solidFill>
            <a:ln>
              <a:noFill/>
            </a:ln>
          </p:spPr>
        </p:sp>
        <p:sp>
          <p:nvSpPr>
            <p:cNvPr id="544" name="Google Shape;544;p3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45" name="Google Shape;545;p35"/>
          <p:cNvPicPr preferRelativeResize="0"/>
          <p:nvPr/>
        </p:nvPicPr>
        <p:blipFill rotWithShape="1">
          <a:blip r:embed="rId3">
            <a:alphaModFix/>
          </a:blip>
          <a:srcRect b="9670" l="0" r="0" t="43182"/>
          <a:stretch/>
        </p:blipFill>
        <p:spPr>
          <a:xfrm>
            <a:off x="0" y="3198638"/>
            <a:ext cx="18288000" cy="5711951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35"/>
          <p:cNvSpPr txBox="1"/>
          <p:nvPr/>
        </p:nvSpPr>
        <p:spPr>
          <a:xfrm>
            <a:off x="688427" y="399569"/>
            <a:ext cx="14924400" cy="23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67"/>
              <a:buFont typeface="Arial"/>
              <a:buNone/>
            </a:pPr>
            <a:r>
              <a:rPr b="0" i="0" lang="en-US" sz="14967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123,456,789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547" name="Google Shape;547;p35"/>
          <p:cNvGrpSpPr/>
          <p:nvPr/>
        </p:nvGrpSpPr>
        <p:grpSpPr>
          <a:xfrm>
            <a:off x="10901924" y="8394254"/>
            <a:ext cx="5448000" cy="3303088"/>
            <a:chOff x="0" y="-289322"/>
            <a:chExt cx="7264000" cy="4404120"/>
          </a:xfrm>
        </p:grpSpPr>
        <p:grpSp>
          <p:nvGrpSpPr>
            <p:cNvPr id="548" name="Google Shape;548;p35"/>
            <p:cNvGrpSpPr/>
            <p:nvPr/>
          </p:nvGrpSpPr>
          <p:grpSpPr>
            <a:xfrm>
              <a:off x="0" y="-289322"/>
              <a:ext cx="7264000" cy="4404120"/>
              <a:chOff x="0" y="-57150"/>
              <a:chExt cx="1434864" cy="869950"/>
            </a:xfrm>
          </p:grpSpPr>
          <p:sp>
            <p:nvSpPr>
              <p:cNvPr id="549" name="Google Shape;549;p35"/>
              <p:cNvSpPr/>
              <p:nvPr/>
            </p:nvSpPr>
            <p:spPr>
              <a:xfrm>
                <a:off x="0" y="0"/>
                <a:ext cx="1434864" cy="152662"/>
              </a:xfrm>
              <a:custGeom>
                <a:rect b="b" l="l" r="r" t="t"/>
                <a:pathLst>
                  <a:path extrusionOk="0" h="152662" w="1434864">
                    <a:moveTo>
                      <a:pt x="0" y="0"/>
                    </a:moveTo>
                    <a:lnTo>
                      <a:pt x="1434864" y="0"/>
                    </a:lnTo>
                    <a:lnTo>
                      <a:pt x="1434864" y="152662"/>
                    </a:lnTo>
                    <a:lnTo>
                      <a:pt x="0" y="1526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550" name="Google Shape;550;p3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51" name="Google Shape;551;p35"/>
            <p:cNvSpPr txBox="1"/>
            <p:nvPr/>
          </p:nvSpPr>
          <p:spPr>
            <a:xfrm>
              <a:off x="321838" y="126075"/>
              <a:ext cx="66204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Elaborate on the featured statistic.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cxnSp>
        <p:nvCxnSpPr>
          <p:cNvPr id="552" name="Google Shape;552;p35"/>
          <p:cNvCxnSpPr/>
          <p:nvPr/>
        </p:nvCxnSpPr>
        <p:spPr>
          <a:xfrm rot="-5400000">
            <a:off x="12030075" y="5129213"/>
            <a:ext cx="102870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53" name="Google Shape;553;p35"/>
          <p:cNvGrpSpPr/>
          <p:nvPr/>
        </p:nvGrpSpPr>
        <p:grpSpPr>
          <a:xfrm>
            <a:off x="17626486" y="741254"/>
            <a:ext cx="276975" cy="8804393"/>
            <a:chOff x="24401" y="0"/>
            <a:chExt cx="369300" cy="11739191"/>
          </a:xfrm>
        </p:grpSpPr>
        <p:sp>
          <p:nvSpPr>
            <p:cNvPr id="554" name="Google Shape;554;p35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555" name="Google Shape;555;p35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oogle Shape;560;p36"/>
          <p:cNvGrpSpPr/>
          <p:nvPr/>
        </p:nvGrpSpPr>
        <p:grpSpPr>
          <a:xfrm>
            <a:off x="10648363" y="4926509"/>
            <a:ext cx="7639637" cy="5360491"/>
            <a:chOff x="0" y="-57150"/>
            <a:chExt cx="2012085" cy="1411817"/>
          </a:xfrm>
        </p:grpSpPr>
        <p:sp>
          <p:nvSpPr>
            <p:cNvPr id="561" name="Google Shape;561;p36"/>
            <p:cNvSpPr/>
            <p:nvPr/>
          </p:nvSpPr>
          <p:spPr>
            <a:xfrm>
              <a:off x="0" y="0"/>
              <a:ext cx="2012085" cy="1354667"/>
            </a:xfrm>
            <a:custGeom>
              <a:rect b="b" l="l" r="r" t="t"/>
              <a:pathLst>
                <a:path extrusionOk="0" h="1354667" w="2012085">
                  <a:moveTo>
                    <a:pt x="0" y="0"/>
                  </a:moveTo>
                  <a:lnTo>
                    <a:pt x="2012085" y="0"/>
                  </a:lnTo>
                  <a:lnTo>
                    <a:pt x="2012085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62" name="Google Shape;562;p3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63" name="Google Shape;563;p36"/>
          <p:cNvPicPr preferRelativeResize="0"/>
          <p:nvPr/>
        </p:nvPicPr>
        <p:blipFill rotWithShape="1">
          <a:blip r:embed="rId3">
            <a:alphaModFix/>
          </a:blip>
          <a:srcRect b="27557" l="0" r="0" t="27557"/>
          <a:stretch/>
        </p:blipFill>
        <p:spPr>
          <a:xfrm>
            <a:off x="10648363" y="0"/>
            <a:ext cx="7639637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4" name="Google Shape;564;p36"/>
          <p:cNvCxnSpPr/>
          <p:nvPr/>
        </p:nvCxnSpPr>
        <p:spPr>
          <a:xfrm>
            <a:off x="-439453" y="5143500"/>
            <a:ext cx="11184836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65" name="Google Shape;565;p36"/>
          <p:cNvGrpSpPr/>
          <p:nvPr/>
        </p:nvGrpSpPr>
        <p:grpSpPr>
          <a:xfrm>
            <a:off x="1085939" y="1514057"/>
            <a:ext cx="8476475" cy="1908159"/>
            <a:chOff x="0" y="-104775"/>
            <a:chExt cx="11301966" cy="2544212"/>
          </a:xfrm>
        </p:grpSpPr>
        <p:sp>
          <p:nvSpPr>
            <p:cNvPr id="566" name="Google Shape;566;p36"/>
            <p:cNvSpPr txBox="1"/>
            <p:nvPr/>
          </p:nvSpPr>
          <p:spPr>
            <a:xfrm>
              <a:off x="385266" y="-104775"/>
              <a:ext cx="10916700" cy="133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"/>
                <a:buNone/>
              </a:pPr>
              <a:r>
                <a:rPr b="0" i="0" lang="en-US" sz="6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2 OUT OF 5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567" name="Google Shape;567;p36"/>
            <p:cNvSpPr txBox="1"/>
            <p:nvPr/>
          </p:nvSpPr>
          <p:spPr>
            <a:xfrm>
              <a:off x="0" y="2029037"/>
              <a:ext cx="113019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Elaborate on the featured statistic.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568" name="Google Shape;568;p36"/>
          <p:cNvGrpSpPr/>
          <p:nvPr/>
        </p:nvGrpSpPr>
        <p:grpSpPr>
          <a:xfrm>
            <a:off x="1085939" y="6766693"/>
            <a:ext cx="8476425" cy="1907241"/>
            <a:chOff x="0" y="-104775"/>
            <a:chExt cx="11301900" cy="2542987"/>
          </a:xfrm>
        </p:grpSpPr>
        <p:sp>
          <p:nvSpPr>
            <p:cNvPr id="569" name="Google Shape;569;p36"/>
            <p:cNvSpPr txBox="1"/>
            <p:nvPr/>
          </p:nvSpPr>
          <p:spPr>
            <a:xfrm>
              <a:off x="0" y="-104775"/>
              <a:ext cx="11301900" cy="133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"/>
                <a:buNone/>
              </a:pPr>
              <a:r>
                <a:rPr b="0" i="0" lang="en-US" sz="6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12 MILLION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570" name="Google Shape;570;p36"/>
            <p:cNvSpPr txBox="1"/>
            <p:nvPr/>
          </p:nvSpPr>
          <p:spPr>
            <a:xfrm>
              <a:off x="0" y="2027812"/>
              <a:ext cx="113019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Elaborate on the featured statistic.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571" name="Google Shape;571;p36"/>
          <p:cNvGrpSpPr/>
          <p:nvPr/>
        </p:nvGrpSpPr>
        <p:grpSpPr>
          <a:xfrm>
            <a:off x="11212129" y="6939729"/>
            <a:ext cx="6512176" cy="1909511"/>
            <a:chOff x="0" y="-104775"/>
            <a:chExt cx="8682900" cy="2546014"/>
          </a:xfrm>
        </p:grpSpPr>
        <p:sp>
          <p:nvSpPr>
            <p:cNvPr id="572" name="Google Shape;572;p36"/>
            <p:cNvSpPr txBox="1"/>
            <p:nvPr/>
          </p:nvSpPr>
          <p:spPr>
            <a:xfrm>
              <a:off x="0" y="-104775"/>
              <a:ext cx="8682900" cy="133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"/>
                <a:buNone/>
              </a:pPr>
              <a:r>
                <a:rPr b="0" i="0" lang="en-US" sz="6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95%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573" name="Google Shape;573;p36"/>
            <p:cNvSpPr txBox="1"/>
            <p:nvPr/>
          </p:nvSpPr>
          <p:spPr>
            <a:xfrm>
              <a:off x="0" y="2030839"/>
              <a:ext cx="86829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Elaborate on the featured statistic.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37"/>
          <p:cNvPicPr preferRelativeResize="0"/>
          <p:nvPr/>
        </p:nvPicPr>
        <p:blipFill rotWithShape="1">
          <a:blip r:embed="rId3">
            <a:alphaModFix/>
          </a:blip>
          <a:srcRect b="36908" l="0" r="0" t="21149"/>
          <a:stretch/>
        </p:blipFill>
        <p:spPr>
          <a:xfrm>
            <a:off x="1028700" y="2870231"/>
            <a:ext cx="16230600" cy="510545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37"/>
          <p:cNvSpPr txBox="1"/>
          <p:nvPr/>
        </p:nvSpPr>
        <p:spPr>
          <a:xfrm>
            <a:off x="2303344" y="658992"/>
            <a:ext cx="136812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en-US" sz="10000" u="none" cap="none" strike="noStrike">
                <a:solidFill>
                  <a:srgbClr val="EBE8E2"/>
                </a:solidFill>
                <a:latin typeface="Merriweather"/>
                <a:ea typeface="Merriweather"/>
                <a:cs typeface="Merriweather"/>
                <a:sym typeface="Merriweather"/>
              </a:rPr>
              <a:t>Thank you!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80" name="Google Shape;580;p37"/>
          <p:cNvSpPr txBox="1"/>
          <p:nvPr/>
        </p:nvSpPr>
        <p:spPr>
          <a:xfrm>
            <a:off x="2303344" y="8934450"/>
            <a:ext cx="1368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EBE8E2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Write a closing statement or call-to-action here.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grpSp>
        <p:nvGrpSpPr>
          <p:cNvPr id="581" name="Google Shape;581;p37"/>
          <p:cNvGrpSpPr/>
          <p:nvPr/>
        </p:nvGrpSpPr>
        <p:grpSpPr>
          <a:xfrm>
            <a:off x="17626486" y="741254"/>
            <a:ext cx="276975" cy="8804393"/>
            <a:chOff x="24401" y="0"/>
            <a:chExt cx="369300" cy="11739191"/>
          </a:xfrm>
        </p:grpSpPr>
        <p:sp>
          <p:nvSpPr>
            <p:cNvPr id="582" name="Google Shape;582;p37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EFF0F2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EFF0F2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583" name="Google Shape;583;p37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EFF0F2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EFF0F2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38"/>
          <p:cNvGrpSpPr/>
          <p:nvPr/>
        </p:nvGrpSpPr>
        <p:grpSpPr>
          <a:xfrm>
            <a:off x="2507764" y="3882747"/>
            <a:ext cx="13272524" cy="2794199"/>
            <a:chOff x="2507764" y="3882747"/>
            <a:chExt cx="13272524" cy="2794199"/>
          </a:xfrm>
        </p:grpSpPr>
        <p:sp>
          <p:nvSpPr>
            <p:cNvPr id="589" name="Google Shape;589;p38"/>
            <p:cNvSpPr/>
            <p:nvPr/>
          </p:nvSpPr>
          <p:spPr>
            <a:xfrm>
              <a:off x="7253639" y="6229783"/>
              <a:ext cx="3781345" cy="447163"/>
            </a:xfrm>
            <a:custGeom>
              <a:rect b="b" l="l" r="r" t="t"/>
              <a:pathLst>
                <a:path extrusionOk="0" h="117752" w="995746">
                  <a:moveTo>
                    <a:pt x="0" y="0"/>
                  </a:moveTo>
                  <a:lnTo>
                    <a:pt x="995746" y="0"/>
                  </a:lnTo>
                  <a:lnTo>
                    <a:pt x="995746" y="117752"/>
                  </a:lnTo>
                  <a:lnTo>
                    <a:pt x="0" y="1177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90" name="Google Shape;590;p38"/>
            <p:cNvSpPr/>
            <p:nvPr/>
          </p:nvSpPr>
          <p:spPr>
            <a:xfrm>
              <a:off x="5404793" y="5318852"/>
              <a:ext cx="7478413" cy="447088"/>
            </a:xfrm>
            <a:custGeom>
              <a:rect b="b" l="l" r="r" t="t"/>
              <a:pathLst>
                <a:path extrusionOk="0" h="117752" w="1969623">
                  <a:moveTo>
                    <a:pt x="0" y="0"/>
                  </a:moveTo>
                  <a:lnTo>
                    <a:pt x="1969623" y="0"/>
                  </a:lnTo>
                  <a:lnTo>
                    <a:pt x="1969623" y="117752"/>
                  </a:lnTo>
                  <a:lnTo>
                    <a:pt x="0" y="1177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91" name="Google Shape;591;p38"/>
            <p:cNvSpPr txBox="1"/>
            <p:nvPr/>
          </p:nvSpPr>
          <p:spPr>
            <a:xfrm>
              <a:off x="5639425" y="5328377"/>
              <a:ext cx="7009200" cy="134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25001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3"/>
                <a:buFont typeface="Arial"/>
                <a:buNone/>
              </a:pPr>
              <a:r>
                <a:rPr b="0" i="0" lang="en-US" sz="2503" u="none" cap="none" strike="noStrike">
                  <a:solidFill>
                    <a:srgbClr val="EBE8E2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SlidesCarnival for the presentation template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indent="0" lvl="0" marL="0" marR="0" rtl="0" algn="ctr">
                <a:lnSpc>
                  <a:spcPct val="25001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3"/>
                <a:buFont typeface="Arial"/>
                <a:buNone/>
              </a:pPr>
              <a:r>
                <a:rPr b="0" i="0" lang="en-US" sz="2503" u="none" cap="none" strike="noStrike">
                  <a:solidFill>
                    <a:srgbClr val="EBE8E2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Pexels for the photos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592" name="Google Shape;592;p38"/>
            <p:cNvSpPr txBox="1"/>
            <p:nvPr/>
          </p:nvSpPr>
          <p:spPr>
            <a:xfrm>
              <a:off x="2507764" y="3882747"/>
              <a:ext cx="13272524" cy="943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498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3"/>
                <a:buFont typeface="Arial"/>
                <a:buNone/>
              </a:pPr>
              <a:r>
                <a:rPr b="0" i="0" lang="en-US" sz="2503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This presentation template is free for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indent="0" lvl="0" marL="0" marR="0" rtl="0" algn="ctr">
                <a:lnSpc>
                  <a:spcPct val="14498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3"/>
                <a:buFont typeface="Arial"/>
                <a:buNone/>
              </a:pPr>
              <a:r>
                <a:rPr b="0" i="0" lang="en-US" sz="2503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everyone to use thanks to the following: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sp>
        <p:nvSpPr>
          <p:cNvPr id="593" name="Google Shape;593;p38"/>
          <p:cNvSpPr txBox="1"/>
          <p:nvPr/>
        </p:nvSpPr>
        <p:spPr>
          <a:xfrm>
            <a:off x="5964906" y="8745473"/>
            <a:ext cx="6358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Happy designing! 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94" name="Google Shape;594;p38"/>
          <p:cNvSpPr txBox="1"/>
          <p:nvPr/>
        </p:nvSpPr>
        <p:spPr>
          <a:xfrm>
            <a:off x="5137396" y="1230131"/>
            <a:ext cx="80133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CREDITS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595" name="Google Shape;595;p38"/>
          <p:cNvCxnSpPr/>
          <p:nvPr/>
        </p:nvCxnSpPr>
        <p:spPr>
          <a:xfrm>
            <a:off x="1779212" y="1774463"/>
            <a:ext cx="14729575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6" name="Google Shape;596;p38"/>
          <p:cNvCxnSpPr/>
          <p:nvPr/>
        </p:nvCxnSpPr>
        <p:spPr>
          <a:xfrm>
            <a:off x="1779212" y="1028700"/>
            <a:ext cx="14729575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7" name="Google Shape;597;p38"/>
          <p:cNvCxnSpPr/>
          <p:nvPr/>
        </p:nvCxnSpPr>
        <p:spPr>
          <a:xfrm rot="-5400000">
            <a:off x="12030075" y="5129213"/>
            <a:ext cx="102870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98" name="Google Shape;598;p38"/>
          <p:cNvGrpSpPr/>
          <p:nvPr/>
        </p:nvGrpSpPr>
        <p:grpSpPr>
          <a:xfrm>
            <a:off x="17626486" y="741254"/>
            <a:ext cx="276975" cy="8804393"/>
            <a:chOff x="24401" y="0"/>
            <a:chExt cx="369300" cy="11739191"/>
          </a:xfrm>
        </p:grpSpPr>
        <p:sp>
          <p:nvSpPr>
            <p:cNvPr id="599" name="Google Shape;599;p38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600" name="Google Shape;600;p38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5" name="Google Shape;605;p39"/>
          <p:cNvCxnSpPr/>
          <p:nvPr/>
        </p:nvCxnSpPr>
        <p:spPr>
          <a:xfrm>
            <a:off x="1779212" y="1774463"/>
            <a:ext cx="14729575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6" name="Google Shape;606;p39"/>
          <p:cNvCxnSpPr/>
          <p:nvPr/>
        </p:nvCxnSpPr>
        <p:spPr>
          <a:xfrm>
            <a:off x="1779212" y="1028700"/>
            <a:ext cx="14729575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7" name="Google Shape;607;p39"/>
          <p:cNvSpPr txBox="1"/>
          <p:nvPr/>
        </p:nvSpPr>
        <p:spPr>
          <a:xfrm>
            <a:off x="2383368" y="3257147"/>
            <a:ext cx="133236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3"/>
              <a:buFont typeface="Arial"/>
              <a:buNone/>
            </a:pPr>
            <a:r>
              <a:rPr b="0" i="0" lang="en-US" sz="2503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This presentation template uses the following free fonts: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608" name="Google Shape;608;p39"/>
          <p:cNvGrpSpPr/>
          <p:nvPr/>
        </p:nvGrpSpPr>
        <p:grpSpPr>
          <a:xfrm>
            <a:off x="3971703" y="4428772"/>
            <a:ext cx="2532711" cy="2544064"/>
            <a:chOff x="3971703" y="4428772"/>
            <a:chExt cx="2532711" cy="2544064"/>
          </a:xfrm>
        </p:grpSpPr>
        <p:sp>
          <p:nvSpPr>
            <p:cNvPr id="609" name="Google Shape;609;p39"/>
            <p:cNvSpPr/>
            <p:nvPr/>
          </p:nvSpPr>
          <p:spPr>
            <a:xfrm>
              <a:off x="3971703" y="4428772"/>
              <a:ext cx="2532711" cy="2544064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10" name="Google Shape;610;p39"/>
            <p:cNvCxnSpPr/>
            <p:nvPr/>
          </p:nvCxnSpPr>
          <p:spPr>
            <a:xfrm>
              <a:off x="5087404" y="5686450"/>
              <a:ext cx="301180" cy="0"/>
            </a:xfrm>
            <a:prstGeom prst="straightConnector1">
              <a:avLst/>
            </a:prstGeom>
            <a:noFill/>
            <a:ln cap="flat" cmpd="sng" w="28575">
              <a:solidFill>
                <a:srgbClr val="EBE8E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611" name="Google Shape;611;p39"/>
            <p:cNvSpPr txBox="1"/>
            <p:nvPr/>
          </p:nvSpPr>
          <p:spPr>
            <a:xfrm>
              <a:off x="4323869" y="5112696"/>
              <a:ext cx="1828200" cy="3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498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3"/>
                <a:buFont typeface="Arial"/>
                <a:buNone/>
              </a:pPr>
              <a:r>
                <a:rPr b="0" i="0" lang="en-US" sz="2503" u="none" cap="none" strike="noStrike">
                  <a:solidFill>
                    <a:srgbClr val="EBE8E2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Titles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612" name="Google Shape;612;p39"/>
            <p:cNvSpPr txBox="1"/>
            <p:nvPr/>
          </p:nvSpPr>
          <p:spPr>
            <a:xfrm>
              <a:off x="4323869" y="5769794"/>
              <a:ext cx="18282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EBE8E2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Merriweather</a:t>
              </a:r>
              <a:endParaRPr b="0" i="0" sz="12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613" name="Google Shape;613;p39"/>
          <p:cNvGrpSpPr/>
          <p:nvPr/>
        </p:nvGrpSpPr>
        <p:grpSpPr>
          <a:xfrm>
            <a:off x="7877709" y="4428772"/>
            <a:ext cx="2532550" cy="2543901"/>
            <a:chOff x="7877709" y="4428772"/>
            <a:chExt cx="2532550" cy="2543901"/>
          </a:xfrm>
        </p:grpSpPr>
        <p:sp>
          <p:nvSpPr>
            <p:cNvPr id="614" name="Google Shape;614;p39"/>
            <p:cNvSpPr/>
            <p:nvPr/>
          </p:nvSpPr>
          <p:spPr>
            <a:xfrm>
              <a:off x="7877709" y="4428772"/>
              <a:ext cx="2532550" cy="2543901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39"/>
            <p:cNvSpPr txBox="1"/>
            <p:nvPr/>
          </p:nvSpPr>
          <p:spPr>
            <a:xfrm>
              <a:off x="8110526" y="4488395"/>
              <a:ext cx="2066920" cy="22457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16" name="Google Shape;616;p39"/>
            <p:cNvCxnSpPr/>
            <p:nvPr/>
          </p:nvCxnSpPr>
          <p:spPr>
            <a:xfrm>
              <a:off x="8993410" y="5686450"/>
              <a:ext cx="301180" cy="0"/>
            </a:xfrm>
            <a:prstGeom prst="straightConnector1">
              <a:avLst/>
            </a:prstGeom>
            <a:noFill/>
            <a:ln cap="flat" cmpd="sng" w="38100">
              <a:solidFill>
                <a:srgbClr val="EBE8E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617" name="Google Shape;617;p39"/>
            <p:cNvSpPr txBox="1"/>
            <p:nvPr/>
          </p:nvSpPr>
          <p:spPr>
            <a:xfrm>
              <a:off x="8229875" y="5112696"/>
              <a:ext cx="1828200" cy="3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498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3"/>
                <a:buFont typeface="Arial"/>
                <a:buNone/>
              </a:pPr>
              <a:r>
                <a:rPr b="0" i="0" lang="en-US" sz="2503" u="none" cap="none" strike="noStrike">
                  <a:solidFill>
                    <a:srgbClr val="EBE8E2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Headers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618" name="Google Shape;618;p39"/>
            <p:cNvSpPr txBox="1"/>
            <p:nvPr/>
          </p:nvSpPr>
          <p:spPr>
            <a:xfrm>
              <a:off x="8229875" y="5769794"/>
              <a:ext cx="18282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EBE8E2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Merriweather</a:t>
              </a:r>
              <a:endParaRPr b="0" i="0" sz="1800" u="none" cap="none" strike="noStrike">
                <a:solidFill>
                  <a:srgbClr val="EBE8E2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619" name="Google Shape;619;p39"/>
          <p:cNvGrpSpPr/>
          <p:nvPr/>
        </p:nvGrpSpPr>
        <p:grpSpPr>
          <a:xfrm>
            <a:off x="11778040" y="4428772"/>
            <a:ext cx="2703600" cy="2543931"/>
            <a:chOff x="11778040" y="4428772"/>
            <a:chExt cx="2703600" cy="2543931"/>
          </a:xfrm>
        </p:grpSpPr>
        <p:sp>
          <p:nvSpPr>
            <p:cNvPr id="620" name="Google Shape;620;p39"/>
            <p:cNvSpPr/>
            <p:nvPr/>
          </p:nvSpPr>
          <p:spPr>
            <a:xfrm>
              <a:off x="11863607" y="4428772"/>
              <a:ext cx="2532578" cy="2543931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9"/>
            <p:cNvSpPr txBox="1"/>
            <p:nvPr/>
          </p:nvSpPr>
          <p:spPr>
            <a:xfrm>
              <a:off x="12096426" y="4488395"/>
              <a:ext cx="2066943" cy="22458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2" name="Google Shape;622;p39"/>
            <p:cNvCxnSpPr/>
            <p:nvPr/>
          </p:nvCxnSpPr>
          <p:spPr>
            <a:xfrm>
              <a:off x="12979309" y="5686450"/>
              <a:ext cx="301180" cy="0"/>
            </a:xfrm>
            <a:prstGeom prst="straightConnector1">
              <a:avLst/>
            </a:prstGeom>
            <a:noFill/>
            <a:ln cap="flat" cmpd="sng" w="38100">
              <a:solidFill>
                <a:srgbClr val="EBE8E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623" name="Google Shape;623;p39"/>
            <p:cNvSpPr txBox="1"/>
            <p:nvPr/>
          </p:nvSpPr>
          <p:spPr>
            <a:xfrm>
              <a:off x="11954203" y="5112696"/>
              <a:ext cx="2351400" cy="3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498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3"/>
                <a:buFont typeface="Arial"/>
                <a:buNone/>
              </a:pPr>
              <a:r>
                <a:rPr b="0" i="0" lang="en-US" sz="2503" u="none" cap="none" strike="noStrike">
                  <a:solidFill>
                    <a:srgbClr val="EBE8E2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Body Copy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624" name="Google Shape;624;p39"/>
            <p:cNvSpPr txBox="1"/>
            <p:nvPr/>
          </p:nvSpPr>
          <p:spPr>
            <a:xfrm>
              <a:off x="11778040" y="5769794"/>
              <a:ext cx="27036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EBE8E2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Alegreya Sans Medium</a:t>
              </a:r>
              <a:endParaRPr b="0" i="0" sz="12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sp>
        <p:nvSpPr>
          <p:cNvPr id="625" name="Google Shape;625;p39"/>
          <p:cNvSpPr txBox="1"/>
          <p:nvPr/>
        </p:nvSpPr>
        <p:spPr>
          <a:xfrm>
            <a:off x="1885950" y="8286275"/>
            <a:ext cx="14516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You can find these fonts online too. Happy designing! </a:t>
            </a:r>
            <a:endParaRPr b="0" i="0" sz="25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26" name="Google Shape;626;p39"/>
          <p:cNvSpPr txBox="1"/>
          <p:nvPr/>
        </p:nvSpPr>
        <p:spPr>
          <a:xfrm>
            <a:off x="5137396" y="1230131"/>
            <a:ext cx="80133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FONTS IN THIS PRESENTATION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627" name="Google Shape;627;p39"/>
          <p:cNvCxnSpPr/>
          <p:nvPr/>
        </p:nvCxnSpPr>
        <p:spPr>
          <a:xfrm rot="-5400000">
            <a:off x="12030075" y="5129213"/>
            <a:ext cx="102870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28" name="Google Shape;628;p39"/>
          <p:cNvGrpSpPr/>
          <p:nvPr/>
        </p:nvGrpSpPr>
        <p:grpSpPr>
          <a:xfrm>
            <a:off x="17626486" y="741254"/>
            <a:ext cx="276975" cy="8804393"/>
            <a:chOff x="24401" y="0"/>
            <a:chExt cx="369300" cy="11739191"/>
          </a:xfrm>
        </p:grpSpPr>
        <p:sp>
          <p:nvSpPr>
            <p:cNvPr id="629" name="Google Shape;629;p39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630" name="Google Shape;630;p39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5" name="Google Shape;635;p40"/>
          <p:cNvGrpSpPr/>
          <p:nvPr/>
        </p:nvGrpSpPr>
        <p:grpSpPr>
          <a:xfrm>
            <a:off x="6329932" y="1606369"/>
            <a:ext cx="4539223" cy="1539000"/>
            <a:chOff x="0" y="0"/>
            <a:chExt cx="6052297" cy="2052000"/>
          </a:xfrm>
        </p:grpSpPr>
        <p:sp>
          <p:nvSpPr>
            <p:cNvPr id="636" name="Google Shape;636;p40"/>
            <p:cNvSpPr txBox="1"/>
            <p:nvPr/>
          </p:nvSpPr>
          <p:spPr>
            <a:xfrm>
              <a:off x="0" y="0"/>
              <a:ext cx="1565700" cy="205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999"/>
                <a:buFont typeface="Arial"/>
                <a:buNone/>
              </a:pPr>
              <a:r>
                <a:rPr b="0" i="0" lang="en-US" sz="9999" u="none" cap="none" strike="noStrike">
                  <a:solidFill>
                    <a:srgbClr val="CFC9BD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S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637" name="Google Shape;637;p40"/>
            <p:cNvSpPr txBox="1"/>
            <p:nvPr/>
          </p:nvSpPr>
          <p:spPr>
            <a:xfrm>
              <a:off x="1565797" y="796925"/>
              <a:ext cx="44865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STRENGTHS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grpSp>
        <p:nvGrpSpPr>
          <p:cNvPr id="638" name="Google Shape;638;p40"/>
          <p:cNvGrpSpPr/>
          <p:nvPr/>
        </p:nvGrpSpPr>
        <p:grpSpPr>
          <a:xfrm>
            <a:off x="6329932" y="5936915"/>
            <a:ext cx="4539223" cy="1539000"/>
            <a:chOff x="0" y="0"/>
            <a:chExt cx="6052297" cy="2052000"/>
          </a:xfrm>
        </p:grpSpPr>
        <p:sp>
          <p:nvSpPr>
            <p:cNvPr id="639" name="Google Shape;639;p40"/>
            <p:cNvSpPr txBox="1"/>
            <p:nvPr/>
          </p:nvSpPr>
          <p:spPr>
            <a:xfrm>
              <a:off x="0" y="0"/>
              <a:ext cx="1565700" cy="205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999"/>
                <a:buFont typeface="Arial"/>
                <a:buNone/>
              </a:pPr>
              <a:r>
                <a:rPr b="0" i="0" lang="en-US" sz="9999" u="none" cap="none" strike="noStrike">
                  <a:solidFill>
                    <a:srgbClr val="CFC9BD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O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640" name="Google Shape;640;p40"/>
            <p:cNvSpPr txBox="1"/>
            <p:nvPr/>
          </p:nvSpPr>
          <p:spPr>
            <a:xfrm>
              <a:off x="1565797" y="796925"/>
              <a:ext cx="44865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OPPORTUNITIES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grpSp>
        <p:nvGrpSpPr>
          <p:cNvPr id="641" name="Google Shape;641;p40"/>
          <p:cNvGrpSpPr/>
          <p:nvPr/>
        </p:nvGrpSpPr>
        <p:grpSpPr>
          <a:xfrm>
            <a:off x="12071592" y="1606369"/>
            <a:ext cx="5041611" cy="1539000"/>
            <a:chOff x="0" y="0"/>
            <a:chExt cx="6722148" cy="2052000"/>
          </a:xfrm>
        </p:grpSpPr>
        <p:sp>
          <p:nvSpPr>
            <p:cNvPr id="642" name="Google Shape;642;p40"/>
            <p:cNvSpPr txBox="1"/>
            <p:nvPr/>
          </p:nvSpPr>
          <p:spPr>
            <a:xfrm>
              <a:off x="0" y="0"/>
              <a:ext cx="1829100" cy="205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999"/>
                <a:buFont typeface="Arial"/>
                <a:buNone/>
              </a:pPr>
              <a:r>
                <a:rPr b="0" i="0" lang="en-US" sz="9999" u="none" cap="none" strike="noStrike">
                  <a:solidFill>
                    <a:srgbClr val="CFC9BD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W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643" name="Google Shape;643;p40"/>
            <p:cNvSpPr txBox="1"/>
            <p:nvPr/>
          </p:nvSpPr>
          <p:spPr>
            <a:xfrm>
              <a:off x="2235648" y="796925"/>
              <a:ext cx="44865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WEAKNESSES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grpSp>
        <p:nvGrpSpPr>
          <p:cNvPr id="644" name="Google Shape;644;p40"/>
          <p:cNvGrpSpPr/>
          <p:nvPr/>
        </p:nvGrpSpPr>
        <p:grpSpPr>
          <a:xfrm>
            <a:off x="12071592" y="5936915"/>
            <a:ext cx="4512781" cy="1539000"/>
            <a:chOff x="0" y="0"/>
            <a:chExt cx="6017041" cy="2052000"/>
          </a:xfrm>
        </p:grpSpPr>
        <p:sp>
          <p:nvSpPr>
            <p:cNvPr id="645" name="Google Shape;645;p40"/>
            <p:cNvSpPr txBox="1"/>
            <p:nvPr/>
          </p:nvSpPr>
          <p:spPr>
            <a:xfrm>
              <a:off x="0" y="0"/>
              <a:ext cx="1829100" cy="205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999"/>
                <a:buFont typeface="Arial"/>
                <a:buNone/>
              </a:pPr>
              <a:r>
                <a:rPr b="0" i="0" lang="en-US" sz="9999" u="none" cap="none" strike="noStrike">
                  <a:solidFill>
                    <a:srgbClr val="CFC9BD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646" name="Google Shape;646;p40"/>
            <p:cNvSpPr txBox="1"/>
            <p:nvPr/>
          </p:nvSpPr>
          <p:spPr>
            <a:xfrm>
              <a:off x="1530541" y="796925"/>
              <a:ext cx="44865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THREATS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sp>
        <p:nvSpPr>
          <p:cNvPr id="647" name="Google Shape;647;p40"/>
          <p:cNvSpPr txBox="1"/>
          <p:nvPr/>
        </p:nvSpPr>
        <p:spPr>
          <a:xfrm>
            <a:off x="6041681" y="3247774"/>
            <a:ext cx="43656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5900" lvl="1" marL="431801" marR="0" rtl="0" algn="l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greya Sans Medium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What are you doing well? 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215900" lvl="1" marL="431801" marR="0" rtl="0" algn="l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greya Sans Medium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What sets you apart?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215900" lvl="1" marL="431801" marR="0" rtl="0" algn="l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greya Sans Medium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What are your good qualities?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648" name="Google Shape;648;p40"/>
          <p:cNvSpPr txBox="1"/>
          <p:nvPr/>
        </p:nvSpPr>
        <p:spPr>
          <a:xfrm>
            <a:off x="6041681" y="7578320"/>
            <a:ext cx="43656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5900" lvl="1" marL="431801" marR="0" rtl="0" algn="l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greya Sans Medium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What are your goals? 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215900" lvl="1" marL="431801" marR="0" rtl="0" algn="l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greya Sans Medium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Are demands shifting?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215900" lvl="1" marL="431801" marR="0" rtl="0" algn="l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greya Sans Medium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How can it be improved?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649" name="Google Shape;649;p40"/>
          <p:cNvSpPr txBox="1"/>
          <p:nvPr/>
        </p:nvSpPr>
        <p:spPr>
          <a:xfrm>
            <a:off x="11783341" y="3247774"/>
            <a:ext cx="43656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5900" lvl="1" marL="431801" marR="0" rtl="0" algn="l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greya Sans Medium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Where do you need to improve? 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215900" lvl="1" marL="431801" marR="0" rtl="0" algn="l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greya Sans Medium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Are resources adequate?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215900" lvl="1" marL="431801" marR="0" rtl="0" algn="l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greya Sans Medium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What do others do better than you?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650" name="Google Shape;650;p40"/>
          <p:cNvSpPr txBox="1"/>
          <p:nvPr/>
        </p:nvSpPr>
        <p:spPr>
          <a:xfrm>
            <a:off x="11783341" y="7578320"/>
            <a:ext cx="4801200" cy="8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5900" lvl="1" marL="431801" marR="0" rtl="0" algn="l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greya Sans Medium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What are the blockers you're facing? 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215900" lvl="1" marL="431801" marR="0" rtl="0" algn="l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greya Sans Medium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What are factors outside of your control?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cxnSp>
        <p:nvCxnSpPr>
          <p:cNvPr id="651" name="Google Shape;651;p40"/>
          <p:cNvCxnSpPr/>
          <p:nvPr/>
        </p:nvCxnSpPr>
        <p:spPr>
          <a:xfrm>
            <a:off x="6329932" y="3095374"/>
            <a:ext cx="3865227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2" name="Google Shape;652;p40"/>
          <p:cNvCxnSpPr/>
          <p:nvPr/>
        </p:nvCxnSpPr>
        <p:spPr>
          <a:xfrm>
            <a:off x="6329932" y="7425920"/>
            <a:ext cx="3865227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3" name="Google Shape;653;p40"/>
          <p:cNvCxnSpPr/>
          <p:nvPr/>
        </p:nvCxnSpPr>
        <p:spPr>
          <a:xfrm>
            <a:off x="12071592" y="3095374"/>
            <a:ext cx="3865227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4" name="Google Shape;654;p40"/>
          <p:cNvCxnSpPr/>
          <p:nvPr/>
        </p:nvCxnSpPr>
        <p:spPr>
          <a:xfrm>
            <a:off x="12071592" y="7425920"/>
            <a:ext cx="3865227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55" name="Google Shape;655;p40"/>
          <p:cNvPicPr preferRelativeResize="0"/>
          <p:nvPr/>
        </p:nvPicPr>
        <p:blipFill rotWithShape="1">
          <a:blip r:embed="rId3">
            <a:alphaModFix/>
          </a:blip>
          <a:srcRect b="15758" l="34253" r="34253" t="0"/>
          <a:stretch/>
        </p:blipFill>
        <p:spPr>
          <a:xfrm>
            <a:off x="0" y="0"/>
            <a:ext cx="5127543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6" name="Google Shape;656;p40"/>
          <p:cNvCxnSpPr/>
          <p:nvPr/>
        </p:nvCxnSpPr>
        <p:spPr>
          <a:xfrm rot="-5400000">
            <a:off x="12030075" y="5129213"/>
            <a:ext cx="102870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57" name="Google Shape;657;p40"/>
          <p:cNvGrpSpPr/>
          <p:nvPr/>
        </p:nvGrpSpPr>
        <p:grpSpPr>
          <a:xfrm>
            <a:off x="17626486" y="741254"/>
            <a:ext cx="276975" cy="8804393"/>
            <a:chOff x="24401" y="0"/>
            <a:chExt cx="369300" cy="11739191"/>
          </a:xfrm>
        </p:grpSpPr>
        <p:sp>
          <p:nvSpPr>
            <p:cNvPr id="658" name="Google Shape;658;p40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659" name="Google Shape;659;p40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4" name="Google Shape;664;p41"/>
          <p:cNvGrpSpPr/>
          <p:nvPr/>
        </p:nvGrpSpPr>
        <p:grpSpPr>
          <a:xfrm>
            <a:off x="8469007" y="1302543"/>
            <a:ext cx="8045923" cy="7863259"/>
            <a:chOff x="0" y="-47625"/>
            <a:chExt cx="10727898" cy="10484346"/>
          </a:xfrm>
        </p:grpSpPr>
        <p:sp>
          <p:nvSpPr>
            <p:cNvPr id="665" name="Google Shape;665;p41"/>
            <p:cNvSpPr txBox="1"/>
            <p:nvPr/>
          </p:nvSpPr>
          <p:spPr>
            <a:xfrm>
              <a:off x="1187131" y="10067421"/>
              <a:ext cx="1219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Item 1</a:t>
              </a:r>
              <a:endParaRPr b="0" i="0" sz="18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666" name="Google Shape;666;p41"/>
            <p:cNvSpPr txBox="1"/>
            <p:nvPr/>
          </p:nvSpPr>
          <p:spPr>
            <a:xfrm>
              <a:off x="3140116" y="10067421"/>
              <a:ext cx="1282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Item 2</a:t>
              </a:r>
              <a:endParaRPr b="0" i="0" sz="18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667" name="Google Shape;667;p41"/>
            <p:cNvSpPr txBox="1"/>
            <p:nvPr/>
          </p:nvSpPr>
          <p:spPr>
            <a:xfrm>
              <a:off x="5122677" y="10067421"/>
              <a:ext cx="1287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Item 3</a:t>
              </a:r>
              <a:endParaRPr b="0" i="0" sz="18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668" name="Google Shape;668;p41"/>
            <p:cNvSpPr txBox="1"/>
            <p:nvPr/>
          </p:nvSpPr>
          <p:spPr>
            <a:xfrm>
              <a:off x="7109545" y="10067421"/>
              <a:ext cx="1282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Item 4</a:t>
              </a:r>
              <a:endParaRPr b="0" i="0" sz="18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669" name="Google Shape;669;p41"/>
            <p:cNvSpPr txBox="1"/>
            <p:nvPr/>
          </p:nvSpPr>
          <p:spPr>
            <a:xfrm>
              <a:off x="9098471" y="10067421"/>
              <a:ext cx="1274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Item 5</a:t>
              </a:r>
              <a:endParaRPr b="0" i="0" sz="18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grpSp>
          <p:nvGrpSpPr>
            <p:cNvPr id="670" name="Google Shape;670;p41"/>
            <p:cNvGrpSpPr/>
            <p:nvPr/>
          </p:nvGrpSpPr>
          <p:grpSpPr>
            <a:xfrm>
              <a:off x="804325" y="245572"/>
              <a:ext cx="9923573" cy="9663932"/>
              <a:chOff x="0" y="-6350"/>
              <a:chExt cx="10287000" cy="10017850"/>
            </a:xfrm>
          </p:grpSpPr>
          <p:sp>
            <p:nvSpPr>
              <p:cNvPr id="671" name="Google Shape;671;p41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672" name="Google Shape;672;p41"/>
              <p:cNvSpPr/>
              <p:nvPr/>
            </p:nvSpPr>
            <p:spPr>
              <a:xfrm>
                <a:off x="0" y="199468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673" name="Google Shape;673;p41"/>
              <p:cNvSpPr/>
              <p:nvPr/>
            </p:nvSpPr>
            <p:spPr>
              <a:xfrm>
                <a:off x="0" y="399571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674" name="Google Shape;674;p41"/>
              <p:cNvSpPr/>
              <p:nvPr/>
            </p:nvSpPr>
            <p:spPr>
              <a:xfrm>
                <a:off x="0" y="599674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675" name="Google Shape;675;p41"/>
              <p:cNvSpPr/>
              <p:nvPr/>
            </p:nvSpPr>
            <p:spPr>
              <a:xfrm>
                <a:off x="0" y="799777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676" name="Google Shape;676;p41"/>
              <p:cNvSpPr/>
              <p:nvPr/>
            </p:nvSpPr>
            <p:spPr>
              <a:xfrm>
                <a:off x="0" y="999880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</p:grpSp>
        <p:sp>
          <p:nvSpPr>
            <p:cNvPr id="677" name="Google Shape;677;p41"/>
            <p:cNvSpPr txBox="1"/>
            <p:nvPr/>
          </p:nvSpPr>
          <p:spPr>
            <a:xfrm>
              <a:off x="38094" y="-47625"/>
              <a:ext cx="554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25 </a:t>
              </a:r>
              <a:endParaRPr b="0" i="0" sz="18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678" name="Google Shape;678;p41"/>
            <p:cNvSpPr txBox="1"/>
            <p:nvPr/>
          </p:nvSpPr>
          <p:spPr>
            <a:xfrm>
              <a:off x="0" y="1882711"/>
              <a:ext cx="592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20 </a:t>
              </a:r>
              <a:endParaRPr b="0" i="0" sz="18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679" name="Google Shape;679;p41"/>
            <p:cNvSpPr txBox="1"/>
            <p:nvPr/>
          </p:nvSpPr>
          <p:spPr>
            <a:xfrm>
              <a:off x="101552" y="3813047"/>
              <a:ext cx="491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15 </a:t>
              </a:r>
              <a:endParaRPr b="0" i="0" sz="18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680" name="Google Shape;680;p41"/>
            <p:cNvSpPr txBox="1"/>
            <p:nvPr/>
          </p:nvSpPr>
          <p:spPr>
            <a:xfrm>
              <a:off x="63458" y="5743383"/>
              <a:ext cx="529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10 </a:t>
              </a:r>
              <a:endParaRPr b="0" i="0" sz="18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681" name="Google Shape;681;p41"/>
            <p:cNvSpPr txBox="1"/>
            <p:nvPr/>
          </p:nvSpPr>
          <p:spPr>
            <a:xfrm>
              <a:off x="275081" y="7673719"/>
              <a:ext cx="317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5 </a:t>
              </a:r>
              <a:endParaRPr b="0" i="0" sz="18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682" name="Google Shape;682;p41"/>
            <p:cNvSpPr txBox="1"/>
            <p:nvPr/>
          </p:nvSpPr>
          <p:spPr>
            <a:xfrm>
              <a:off x="236987" y="9604056"/>
              <a:ext cx="355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0 </a:t>
              </a:r>
              <a:endParaRPr b="0" i="0" sz="18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grpSp>
          <p:nvGrpSpPr>
            <p:cNvPr id="683" name="Google Shape;683;p41"/>
            <p:cNvGrpSpPr/>
            <p:nvPr/>
          </p:nvGrpSpPr>
          <p:grpSpPr>
            <a:xfrm>
              <a:off x="1735425" y="1348916"/>
              <a:ext cx="8061372" cy="8615445"/>
              <a:chOff x="965200" y="1137401"/>
              <a:chExt cx="8356600" cy="8930965"/>
            </a:xfrm>
          </p:grpSpPr>
          <p:sp>
            <p:nvSpPr>
              <p:cNvPr id="684" name="Google Shape;684;p41"/>
              <p:cNvSpPr/>
              <p:nvPr/>
            </p:nvSpPr>
            <p:spPr>
              <a:xfrm>
                <a:off x="965200" y="6771065"/>
                <a:ext cx="2153385" cy="3297301"/>
              </a:xfrm>
              <a:custGeom>
                <a:rect b="b" l="l" r="r" t="t"/>
                <a:pathLst>
                  <a:path extrusionOk="0" h="3297301" w="2153385">
                    <a:moveTo>
                      <a:pt x="127000" y="3234085"/>
                    </a:moveTo>
                    <a:cubicBezTo>
                      <a:pt x="126844" y="3199126"/>
                      <a:pt x="98460" y="3170868"/>
                      <a:pt x="63500" y="3170868"/>
                    </a:cubicBezTo>
                    <a:cubicBezTo>
                      <a:pt x="28540" y="3170868"/>
                      <a:pt x="156" y="3199126"/>
                      <a:pt x="0" y="3234085"/>
                    </a:cubicBezTo>
                    <a:cubicBezTo>
                      <a:pt x="156" y="3269044"/>
                      <a:pt x="28540" y="3297301"/>
                      <a:pt x="63500" y="3297301"/>
                    </a:cubicBezTo>
                    <a:cubicBezTo>
                      <a:pt x="98460" y="3297301"/>
                      <a:pt x="126844" y="3269044"/>
                      <a:pt x="127000" y="3234085"/>
                    </a:cubicBezTo>
                    <a:close/>
                    <a:moveTo>
                      <a:pt x="39461" y="3218637"/>
                    </a:moveTo>
                    <a:cubicBezTo>
                      <a:pt x="31015" y="3231910"/>
                      <a:pt x="34886" y="3249513"/>
                      <a:pt x="48121" y="3258017"/>
                    </a:cubicBezTo>
                    <a:cubicBezTo>
                      <a:pt x="61356" y="3266522"/>
                      <a:pt x="78976" y="3262730"/>
                      <a:pt x="87539" y="3249533"/>
                    </a:cubicBezTo>
                    <a:lnTo>
                      <a:pt x="2144939" y="47885"/>
                    </a:lnTo>
                    <a:cubicBezTo>
                      <a:pt x="2153385" y="34612"/>
                      <a:pt x="2149514" y="17009"/>
                      <a:pt x="2136279" y="8505"/>
                    </a:cubicBezTo>
                    <a:cubicBezTo>
                      <a:pt x="2123044" y="0"/>
                      <a:pt x="2105424" y="3792"/>
                      <a:pt x="2096861" y="1698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41"/>
              <p:cNvSpPr/>
              <p:nvPr/>
            </p:nvSpPr>
            <p:spPr>
              <a:xfrm>
                <a:off x="3022600" y="3969820"/>
                <a:ext cx="2153186" cy="2896898"/>
              </a:xfrm>
              <a:custGeom>
                <a:rect b="b" l="l" r="r" t="t"/>
                <a:pathLst>
                  <a:path extrusionOk="0" h="2896898" w="2153186">
                    <a:moveTo>
                      <a:pt x="127000" y="2833682"/>
                    </a:moveTo>
                    <a:cubicBezTo>
                      <a:pt x="126844" y="2798723"/>
                      <a:pt x="98459" y="2770465"/>
                      <a:pt x="63500" y="2770465"/>
                    </a:cubicBezTo>
                    <a:cubicBezTo>
                      <a:pt x="28541" y="2770465"/>
                      <a:pt x="156" y="2798723"/>
                      <a:pt x="0" y="2833682"/>
                    </a:cubicBezTo>
                    <a:cubicBezTo>
                      <a:pt x="156" y="2868641"/>
                      <a:pt x="28541" y="2896898"/>
                      <a:pt x="63500" y="2896898"/>
                    </a:cubicBezTo>
                    <a:cubicBezTo>
                      <a:pt x="98459" y="2896898"/>
                      <a:pt x="126844" y="2868641"/>
                      <a:pt x="127000" y="2833682"/>
                    </a:cubicBezTo>
                    <a:close/>
                    <a:moveTo>
                      <a:pt x="40469" y="2816768"/>
                    </a:moveTo>
                    <a:cubicBezTo>
                      <a:pt x="31196" y="2829489"/>
                      <a:pt x="33958" y="2847314"/>
                      <a:pt x="46646" y="2856632"/>
                    </a:cubicBezTo>
                    <a:cubicBezTo>
                      <a:pt x="59334" y="2865949"/>
                      <a:pt x="77168" y="2863251"/>
                      <a:pt x="86531" y="2850596"/>
                    </a:cubicBezTo>
                    <a:lnTo>
                      <a:pt x="2143931" y="49154"/>
                    </a:lnTo>
                    <a:cubicBezTo>
                      <a:pt x="2153186" y="36433"/>
                      <a:pt x="2150418" y="18624"/>
                      <a:pt x="2137739" y="9312"/>
                    </a:cubicBezTo>
                    <a:cubicBezTo>
                      <a:pt x="2125059" y="0"/>
                      <a:pt x="2107238" y="2688"/>
                      <a:pt x="2097869" y="15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41"/>
              <p:cNvSpPr/>
              <p:nvPr/>
            </p:nvSpPr>
            <p:spPr>
              <a:xfrm>
                <a:off x="5080000" y="2768894"/>
                <a:ext cx="2153399" cy="1296383"/>
              </a:xfrm>
              <a:custGeom>
                <a:rect b="b" l="l" r="r" t="t"/>
                <a:pathLst>
                  <a:path extrusionOk="0" h="1296383" w="2153399">
                    <a:moveTo>
                      <a:pt x="127000" y="1233166"/>
                    </a:moveTo>
                    <a:cubicBezTo>
                      <a:pt x="126844" y="1198207"/>
                      <a:pt x="98459" y="1169949"/>
                      <a:pt x="63500" y="1169949"/>
                    </a:cubicBezTo>
                    <a:cubicBezTo>
                      <a:pt x="28541" y="1169949"/>
                      <a:pt x="156" y="1198207"/>
                      <a:pt x="0" y="1233166"/>
                    </a:cubicBezTo>
                    <a:cubicBezTo>
                      <a:pt x="156" y="1268125"/>
                      <a:pt x="28541" y="1296383"/>
                      <a:pt x="63500" y="1296383"/>
                    </a:cubicBezTo>
                    <a:cubicBezTo>
                      <a:pt x="98459" y="1296383"/>
                      <a:pt x="126844" y="1268125"/>
                      <a:pt x="127000" y="1233166"/>
                    </a:cubicBezTo>
                    <a:close/>
                    <a:moveTo>
                      <a:pt x="49098" y="1208486"/>
                    </a:moveTo>
                    <a:cubicBezTo>
                      <a:pt x="35546" y="1216476"/>
                      <a:pt x="31001" y="1233917"/>
                      <a:pt x="38930" y="1247504"/>
                    </a:cubicBezTo>
                    <a:cubicBezTo>
                      <a:pt x="46859" y="1261092"/>
                      <a:pt x="64279" y="1265714"/>
                      <a:pt x="77902" y="1257846"/>
                    </a:cubicBezTo>
                    <a:lnTo>
                      <a:pt x="2135302" y="57228"/>
                    </a:lnTo>
                    <a:cubicBezTo>
                      <a:pt x="2148854" y="49238"/>
                      <a:pt x="2153399" y="31797"/>
                      <a:pt x="2145470" y="18210"/>
                    </a:cubicBezTo>
                    <a:cubicBezTo>
                      <a:pt x="2137541" y="4623"/>
                      <a:pt x="2120120" y="0"/>
                      <a:pt x="2106498" y="786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41"/>
              <p:cNvSpPr/>
              <p:nvPr/>
            </p:nvSpPr>
            <p:spPr>
              <a:xfrm>
                <a:off x="7137400" y="1137401"/>
                <a:ext cx="2184400" cy="1727257"/>
              </a:xfrm>
              <a:custGeom>
                <a:rect b="b" l="l" r="r" t="t"/>
                <a:pathLst>
                  <a:path extrusionOk="0" h="1727257" w="2184400">
                    <a:moveTo>
                      <a:pt x="127000" y="1664041"/>
                    </a:moveTo>
                    <a:cubicBezTo>
                      <a:pt x="126843" y="1629082"/>
                      <a:pt x="98460" y="1600824"/>
                      <a:pt x="63500" y="1600824"/>
                    </a:cubicBezTo>
                    <a:cubicBezTo>
                      <a:pt x="28540" y="1600824"/>
                      <a:pt x="157" y="1629082"/>
                      <a:pt x="0" y="1664041"/>
                    </a:cubicBezTo>
                    <a:cubicBezTo>
                      <a:pt x="157" y="1699000"/>
                      <a:pt x="28540" y="1727258"/>
                      <a:pt x="63500" y="1727258"/>
                    </a:cubicBezTo>
                    <a:cubicBezTo>
                      <a:pt x="98460" y="1727258"/>
                      <a:pt x="126843" y="1699000"/>
                      <a:pt x="127000" y="1664041"/>
                    </a:cubicBezTo>
                    <a:close/>
                    <a:moveTo>
                      <a:pt x="45952" y="1641489"/>
                    </a:moveTo>
                    <a:cubicBezTo>
                      <a:pt x="33579" y="1651205"/>
                      <a:pt x="31387" y="1669094"/>
                      <a:pt x="41048" y="1681510"/>
                    </a:cubicBezTo>
                    <a:cubicBezTo>
                      <a:pt x="50709" y="1693927"/>
                      <a:pt x="68589" y="1696199"/>
                      <a:pt x="81048" y="1686593"/>
                    </a:cubicBezTo>
                    <a:lnTo>
                      <a:pt x="2138448" y="85769"/>
                    </a:lnTo>
                    <a:cubicBezTo>
                      <a:pt x="2150821" y="76053"/>
                      <a:pt x="2153013" y="58164"/>
                      <a:pt x="2143352" y="45748"/>
                    </a:cubicBezTo>
                    <a:cubicBezTo>
                      <a:pt x="2133691" y="33331"/>
                      <a:pt x="2115811" y="31059"/>
                      <a:pt x="2103352" y="40665"/>
                    </a:cubicBezTo>
                    <a:close/>
                    <a:moveTo>
                      <a:pt x="2184400" y="63217"/>
                    </a:moveTo>
                    <a:cubicBezTo>
                      <a:pt x="2184243" y="28258"/>
                      <a:pt x="2155860" y="0"/>
                      <a:pt x="2120900" y="0"/>
                    </a:cubicBezTo>
                    <a:cubicBezTo>
                      <a:pt x="2085940" y="0"/>
                      <a:pt x="2057557" y="28258"/>
                      <a:pt x="2057400" y="63217"/>
                    </a:cubicBezTo>
                    <a:cubicBezTo>
                      <a:pt x="2057557" y="98176"/>
                      <a:pt x="2085940" y="126434"/>
                      <a:pt x="2120900" y="126434"/>
                    </a:cubicBezTo>
                    <a:cubicBezTo>
                      <a:pt x="2155860" y="126434"/>
                      <a:pt x="2184243" y="98176"/>
                      <a:pt x="2184400" y="632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41"/>
              <p:cNvSpPr/>
              <p:nvPr/>
            </p:nvSpPr>
            <p:spPr>
              <a:xfrm>
                <a:off x="965200" y="6770953"/>
                <a:ext cx="2153399" cy="1296383"/>
              </a:xfrm>
              <a:custGeom>
                <a:rect b="b" l="l" r="r" t="t"/>
                <a:pathLst>
                  <a:path extrusionOk="0" h="1296383" w="2153399">
                    <a:moveTo>
                      <a:pt x="127000" y="1233167"/>
                    </a:moveTo>
                    <a:cubicBezTo>
                      <a:pt x="126844" y="1198208"/>
                      <a:pt x="98460" y="1169951"/>
                      <a:pt x="63500" y="1169951"/>
                    </a:cubicBezTo>
                    <a:cubicBezTo>
                      <a:pt x="28540" y="1169951"/>
                      <a:pt x="156" y="1198208"/>
                      <a:pt x="0" y="1233167"/>
                    </a:cubicBezTo>
                    <a:cubicBezTo>
                      <a:pt x="156" y="1268126"/>
                      <a:pt x="28540" y="1296383"/>
                      <a:pt x="63500" y="1296383"/>
                    </a:cubicBezTo>
                    <a:cubicBezTo>
                      <a:pt x="98460" y="1296383"/>
                      <a:pt x="126844" y="1268126"/>
                      <a:pt x="127000" y="1233167"/>
                    </a:cubicBezTo>
                    <a:close/>
                    <a:moveTo>
                      <a:pt x="49098" y="1208487"/>
                    </a:moveTo>
                    <a:cubicBezTo>
                      <a:pt x="35546" y="1216477"/>
                      <a:pt x="31001" y="1233917"/>
                      <a:pt x="38930" y="1247505"/>
                    </a:cubicBezTo>
                    <a:cubicBezTo>
                      <a:pt x="46859" y="1261092"/>
                      <a:pt x="64280" y="1265715"/>
                      <a:pt x="77902" y="1257847"/>
                    </a:cubicBezTo>
                    <a:lnTo>
                      <a:pt x="2135302" y="57229"/>
                    </a:lnTo>
                    <a:cubicBezTo>
                      <a:pt x="2148854" y="49240"/>
                      <a:pt x="2153399" y="31798"/>
                      <a:pt x="2145470" y="18211"/>
                    </a:cubicBezTo>
                    <a:cubicBezTo>
                      <a:pt x="2137541" y="4623"/>
                      <a:pt x="2120121" y="0"/>
                      <a:pt x="2106498" y="7869"/>
                    </a:cubicBezTo>
                    <a:close/>
                  </a:path>
                </a:pathLst>
              </a:custGeom>
              <a:solidFill>
                <a:srgbClr val="CFC9B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41"/>
              <p:cNvSpPr/>
              <p:nvPr/>
            </p:nvSpPr>
            <p:spPr>
              <a:xfrm>
                <a:off x="3022600" y="5970821"/>
                <a:ext cx="2153116" cy="895897"/>
              </a:xfrm>
              <a:custGeom>
                <a:rect b="b" l="l" r="r" t="t"/>
                <a:pathLst>
                  <a:path extrusionOk="0" h="895897" w="2153116">
                    <a:moveTo>
                      <a:pt x="127000" y="832681"/>
                    </a:moveTo>
                    <a:cubicBezTo>
                      <a:pt x="126844" y="797722"/>
                      <a:pt x="98459" y="769464"/>
                      <a:pt x="63500" y="769464"/>
                    </a:cubicBezTo>
                    <a:cubicBezTo>
                      <a:pt x="28541" y="769464"/>
                      <a:pt x="156" y="797722"/>
                      <a:pt x="0" y="832681"/>
                    </a:cubicBezTo>
                    <a:cubicBezTo>
                      <a:pt x="156" y="867640"/>
                      <a:pt x="28541" y="895897"/>
                      <a:pt x="63500" y="895897"/>
                    </a:cubicBezTo>
                    <a:cubicBezTo>
                      <a:pt x="98459" y="895897"/>
                      <a:pt x="126844" y="867640"/>
                      <a:pt x="127000" y="832681"/>
                    </a:cubicBezTo>
                    <a:close/>
                    <a:moveTo>
                      <a:pt x="53140" y="806051"/>
                    </a:moveTo>
                    <a:cubicBezTo>
                      <a:pt x="38504" y="811820"/>
                      <a:pt x="31284" y="828334"/>
                      <a:pt x="36988" y="842996"/>
                    </a:cubicBezTo>
                    <a:cubicBezTo>
                      <a:pt x="42692" y="857657"/>
                      <a:pt x="59174" y="864950"/>
                      <a:pt x="73860" y="859312"/>
                    </a:cubicBezTo>
                    <a:lnTo>
                      <a:pt x="2131261" y="58900"/>
                    </a:lnTo>
                    <a:cubicBezTo>
                      <a:pt x="2145897" y="53130"/>
                      <a:pt x="2153116" y="36616"/>
                      <a:pt x="2147412" y="21955"/>
                    </a:cubicBezTo>
                    <a:cubicBezTo>
                      <a:pt x="2141708" y="7294"/>
                      <a:pt x="2125226" y="0"/>
                      <a:pt x="2110540" y="5638"/>
                    </a:cubicBezTo>
                    <a:close/>
                  </a:path>
                </a:pathLst>
              </a:custGeom>
              <a:solidFill>
                <a:srgbClr val="CFC9B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41"/>
              <p:cNvSpPr/>
              <p:nvPr/>
            </p:nvSpPr>
            <p:spPr>
              <a:xfrm>
                <a:off x="5080000" y="4370108"/>
                <a:ext cx="2153013" cy="1696198"/>
              </a:xfrm>
              <a:custGeom>
                <a:rect b="b" l="l" r="r" t="t"/>
                <a:pathLst>
                  <a:path extrusionOk="0" h="1696198" w="2153013">
                    <a:moveTo>
                      <a:pt x="127000" y="1632982"/>
                    </a:moveTo>
                    <a:cubicBezTo>
                      <a:pt x="126844" y="1598023"/>
                      <a:pt x="98459" y="1569765"/>
                      <a:pt x="63500" y="1569765"/>
                    </a:cubicBezTo>
                    <a:cubicBezTo>
                      <a:pt x="28541" y="1569765"/>
                      <a:pt x="156" y="1598023"/>
                      <a:pt x="0" y="1632982"/>
                    </a:cubicBezTo>
                    <a:cubicBezTo>
                      <a:pt x="156" y="1667941"/>
                      <a:pt x="28541" y="1696199"/>
                      <a:pt x="63500" y="1696199"/>
                    </a:cubicBezTo>
                    <a:cubicBezTo>
                      <a:pt x="98459" y="1696199"/>
                      <a:pt x="126844" y="1667941"/>
                      <a:pt x="127000" y="1632982"/>
                    </a:cubicBezTo>
                    <a:close/>
                    <a:moveTo>
                      <a:pt x="45952" y="1610430"/>
                    </a:moveTo>
                    <a:cubicBezTo>
                      <a:pt x="33579" y="1620146"/>
                      <a:pt x="31388" y="1638035"/>
                      <a:pt x="41048" y="1650451"/>
                    </a:cubicBezTo>
                    <a:cubicBezTo>
                      <a:pt x="50709" y="1662868"/>
                      <a:pt x="68588" y="1665140"/>
                      <a:pt x="81048" y="1655534"/>
                    </a:cubicBezTo>
                    <a:lnTo>
                      <a:pt x="2138448" y="54710"/>
                    </a:lnTo>
                    <a:cubicBezTo>
                      <a:pt x="2150821" y="44994"/>
                      <a:pt x="2153013" y="27105"/>
                      <a:pt x="2143351" y="14689"/>
                    </a:cubicBezTo>
                    <a:cubicBezTo>
                      <a:pt x="2133691" y="2272"/>
                      <a:pt x="2115811" y="0"/>
                      <a:pt x="2103352" y="9606"/>
                    </a:cubicBezTo>
                    <a:close/>
                  </a:path>
                </a:pathLst>
              </a:custGeom>
              <a:solidFill>
                <a:srgbClr val="CFC9B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41"/>
              <p:cNvSpPr/>
              <p:nvPr/>
            </p:nvSpPr>
            <p:spPr>
              <a:xfrm>
                <a:off x="7137400" y="1937813"/>
                <a:ext cx="2184400" cy="2527670"/>
              </a:xfrm>
              <a:custGeom>
                <a:rect b="b" l="l" r="r" t="t"/>
                <a:pathLst>
                  <a:path extrusionOk="0" h="2527670" w="2184400">
                    <a:moveTo>
                      <a:pt x="127000" y="2464453"/>
                    </a:moveTo>
                    <a:cubicBezTo>
                      <a:pt x="126843" y="2429494"/>
                      <a:pt x="98460" y="2401236"/>
                      <a:pt x="63500" y="2401236"/>
                    </a:cubicBezTo>
                    <a:cubicBezTo>
                      <a:pt x="28540" y="2401236"/>
                      <a:pt x="157" y="2429494"/>
                      <a:pt x="0" y="2464453"/>
                    </a:cubicBezTo>
                    <a:cubicBezTo>
                      <a:pt x="157" y="2499412"/>
                      <a:pt x="28540" y="2527670"/>
                      <a:pt x="63500" y="2527670"/>
                    </a:cubicBezTo>
                    <a:cubicBezTo>
                      <a:pt x="98460" y="2527670"/>
                      <a:pt x="126843" y="2499412"/>
                      <a:pt x="127000" y="2464453"/>
                    </a:cubicBezTo>
                    <a:close/>
                    <a:moveTo>
                      <a:pt x="41801" y="2445861"/>
                    </a:moveTo>
                    <a:cubicBezTo>
                      <a:pt x="31618" y="2457853"/>
                      <a:pt x="33044" y="2475820"/>
                      <a:pt x="44991" y="2486056"/>
                    </a:cubicBezTo>
                    <a:cubicBezTo>
                      <a:pt x="56938" y="2496292"/>
                      <a:pt x="74910" y="2494945"/>
                      <a:pt x="85199" y="2483045"/>
                    </a:cubicBezTo>
                    <a:lnTo>
                      <a:pt x="2142599" y="81809"/>
                    </a:lnTo>
                    <a:cubicBezTo>
                      <a:pt x="2152782" y="69817"/>
                      <a:pt x="2151356" y="51850"/>
                      <a:pt x="2139409" y="41614"/>
                    </a:cubicBezTo>
                    <a:cubicBezTo>
                      <a:pt x="2127462" y="31379"/>
                      <a:pt x="2109490" y="32724"/>
                      <a:pt x="2099201" y="44625"/>
                    </a:cubicBezTo>
                    <a:close/>
                    <a:moveTo>
                      <a:pt x="2184400" y="63217"/>
                    </a:moveTo>
                    <a:cubicBezTo>
                      <a:pt x="2184243" y="28258"/>
                      <a:pt x="2155860" y="0"/>
                      <a:pt x="2120900" y="0"/>
                    </a:cubicBezTo>
                    <a:cubicBezTo>
                      <a:pt x="2085940" y="0"/>
                      <a:pt x="2057557" y="28258"/>
                      <a:pt x="2057400" y="63217"/>
                    </a:cubicBezTo>
                    <a:cubicBezTo>
                      <a:pt x="2057557" y="98176"/>
                      <a:pt x="2085940" y="126434"/>
                      <a:pt x="2120900" y="126434"/>
                    </a:cubicBezTo>
                    <a:cubicBezTo>
                      <a:pt x="2155860" y="126434"/>
                      <a:pt x="2184243" y="98176"/>
                      <a:pt x="2184400" y="63217"/>
                    </a:cubicBezTo>
                    <a:close/>
                  </a:path>
                </a:pathLst>
              </a:custGeom>
              <a:solidFill>
                <a:srgbClr val="CFC9B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41"/>
              <p:cNvSpPr/>
              <p:nvPr/>
            </p:nvSpPr>
            <p:spPr>
              <a:xfrm>
                <a:off x="965200" y="7940904"/>
                <a:ext cx="2151852" cy="494420"/>
              </a:xfrm>
              <a:custGeom>
                <a:rect b="b" l="l" r="r" t="t"/>
                <a:pathLst>
                  <a:path extrusionOk="0" h="494420" w="2151852">
                    <a:moveTo>
                      <a:pt x="127000" y="63216"/>
                    </a:moveTo>
                    <a:cubicBezTo>
                      <a:pt x="126844" y="28257"/>
                      <a:pt x="98460" y="0"/>
                      <a:pt x="63500" y="0"/>
                    </a:cubicBezTo>
                    <a:cubicBezTo>
                      <a:pt x="28540" y="0"/>
                      <a:pt x="156" y="28257"/>
                      <a:pt x="0" y="63216"/>
                    </a:cubicBezTo>
                    <a:cubicBezTo>
                      <a:pt x="156" y="98175"/>
                      <a:pt x="28540" y="126432"/>
                      <a:pt x="63500" y="126432"/>
                    </a:cubicBezTo>
                    <a:cubicBezTo>
                      <a:pt x="98460" y="126432"/>
                      <a:pt x="126844" y="98175"/>
                      <a:pt x="127000" y="63216"/>
                    </a:cubicBezTo>
                    <a:close/>
                    <a:moveTo>
                      <a:pt x="68956" y="35167"/>
                    </a:moveTo>
                    <a:cubicBezTo>
                      <a:pt x="53500" y="32232"/>
                      <a:pt x="38580" y="42342"/>
                      <a:pt x="35576" y="57785"/>
                    </a:cubicBezTo>
                    <a:cubicBezTo>
                      <a:pt x="32572" y="73227"/>
                      <a:pt x="42615" y="88193"/>
                      <a:pt x="58044" y="91265"/>
                    </a:cubicBezTo>
                    <a:lnTo>
                      <a:pt x="2115444" y="491471"/>
                    </a:lnTo>
                    <a:cubicBezTo>
                      <a:pt x="2130906" y="494420"/>
                      <a:pt x="2145841" y="484310"/>
                      <a:pt x="2148846" y="468859"/>
                    </a:cubicBezTo>
                    <a:cubicBezTo>
                      <a:pt x="2151852" y="453408"/>
                      <a:pt x="2141796" y="438436"/>
                      <a:pt x="2126356" y="4353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41"/>
              <p:cNvSpPr/>
              <p:nvPr/>
            </p:nvSpPr>
            <p:spPr>
              <a:xfrm>
                <a:off x="3022600" y="7973136"/>
                <a:ext cx="2151828" cy="494406"/>
              </a:xfrm>
              <a:custGeom>
                <a:rect b="b" l="l" r="r" t="t"/>
                <a:pathLst>
                  <a:path extrusionOk="0" h="494406" w="2151828">
                    <a:moveTo>
                      <a:pt x="127000" y="431190"/>
                    </a:moveTo>
                    <a:cubicBezTo>
                      <a:pt x="126844" y="396231"/>
                      <a:pt x="98459" y="367973"/>
                      <a:pt x="63500" y="367973"/>
                    </a:cubicBezTo>
                    <a:cubicBezTo>
                      <a:pt x="28541" y="367973"/>
                      <a:pt x="156" y="396231"/>
                      <a:pt x="0" y="431190"/>
                    </a:cubicBezTo>
                    <a:cubicBezTo>
                      <a:pt x="156" y="466149"/>
                      <a:pt x="28541" y="494406"/>
                      <a:pt x="63500" y="494406"/>
                    </a:cubicBezTo>
                    <a:cubicBezTo>
                      <a:pt x="98459" y="494406"/>
                      <a:pt x="126844" y="466149"/>
                      <a:pt x="127000" y="431190"/>
                    </a:cubicBezTo>
                    <a:close/>
                    <a:moveTo>
                      <a:pt x="58044" y="403141"/>
                    </a:moveTo>
                    <a:cubicBezTo>
                      <a:pt x="42604" y="406204"/>
                      <a:pt x="32548" y="421176"/>
                      <a:pt x="35554" y="436627"/>
                    </a:cubicBezTo>
                    <a:cubicBezTo>
                      <a:pt x="38559" y="452078"/>
                      <a:pt x="53494" y="462188"/>
                      <a:pt x="68956" y="459239"/>
                    </a:cubicBezTo>
                    <a:lnTo>
                      <a:pt x="2126356" y="59033"/>
                    </a:lnTo>
                    <a:cubicBezTo>
                      <a:pt x="2141785" y="55961"/>
                      <a:pt x="2151828" y="40994"/>
                      <a:pt x="2148824" y="25552"/>
                    </a:cubicBezTo>
                    <a:cubicBezTo>
                      <a:pt x="2145820" y="10109"/>
                      <a:pt x="2130899" y="0"/>
                      <a:pt x="2115444" y="29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41"/>
              <p:cNvSpPr/>
              <p:nvPr/>
            </p:nvSpPr>
            <p:spPr>
              <a:xfrm>
                <a:off x="5080000" y="6770953"/>
                <a:ext cx="2153400" cy="1296383"/>
              </a:xfrm>
              <a:custGeom>
                <a:rect b="b" l="l" r="r" t="t"/>
                <a:pathLst>
                  <a:path extrusionOk="0" h="1296383" w="2153400">
                    <a:moveTo>
                      <a:pt x="127000" y="1233167"/>
                    </a:moveTo>
                    <a:cubicBezTo>
                      <a:pt x="126844" y="1198208"/>
                      <a:pt x="98459" y="1169951"/>
                      <a:pt x="63500" y="1169951"/>
                    </a:cubicBezTo>
                    <a:cubicBezTo>
                      <a:pt x="28541" y="1169951"/>
                      <a:pt x="156" y="1198208"/>
                      <a:pt x="0" y="1233167"/>
                    </a:cubicBezTo>
                    <a:cubicBezTo>
                      <a:pt x="156" y="1268126"/>
                      <a:pt x="28541" y="1296383"/>
                      <a:pt x="63500" y="1296383"/>
                    </a:cubicBezTo>
                    <a:cubicBezTo>
                      <a:pt x="98459" y="1296383"/>
                      <a:pt x="126844" y="1268126"/>
                      <a:pt x="127000" y="1233167"/>
                    </a:cubicBezTo>
                    <a:close/>
                    <a:moveTo>
                      <a:pt x="49098" y="1208487"/>
                    </a:moveTo>
                    <a:cubicBezTo>
                      <a:pt x="35528" y="1216469"/>
                      <a:pt x="30970" y="1233923"/>
                      <a:pt x="38905" y="1247520"/>
                    </a:cubicBezTo>
                    <a:cubicBezTo>
                      <a:pt x="46840" y="1261116"/>
                      <a:pt x="64278" y="1265735"/>
                      <a:pt x="77902" y="1257847"/>
                    </a:cubicBezTo>
                    <a:lnTo>
                      <a:pt x="2135302" y="57229"/>
                    </a:lnTo>
                    <a:cubicBezTo>
                      <a:pt x="2148854" y="49240"/>
                      <a:pt x="2153400" y="31798"/>
                      <a:pt x="2145470" y="18211"/>
                    </a:cubicBezTo>
                    <a:cubicBezTo>
                      <a:pt x="2137541" y="4623"/>
                      <a:pt x="2120121" y="0"/>
                      <a:pt x="2106498" y="786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41"/>
              <p:cNvSpPr/>
              <p:nvPr/>
            </p:nvSpPr>
            <p:spPr>
              <a:xfrm>
                <a:off x="7137400" y="6740285"/>
                <a:ext cx="2184400" cy="126433"/>
              </a:xfrm>
              <a:custGeom>
                <a:rect b="b" l="l" r="r" t="t"/>
                <a:pathLst>
                  <a:path extrusionOk="0" h="126433" w="2184400">
                    <a:moveTo>
                      <a:pt x="127000" y="63217"/>
                    </a:moveTo>
                    <a:cubicBezTo>
                      <a:pt x="126843" y="28258"/>
                      <a:pt x="98460" y="0"/>
                      <a:pt x="63500" y="0"/>
                    </a:cubicBezTo>
                    <a:cubicBezTo>
                      <a:pt x="28540" y="0"/>
                      <a:pt x="157" y="28258"/>
                      <a:pt x="0" y="63217"/>
                    </a:cubicBezTo>
                    <a:cubicBezTo>
                      <a:pt x="157" y="98176"/>
                      <a:pt x="28540" y="126433"/>
                      <a:pt x="63500" y="126433"/>
                    </a:cubicBezTo>
                    <a:cubicBezTo>
                      <a:pt x="98460" y="126433"/>
                      <a:pt x="126843" y="98176"/>
                      <a:pt x="127000" y="63217"/>
                    </a:cubicBezTo>
                    <a:close/>
                    <a:moveTo>
                      <a:pt x="63500" y="34642"/>
                    </a:moveTo>
                    <a:cubicBezTo>
                      <a:pt x="47768" y="34712"/>
                      <a:pt x="35052" y="47485"/>
                      <a:pt x="35052" y="63217"/>
                    </a:cubicBezTo>
                    <a:cubicBezTo>
                      <a:pt x="35052" y="78948"/>
                      <a:pt x="47768" y="91721"/>
                      <a:pt x="63500" y="91792"/>
                    </a:cubicBezTo>
                    <a:lnTo>
                      <a:pt x="2120900" y="91792"/>
                    </a:lnTo>
                    <a:cubicBezTo>
                      <a:pt x="2136632" y="91721"/>
                      <a:pt x="2149348" y="78948"/>
                      <a:pt x="2149348" y="63217"/>
                    </a:cubicBezTo>
                    <a:cubicBezTo>
                      <a:pt x="2149348" y="47485"/>
                      <a:pt x="2136632" y="34712"/>
                      <a:pt x="2120900" y="34642"/>
                    </a:cubicBezTo>
                    <a:close/>
                    <a:moveTo>
                      <a:pt x="2184400" y="63217"/>
                    </a:moveTo>
                    <a:cubicBezTo>
                      <a:pt x="2184243" y="28258"/>
                      <a:pt x="2155860" y="0"/>
                      <a:pt x="2120900" y="0"/>
                    </a:cubicBezTo>
                    <a:cubicBezTo>
                      <a:pt x="2085940" y="0"/>
                      <a:pt x="2057557" y="28258"/>
                      <a:pt x="2057400" y="63217"/>
                    </a:cubicBezTo>
                    <a:cubicBezTo>
                      <a:pt x="2057557" y="98176"/>
                      <a:pt x="2085940" y="126433"/>
                      <a:pt x="2120900" y="126433"/>
                    </a:cubicBezTo>
                    <a:cubicBezTo>
                      <a:pt x="2155860" y="126433"/>
                      <a:pt x="2184243" y="98176"/>
                      <a:pt x="2184400" y="632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96" name="Google Shape;696;p41"/>
          <p:cNvSpPr txBox="1"/>
          <p:nvPr/>
        </p:nvSpPr>
        <p:spPr>
          <a:xfrm>
            <a:off x="914400" y="8671293"/>
            <a:ext cx="5886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Elaborate on what you want to discuss. 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697" name="Google Shape;697;p41"/>
          <p:cNvSpPr txBox="1"/>
          <p:nvPr/>
        </p:nvSpPr>
        <p:spPr>
          <a:xfrm>
            <a:off x="914400" y="1271587"/>
            <a:ext cx="7554600" cy="23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WRITE YOUR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TOPIC OR IDEA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698" name="Google Shape;698;p41"/>
          <p:cNvCxnSpPr/>
          <p:nvPr/>
        </p:nvCxnSpPr>
        <p:spPr>
          <a:xfrm rot="-5400000">
            <a:off x="12030075" y="5129213"/>
            <a:ext cx="102870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99" name="Google Shape;699;p41"/>
          <p:cNvGrpSpPr/>
          <p:nvPr/>
        </p:nvGrpSpPr>
        <p:grpSpPr>
          <a:xfrm>
            <a:off x="17626486" y="741254"/>
            <a:ext cx="276975" cy="8804393"/>
            <a:chOff x="24401" y="0"/>
            <a:chExt cx="369300" cy="11739191"/>
          </a:xfrm>
        </p:grpSpPr>
        <p:sp>
          <p:nvSpPr>
            <p:cNvPr id="700" name="Google Shape;700;p41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701" name="Google Shape;701;p41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1759" y="5754272"/>
            <a:ext cx="3759252" cy="379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5421" y="5754272"/>
            <a:ext cx="2432466" cy="379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65433" y="5754272"/>
            <a:ext cx="4270746" cy="24706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Google Shape;120;p15"/>
          <p:cNvGrpSpPr/>
          <p:nvPr/>
        </p:nvGrpSpPr>
        <p:grpSpPr>
          <a:xfrm>
            <a:off x="773184" y="2816534"/>
            <a:ext cx="4622841" cy="2694792"/>
            <a:chOff x="0" y="-123825"/>
            <a:chExt cx="6163788" cy="3593057"/>
          </a:xfrm>
        </p:grpSpPr>
        <p:sp>
          <p:nvSpPr>
            <p:cNvPr id="121" name="Google Shape;121;p15"/>
            <p:cNvSpPr txBox="1"/>
            <p:nvPr/>
          </p:nvSpPr>
          <p:spPr>
            <a:xfrm>
              <a:off x="38088" y="1581032"/>
              <a:ext cx="6125700" cy="188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Click on the "Canva" button next to 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this presentation. Start editing your presentation. You may need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to sign in to your Canva account.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122" name="Google Shape;122;p15"/>
            <p:cNvSpPr txBox="1"/>
            <p:nvPr/>
          </p:nvSpPr>
          <p:spPr>
            <a:xfrm>
              <a:off x="38100" y="-123825"/>
              <a:ext cx="1629000" cy="139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799"/>
                <a:buFont typeface="Arial"/>
                <a:buNone/>
              </a:pPr>
              <a:r>
                <a:rPr b="0" i="0" lang="en-US" sz="6799" u="none" cap="none" strike="noStrike">
                  <a:solidFill>
                    <a:srgbClr val="CFC9BD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01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cxnSp>
          <p:nvCxnSpPr>
            <p:cNvPr id="123" name="Google Shape;123;p15"/>
            <p:cNvCxnSpPr/>
            <p:nvPr/>
          </p:nvCxnSpPr>
          <p:spPr>
            <a:xfrm>
              <a:off x="0" y="1398980"/>
              <a:ext cx="6125660" cy="0"/>
            </a:xfrm>
            <a:prstGeom prst="straightConnector1">
              <a:avLst/>
            </a:prstGeom>
            <a:noFill/>
            <a:ln cap="flat" cmpd="sng" w="38100">
              <a:solidFill>
                <a:srgbClr val="CFC9BD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24" name="Google Shape;124;p15"/>
          <p:cNvGrpSpPr/>
          <p:nvPr/>
        </p:nvGrpSpPr>
        <p:grpSpPr>
          <a:xfrm>
            <a:off x="6864670" y="2817776"/>
            <a:ext cx="4083705" cy="2324070"/>
            <a:chOff x="0" y="-123825"/>
            <a:chExt cx="5444940" cy="3098760"/>
          </a:xfrm>
        </p:grpSpPr>
        <p:sp>
          <p:nvSpPr>
            <p:cNvPr id="125" name="Google Shape;125;p15"/>
            <p:cNvSpPr txBox="1"/>
            <p:nvPr/>
          </p:nvSpPr>
          <p:spPr>
            <a:xfrm>
              <a:off x="0" y="-123825"/>
              <a:ext cx="1629000" cy="139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799"/>
                <a:buFont typeface="Arial"/>
                <a:buNone/>
              </a:pPr>
              <a:r>
                <a:rPr b="0" i="0" lang="en-US" sz="6799" u="none" cap="none" strike="noStrike">
                  <a:solidFill>
                    <a:srgbClr val="CFC9BD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02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26" name="Google Shape;126;p15"/>
            <p:cNvSpPr txBox="1"/>
            <p:nvPr/>
          </p:nvSpPr>
          <p:spPr>
            <a:xfrm>
              <a:off x="159540" y="1579335"/>
              <a:ext cx="5285400" cy="139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Click on the "Share" button on the top right corner in Canva and click on "More" at the bottom of the menu.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cxnSp>
          <p:nvCxnSpPr>
            <p:cNvPr id="127" name="Google Shape;127;p15"/>
            <p:cNvCxnSpPr/>
            <p:nvPr/>
          </p:nvCxnSpPr>
          <p:spPr>
            <a:xfrm>
              <a:off x="208127" y="1397323"/>
              <a:ext cx="4724760" cy="0"/>
            </a:xfrm>
            <a:prstGeom prst="straightConnector1">
              <a:avLst/>
            </a:prstGeom>
            <a:noFill/>
            <a:ln cap="flat" cmpd="sng" w="38100">
              <a:solidFill>
                <a:srgbClr val="CFC9BD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28" name="Google Shape;128;p15"/>
          <p:cNvGrpSpPr/>
          <p:nvPr/>
        </p:nvGrpSpPr>
        <p:grpSpPr>
          <a:xfrm>
            <a:off x="12265425" y="2817776"/>
            <a:ext cx="4639950" cy="2319324"/>
            <a:chOff x="-11" y="-123825"/>
            <a:chExt cx="6186600" cy="3092432"/>
          </a:xfrm>
        </p:grpSpPr>
        <p:sp>
          <p:nvSpPr>
            <p:cNvPr id="129" name="Google Shape;129;p15"/>
            <p:cNvSpPr txBox="1"/>
            <p:nvPr/>
          </p:nvSpPr>
          <p:spPr>
            <a:xfrm>
              <a:off x="0" y="-123825"/>
              <a:ext cx="1629000" cy="139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799"/>
                <a:buFont typeface="Arial"/>
                <a:buNone/>
              </a:pPr>
              <a:r>
                <a:rPr b="0" i="0" lang="en-US" sz="6799" u="none" cap="none" strike="noStrike">
                  <a:solidFill>
                    <a:srgbClr val="CFC9BD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03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30" name="Google Shape;130;p15"/>
            <p:cNvSpPr txBox="1"/>
            <p:nvPr/>
          </p:nvSpPr>
          <p:spPr>
            <a:xfrm>
              <a:off x="-11" y="1573007"/>
              <a:ext cx="6186600" cy="139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Enter "PowerPoint" in the search bar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and click on the PowerPoint icon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to download.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cxnSp>
          <p:nvCxnSpPr>
            <p:cNvPr id="131" name="Google Shape;131;p15"/>
            <p:cNvCxnSpPr/>
            <p:nvPr/>
          </p:nvCxnSpPr>
          <p:spPr>
            <a:xfrm>
              <a:off x="0" y="1397323"/>
              <a:ext cx="4724760" cy="0"/>
            </a:xfrm>
            <a:prstGeom prst="straightConnector1">
              <a:avLst/>
            </a:prstGeom>
            <a:noFill/>
            <a:ln cap="flat" cmpd="sng" w="38100">
              <a:solidFill>
                <a:srgbClr val="CFC9BD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32" name="Google Shape;132;p15"/>
          <p:cNvSpPr txBox="1"/>
          <p:nvPr/>
        </p:nvSpPr>
        <p:spPr>
          <a:xfrm>
            <a:off x="914400" y="742950"/>
            <a:ext cx="16344900" cy="17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DOWNLOAD THIS PRESENTATION AS A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POWERPOINT TEMPLATE IN 3 STEPS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133" name="Google Shape;133;p15"/>
          <p:cNvCxnSpPr/>
          <p:nvPr/>
        </p:nvCxnSpPr>
        <p:spPr>
          <a:xfrm rot="-5400000">
            <a:off x="12030075" y="5129213"/>
            <a:ext cx="102870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34" name="Google Shape;134;p15"/>
          <p:cNvGrpSpPr/>
          <p:nvPr/>
        </p:nvGrpSpPr>
        <p:grpSpPr>
          <a:xfrm>
            <a:off x="17626486" y="741254"/>
            <a:ext cx="276975" cy="8804393"/>
            <a:chOff x="24401" y="0"/>
            <a:chExt cx="369300" cy="11739191"/>
          </a:xfrm>
        </p:grpSpPr>
        <p:sp>
          <p:nvSpPr>
            <p:cNvPr id="135" name="Google Shape;135;p15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136" name="Google Shape;136;p15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Google Shape;706;p42"/>
          <p:cNvPicPr preferRelativeResize="0"/>
          <p:nvPr/>
        </p:nvPicPr>
        <p:blipFill rotWithShape="1">
          <a:blip r:embed="rId3">
            <a:alphaModFix/>
          </a:blip>
          <a:srcRect b="25118" l="18540" r="5967" t="20425"/>
          <a:stretch/>
        </p:blipFill>
        <p:spPr>
          <a:xfrm>
            <a:off x="14566404" y="7523213"/>
            <a:ext cx="1462339" cy="158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42"/>
          <p:cNvPicPr preferRelativeResize="0"/>
          <p:nvPr/>
        </p:nvPicPr>
        <p:blipFill rotWithShape="1">
          <a:blip r:embed="rId4">
            <a:alphaModFix/>
          </a:blip>
          <a:srcRect b="34834" l="66074" r="6507" t="20868"/>
          <a:stretch/>
        </p:blipFill>
        <p:spPr>
          <a:xfrm>
            <a:off x="4477885" y="4685118"/>
            <a:ext cx="1462339" cy="15750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8" name="Google Shape;708;p42"/>
          <p:cNvCxnSpPr/>
          <p:nvPr/>
        </p:nvCxnSpPr>
        <p:spPr>
          <a:xfrm>
            <a:off x="8094360" y="3834411"/>
            <a:ext cx="2099279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9" name="Google Shape;709;p42"/>
          <p:cNvCxnSpPr/>
          <p:nvPr/>
        </p:nvCxnSpPr>
        <p:spPr>
          <a:xfrm>
            <a:off x="1940787" y="9104520"/>
            <a:ext cx="2099279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0" name="Google Shape;710;p42"/>
          <p:cNvCxnSpPr/>
          <p:nvPr/>
        </p:nvCxnSpPr>
        <p:spPr>
          <a:xfrm>
            <a:off x="6234726" y="9104520"/>
            <a:ext cx="2099279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1" name="Google Shape;711;p42"/>
          <p:cNvCxnSpPr/>
          <p:nvPr/>
        </p:nvCxnSpPr>
        <p:spPr>
          <a:xfrm>
            <a:off x="9953995" y="9104520"/>
            <a:ext cx="2099279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2" name="Google Shape;712;p42"/>
          <p:cNvCxnSpPr/>
          <p:nvPr/>
        </p:nvCxnSpPr>
        <p:spPr>
          <a:xfrm>
            <a:off x="14247934" y="9104520"/>
            <a:ext cx="2099279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13" name="Google Shape;713;p42"/>
          <p:cNvPicPr preferRelativeResize="0"/>
          <p:nvPr/>
        </p:nvPicPr>
        <p:blipFill rotWithShape="1">
          <a:blip r:embed="rId5">
            <a:alphaModFix/>
          </a:blip>
          <a:srcRect b="50697" l="7921" r="23372" t="0"/>
          <a:stretch/>
        </p:blipFill>
        <p:spPr>
          <a:xfrm>
            <a:off x="8412831" y="2259383"/>
            <a:ext cx="1462339" cy="157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42"/>
          <p:cNvPicPr preferRelativeResize="0"/>
          <p:nvPr/>
        </p:nvPicPr>
        <p:blipFill rotWithShape="1">
          <a:blip r:embed="rId6">
            <a:alphaModFix/>
          </a:blip>
          <a:srcRect b="39800" l="14946" r="19326" t="13006"/>
          <a:stretch/>
        </p:blipFill>
        <p:spPr>
          <a:xfrm>
            <a:off x="10272465" y="7523213"/>
            <a:ext cx="1462339" cy="157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42"/>
          <p:cNvPicPr preferRelativeResize="0"/>
          <p:nvPr/>
        </p:nvPicPr>
        <p:blipFill rotWithShape="1">
          <a:blip r:embed="rId7">
            <a:alphaModFix/>
          </a:blip>
          <a:srcRect b="52026" l="10305" r="25793" t="1733"/>
          <a:stretch/>
        </p:blipFill>
        <p:spPr>
          <a:xfrm>
            <a:off x="2259257" y="7523213"/>
            <a:ext cx="1462339" cy="158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42"/>
          <p:cNvPicPr preferRelativeResize="0"/>
          <p:nvPr/>
        </p:nvPicPr>
        <p:blipFill rotWithShape="1">
          <a:blip r:embed="rId8">
            <a:alphaModFix/>
          </a:blip>
          <a:srcRect b="50702" l="9327" r="30913" t="6389"/>
          <a:stretch/>
        </p:blipFill>
        <p:spPr>
          <a:xfrm>
            <a:off x="6553196" y="7523213"/>
            <a:ext cx="1462339" cy="15750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7" name="Google Shape;717;p42"/>
          <p:cNvCxnSpPr/>
          <p:nvPr/>
        </p:nvCxnSpPr>
        <p:spPr>
          <a:xfrm>
            <a:off x="1779212" y="1774463"/>
            <a:ext cx="14729575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8" name="Google Shape;718;p42"/>
          <p:cNvCxnSpPr/>
          <p:nvPr/>
        </p:nvCxnSpPr>
        <p:spPr>
          <a:xfrm>
            <a:off x="1779212" y="1028700"/>
            <a:ext cx="14729575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19" name="Google Shape;719;p42"/>
          <p:cNvGrpSpPr/>
          <p:nvPr/>
        </p:nvGrpSpPr>
        <p:grpSpPr>
          <a:xfrm>
            <a:off x="7929136" y="3955854"/>
            <a:ext cx="2429700" cy="624998"/>
            <a:chOff x="7929136" y="3955854"/>
            <a:chExt cx="2429700" cy="624998"/>
          </a:xfrm>
        </p:grpSpPr>
        <p:sp>
          <p:nvSpPr>
            <p:cNvPr id="720" name="Google Shape;720;p42"/>
            <p:cNvSpPr txBox="1"/>
            <p:nvPr/>
          </p:nvSpPr>
          <p:spPr>
            <a:xfrm>
              <a:off x="7929136" y="3955854"/>
              <a:ext cx="2429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NAME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721" name="Google Shape;721;p42"/>
            <p:cNvSpPr txBox="1"/>
            <p:nvPr/>
          </p:nvSpPr>
          <p:spPr>
            <a:xfrm>
              <a:off x="7929136" y="4273052"/>
              <a:ext cx="2429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1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99"/>
                <a:buFont typeface="Arial"/>
                <a:buNone/>
              </a:pPr>
              <a:r>
                <a:rPr b="0" i="0" lang="en-US" sz="1999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Title or Position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sp>
        <p:nvSpPr>
          <p:cNvPr id="722" name="Google Shape;722;p42"/>
          <p:cNvSpPr txBox="1"/>
          <p:nvPr/>
        </p:nvSpPr>
        <p:spPr>
          <a:xfrm>
            <a:off x="5137396" y="1230131"/>
            <a:ext cx="80133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ADD A CHART PAGE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723" name="Google Shape;723;p42"/>
          <p:cNvCxnSpPr/>
          <p:nvPr/>
        </p:nvCxnSpPr>
        <p:spPr>
          <a:xfrm>
            <a:off x="12029306" y="6260145"/>
            <a:ext cx="2099279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4" name="Google Shape;724;p42"/>
          <p:cNvCxnSpPr/>
          <p:nvPr/>
        </p:nvCxnSpPr>
        <p:spPr>
          <a:xfrm>
            <a:off x="4159415" y="6260145"/>
            <a:ext cx="20994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25" name="Google Shape;725;p42"/>
          <p:cNvPicPr preferRelativeResize="0"/>
          <p:nvPr/>
        </p:nvPicPr>
        <p:blipFill rotWithShape="1">
          <a:blip r:embed="rId9">
            <a:alphaModFix/>
          </a:blip>
          <a:srcRect b="51816" l="22790" r="10104" t="0"/>
          <a:stretch/>
        </p:blipFill>
        <p:spPr>
          <a:xfrm>
            <a:off x="12347776" y="4685118"/>
            <a:ext cx="1462339" cy="15750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6" name="Google Shape;726;p42"/>
          <p:cNvGrpSpPr/>
          <p:nvPr/>
        </p:nvGrpSpPr>
        <p:grpSpPr>
          <a:xfrm>
            <a:off x="3994191" y="6457702"/>
            <a:ext cx="2429700" cy="624998"/>
            <a:chOff x="3994191" y="6457702"/>
            <a:chExt cx="2429700" cy="624998"/>
          </a:xfrm>
        </p:grpSpPr>
        <p:sp>
          <p:nvSpPr>
            <p:cNvPr id="727" name="Google Shape;727;p42"/>
            <p:cNvSpPr txBox="1"/>
            <p:nvPr/>
          </p:nvSpPr>
          <p:spPr>
            <a:xfrm>
              <a:off x="3994191" y="6457702"/>
              <a:ext cx="2429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NAME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728" name="Google Shape;728;p42"/>
            <p:cNvSpPr txBox="1"/>
            <p:nvPr/>
          </p:nvSpPr>
          <p:spPr>
            <a:xfrm>
              <a:off x="3994191" y="6774900"/>
              <a:ext cx="2429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1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99"/>
                <a:buFont typeface="Arial"/>
                <a:buNone/>
              </a:pPr>
              <a:r>
                <a:rPr b="0" i="0" lang="en-US" sz="1999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Title or Position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729" name="Google Shape;729;p42"/>
          <p:cNvGrpSpPr/>
          <p:nvPr/>
        </p:nvGrpSpPr>
        <p:grpSpPr>
          <a:xfrm>
            <a:off x="1779212" y="9297401"/>
            <a:ext cx="2429700" cy="624998"/>
            <a:chOff x="1779212" y="9297401"/>
            <a:chExt cx="2429700" cy="624998"/>
          </a:xfrm>
        </p:grpSpPr>
        <p:sp>
          <p:nvSpPr>
            <p:cNvPr id="730" name="Google Shape;730;p42"/>
            <p:cNvSpPr txBox="1"/>
            <p:nvPr/>
          </p:nvSpPr>
          <p:spPr>
            <a:xfrm>
              <a:off x="1779212" y="9297401"/>
              <a:ext cx="2429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NAME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731" name="Google Shape;731;p42"/>
            <p:cNvSpPr txBox="1"/>
            <p:nvPr/>
          </p:nvSpPr>
          <p:spPr>
            <a:xfrm>
              <a:off x="1779212" y="9614599"/>
              <a:ext cx="2429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1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99"/>
                <a:buFont typeface="Arial"/>
                <a:buNone/>
              </a:pPr>
              <a:r>
                <a:rPr b="0" i="0" lang="en-US" sz="1999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Title or Position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732" name="Google Shape;732;p42"/>
          <p:cNvGrpSpPr/>
          <p:nvPr/>
        </p:nvGrpSpPr>
        <p:grpSpPr>
          <a:xfrm>
            <a:off x="6069502" y="9297401"/>
            <a:ext cx="2429700" cy="624998"/>
            <a:chOff x="6069502" y="9297401"/>
            <a:chExt cx="2429700" cy="624998"/>
          </a:xfrm>
        </p:grpSpPr>
        <p:sp>
          <p:nvSpPr>
            <p:cNvPr id="733" name="Google Shape;733;p42"/>
            <p:cNvSpPr txBox="1"/>
            <p:nvPr/>
          </p:nvSpPr>
          <p:spPr>
            <a:xfrm>
              <a:off x="6069502" y="9297401"/>
              <a:ext cx="2429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NAME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734" name="Google Shape;734;p42"/>
            <p:cNvSpPr txBox="1"/>
            <p:nvPr/>
          </p:nvSpPr>
          <p:spPr>
            <a:xfrm>
              <a:off x="6069502" y="9614599"/>
              <a:ext cx="2429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1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99"/>
                <a:buFont typeface="Arial"/>
                <a:buNone/>
              </a:pPr>
              <a:r>
                <a:rPr b="0" i="0" lang="en-US" sz="1999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Title or Position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735" name="Google Shape;735;p42"/>
          <p:cNvGrpSpPr/>
          <p:nvPr/>
        </p:nvGrpSpPr>
        <p:grpSpPr>
          <a:xfrm>
            <a:off x="9788771" y="9297401"/>
            <a:ext cx="2429700" cy="624998"/>
            <a:chOff x="9788771" y="9297401"/>
            <a:chExt cx="2429700" cy="624998"/>
          </a:xfrm>
        </p:grpSpPr>
        <p:sp>
          <p:nvSpPr>
            <p:cNvPr id="736" name="Google Shape;736;p42"/>
            <p:cNvSpPr txBox="1"/>
            <p:nvPr/>
          </p:nvSpPr>
          <p:spPr>
            <a:xfrm>
              <a:off x="9788771" y="9297401"/>
              <a:ext cx="2429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NAME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737" name="Google Shape;737;p42"/>
            <p:cNvSpPr txBox="1"/>
            <p:nvPr/>
          </p:nvSpPr>
          <p:spPr>
            <a:xfrm>
              <a:off x="9788771" y="9614599"/>
              <a:ext cx="2429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1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99"/>
                <a:buFont typeface="Arial"/>
                <a:buNone/>
              </a:pPr>
              <a:r>
                <a:rPr b="0" i="0" lang="en-US" sz="1999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Title or Position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738" name="Google Shape;738;p42"/>
          <p:cNvGrpSpPr/>
          <p:nvPr/>
        </p:nvGrpSpPr>
        <p:grpSpPr>
          <a:xfrm>
            <a:off x="14082710" y="9297401"/>
            <a:ext cx="2429700" cy="624998"/>
            <a:chOff x="14082710" y="9297401"/>
            <a:chExt cx="2429700" cy="624998"/>
          </a:xfrm>
        </p:grpSpPr>
        <p:sp>
          <p:nvSpPr>
            <p:cNvPr id="739" name="Google Shape;739;p42"/>
            <p:cNvSpPr txBox="1"/>
            <p:nvPr/>
          </p:nvSpPr>
          <p:spPr>
            <a:xfrm>
              <a:off x="14082710" y="9297401"/>
              <a:ext cx="2429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NAME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740" name="Google Shape;740;p42"/>
            <p:cNvSpPr txBox="1"/>
            <p:nvPr/>
          </p:nvSpPr>
          <p:spPr>
            <a:xfrm>
              <a:off x="14082710" y="9614599"/>
              <a:ext cx="2429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1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99"/>
                <a:buFont typeface="Arial"/>
                <a:buNone/>
              </a:pPr>
              <a:r>
                <a:rPr b="0" i="0" lang="en-US" sz="1999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Title or Position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741" name="Google Shape;741;p42"/>
          <p:cNvGrpSpPr/>
          <p:nvPr/>
        </p:nvGrpSpPr>
        <p:grpSpPr>
          <a:xfrm>
            <a:off x="11864082" y="6457702"/>
            <a:ext cx="2429700" cy="624998"/>
            <a:chOff x="11864082" y="6457702"/>
            <a:chExt cx="2429700" cy="624998"/>
          </a:xfrm>
        </p:grpSpPr>
        <p:sp>
          <p:nvSpPr>
            <p:cNvPr id="742" name="Google Shape;742;p42"/>
            <p:cNvSpPr txBox="1"/>
            <p:nvPr/>
          </p:nvSpPr>
          <p:spPr>
            <a:xfrm>
              <a:off x="11864082" y="6457702"/>
              <a:ext cx="2429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NAME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743" name="Google Shape;743;p42"/>
            <p:cNvSpPr txBox="1"/>
            <p:nvPr/>
          </p:nvSpPr>
          <p:spPr>
            <a:xfrm>
              <a:off x="11864082" y="6774900"/>
              <a:ext cx="2429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1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99"/>
                <a:buFont typeface="Arial"/>
                <a:buNone/>
              </a:pPr>
              <a:r>
                <a:rPr b="0" i="0" lang="en-US" sz="1999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Title or Position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43"/>
          <p:cNvSpPr txBox="1"/>
          <p:nvPr/>
        </p:nvSpPr>
        <p:spPr>
          <a:xfrm>
            <a:off x="1028700" y="7588250"/>
            <a:ext cx="50592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Use these design resources in your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Canva Presentation. Happy designing! 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Don't forget to delete this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page before presenting. 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pic>
        <p:nvPicPr>
          <p:cNvPr id="749" name="Google Shape;74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20235" y="1201256"/>
            <a:ext cx="832459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70002" y="1128165"/>
            <a:ext cx="862097" cy="86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59622" y="1053200"/>
            <a:ext cx="704739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35855" y="1201256"/>
            <a:ext cx="1164950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047264" y="1128165"/>
            <a:ext cx="862097" cy="86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364741" y="1053200"/>
            <a:ext cx="1119949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336885" y="1053200"/>
            <a:ext cx="675298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837249" y="1053200"/>
            <a:ext cx="732340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505196" y="3064911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818805" y="3064911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32414" y="3064911"/>
            <a:ext cx="856263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436352" y="3060768"/>
            <a:ext cx="714074" cy="87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2598101" y="3064911"/>
            <a:ext cx="903609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4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3952783" y="3064911"/>
            <a:ext cx="757464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4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5415097" y="3064911"/>
            <a:ext cx="857832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43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6640108" y="3165916"/>
            <a:ext cx="1110978" cy="66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43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529092" y="4980429"/>
            <a:ext cx="885701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43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167192" y="4980429"/>
            <a:ext cx="761703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43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0681294" y="4980429"/>
            <a:ext cx="761703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43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2195396" y="4980429"/>
            <a:ext cx="760318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43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3708114" y="4980429"/>
            <a:ext cx="827938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43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5288451" y="4980429"/>
            <a:ext cx="614902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43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6655752" y="5046621"/>
            <a:ext cx="1095335" cy="62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43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517850" y="6679656"/>
            <a:ext cx="914303" cy="81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43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8869538" y="6647007"/>
            <a:ext cx="642709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43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949632" y="6647007"/>
            <a:ext cx="827027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43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1214044" y="6647007"/>
            <a:ext cx="644312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43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2295741" y="6739185"/>
            <a:ext cx="1158432" cy="697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43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3891558" y="6647007"/>
            <a:ext cx="1117135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43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5446078" y="6647007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43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6764984" y="6647007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43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7724342" y="8479532"/>
            <a:ext cx="424245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43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768216" y="8479532"/>
            <a:ext cx="61056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43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9998413" y="8479532"/>
            <a:ext cx="68079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43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1298840" y="8479532"/>
            <a:ext cx="39701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3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2315482" y="8479532"/>
            <a:ext cx="78829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43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3723404" y="8479532"/>
            <a:ext cx="963470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43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5306502" y="8580080"/>
            <a:ext cx="838854" cy="58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43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6858720" y="8479532"/>
            <a:ext cx="689398" cy="7882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8" name="Google Shape;788;p43"/>
          <p:cNvCxnSpPr/>
          <p:nvPr/>
        </p:nvCxnSpPr>
        <p:spPr>
          <a:xfrm rot="5400000">
            <a:off x="1440722" y="5129212"/>
            <a:ext cx="102870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89" name="Google Shape;789;p43"/>
          <p:cNvSpPr txBox="1"/>
          <p:nvPr/>
        </p:nvSpPr>
        <p:spPr>
          <a:xfrm>
            <a:off x="914400" y="1271587"/>
            <a:ext cx="5208000" cy="23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RESOURCE 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Page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Google Shape;794;p44"/>
          <p:cNvPicPr preferRelativeResize="0"/>
          <p:nvPr/>
        </p:nvPicPr>
        <p:blipFill rotWithShape="1">
          <a:blip r:embed="rId3">
            <a:alphaModFix amt="20999"/>
          </a:blip>
          <a:srcRect b="7786" l="0" r="0" t="778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44"/>
          <p:cNvPicPr preferRelativeResize="0"/>
          <p:nvPr/>
        </p:nvPicPr>
        <p:blipFill rotWithShape="1">
          <a:blip r:embed="rId4">
            <a:alphaModFix/>
          </a:blip>
          <a:srcRect b="5934" l="0" r="0" t="5934"/>
          <a:stretch/>
        </p:blipFill>
        <p:spPr>
          <a:xfrm>
            <a:off x="7074009" y="1028700"/>
            <a:ext cx="4139982" cy="866016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44"/>
          <p:cNvSpPr txBox="1"/>
          <p:nvPr/>
        </p:nvSpPr>
        <p:spPr>
          <a:xfrm>
            <a:off x="2729011" y="3485089"/>
            <a:ext cx="128484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</a:pPr>
            <a:r>
              <a:rPr b="0" i="0" lang="en-US" sz="7500" u="none" cap="none" strike="noStrike">
                <a:solidFill>
                  <a:srgbClr val="EBE8E2"/>
                </a:solidFill>
                <a:latin typeface="Merriweather"/>
                <a:ea typeface="Merriweather"/>
                <a:cs typeface="Merriweather"/>
                <a:sym typeface="Merriweather"/>
              </a:rPr>
              <a:t>Free templates for all your presentation needs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97" name="Google Shape;797;p44"/>
          <p:cNvSpPr txBox="1"/>
          <p:nvPr/>
        </p:nvSpPr>
        <p:spPr>
          <a:xfrm>
            <a:off x="981941" y="8319297"/>
            <a:ext cx="38391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EBE8E2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For PowerPoint,</a:t>
            </a:r>
            <a:endParaRPr b="0" i="0" sz="20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EBE8E2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Google Slides, and Canva</a:t>
            </a:r>
            <a:endParaRPr b="0" i="0" sz="20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798" name="Google Shape;798;p44"/>
          <p:cNvSpPr txBox="1"/>
          <p:nvPr/>
        </p:nvSpPr>
        <p:spPr>
          <a:xfrm>
            <a:off x="5012392" y="8319297"/>
            <a:ext cx="38391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EBE8E2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100% free for personal</a:t>
            </a:r>
            <a:endParaRPr b="0" i="0" sz="20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EBE8E2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or commercial use</a:t>
            </a:r>
            <a:endParaRPr b="0" i="0" sz="20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799" name="Google Shape;799;p44"/>
          <p:cNvSpPr txBox="1"/>
          <p:nvPr/>
        </p:nvSpPr>
        <p:spPr>
          <a:xfrm>
            <a:off x="9106453" y="8319297"/>
            <a:ext cx="38391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EBE8E2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Ready to use, professional,</a:t>
            </a:r>
            <a:endParaRPr b="0" i="0" sz="20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EBE8E2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and customizable</a:t>
            </a:r>
            <a:endParaRPr b="0" i="0" sz="20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800" name="Google Shape;800;p44"/>
          <p:cNvSpPr txBox="1"/>
          <p:nvPr/>
        </p:nvSpPr>
        <p:spPr>
          <a:xfrm>
            <a:off x="13420258" y="8319297"/>
            <a:ext cx="38391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EBE8E2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Blow your audience away</a:t>
            </a:r>
            <a:endParaRPr b="0" i="0" sz="20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EBE8E2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with attractive visuals</a:t>
            </a:r>
            <a:endParaRPr b="0" i="0" sz="20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cxnSp>
        <p:nvCxnSpPr>
          <p:cNvPr id="801" name="Google Shape;801;p44"/>
          <p:cNvCxnSpPr/>
          <p:nvPr/>
        </p:nvCxnSpPr>
        <p:spPr>
          <a:xfrm>
            <a:off x="1128712" y="2889905"/>
            <a:ext cx="16030575" cy="0"/>
          </a:xfrm>
          <a:prstGeom prst="straightConnector1">
            <a:avLst/>
          </a:prstGeom>
          <a:noFill/>
          <a:ln cap="flat" cmpd="sng" w="28575">
            <a:solidFill>
              <a:srgbClr val="EBE8E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02" name="Google Shape;802;p44"/>
          <p:cNvCxnSpPr/>
          <p:nvPr/>
        </p:nvCxnSpPr>
        <p:spPr>
          <a:xfrm>
            <a:off x="1128712" y="6405514"/>
            <a:ext cx="16030575" cy="0"/>
          </a:xfrm>
          <a:prstGeom prst="straightConnector1">
            <a:avLst/>
          </a:prstGeom>
          <a:noFill/>
          <a:ln cap="flat" cmpd="sng" w="28575">
            <a:solidFill>
              <a:srgbClr val="EBE8E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03" name="Google Shape;803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22865" y="7281976"/>
            <a:ext cx="818095" cy="730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45123" y="7281976"/>
            <a:ext cx="761703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031596" y="7351338"/>
            <a:ext cx="616366" cy="701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4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72900" y="7196089"/>
            <a:ext cx="644312" cy="8815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7" name="Google Shape;807;p44"/>
          <p:cNvCxnSpPr/>
          <p:nvPr/>
        </p:nvCxnSpPr>
        <p:spPr>
          <a:xfrm rot="-5400000">
            <a:off x="12030075" y="5129213"/>
            <a:ext cx="102870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08" name="Google Shape;808;p44"/>
          <p:cNvGrpSpPr/>
          <p:nvPr/>
        </p:nvGrpSpPr>
        <p:grpSpPr>
          <a:xfrm>
            <a:off x="17626486" y="741254"/>
            <a:ext cx="276975" cy="8804393"/>
            <a:chOff x="24401" y="0"/>
            <a:chExt cx="369300" cy="11739191"/>
          </a:xfrm>
        </p:grpSpPr>
        <p:sp>
          <p:nvSpPr>
            <p:cNvPr id="809" name="Google Shape;809;p44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EBE8E2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EBE8E2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810" name="Google Shape;810;p44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EBE8E2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EBE8E2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65433" y="6095412"/>
            <a:ext cx="4036019" cy="22538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16"/>
          <p:cNvGrpSpPr/>
          <p:nvPr/>
        </p:nvGrpSpPr>
        <p:grpSpPr>
          <a:xfrm>
            <a:off x="12265433" y="2817776"/>
            <a:ext cx="4639950" cy="3432211"/>
            <a:chOff x="0" y="-123825"/>
            <a:chExt cx="6186600" cy="4576281"/>
          </a:xfrm>
        </p:grpSpPr>
        <p:sp>
          <p:nvSpPr>
            <p:cNvPr id="143" name="Google Shape;143;p16"/>
            <p:cNvSpPr txBox="1"/>
            <p:nvPr/>
          </p:nvSpPr>
          <p:spPr>
            <a:xfrm>
              <a:off x="0" y="1579356"/>
              <a:ext cx="6186600" cy="28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Enter "Google Drive" in the search bar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and click on the Google Drive icon to add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this design as a Google slide in your G Drive.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It will ask you to link your Google account to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Canva the first time.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1" i="0" sz="2000" u="none" cap="none" strike="noStrike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  <p:sp>
          <p:nvSpPr>
            <p:cNvPr id="144" name="Google Shape;144;p16"/>
            <p:cNvSpPr txBox="1"/>
            <p:nvPr/>
          </p:nvSpPr>
          <p:spPr>
            <a:xfrm>
              <a:off x="0" y="-123825"/>
              <a:ext cx="1629000" cy="139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799"/>
                <a:buFont typeface="Arial"/>
                <a:buNone/>
              </a:pPr>
              <a:r>
                <a:rPr b="0" i="0" lang="en-US" sz="6799" u="none" cap="none" strike="noStrike">
                  <a:solidFill>
                    <a:srgbClr val="CFC9BD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03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cxnSp>
          <p:nvCxnSpPr>
            <p:cNvPr id="145" name="Google Shape;145;p16"/>
            <p:cNvCxnSpPr/>
            <p:nvPr/>
          </p:nvCxnSpPr>
          <p:spPr>
            <a:xfrm>
              <a:off x="0" y="1397323"/>
              <a:ext cx="4724760" cy="0"/>
            </a:xfrm>
            <a:prstGeom prst="straightConnector1">
              <a:avLst/>
            </a:prstGeom>
            <a:noFill/>
            <a:ln cap="flat" cmpd="sng" w="38100">
              <a:solidFill>
                <a:srgbClr val="CFC9BD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id="146" name="Google Shape;146;p16"/>
          <p:cNvCxnSpPr/>
          <p:nvPr/>
        </p:nvCxnSpPr>
        <p:spPr>
          <a:xfrm rot="-5400000">
            <a:off x="12030075" y="5129213"/>
            <a:ext cx="102870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47" name="Google Shape;147;p16"/>
          <p:cNvGrpSpPr/>
          <p:nvPr/>
        </p:nvGrpSpPr>
        <p:grpSpPr>
          <a:xfrm>
            <a:off x="773184" y="2816534"/>
            <a:ext cx="4622841" cy="2694792"/>
            <a:chOff x="0" y="-123825"/>
            <a:chExt cx="6163788" cy="3593057"/>
          </a:xfrm>
        </p:grpSpPr>
        <p:sp>
          <p:nvSpPr>
            <p:cNvPr id="148" name="Google Shape;148;p16"/>
            <p:cNvSpPr txBox="1"/>
            <p:nvPr/>
          </p:nvSpPr>
          <p:spPr>
            <a:xfrm>
              <a:off x="38100" y="-123825"/>
              <a:ext cx="1629000" cy="139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799"/>
                <a:buFont typeface="Arial"/>
                <a:buNone/>
              </a:pPr>
              <a:r>
                <a:rPr b="0" i="0" lang="en-US" sz="6799" u="none" cap="none" strike="noStrike">
                  <a:solidFill>
                    <a:srgbClr val="CFC9BD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01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cxnSp>
          <p:nvCxnSpPr>
            <p:cNvPr id="149" name="Google Shape;149;p16"/>
            <p:cNvCxnSpPr/>
            <p:nvPr/>
          </p:nvCxnSpPr>
          <p:spPr>
            <a:xfrm>
              <a:off x="0" y="1398980"/>
              <a:ext cx="6125660" cy="0"/>
            </a:xfrm>
            <a:prstGeom prst="straightConnector1">
              <a:avLst/>
            </a:prstGeom>
            <a:noFill/>
            <a:ln cap="flat" cmpd="sng" w="38100">
              <a:solidFill>
                <a:srgbClr val="CFC9BD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50" name="Google Shape;150;p16"/>
            <p:cNvSpPr txBox="1"/>
            <p:nvPr/>
          </p:nvSpPr>
          <p:spPr>
            <a:xfrm>
              <a:off x="38088" y="1581032"/>
              <a:ext cx="6125700" cy="188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Click on the "Canva" button next to 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this presentation. Start editing your presentation. You may need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to sign in to your Canva account.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pic>
        <p:nvPicPr>
          <p:cNvPr id="151" name="Google Shape;15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1759" y="5754272"/>
            <a:ext cx="3759252" cy="3791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" name="Google Shape;152;p16"/>
          <p:cNvGrpSpPr/>
          <p:nvPr/>
        </p:nvGrpSpPr>
        <p:grpSpPr>
          <a:xfrm>
            <a:off x="6864670" y="2817776"/>
            <a:ext cx="4083705" cy="2324072"/>
            <a:chOff x="0" y="-123825"/>
            <a:chExt cx="5444940" cy="3098763"/>
          </a:xfrm>
        </p:grpSpPr>
        <p:sp>
          <p:nvSpPr>
            <p:cNvPr id="153" name="Google Shape;153;p16"/>
            <p:cNvSpPr txBox="1"/>
            <p:nvPr/>
          </p:nvSpPr>
          <p:spPr>
            <a:xfrm>
              <a:off x="0" y="-123825"/>
              <a:ext cx="1629000" cy="139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799"/>
                <a:buFont typeface="Arial"/>
                <a:buNone/>
              </a:pPr>
              <a:r>
                <a:rPr b="0" i="0" lang="en-US" sz="6799" u="none" cap="none" strike="noStrike">
                  <a:solidFill>
                    <a:srgbClr val="CFC9BD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02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cxnSp>
          <p:nvCxnSpPr>
            <p:cNvPr id="154" name="Google Shape;154;p16"/>
            <p:cNvCxnSpPr/>
            <p:nvPr/>
          </p:nvCxnSpPr>
          <p:spPr>
            <a:xfrm>
              <a:off x="208127" y="1397323"/>
              <a:ext cx="4724760" cy="0"/>
            </a:xfrm>
            <a:prstGeom prst="straightConnector1">
              <a:avLst/>
            </a:prstGeom>
            <a:noFill/>
            <a:ln cap="flat" cmpd="sng" w="38100">
              <a:solidFill>
                <a:srgbClr val="CFC9BD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55" name="Google Shape;155;p16"/>
            <p:cNvSpPr txBox="1"/>
            <p:nvPr/>
          </p:nvSpPr>
          <p:spPr>
            <a:xfrm>
              <a:off x="159540" y="1579338"/>
              <a:ext cx="5285400" cy="139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Click on the "Share" button on the top right corner in Canva and click on "More" at the bottom of the menu.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pic>
        <p:nvPicPr>
          <p:cNvPr id="156" name="Google Shape;15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85421" y="5754272"/>
            <a:ext cx="2432466" cy="379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6"/>
          <p:cNvSpPr txBox="1"/>
          <p:nvPr/>
        </p:nvSpPr>
        <p:spPr>
          <a:xfrm>
            <a:off x="914400" y="742950"/>
            <a:ext cx="16344900" cy="17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DOWNLOAD THIS PRESENTATION AS A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GOOGLE SLIDE TEMPLATE IN 3 STEPS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58" name="Google Shape;158;p16"/>
          <p:cNvGrpSpPr/>
          <p:nvPr/>
        </p:nvGrpSpPr>
        <p:grpSpPr>
          <a:xfrm>
            <a:off x="17626486" y="741254"/>
            <a:ext cx="276975" cy="8804393"/>
            <a:chOff x="24401" y="0"/>
            <a:chExt cx="369300" cy="11739191"/>
          </a:xfrm>
        </p:grpSpPr>
        <p:sp>
          <p:nvSpPr>
            <p:cNvPr id="159" name="Google Shape;159;p16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160" name="Google Shape;160;p16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 txBox="1"/>
          <p:nvPr/>
        </p:nvSpPr>
        <p:spPr>
          <a:xfrm>
            <a:off x="4707093" y="6630269"/>
            <a:ext cx="5582400" cy="26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419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Write an agenda here.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l">
              <a:lnSpc>
                <a:spcPct val="2419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Write an agenda here.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l">
              <a:lnSpc>
                <a:spcPct val="2419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Write an agenda here.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66" name="Google Shape;166;p17"/>
          <p:cNvSpPr txBox="1"/>
          <p:nvPr/>
        </p:nvSpPr>
        <p:spPr>
          <a:xfrm>
            <a:off x="11591295" y="6629732"/>
            <a:ext cx="5582400" cy="26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419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Write an agenda here.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l">
              <a:lnSpc>
                <a:spcPct val="2419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Write an agenda here.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l">
              <a:lnSpc>
                <a:spcPct val="2419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Write an agenda here.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cxnSp>
        <p:nvCxnSpPr>
          <p:cNvPr id="167" name="Google Shape;167;p17"/>
          <p:cNvCxnSpPr/>
          <p:nvPr/>
        </p:nvCxnSpPr>
        <p:spPr>
          <a:xfrm>
            <a:off x="3792693" y="7431824"/>
            <a:ext cx="133665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8" name="Google Shape;168;p17"/>
          <p:cNvCxnSpPr/>
          <p:nvPr/>
        </p:nvCxnSpPr>
        <p:spPr>
          <a:xfrm>
            <a:off x="3792693" y="8495574"/>
            <a:ext cx="133809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9" name="Google Shape;169;p17"/>
          <p:cNvCxnSpPr/>
          <p:nvPr/>
        </p:nvCxnSpPr>
        <p:spPr>
          <a:xfrm>
            <a:off x="3792693" y="9593371"/>
            <a:ext cx="133665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0" name="Google Shape;170;p17"/>
          <p:cNvCxnSpPr/>
          <p:nvPr/>
        </p:nvCxnSpPr>
        <p:spPr>
          <a:xfrm rot="-5400000">
            <a:off x="12030075" y="5129213"/>
            <a:ext cx="102870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1" name="Google Shape;171;p17"/>
          <p:cNvPicPr preferRelativeResize="0"/>
          <p:nvPr/>
        </p:nvPicPr>
        <p:blipFill rotWithShape="1">
          <a:blip r:embed="rId3">
            <a:alphaModFix/>
          </a:blip>
          <a:srcRect b="27138" l="0" r="0" t="25862"/>
          <a:stretch/>
        </p:blipFill>
        <p:spPr>
          <a:xfrm>
            <a:off x="0" y="0"/>
            <a:ext cx="17159288" cy="604821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7"/>
          <p:cNvSpPr txBox="1"/>
          <p:nvPr/>
        </p:nvSpPr>
        <p:spPr>
          <a:xfrm>
            <a:off x="914400" y="733425"/>
            <a:ext cx="10742100" cy="21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ADD AN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AGENDA PAGE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73" name="Google Shape;173;p17"/>
          <p:cNvGrpSpPr/>
          <p:nvPr/>
        </p:nvGrpSpPr>
        <p:grpSpPr>
          <a:xfrm>
            <a:off x="17626486" y="741254"/>
            <a:ext cx="276975" cy="8804393"/>
            <a:chOff x="24401" y="0"/>
            <a:chExt cx="369300" cy="11739191"/>
          </a:xfrm>
        </p:grpSpPr>
        <p:sp>
          <p:nvSpPr>
            <p:cNvPr id="174" name="Google Shape;174;p17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175" name="Google Shape;175;p17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0" name="Google Shape;180;p18"/>
          <p:cNvCxnSpPr/>
          <p:nvPr/>
        </p:nvCxnSpPr>
        <p:spPr>
          <a:xfrm>
            <a:off x="0" y="5889908"/>
            <a:ext cx="182880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1" name="Google Shape;181;p18"/>
          <p:cNvSpPr txBox="1"/>
          <p:nvPr/>
        </p:nvSpPr>
        <p:spPr>
          <a:xfrm>
            <a:off x="838200" y="4753913"/>
            <a:ext cx="3364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ADD A MAIN POINT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2" name="Google Shape;182;p18"/>
          <p:cNvSpPr txBox="1"/>
          <p:nvPr/>
        </p:nvSpPr>
        <p:spPr>
          <a:xfrm>
            <a:off x="838200" y="6531047"/>
            <a:ext cx="28182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Elaborate on what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you want to discuss.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83" name="Google Shape;183;p18"/>
          <p:cNvSpPr txBox="1"/>
          <p:nvPr/>
        </p:nvSpPr>
        <p:spPr>
          <a:xfrm>
            <a:off x="5126758" y="6531047"/>
            <a:ext cx="28182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Elaborate on what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you want to discuss.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84" name="Google Shape;184;p18"/>
          <p:cNvSpPr txBox="1"/>
          <p:nvPr/>
        </p:nvSpPr>
        <p:spPr>
          <a:xfrm>
            <a:off x="9415317" y="6531047"/>
            <a:ext cx="28182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Elaborate on what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you want to discuss.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85" name="Google Shape;185;p18"/>
          <p:cNvSpPr txBox="1"/>
          <p:nvPr/>
        </p:nvSpPr>
        <p:spPr>
          <a:xfrm>
            <a:off x="13703875" y="6531047"/>
            <a:ext cx="28182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Elaborate on what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you want to discuss.</a:t>
            </a:r>
            <a:endParaRPr b="0" i="0" sz="1400" u="none" cap="none" strike="noStrike">
              <a:solidFill>
                <a:srgbClr val="000000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86" name="Google Shape;186;p18"/>
          <p:cNvSpPr txBox="1"/>
          <p:nvPr/>
        </p:nvSpPr>
        <p:spPr>
          <a:xfrm>
            <a:off x="5126758" y="4753913"/>
            <a:ext cx="3364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ADD A MAIN POINT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87" name="Google Shape;187;p18"/>
          <p:cNvGrpSpPr/>
          <p:nvPr/>
        </p:nvGrpSpPr>
        <p:grpSpPr>
          <a:xfrm>
            <a:off x="839706" y="5585684"/>
            <a:ext cx="672112" cy="675125"/>
            <a:chOff x="2008" y="0"/>
            <a:chExt cx="896149" cy="900166"/>
          </a:xfrm>
        </p:grpSpPr>
        <p:grpSp>
          <p:nvGrpSpPr>
            <p:cNvPr id="188" name="Google Shape;188;p18"/>
            <p:cNvGrpSpPr/>
            <p:nvPr/>
          </p:nvGrpSpPr>
          <p:grpSpPr>
            <a:xfrm>
              <a:off x="2008" y="0"/>
              <a:ext cx="896149" cy="900166"/>
              <a:chOff x="1813" y="0"/>
              <a:chExt cx="809173" cy="812800"/>
            </a:xfrm>
          </p:grpSpPr>
          <p:sp>
            <p:nvSpPr>
              <p:cNvPr id="189" name="Google Shape;189;p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FC9B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1" name="Google Shape;191;p18"/>
            <p:cNvSpPr txBox="1"/>
            <p:nvPr/>
          </p:nvSpPr>
          <p:spPr>
            <a:xfrm>
              <a:off x="69299" y="196083"/>
              <a:ext cx="7362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01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grpSp>
        <p:nvGrpSpPr>
          <p:cNvPr id="192" name="Google Shape;192;p18"/>
          <p:cNvGrpSpPr/>
          <p:nvPr/>
        </p:nvGrpSpPr>
        <p:grpSpPr>
          <a:xfrm>
            <a:off x="5128264" y="5585684"/>
            <a:ext cx="672112" cy="675125"/>
            <a:chOff x="2008" y="0"/>
            <a:chExt cx="896149" cy="900166"/>
          </a:xfrm>
        </p:grpSpPr>
        <p:grpSp>
          <p:nvGrpSpPr>
            <p:cNvPr id="193" name="Google Shape;193;p18"/>
            <p:cNvGrpSpPr/>
            <p:nvPr/>
          </p:nvGrpSpPr>
          <p:grpSpPr>
            <a:xfrm>
              <a:off x="2008" y="0"/>
              <a:ext cx="896149" cy="900166"/>
              <a:chOff x="1813" y="0"/>
              <a:chExt cx="809173" cy="812800"/>
            </a:xfrm>
          </p:grpSpPr>
          <p:sp>
            <p:nvSpPr>
              <p:cNvPr id="194" name="Google Shape;194;p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FC9B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6" name="Google Shape;196;p18"/>
            <p:cNvSpPr txBox="1"/>
            <p:nvPr/>
          </p:nvSpPr>
          <p:spPr>
            <a:xfrm>
              <a:off x="69299" y="196083"/>
              <a:ext cx="7362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 Light"/>
                  <a:ea typeface="Merriweather Light"/>
                  <a:cs typeface="Merriweather Light"/>
                  <a:sym typeface="Merriweather Light"/>
                </a:rPr>
                <a:t>02</a:t>
              </a:r>
              <a:endParaRPr b="0" i="0" sz="1400" u="none" cap="none" strike="noStrike">
                <a:solidFill>
                  <a:srgbClr val="000000"/>
                </a:solidFill>
                <a:latin typeface="Merriweather Light"/>
                <a:ea typeface="Merriweather Light"/>
                <a:cs typeface="Merriweather Light"/>
                <a:sym typeface="Merriweather Light"/>
              </a:endParaRPr>
            </a:p>
          </p:txBody>
        </p:sp>
      </p:grpSp>
      <p:grpSp>
        <p:nvGrpSpPr>
          <p:cNvPr id="197" name="Google Shape;197;p18"/>
          <p:cNvGrpSpPr/>
          <p:nvPr/>
        </p:nvGrpSpPr>
        <p:grpSpPr>
          <a:xfrm>
            <a:off x="9413364" y="5585684"/>
            <a:ext cx="672112" cy="675125"/>
            <a:chOff x="2008" y="0"/>
            <a:chExt cx="896149" cy="900166"/>
          </a:xfrm>
        </p:grpSpPr>
        <p:grpSp>
          <p:nvGrpSpPr>
            <p:cNvPr id="198" name="Google Shape;198;p18"/>
            <p:cNvGrpSpPr/>
            <p:nvPr/>
          </p:nvGrpSpPr>
          <p:grpSpPr>
            <a:xfrm>
              <a:off x="2008" y="0"/>
              <a:ext cx="896149" cy="900166"/>
              <a:chOff x="1813" y="0"/>
              <a:chExt cx="809173" cy="812800"/>
            </a:xfrm>
          </p:grpSpPr>
          <p:sp>
            <p:nvSpPr>
              <p:cNvPr id="199" name="Google Shape;199;p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FC9B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1" name="Google Shape;201;p18"/>
            <p:cNvSpPr txBox="1"/>
            <p:nvPr/>
          </p:nvSpPr>
          <p:spPr>
            <a:xfrm>
              <a:off x="69299" y="196083"/>
              <a:ext cx="7362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03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grpSp>
        <p:nvGrpSpPr>
          <p:cNvPr id="202" name="Google Shape;202;p18"/>
          <p:cNvGrpSpPr/>
          <p:nvPr/>
        </p:nvGrpSpPr>
        <p:grpSpPr>
          <a:xfrm>
            <a:off x="13698464" y="5585684"/>
            <a:ext cx="672112" cy="675125"/>
            <a:chOff x="2008" y="0"/>
            <a:chExt cx="896149" cy="900166"/>
          </a:xfrm>
        </p:grpSpPr>
        <p:grpSp>
          <p:nvGrpSpPr>
            <p:cNvPr id="203" name="Google Shape;203;p18"/>
            <p:cNvGrpSpPr/>
            <p:nvPr/>
          </p:nvGrpSpPr>
          <p:grpSpPr>
            <a:xfrm>
              <a:off x="2008" y="0"/>
              <a:ext cx="896149" cy="900166"/>
              <a:chOff x="1813" y="0"/>
              <a:chExt cx="809173" cy="812800"/>
            </a:xfrm>
          </p:grpSpPr>
          <p:sp>
            <p:nvSpPr>
              <p:cNvPr id="204" name="Google Shape;204;p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FC9B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6" name="Google Shape;206;p18"/>
            <p:cNvSpPr txBox="1"/>
            <p:nvPr/>
          </p:nvSpPr>
          <p:spPr>
            <a:xfrm>
              <a:off x="69299" y="196083"/>
              <a:ext cx="7362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04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sp>
        <p:nvSpPr>
          <p:cNvPr id="207" name="Google Shape;207;p18"/>
          <p:cNvSpPr txBox="1"/>
          <p:nvPr/>
        </p:nvSpPr>
        <p:spPr>
          <a:xfrm>
            <a:off x="13703875" y="4753913"/>
            <a:ext cx="3364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ADD A MAIN POINT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8" name="Google Shape;208;p18"/>
          <p:cNvSpPr txBox="1"/>
          <p:nvPr/>
        </p:nvSpPr>
        <p:spPr>
          <a:xfrm>
            <a:off x="9415317" y="4753913"/>
            <a:ext cx="3364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ADD A MAIN POINT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9" name="Google Shape;209;p18"/>
          <p:cNvSpPr txBox="1"/>
          <p:nvPr/>
        </p:nvSpPr>
        <p:spPr>
          <a:xfrm>
            <a:off x="914400" y="1271587"/>
            <a:ext cx="107421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ADD A TIMELINE PAGE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210" name="Google Shape;210;p18"/>
          <p:cNvCxnSpPr/>
          <p:nvPr/>
        </p:nvCxnSpPr>
        <p:spPr>
          <a:xfrm rot="-5400000">
            <a:off x="12030075" y="5129213"/>
            <a:ext cx="102870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11" name="Google Shape;211;p18"/>
          <p:cNvGrpSpPr/>
          <p:nvPr/>
        </p:nvGrpSpPr>
        <p:grpSpPr>
          <a:xfrm>
            <a:off x="17626486" y="741254"/>
            <a:ext cx="276975" cy="8804393"/>
            <a:chOff x="24401" y="0"/>
            <a:chExt cx="369300" cy="11739191"/>
          </a:xfrm>
        </p:grpSpPr>
        <p:sp>
          <p:nvSpPr>
            <p:cNvPr id="212" name="Google Shape;212;p18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213" name="Google Shape;213;p18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9"/>
          <p:cNvPicPr preferRelativeResize="0"/>
          <p:nvPr/>
        </p:nvPicPr>
        <p:blipFill rotWithShape="1">
          <a:blip r:embed="rId3">
            <a:alphaModFix/>
          </a:blip>
          <a:srcRect b="72890" l="0" r="0" t="5336"/>
          <a:stretch/>
        </p:blipFill>
        <p:spPr>
          <a:xfrm>
            <a:off x="0" y="0"/>
            <a:ext cx="18288000" cy="2655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9"/>
          <p:cNvPicPr preferRelativeResize="0"/>
          <p:nvPr/>
        </p:nvPicPr>
        <p:blipFill rotWithShape="1">
          <a:blip r:embed="rId3">
            <a:alphaModFix/>
          </a:blip>
          <a:srcRect b="35451" l="0" r="0" t="42775"/>
          <a:stretch/>
        </p:blipFill>
        <p:spPr>
          <a:xfrm>
            <a:off x="0" y="7631528"/>
            <a:ext cx="18288000" cy="2655472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9"/>
          <p:cNvSpPr txBox="1"/>
          <p:nvPr/>
        </p:nvSpPr>
        <p:spPr>
          <a:xfrm>
            <a:off x="846884" y="3721073"/>
            <a:ext cx="252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-US" sz="6000" u="none" cap="none" strike="noStrike">
                <a:solidFill>
                  <a:srgbClr val="CFC9BD"/>
                </a:solidFill>
                <a:latin typeface="Merriweather"/>
                <a:ea typeface="Merriweather"/>
                <a:cs typeface="Merriweather"/>
                <a:sym typeface="Merriweather"/>
              </a:rPr>
              <a:t>2015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1" name="Google Shape;221;p19"/>
          <p:cNvSpPr txBox="1"/>
          <p:nvPr/>
        </p:nvSpPr>
        <p:spPr>
          <a:xfrm>
            <a:off x="4365437" y="3721073"/>
            <a:ext cx="252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-US" sz="6000" u="none" cap="none" strike="noStrike">
                <a:solidFill>
                  <a:srgbClr val="CFC9BD"/>
                </a:solidFill>
                <a:latin typeface="Merriweather"/>
                <a:ea typeface="Merriweather"/>
                <a:cs typeface="Merriweather"/>
                <a:sym typeface="Merriweather"/>
              </a:rPr>
              <a:t>2016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2" name="Google Shape;222;p19"/>
          <p:cNvSpPr txBox="1"/>
          <p:nvPr/>
        </p:nvSpPr>
        <p:spPr>
          <a:xfrm>
            <a:off x="7883989" y="3721073"/>
            <a:ext cx="252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-US" sz="6000" u="none" cap="none" strike="noStrike">
                <a:solidFill>
                  <a:srgbClr val="CFC9BD"/>
                </a:solidFill>
                <a:latin typeface="Merriweather"/>
                <a:ea typeface="Merriweather"/>
                <a:cs typeface="Merriweather"/>
                <a:sym typeface="Merriweather"/>
              </a:rPr>
              <a:t>2017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3" name="Google Shape;223;p19"/>
          <p:cNvSpPr txBox="1"/>
          <p:nvPr/>
        </p:nvSpPr>
        <p:spPr>
          <a:xfrm>
            <a:off x="11402542" y="3721073"/>
            <a:ext cx="252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-US" sz="6000" u="none" cap="none" strike="noStrike">
                <a:solidFill>
                  <a:srgbClr val="CFC9BD"/>
                </a:solidFill>
                <a:latin typeface="Merriweather"/>
                <a:ea typeface="Merriweather"/>
                <a:cs typeface="Merriweather"/>
                <a:sym typeface="Merriweather"/>
              </a:rPr>
              <a:t>2018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4" name="Google Shape;224;p19"/>
          <p:cNvSpPr txBox="1"/>
          <p:nvPr/>
        </p:nvSpPr>
        <p:spPr>
          <a:xfrm>
            <a:off x="14921094" y="3721073"/>
            <a:ext cx="252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-US" sz="6000" u="none" cap="none" strike="noStrike">
                <a:solidFill>
                  <a:srgbClr val="CFC9BD"/>
                </a:solidFill>
                <a:latin typeface="Merriweather"/>
                <a:ea typeface="Merriweather"/>
                <a:cs typeface="Merriweather"/>
                <a:sym typeface="Merriweather"/>
              </a:rPr>
              <a:t>2019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225" name="Google Shape;225;p19"/>
          <p:cNvGrpSpPr/>
          <p:nvPr/>
        </p:nvGrpSpPr>
        <p:grpSpPr>
          <a:xfrm>
            <a:off x="424433" y="5399297"/>
            <a:ext cx="3364875" cy="1180275"/>
            <a:chOff x="0" y="0"/>
            <a:chExt cx="4486500" cy="1573701"/>
          </a:xfrm>
        </p:grpSpPr>
        <p:sp>
          <p:nvSpPr>
            <p:cNvPr id="226" name="Google Shape;226;p19"/>
            <p:cNvSpPr txBox="1"/>
            <p:nvPr/>
          </p:nvSpPr>
          <p:spPr>
            <a:xfrm>
              <a:off x="0" y="0"/>
              <a:ext cx="4486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227" name="Google Shape;227;p19"/>
            <p:cNvSpPr txBox="1"/>
            <p:nvPr/>
          </p:nvSpPr>
          <p:spPr>
            <a:xfrm>
              <a:off x="0" y="670701"/>
              <a:ext cx="44865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Elaborate on what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you want to discuss.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228" name="Google Shape;228;p19"/>
          <p:cNvGrpSpPr/>
          <p:nvPr/>
        </p:nvGrpSpPr>
        <p:grpSpPr>
          <a:xfrm>
            <a:off x="3942985" y="5399297"/>
            <a:ext cx="3364875" cy="1180275"/>
            <a:chOff x="0" y="0"/>
            <a:chExt cx="4486500" cy="1573701"/>
          </a:xfrm>
        </p:grpSpPr>
        <p:sp>
          <p:nvSpPr>
            <p:cNvPr id="229" name="Google Shape;229;p19"/>
            <p:cNvSpPr txBox="1"/>
            <p:nvPr/>
          </p:nvSpPr>
          <p:spPr>
            <a:xfrm>
              <a:off x="0" y="0"/>
              <a:ext cx="4486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230" name="Google Shape;230;p19"/>
            <p:cNvSpPr txBox="1"/>
            <p:nvPr/>
          </p:nvSpPr>
          <p:spPr>
            <a:xfrm>
              <a:off x="0" y="670701"/>
              <a:ext cx="44865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Elaborate on what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you want to discuss.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231" name="Google Shape;231;p19"/>
          <p:cNvGrpSpPr/>
          <p:nvPr/>
        </p:nvGrpSpPr>
        <p:grpSpPr>
          <a:xfrm>
            <a:off x="7461538" y="5399297"/>
            <a:ext cx="3364875" cy="1180275"/>
            <a:chOff x="0" y="0"/>
            <a:chExt cx="4486500" cy="1573701"/>
          </a:xfrm>
        </p:grpSpPr>
        <p:sp>
          <p:nvSpPr>
            <p:cNvPr id="232" name="Google Shape;232;p19"/>
            <p:cNvSpPr txBox="1"/>
            <p:nvPr/>
          </p:nvSpPr>
          <p:spPr>
            <a:xfrm>
              <a:off x="0" y="0"/>
              <a:ext cx="4486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233" name="Google Shape;233;p19"/>
            <p:cNvSpPr txBox="1"/>
            <p:nvPr/>
          </p:nvSpPr>
          <p:spPr>
            <a:xfrm>
              <a:off x="0" y="670701"/>
              <a:ext cx="44865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Elaborate on what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you want to discuss.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10980090" y="5399297"/>
            <a:ext cx="3364875" cy="1180275"/>
            <a:chOff x="0" y="0"/>
            <a:chExt cx="4486500" cy="1573701"/>
          </a:xfrm>
        </p:grpSpPr>
        <p:sp>
          <p:nvSpPr>
            <p:cNvPr id="235" name="Google Shape;235;p19"/>
            <p:cNvSpPr txBox="1"/>
            <p:nvPr/>
          </p:nvSpPr>
          <p:spPr>
            <a:xfrm>
              <a:off x="0" y="0"/>
              <a:ext cx="4486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236" name="Google Shape;236;p19"/>
            <p:cNvSpPr txBox="1"/>
            <p:nvPr/>
          </p:nvSpPr>
          <p:spPr>
            <a:xfrm>
              <a:off x="0" y="670701"/>
              <a:ext cx="44865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Elaborate on what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you want to discuss.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237" name="Google Shape;237;p19"/>
          <p:cNvGrpSpPr/>
          <p:nvPr/>
        </p:nvGrpSpPr>
        <p:grpSpPr>
          <a:xfrm>
            <a:off x="14498643" y="5399297"/>
            <a:ext cx="3364875" cy="1180275"/>
            <a:chOff x="0" y="0"/>
            <a:chExt cx="4486500" cy="1573701"/>
          </a:xfrm>
        </p:grpSpPr>
        <p:sp>
          <p:nvSpPr>
            <p:cNvPr id="238" name="Google Shape;238;p19"/>
            <p:cNvSpPr txBox="1"/>
            <p:nvPr/>
          </p:nvSpPr>
          <p:spPr>
            <a:xfrm>
              <a:off x="0" y="0"/>
              <a:ext cx="4486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239" name="Google Shape;239;p19"/>
            <p:cNvSpPr txBox="1"/>
            <p:nvPr/>
          </p:nvSpPr>
          <p:spPr>
            <a:xfrm>
              <a:off x="0" y="670701"/>
              <a:ext cx="44865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Elaborate on what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you want to discuss.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cxnSp>
        <p:nvCxnSpPr>
          <p:cNvPr id="240" name="Google Shape;240;p19"/>
          <p:cNvCxnSpPr/>
          <p:nvPr/>
        </p:nvCxnSpPr>
        <p:spPr>
          <a:xfrm>
            <a:off x="0" y="4905320"/>
            <a:ext cx="182880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1" name="Google Shape;241;p19"/>
          <p:cNvSpPr txBox="1"/>
          <p:nvPr/>
        </p:nvSpPr>
        <p:spPr>
          <a:xfrm>
            <a:off x="914400" y="1271587"/>
            <a:ext cx="107421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0" i="0" lang="en-US" sz="6500" u="none" cap="none" strike="noStrike">
                <a:solidFill>
                  <a:srgbClr val="EBE8E2"/>
                </a:solidFill>
                <a:latin typeface="Merriweather"/>
                <a:ea typeface="Merriweather"/>
                <a:cs typeface="Merriweather"/>
                <a:sym typeface="Merriweather"/>
              </a:rPr>
              <a:t>ADD A TIMELINE PAGE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20"/>
          <p:cNvCxnSpPr/>
          <p:nvPr/>
        </p:nvCxnSpPr>
        <p:spPr>
          <a:xfrm>
            <a:off x="0" y="6181953"/>
            <a:ext cx="182880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47" name="Google Shape;247;p20"/>
          <p:cNvGrpSpPr/>
          <p:nvPr/>
        </p:nvGrpSpPr>
        <p:grpSpPr>
          <a:xfrm>
            <a:off x="712794" y="3595279"/>
            <a:ext cx="4237491" cy="2520000"/>
            <a:chOff x="-9524" y="29"/>
            <a:chExt cx="5649987" cy="3360000"/>
          </a:xfrm>
        </p:grpSpPr>
        <p:sp>
          <p:nvSpPr>
            <p:cNvPr id="248" name="Google Shape;248;p20"/>
            <p:cNvSpPr txBox="1"/>
            <p:nvPr/>
          </p:nvSpPr>
          <p:spPr>
            <a:xfrm rot="-5400000">
              <a:off x="-1176374" y="1166879"/>
              <a:ext cx="3360000" cy="102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rial"/>
                <a:buNone/>
              </a:pPr>
              <a:r>
                <a:rPr b="0" i="0" lang="en-US" sz="5000" u="none" cap="none" strike="noStrike">
                  <a:solidFill>
                    <a:srgbClr val="CFC9BD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2015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249" name="Google Shape;249;p20"/>
            <p:cNvSpPr txBox="1"/>
            <p:nvPr/>
          </p:nvSpPr>
          <p:spPr>
            <a:xfrm>
              <a:off x="1153963" y="912864"/>
              <a:ext cx="4486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250" name="Google Shape;250;p20"/>
            <p:cNvSpPr txBox="1"/>
            <p:nvPr/>
          </p:nvSpPr>
          <p:spPr>
            <a:xfrm>
              <a:off x="1153963" y="1583565"/>
              <a:ext cx="44865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Elaborate on what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you want to discuss.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251" name="Google Shape;251;p20"/>
          <p:cNvGrpSpPr/>
          <p:nvPr/>
        </p:nvGrpSpPr>
        <p:grpSpPr>
          <a:xfrm>
            <a:off x="7009752" y="3595279"/>
            <a:ext cx="4237491" cy="2520000"/>
            <a:chOff x="-9524" y="29"/>
            <a:chExt cx="5649987" cy="3360000"/>
          </a:xfrm>
        </p:grpSpPr>
        <p:sp>
          <p:nvSpPr>
            <p:cNvPr id="252" name="Google Shape;252;p20"/>
            <p:cNvSpPr txBox="1"/>
            <p:nvPr/>
          </p:nvSpPr>
          <p:spPr>
            <a:xfrm rot="-5400000">
              <a:off x="-1176374" y="1166879"/>
              <a:ext cx="3360000" cy="102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rial"/>
                <a:buNone/>
              </a:pPr>
              <a:r>
                <a:rPr b="0" i="0" lang="en-US" sz="5000" u="none" cap="none" strike="noStrike">
                  <a:solidFill>
                    <a:srgbClr val="CFC9BD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2017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253" name="Google Shape;253;p20"/>
            <p:cNvSpPr txBox="1"/>
            <p:nvPr/>
          </p:nvSpPr>
          <p:spPr>
            <a:xfrm>
              <a:off x="1153963" y="784739"/>
              <a:ext cx="4486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254" name="Google Shape;254;p20"/>
            <p:cNvSpPr txBox="1"/>
            <p:nvPr/>
          </p:nvSpPr>
          <p:spPr>
            <a:xfrm>
              <a:off x="1153963" y="1455440"/>
              <a:ext cx="44865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Elaborate on what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you want to discuss.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255" name="Google Shape;255;p20"/>
          <p:cNvGrpSpPr/>
          <p:nvPr/>
        </p:nvGrpSpPr>
        <p:grpSpPr>
          <a:xfrm>
            <a:off x="13372452" y="3595279"/>
            <a:ext cx="4237491" cy="2520000"/>
            <a:chOff x="-9524" y="29"/>
            <a:chExt cx="5649987" cy="3360000"/>
          </a:xfrm>
        </p:grpSpPr>
        <p:sp>
          <p:nvSpPr>
            <p:cNvPr id="256" name="Google Shape;256;p20"/>
            <p:cNvSpPr txBox="1"/>
            <p:nvPr/>
          </p:nvSpPr>
          <p:spPr>
            <a:xfrm rot="-5400000">
              <a:off x="-1176374" y="1166879"/>
              <a:ext cx="3360000" cy="102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rial"/>
                <a:buNone/>
              </a:pPr>
              <a:r>
                <a:rPr b="0" i="0" lang="en-US" sz="5000" u="none" cap="none" strike="noStrike">
                  <a:solidFill>
                    <a:srgbClr val="CFC9BD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2019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257" name="Google Shape;257;p20"/>
            <p:cNvSpPr txBox="1"/>
            <p:nvPr/>
          </p:nvSpPr>
          <p:spPr>
            <a:xfrm>
              <a:off x="1153963" y="912864"/>
              <a:ext cx="4486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258" name="Google Shape;258;p20"/>
            <p:cNvSpPr txBox="1"/>
            <p:nvPr/>
          </p:nvSpPr>
          <p:spPr>
            <a:xfrm>
              <a:off x="1153963" y="1455440"/>
              <a:ext cx="44865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Elaborate on what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you want to discuss.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259" name="Google Shape;259;p20"/>
          <p:cNvGrpSpPr/>
          <p:nvPr/>
        </p:nvGrpSpPr>
        <p:grpSpPr>
          <a:xfrm>
            <a:off x="3915286" y="6396288"/>
            <a:ext cx="4237491" cy="2520000"/>
            <a:chOff x="-9524" y="29"/>
            <a:chExt cx="5649987" cy="3360000"/>
          </a:xfrm>
        </p:grpSpPr>
        <p:sp>
          <p:nvSpPr>
            <p:cNvPr id="260" name="Google Shape;260;p20"/>
            <p:cNvSpPr txBox="1"/>
            <p:nvPr/>
          </p:nvSpPr>
          <p:spPr>
            <a:xfrm rot="-5400000">
              <a:off x="-1176374" y="1166879"/>
              <a:ext cx="3360000" cy="102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rial"/>
                <a:buNone/>
              </a:pPr>
              <a:r>
                <a:rPr b="0" i="0" lang="en-US" sz="5000" u="none" cap="none" strike="noStrike">
                  <a:solidFill>
                    <a:srgbClr val="CFC9BD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2016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261" name="Google Shape;261;p20"/>
            <p:cNvSpPr txBox="1"/>
            <p:nvPr/>
          </p:nvSpPr>
          <p:spPr>
            <a:xfrm>
              <a:off x="1153963" y="912864"/>
              <a:ext cx="4486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262" name="Google Shape;262;p20"/>
            <p:cNvSpPr txBox="1"/>
            <p:nvPr/>
          </p:nvSpPr>
          <p:spPr>
            <a:xfrm>
              <a:off x="1153963" y="1583565"/>
              <a:ext cx="44865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Elaborate on what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you want to discuss. 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263" name="Google Shape;263;p20"/>
          <p:cNvGrpSpPr/>
          <p:nvPr/>
        </p:nvGrpSpPr>
        <p:grpSpPr>
          <a:xfrm>
            <a:off x="10248252" y="6396288"/>
            <a:ext cx="4237491" cy="2520000"/>
            <a:chOff x="-9524" y="29"/>
            <a:chExt cx="5649987" cy="3360000"/>
          </a:xfrm>
        </p:grpSpPr>
        <p:sp>
          <p:nvSpPr>
            <p:cNvPr id="264" name="Google Shape;264;p20"/>
            <p:cNvSpPr txBox="1"/>
            <p:nvPr/>
          </p:nvSpPr>
          <p:spPr>
            <a:xfrm rot="-5400000">
              <a:off x="-1176374" y="1166879"/>
              <a:ext cx="3360000" cy="102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rial"/>
                <a:buNone/>
              </a:pPr>
              <a:r>
                <a:rPr b="0" i="0" lang="en-US" sz="5000" u="none" cap="none" strike="noStrike">
                  <a:solidFill>
                    <a:srgbClr val="CFC9BD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2018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265" name="Google Shape;265;p20"/>
            <p:cNvSpPr txBox="1"/>
            <p:nvPr/>
          </p:nvSpPr>
          <p:spPr>
            <a:xfrm>
              <a:off x="1153963" y="912864"/>
              <a:ext cx="4486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266" name="Google Shape;266;p20"/>
            <p:cNvSpPr txBox="1"/>
            <p:nvPr/>
          </p:nvSpPr>
          <p:spPr>
            <a:xfrm>
              <a:off x="1153963" y="1583565"/>
              <a:ext cx="44865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Elaborate on what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you want to discuss. 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sp>
        <p:nvSpPr>
          <p:cNvPr id="267" name="Google Shape;267;p20"/>
          <p:cNvSpPr txBox="1"/>
          <p:nvPr/>
        </p:nvSpPr>
        <p:spPr>
          <a:xfrm>
            <a:off x="914400" y="1271587"/>
            <a:ext cx="107421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ADD A TIMELINE PAGE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268" name="Google Shape;268;p20"/>
          <p:cNvGrpSpPr/>
          <p:nvPr/>
        </p:nvGrpSpPr>
        <p:grpSpPr>
          <a:xfrm>
            <a:off x="17778886" y="893654"/>
            <a:ext cx="276975" cy="8804393"/>
            <a:chOff x="24401" y="0"/>
            <a:chExt cx="369300" cy="11739191"/>
          </a:xfrm>
        </p:grpSpPr>
        <p:sp>
          <p:nvSpPr>
            <p:cNvPr id="269" name="Google Shape;269;p20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270" name="Google Shape;270;p20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sp>
        <p:nvSpPr>
          <p:cNvPr id="271" name="Google Shape;271;p20"/>
          <p:cNvSpPr/>
          <p:nvPr/>
        </p:nvSpPr>
        <p:spPr>
          <a:xfrm>
            <a:off x="914400" y="6019950"/>
            <a:ext cx="324000" cy="324000"/>
          </a:xfrm>
          <a:prstGeom prst="ellipse">
            <a:avLst/>
          </a:prstGeom>
          <a:solidFill>
            <a:srgbClr val="CFC9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0"/>
          <p:cNvSpPr/>
          <p:nvPr/>
        </p:nvSpPr>
        <p:spPr>
          <a:xfrm>
            <a:off x="4097475" y="6019950"/>
            <a:ext cx="324000" cy="324000"/>
          </a:xfrm>
          <a:prstGeom prst="ellipse">
            <a:avLst/>
          </a:prstGeom>
          <a:solidFill>
            <a:srgbClr val="CFC9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0"/>
          <p:cNvSpPr/>
          <p:nvPr/>
        </p:nvSpPr>
        <p:spPr>
          <a:xfrm>
            <a:off x="7280550" y="6019950"/>
            <a:ext cx="324000" cy="324000"/>
          </a:xfrm>
          <a:prstGeom prst="ellipse">
            <a:avLst/>
          </a:prstGeom>
          <a:solidFill>
            <a:srgbClr val="CFC9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0"/>
          <p:cNvSpPr/>
          <p:nvPr/>
        </p:nvSpPr>
        <p:spPr>
          <a:xfrm>
            <a:off x="10463625" y="6019950"/>
            <a:ext cx="324000" cy="324000"/>
          </a:xfrm>
          <a:prstGeom prst="ellipse">
            <a:avLst/>
          </a:prstGeom>
          <a:solidFill>
            <a:srgbClr val="CFC9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0"/>
          <p:cNvSpPr/>
          <p:nvPr/>
        </p:nvSpPr>
        <p:spPr>
          <a:xfrm>
            <a:off x="13646700" y="6019950"/>
            <a:ext cx="324000" cy="324000"/>
          </a:xfrm>
          <a:prstGeom prst="ellipse">
            <a:avLst/>
          </a:prstGeom>
          <a:solidFill>
            <a:srgbClr val="CFC9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8E2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1"/>
          <p:cNvPicPr preferRelativeResize="0"/>
          <p:nvPr/>
        </p:nvPicPr>
        <p:blipFill rotWithShape="1">
          <a:blip r:embed="rId3">
            <a:alphaModFix/>
          </a:blip>
          <a:srcRect b="28567" l="0" r="27770" t="795"/>
          <a:stretch/>
        </p:blipFill>
        <p:spPr>
          <a:xfrm>
            <a:off x="0" y="0"/>
            <a:ext cx="7012578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1" name="Google Shape;281;p21"/>
          <p:cNvCxnSpPr/>
          <p:nvPr/>
        </p:nvCxnSpPr>
        <p:spPr>
          <a:xfrm rot="-5400000">
            <a:off x="6757692" y="5129213"/>
            <a:ext cx="10287000" cy="0"/>
          </a:xfrm>
          <a:prstGeom prst="straightConnector1">
            <a:avLst/>
          </a:prstGeom>
          <a:noFill/>
          <a:ln cap="flat" cmpd="sng" w="28575">
            <a:solidFill>
              <a:srgbClr val="CFC9B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82" name="Google Shape;282;p21"/>
          <p:cNvGrpSpPr/>
          <p:nvPr/>
        </p:nvGrpSpPr>
        <p:grpSpPr>
          <a:xfrm>
            <a:off x="11579424" y="2761181"/>
            <a:ext cx="672112" cy="675125"/>
            <a:chOff x="11579424" y="2761181"/>
            <a:chExt cx="672112" cy="675125"/>
          </a:xfrm>
        </p:grpSpPr>
        <p:grpSp>
          <p:nvGrpSpPr>
            <p:cNvPr id="283" name="Google Shape;283;p21"/>
            <p:cNvGrpSpPr/>
            <p:nvPr/>
          </p:nvGrpSpPr>
          <p:grpSpPr>
            <a:xfrm>
              <a:off x="11579424" y="2761181"/>
              <a:ext cx="672112" cy="675125"/>
              <a:chOff x="1813" y="0"/>
              <a:chExt cx="809173" cy="812800"/>
            </a:xfrm>
          </p:grpSpPr>
          <p:sp>
            <p:nvSpPr>
              <p:cNvPr id="284" name="Google Shape;284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FC9B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6" name="Google Shape;286;p21"/>
            <p:cNvSpPr txBox="1"/>
            <p:nvPr/>
          </p:nvSpPr>
          <p:spPr>
            <a:xfrm>
              <a:off x="11629892" y="2908243"/>
              <a:ext cx="552150" cy="384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02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grpSp>
        <p:nvGrpSpPr>
          <p:cNvPr id="287" name="Google Shape;287;p21"/>
          <p:cNvGrpSpPr/>
          <p:nvPr/>
        </p:nvGrpSpPr>
        <p:grpSpPr>
          <a:xfrm>
            <a:off x="11579424" y="4805938"/>
            <a:ext cx="672112" cy="675125"/>
            <a:chOff x="11579424" y="4805938"/>
            <a:chExt cx="672112" cy="675125"/>
          </a:xfrm>
        </p:grpSpPr>
        <p:grpSp>
          <p:nvGrpSpPr>
            <p:cNvPr id="288" name="Google Shape;288;p21"/>
            <p:cNvGrpSpPr/>
            <p:nvPr/>
          </p:nvGrpSpPr>
          <p:grpSpPr>
            <a:xfrm>
              <a:off x="11579424" y="4805938"/>
              <a:ext cx="672112" cy="675125"/>
              <a:chOff x="1813" y="0"/>
              <a:chExt cx="809173" cy="812800"/>
            </a:xfrm>
          </p:grpSpPr>
          <p:sp>
            <p:nvSpPr>
              <p:cNvPr id="289" name="Google Shape;289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FC9B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1" name="Google Shape;291;p21"/>
            <p:cNvSpPr txBox="1"/>
            <p:nvPr/>
          </p:nvSpPr>
          <p:spPr>
            <a:xfrm>
              <a:off x="11629892" y="4953000"/>
              <a:ext cx="552150" cy="384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03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grpSp>
        <p:nvGrpSpPr>
          <p:cNvPr id="292" name="Google Shape;292;p21"/>
          <p:cNvGrpSpPr/>
          <p:nvPr/>
        </p:nvGrpSpPr>
        <p:grpSpPr>
          <a:xfrm>
            <a:off x="11579424" y="6850694"/>
            <a:ext cx="672112" cy="675125"/>
            <a:chOff x="11579424" y="6850694"/>
            <a:chExt cx="672112" cy="675125"/>
          </a:xfrm>
        </p:grpSpPr>
        <p:grpSp>
          <p:nvGrpSpPr>
            <p:cNvPr id="293" name="Google Shape;293;p21"/>
            <p:cNvGrpSpPr/>
            <p:nvPr/>
          </p:nvGrpSpPr>
          <p:grpSpPr>
            <a:xfrm>
              <a:off x="11579424" y="6850694"/>
              <a:ext cx="672112" cy="675125"/>
              <a:chOff x="1813" y="0"/>
              <a:chExt cx="809173" cy="812800"/>
            </a:xfrm>
          </p:grpSpPr>
          <p:sp>
            <p:nvSpPr>
              <p:cNvPr id="294" name="Google Shape;294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FC9B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6" name="Google Shape;296;p21"/>
            <p:cNvSpPr txBox="1"/>
            <p:nvPr/>
          </p:nvSpPr>
          <p:spPr>
            <a:xfrm>
              <a:off x="11629892" y="6997756"/>
              <a:ext cx="552150" cy="384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04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grpSp>
        <p:nvGrpSpPr>
          <p:cNvPr id="297" name="Google Shape;297;p21"/>
          <p:cNvGrpSpPr/>
          <p:nvPr/>
        </p:nvGrpSpPr>
        <p:grpSpPr>
          <a:xfrm>
            <a:off x="11579424" y="8895450"/>
            <a:ext cx="672112" cy="675125"/>
            <a:chOff x="11579424" y="8895450"/>
            <a:chExt cx="672112" cy="675125"/>
          </a:xfrm>
        </p:grpSpPr>
        <p:grpSp>
          <p:nvGrpSpPr>
            <p:cNvPr id="298" name="Google Shape;298;p21"/>
            <p:cNvGrpSpPr/>
            <p:nvPr/>
          </p:nvGrpSpPr>
          <p:grpSpPr>
            <a:xfrm>
              <a:off x="11579424" y="8895450"/>
              <a:ext cx="672112" cy="675125"/>
              <a:chOff x="1813" y="0"/>
              <a:chExt cx="809173" cy="812800"/>
            </a:xfrm>
          </p:grpSpPr>
          <p:sp>
            <p:nvSpPr>
              <p:cNvPr id="299" name="Google Shape;299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FC9B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1" name="Google Shape;301;p21"/>
            <p:cNvSpPr txBox="1"/>
            <p:nvPr/>
          </p:nvSpPr>
          <p:spPr>
            <a:xfrm>
              <a:off x="11629892" y="9042512"/>
              <a:ext cx="552150" cy="384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05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sp>
        <p:nvSpPr>
          <p:cNvPr id="302" name="Google Shape;302;p21"/>
          <p:cNvSpPr txBox="1"/>
          <p:nvPr/>
        </p:nvSpPr>
        <p:spPr>
          <a:xfrm>
            <a:off x="914400" y="3369624"/>
            <a:ext cx="5642700" cy="3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ADD A TIMELINE PAGE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303" name="Google Shape;303;p21"/>
          <p:cNvGrpSpPr/>
          <p:nvPr/>
        </p:nvGrpSpPr>
        <p:grpSpPr>
          <a:xfrm>
            <a:off x="11579424" y="716425"/>
            <a:ext cx="672112" cy="675125"/>
            <a:chOff x="11579424" y="716425"/>
            <a:chExt cx="672112" cy="675125"/>
          </a:xfrm>
        </p:grpSpPr>
        <p:grpSp>
          <p:nvGrpSpPr>
            <p:cNvPr id="304" name="Google Shape;304;p21"/>
            <p:cNvGrpSpPr/>
            <p:nvPr/>
          </p:nvGrpSpPr>
          <p:grpSpPr>
            <a:xfrm>
              <a:off x="11579424" y="716425"/>
              <a:ext cx="672112" cy="675125"/>
              <a:chOff x="1813" y="0"/>
              <a:chExt cx="809173" cy="812800"/>
            </a:xfrm>
          </p:grpSpPr>
          <p:sp>
            <p:nvSpPr>
              <p:cNvPr id="305" name="Google Shape;305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FC9B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3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7" name="Google Shape;307;p21"/>
            <p:cNvSpPr txBox="1"/>
            <p:nvPr/>
          </p:nvSpPr>
          <p:spPr>
            <a:xfrm>
              <a:off x="11629892" y="863487"/>
              <a:ext cx="552150" cy="384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01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sp>
        <p:nvSpPr>
          <p:cNvPr id="308" name="Google Shape;308;p21"/>
          <p:cNvSpPr txBox="1"/>
          <p:nvPr/>
        </p:nvSpPr>
        <p:spPr>
          <a:xfrm rot="-5400000">
            <a:off x="9600519" y="669247"/>
            <a:ext cx="2520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CFC9BD"/>
                </a:solidFill>
                <a:latin typeface="Merriweather"/>
                <a:ea typeface="Merriweather"/>
                <a:cs typeface="Merriweather"/>
                <a:sym typeface="Merriweather"/>
              </a:rPr>
              <a:t>2015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9" name="Google Shape;309;p21"/>
          <p:cNvSpPr txBox="1"/>
          <p:nvPr/>
        </p:nvSpPr>
        <p:spPr>
          <a:xfrm rot="-5400000">
            <a:off x="9600519" y="4758762"/>
            <a:ext cx="2520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CFC9BD"/>
                </a:solidFill>
                <a:latin typeface="Merriweather"/>
                <a:ea typeface="Merriweather"/>
                <a:cs typeface="Merriweather"/>
                <a:sym typeface="Merriweather"/>
              </a:rPr>
              <a:t>2017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10" name="Google Shape;310;p21"/>
          <p:cNvSpPr txBox="1"/>
          <p:nvPr/>
        </p:nvSpPr>
        <p:spPr>
          <a:xfrm rot="-5400000">
            <a:off x="9600519" y="8815104"/>
            <a:ext cx="2520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CFC9BD"/>
                </a:solidFill>
                <a:latin typeface="Merriweather"/>
                <a:ea typeface="Merriweather"/>
                <a:cs typeface="Merriweather"/>
                <a:sym typeface="Merriweather"/>
              </a:rPr>
              <a:t>2019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11" name="Google Shape;311;p21"/>
          <p:cNvSpPr txBox="1"/>
          <p:nvPr/>
        </p:nvSpPr>
        <p:spPr>
          <a:xfrm rot="5400000">
            <a:off x="11713192" y="2797370"/>
            <a:ext cx="2520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CFC9BD"/>
                </a:solidFill>
                <a:latin typeface="Merriweather"/>
                <a:ea typeface="Merriweather"/>
                <a:cs typeface="Merriweather"/>
                <a:sym typeface="Merriweather"/>
              </a:rPr>
              <a:t>2016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12" name="Google Shape;312;p21"/>
          <p:cNvSpPr txBox="1"/>
          <p:nvPr/>
        </p:nvSpPr>
        <p:spPr>
          <a:xfrm rot="5400000">
            <a:off x="11713192" y="6803496"/>
            <a:ext cx="2520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CFC9BD"/>
                </a:solidFill>
                <a:latin typeface="Merriweather"/>
                <a:ea typeface="Merriweather"/>
                <a:cs typeface="Merriweather"/>
                <a:sym typeface="Merriweather"/>
              </a:rPr>
              <a:t>2018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12522863" y="530688"/>
            <a:ext cx="3364875" cy="1180426"/>
            <a:chOff x="12522863" y="530688"/>
            <a:chExt cx="3364875" cy="1180426"/>
          </a:xfrm>
        </p:grpSpPr>
        <p:sp>
          <p:nvSpPr>
            <p:cNvPr id="314" name="Google Shape;314;p21"/>
            <p:cNvSpPr txBox="1"/>
            <p:nvPr/>
          </p:nvSpPr>
          <p:spPr>
            <a:xfrm>
              <a:off x="12522863" y="530688"/>
              <a:ext cx="3364875" cy="384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315" name="Google Shape;315;p21"/>
            <p:cNvSpPr txBox="1"/>
            <p:nvPr/>
          </p:nvSpPr>
          <p:spPr>
            <a:xfrm>
              <a:off x="12522863" y="1033714"/>
              <a:ext cx="33648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Elaborate on what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you want to discuss.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316" name="Google Shape;316;p21"/>
          <p:cNvGrpSpPr/>
          <p:nvPr/>
        </p:nvGrpSpPr>
        <p:grpSpPr>
          <a:xfrm>
            <a:off x="12522863" y="4620200"/>
            <a:ext cx="3364875" cy="1180426"/>
            <a:chOff x="12522863" y="4620200"/>
            <a:chExt cx="3364875" cy="1180426"/>
          </a:xfrm>
        </p:grpSpPr>
        <p:sp>
          <p:nvSpPr>
            <p:cNvPr id="317" name="Google Shape;317;p21"/>
            <p:cNvSpPr txBox="1"/>
            <p:nvPr/>
          </p:nvSpPr>
          <p:spPr>
            <a:xfrm>
              <a:off x="12522863" y="4620200"/>
              <a:ext cx="3364875" cy="384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318" name="Google Shape;318;p21"/>
            <p:cNvSpPr txBox="1"/>
            <p:nvPr/>
          </p:nvSpPr>
          <p:spPr>
            <a:xfrm>
              <a:off x="12522863" y="5123226"/>
              <a:ext cx="33648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Elaborate on what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you want to discuss.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319" name="Google Shape;319;p21"/>
          <p:cNvGrpSpPr/>
          <p:nvPr/>
        </p:nvGrpSpPr>
        <p:grpSpPr>
          <a:xfrm>
            <a:off x="12522863" y="8676543"/>
            <a:ext cx="3364875" cy="1180426"/>
            <a:chOff x="12522863" y="8676543"/>
            <a:chExt cx="3364875" cy="1180426"/>
          </a:xfrm>
        </p:grpSpPr>
        <p:sp>
          <p:nvSpPr>
            <p:cNvPr id="320" name="Google Shape;320;p21"/>
            <p:cNvSpPr txBox="1"/>
            <p:nvPr/>
          </p:nvSpPr>
          <p:spPr>
            <a:xfrm>
              <a:off x="12522863" y="8676543"/>
              <a:ext cx="3364875" cy="384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321" name="Google Shape;321;p21"/>
            <p:cNvSpPr txBox="1"/>
            <p:nvPr/>
          </p:nvSpPr>
          <p:spPr>
            <a:xfrm>
              <a:off x="12522863" y="9179569"/>
              <a:ext cx="33648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Elaborate on what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you want to discuss.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322" name="Google Shape;322;p21"/>
          <p:cNvGrpSpPr/>
          <p:nvPr/>
        </p:nvGrpSpPr>
        <p:grpSpPr>
          <a:xfrm>
            <a:off x="7946471" y="2606768"/>
            <a:ext cx="3364875" cy="1180426"/>
            <a:chOff x="7946471" y="2606768"/>
            <a:chExt cx="3364875" cy="1180426"/>
          </a:xfrm>
        </p:grpSpPr>
        <p:sp>
          <p:nvSpPr>
            <p:cNvPr id="323" name="Google Shape;323;p21"/>
            <p:cNvSpPr txBox="1"/>
            <p:nvPr/>
          </p:nvSpPr>
          <p:spPr>
            <a:xfrm>
              <a:off x="7946471" y="2606768"/>
              <a:ext cx="3364875" cy="384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324" name="Google Shape;324;p21"/>
            <p:cNvSpPr txBox="1"/>
            <p:nvPr/>
          </p:nvSpPr>
          <p:spPr>
            <a:xfrm>
              <a:off x="7946471" y="3109794"/>
              <a:ext cx="33648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Elaborate on what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you want to discuss.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325" name="Google Shape;325;p21"/>
          <p:cNvGrpSpPr/>
          <p:nvPr/>
        </p:nvGrpSpPr>
        <p:grpSpPr>
          <a:xfrm>
            <a:off x="7946471" y="6612893"/>
            <a:ext cx="3364875" cy="1180426"/>
            <a:chOff x="7946471" y="6612893"/>
            <a:chExt cx="3364875" cy="1180426"/>
          </a:xfrm>
        </p:grpSpPr>
        <p:sp>
          <p:nvSpPr>
            <p:cNvPr id="326" name="Google Shape;326;p21"/>
            <p:cNvSpPr txBox="1"/>
            <p:nvPr/>
          </p:nvSpPr>
          <p:spPr>
            <a:xfrm>
              <a:off x="7946471" y="6612893"/>
              <a:ext cx="3364875" cy="384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327" name="Google Shape;327;p21"/>
            <p:cNvSpPr txBox="1"/>
            <p:nvPr/>
          </p:nvSpPr>
          <p:spPr>
            <a:xfrm>
              <a:off x="7946471" y="7115919"/>
              <a:ext cx="33648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Elaborate on what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you want to discuss.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  <p:grpSp>
        <p:nvGrpSpPr>
          <p:cNvPr id="328" name="Google Shape;328;p21"/>
          <p:cNvGrpSpPr/>
          <p:nvPr/>
        </p:nvGrpSpPr>
        <p:grpSpPr>
          <a:xfrm>
            <a:off x="17626486" y="741254"/>
            <a:ext cx="276975" cy="8804393"/>
            <a:chOff x="24401" y="0"/>
            <a:chExt cx="369300" cy="11739191"/>
          </a:xfrm>
        </p:grpSpPr>
        <p:sp>
          <p:nvSpPr>
            <p:cNvPr id="329" name="Google Shape;329;p21"/>
            <p:cNvSpPr txBox="1"/>
            <p:nvPr/>
          </p:nvSpPr>
          <p:spPr>
            <a:xfrm rot="5400000">
              <a:off x="-1273999" y="10071491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PAGE NUMBER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330" name="Google Shape;330;p21"/>
            <p:cNvSpPr txBox="1"/>
            <p:nvPr/>
          </p:nvSpPr>
          <p:spPr>
            <a:xfrm rot="5400000">
              <a:off x="-1273999" y="1298400"/>
              <a:ext cx="296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PROJECT TIMELINE</a:t>
              </a:r>
              <a:endParaRPr b="0" i="0" sz="1400" u="none" cap="none" strike="noStrike">
                <a:solidFill>
                  <a:srgbClr val="00000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