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10287000" cx="18288000"/>
  <p:notesSz cx="6858000" cy="9144000"/>
  <p:embeddedFontLst>
    <p:embeddedFont>
      <p:font typeface="Caveat"/>
      <p:regular r:id="rId38"/>
      <p:bold r:id="rId39"/>
    </p:embeddedFont>
    <p:embeddedFont>
      <p:font typeface="Barlow Medium"/>
      <p:regular r:id="rId40"/>
      <p:bold r:id="rId41"/>
      <p:italic r:id="rId42"/>
      <p:boldItalic r:id="rId43"/>
    </p:embeddedFont>
    <p:embeddedFont>
      <p:font typeface="Barlow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3AE71EE-7B1A-424E-89D2-E761359BA3D4}">
  <a:tblStyle styleId="{33AE71EE-7B1A-424E-89D2-E761359BA3D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Medium-regular.fntdata"/><Relationship Id="rId20" Type="http://schemas.openxmlformats.org/officeDocument/2006/relationships/slide" Target="slides/slide14.xml"/><Relationship Id="rId42" Type="http://schemas.openxmlformats.org/officeDocument/2006/relationships/font" Target="fonts/BarlowMedium-italic.fntdata"/><Relationship Id="rId41" Type="http://schemas.openxmlformats.org/officeDocument/2006/relationships/font" Target="fonts/BarlowMedium-bold.fntdata"/><Relationship Id="rId22" Type="http://schemas.openxmlformats.org/officeDocument/2006/relationships/slide" Target="slides/slide16.xml"/><Relationship Id="rId44" Type="http://schemas.openxmlformats.org/officeDocument/2006/relationships/font" Target="fonts/Barlow-regular.fntdata"/><Relationship Id="rId21" Type="http://schemas.openxmlformats.org/officeDocument/2006/relationships/slide" Target="slides/slide15.xml"/><Relationship Id="rId43" Type="http://schemas.openxmlformats.org/officeDocument/2006/relationships/font" Target="fonts/BarlowMedium-boldItalic.fntdata"/><Relationship Id="rId24" Type="http://schemas.openxmlformats.org/officeDocument/2006/relationships/slide" Target="slides/slide18.xml"/><Relationship Id="rId46" Type="http://schemas.openxmlformats.org/officeDocument/2006/relationships/font" Target="fonts/Barlow-italic.fntdata"/><Relationship Id="rId23" Type="http://schemas.openxmlformats.org/officeDocument/2006/relationships/slide" Target="slides/slide17.xml"/><Relationship Id="rId45" Type="http://schemas.openxmlformats.org/officeDocument/2006/relationships/font" Target="fonts/Barlow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schemas.openxmlformats.org/officeDocument/2006/relationships/font" Target="fonts/Barlow-bold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Caveat-bold.fntdata"/><Relationship Id="rId16" Type="http://schemas.openxmlformats.org/officeDocument/2006/relationships/slide" Target="slides/slide10.xml"/><Relationship Id="rId38" Type="http://schemas.openxmlformats.org/officeDocument/2006/relationships/font" Target="fonts/Caveat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2" name="Google Shape;31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4" name="Google Shape;33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4" name="Google Shape;34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4" name="Google Shape;35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3" name="Google Shape;37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8" name="Google Shape;38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6" name="Google Shape;39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7" name="Google Shape;40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6" name="Google Shape;41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3" name="Google Shape;44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1" name="Google Shape;45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1" name="Google Shape;46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0" name="Google Shape;47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8" name="Google Shape;48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9" name="Google Shape;49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0" name="Google Shape;510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0" name="Google Shape;52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8" name="Google Shape;52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1" name="Google Shape;571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9" name="Google Shape;619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5" name="Google Shape;665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8" name="Google Shape;718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7" name="Google Shape;26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29.png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7.jpg"/><Relationship Id="rId4" Type="http://schemas.openxmlformats.org/officeDocument/2006/relationships/image" Target="../media/image44.png"/><Relationship Id="rId5" Type="http://schemas.openxmlformats.org/officeDocument/2006/relationships/image" Target="../media/image46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3.jpg"/><Relationship Id="rId4" Type="http://schemas.openxmlformats.org/officeDocument/2006/relationships/image" Target="../media/image60.png"/><Relationship Id="rId5" Type="http://schemas.openxmlformats.org/officeDocument/2006/relationships/image" Target="../media/image35.png"/><Relationship Id="rId6" Type="http://schemas.openxmlformats.org/officeDocument/2006/relationships/image" Target="../media/image5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5.jpg"/><Relationship Id="rId4" Type="http://schemas.openxmlformats.org/officeDocument/2006/relationships/image" Target="../media/image61.png"/><Relationship Id="rId5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6.jpg"/><Relationship Id="rId4" Type="http://schemas.openxmlformats.org/officeDocument/2006/relationships/image" Target="../media/image5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9.jpg"/><Relationship Id="rId4" Type="http://schemas.openxmlformats.org/officeDocument/2006/relationships/image" Target="../media/image64.jpg"/><Relationship Id="rId5" Type="http://schemas.openxmlformats.org/officeDocument/2006/relationships/image" Target="../media/image57.jpg"/><Relationship Id="rId6" Type="http://schemas.openxmlformats.org/officeDocument/2006/relationships/image" Target="../media/image6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8.jpg"/><Relationship Id="rId4" Type="http://schemas.openxmlformats.org/officeDocument/2006/relationships/image" Target="../media/image7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7.jpg"/><Relationship Id="rId4" Type="http://schemas.openxmlformats.org/officeDocument/2006/relationships/image" Target="../media/image3.png"/><Relationship Id="rId5" Type="http://schemas.openxmlformats.org/officeDocument/2006/relationships/image" Target="../media/image6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8.jpg"/><Relationship Id="rId4" Type="http://schemas.openxmlformats.org/officeDocument/2006/relationships/image" Target="../media/image7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9.jpg"/><Relationship Id="rId4" Type="http://schemas.openxmlformats.org/officeDocument/2006/relationships/image" Target="../media/image70.png"/><Relationship Id="rId10" Type="http://schemas.openxmlformats.org/officeDocument/2006/relationships/image" Target="../media/image82.png"/><Relationship Id="rId9" Type="http://schemas.openxmlformats.org/officeDocument/2006/relationships/image" Target="../media/image3.png"/><Relationship Id="rId5" Type="http://schemas.openxmlformats.org/officeDocument/2006/relationships/image" Target="../media/image77.jpg"/><Relationship Id="rId6" Type="http://schemas.openxmlformats.org/officeDocument/2006/relationships/image" Target="../media/image83.jpg"/><Relationship Id="rId7" Type="http://schemas.openxmlformats.org/officeDocument/2006/relationships/image" Target="../media/image79.jpg"/><Relationship Id="rId8" Type="http://schemas.openxmlformats.org/officeDocument/2006/relationships/image" Target="../media/image7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Relationship Id="rId4" Type="http://schemas.openxmlformats.org/officeDocument/2006/relationships/image" Target="../media/image74.png"/><Relationship Id="rId5" Type="http://schemas.openxmlformats.org/officeDocument/2006/relationships/image" Target="../media/image8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7.jpg"/><Relationship Id="rId4" Type="http://schemas.openxmlformats.org/officeDocument/2006/relationships/image" Target="../media/image78.png"/><Relationship Id="rId5" Type="http://schemas.openxmlformats.org/officeDocument/2006/relationships/image" Target="../media/image8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3.png"/><Relationship Id="rId4" Type="http://schemas.openxmlformats.org/officeDocument/2006/relationships/image" Target="../media/image89.jpg"/><Relationship Id="rId5" Type="http://schemas.openxmlformats.org/officeDocument/2006/relationships/image" Target="../media/image8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Relationship Id="rId4" Type="http://schemas.openxmlformats.org/officeDocument/2006/relationships/image" Target="../media/image88.jpg"/><Relationship Id="rId5" Type="http://schemas.openxmlformats.org/officeDocument/2006/relationships/image" Target="../media/image85.png"/><Relationship Id="rId6" Type="http://schemas.openxmlformats.org/officeDocument/2006/relationships/image" Target="../media/image9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png"/><Relationship Id="rId4" Type="http://schemas.openxmlformats.org/officeDocument/2006/relationships/image" Target="../media/image9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7.jpg"/><Relationship Id="rId4" Type="http://schemas.openxmlformats.org/officeDocument/2006/relationships/image" Target="../media/image94.png"/><Relationship Id="rId5" Type="http://schemas.openxmlformats.org/officeDocument/2006/relationships/image" Target="../media/image9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9.jpg"/><Relationship Id="rId4" Type="http://schemas.openxmlformats.org/officeDocument/2006/relationships/image" Target="../media/image83.jpg"/><Relationship Id="rId9" Type="http://schemas.openxmlformats.org/officeDocument/2006/relationships/image" Target="../media/image107.jpg"/><Relationship Id="rId5" Type="http://schemas.openxmlformats.org/officeDocument/2006/relationships/image" Target="../media/image98.jpg"/><Relationship Id="rId6" Type="http://schemas.openxmlformats.org/officeDocument/2006/relationships/image" Target="../media/image100.jpg"/><Relationship Id="rId7" Type="http://schemas.openxmlformats.org/officeDocument/2006/relationships/image" Target="../media/image79.jpg"/><Relationship Id="rId8" Type="http://schemas.openxmlformats.org/officeDocument/2006/relationships/image" Target="../media/image77.jpg"/></Relationships>
</file>

<file path=ppt/slides/_rels/slide29.xml.rels><?xml version="1.0" encoding="UTF-8" standalone="yes"?><Relationships xmlns="http://schemas.openxmlformats.org/package/2006/relationships"><Relationship Id="rId40" Type="http://schemas.openxmlformats.org/officeDocument/2006/relationships/image" Target="../media/image138.png"/><Relationship Id="rId20" Type="http://schemas.openxmlformats.org/officeDocument/2006/relationships/image" Target="../media/image131.png"/><Relationship Id="rId41" Type="http://schemas.openxmlformats.org/officeDocument/2006/relationships/image" Target="../media/image139.png"/><Relationship Id="rId22" Type="http://schemas.openxmlformats.org/officeDocument/2006/relationships/image" Target="../media/image122.png"/><Relationship Id="rId21" Type="http://schemas.openxmlformats.org/officeDocument/2006/relationships/image" Target="../media/image119.png"/><Relationship Id="rId24" Type="http://schemas.openxmlformats.org/officeDocument/2006/relationships/image" Target="../media/image129.png"/><Relationship Id="rId23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7.png"/><Relationship Id="rId4" Type="http://schemas.openxmlformats.org/officeDocument/2006/relationships/image" Target="../media/image115.png"/><Relationship Id="rId9" Type="http://schemas.openxmlformats.org/officeDocument/2006/relationships/image" Target="../media/image105.png"/><Relationship Id="rId26" Type="http://schemas.openxmlformats.org/officeDocument/2006/relationships/image" Target="../media/image127.png"/><Relationship Id="rId25" Type="http://schemas.openxmlformats.org/officeDocument/2006/relationships/image" Target="../media/image121.png"/><Relationship Id="rId28" Type="http://schemas.openxmlformats.org/officeDocument/2006/relationships/image" Target="../media/image126.png"/><Relationship Id="rId27" Type="http://schemas.openxmlformats.org/officeDocument/2006/relationships/image" Target="../media/image12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29" Type="http://schemas.openxmlformats.org/officeDocument/2006/relationships/image" Target="../media/image146.png"/><Relationship Id="rId7" Type="http://schemas.openxmlformats.org/officeDocument/2006/relationships/image" Target="../media/image104.png"/><Relationship Id="rId8" Type="http://schemas.openxmlformats.org/officeDocument/2006/relationships/image" Target="../media/image112.png"/><Relationship Id="rId31" Type="http://schemas.openxmlformats.org/officeDocument/2006/relationships/image" Target="../media/image144.png"/><Relationship Id="rId30" Type="http://schemas.openxmlformats.org/officeDocument/2006/relationships/image" Target="../media/image130.png"/><Relationship Id="rId11" Type="http://schemas.openxmlformats.org/officeDocument/2006/relationships/image" Target="../media/image111.png"/><Relationship Id="rId33" Type="http://schemas.openxmlformats.org/officeDocument/2006/relationships/image" Target="../media/image140.png"/><Relationship Id="rId10" Type="http://schemas.openxmlformats.org/officeDocument/2006/relationships/image" Target="../media/image108.png"/><Relationship Id="rId32" Type="http://schemas.openxmlformats.org/officeDocument/2006/relationships/image" Target="../media/image137.png"/><Relationship Id="rId13" Type="http://schemas.openxmlformats.org/officeDocument/2006/relationships/image" Target="../media/image114.png"/><Relationship Id="rId35" Type="http://schemas.openxmlformats.org/officeDocument/2006/relationships/image" Target="../media/image133.png"/><Relationship Id="rId12" Type="http://schemas.openxmlformats.org/officeDocument/2006/relationships/image" Target="../media/image113.png"/><Relationship Id="rId34" Type="http://schemas.openxmlformats.org/officeDocument/2006/relationships/image" Target="../media/image142.png"/><Relationship Id="rId15" Type="http://schemas.openxmlformats.org/officeDocument/2006/relationships/image" Target="../media/image116.png"/><Relationship Id="rId37" Type="http://schemas.openxmlformats.org/officeDocument/2006/relationships/image" Target="../media/image135.png"/><Relationship Id="rId14" Type="http://schemas.openxmlformats.org/officeDocument/2006/relationships/image" Target="../media/image124.png"/><Relationship Id="rId36" Type="http://schemas.openxmlformats.org/officeDocument/2006/relationships/image" Target="../media/image136.png"/><Relationship Id="rId17" Type="http://schemas.openxmlformats.org/officeDocument/2006/relationships/image" Target="../media/image120.png"/><Relationship Id="rId39" Type="http://schemas.openxmlformats.org/officeDocument/2006/relationships/image" Target="../media/image134.png"/><Relationship Id="rId16" Type="http://schemas.openxmlformats.org/officeDocument/2006/relationships/image" Target="../media/image132.png"/><Relationship Id="rId38" Type="http://schemas.openxmlformats.org/officeDocument/2006/relationships/image" Target="../media/image143.png"/><Relationship Id="rId19" Type="http://schemas.openxmlformats.org/officeDocument/2006/relationships/image" Target="../media/image125.png"/><Relationship Id="rId18" Type="http://schemas.openxmlformats.org/officeDocument/2006/relationships/image" Target="../media/image1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8.png"/><Relationship Id="rId6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40" Type="http://schemas.openxmlformats.org/officeDocument/2006/relationships/image" Target="../media/image181.png"/><Relationship Id="rId20" Type="http://schemas.openxmlformats.org/officeDocument/2006/relationships/image" Target="../media/image167.png"/><Relationship Id="rId42" Type="http://schemas.openxmlformats.org/officeDocument/2006/relationships/image" Target="../media/image187.png"/><Relationship Id="rId41" Type="http://schemas.openxmlformats.org/officeDocument/2006/relationships/image" Target="../media/image188.png"/><Relationship Id="rId22" Type="http://schemas.openxmlformats.org/officeDocument/2006/relationships/image" Target="../media/image157.png"/><Relationship Id="rId44" Type="http://schemas.openxmlformats.org/officeDocument/2006/relationships/image" Target="../media/image185.png"/><Relationship Id="rId21" Type="http://schemas.openxmlformats.org/officeDocument/2006/relationships/image" Target="../media/image154.png"/><Relationship Id="rId43" Type="http://schemas.openxmlformats.org/officeDocument/2006/relationships/image" Target="../media/image189.png"/><Relationship Id="rId24" Type="http://schemas.openxmlformats.org/officeDocument/2006/relationships/image" Target="../media/image168.png"/><Relationship Id="rId46" Type="http://schemas.openxmlformats.org/officeDocument/2006/relationships/image" Target="../media/image192.png"/><Relationship Id="rId23" Type="http://schemas.openxmlformats.org/officeDocument/2006/relationships/image" Target="../media/image160.png"/><Relationship Id="rId45" Type="http://schemas.openxmlformats.org/officeDocument/2006/relationships/image" Target="../media/image18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1.png"/><Relationship Id="rId4" Type="http://schemas.openxmlformats.org/officeDocument/2006/relationships/image" Target="../media/image153.png"/><Relationship Id="rId9" Type="http://schemas.openxmlformats.org/officeDocument/2006/relationships/image" Target="../media/image149.png"/><Relationship Id="rId26" Type="http://schemas.openxmlformats.org/officeDocument/2006/relationships/image" Target="../media/image170.png"/><Relationship Id="rId48" Type="http://schemas.openxmlformats.org/officeDocument/2006/relationships/image" Target="../media/image194.png"/><Relationship Id="rId25" Type="http://schemas.openxmlformats.org/officeDocument/2006/relationships/image" Target="../media/image163.png"/><Relationship Id="rId47" Type="http://schemas.openxmlformats.org/officeDocument/2006/relationships/image" Target="../media/image186.png"/><Relationship Id="rId28" Type="http://schemas.openxmlformats.org/officeDocument/2006/relationships/image" Target="../media/image176.png"/><Relationship Id="rId27" Type="http://schemas.openxmlformats.org/officeDocument/2006/relationships/image" Target="../media/image164.png"/><Relationship Id="rId5" Type="http://schemas.openxmlformats.org/officeDocument/2006/relationships/image" Target="../media/image148.png"/><Relationship Id="rId6" Type="http://schemas.openxmlformats.org/officeDocument/2006/relationships/image" Target="../media/image151.png"/><Relationship Id="rId29" Type="http://schemas.openxmlformats.org/officeDocument/2006/relationships/image" Target="../media/image174.png"/><Relationship Id="rId7" Type="http://schemas.openxmlformats.org/officeDocument/2006/relationships/image" Target="../media/image147.png"/><Relationship Id="rId8" Type="http://schemas.openxmlformats.org/officeDocument/2006/relationships/image" Target="../media/image150.png"/><Relationship Id="rId31" Type="http://schemas.openxmlformats.org/officeDocument/2006/relationships/image" Target="../media/image173.png"/><Relationship Id="rId30" Type="http://schemas.openxmlformats.org/officeDocument/2006/relationships/image" Target="../media/image169.png"/><Relationship Id="rId11" Type="http://schemas.openxmlformats.org/officeDocument/2006/relationships/image" Target="../media/image166.png"/><Relationship Id="rId33" Type="http://schemas.openxmlformats.org/officeDocument/2006/relationships/image" Target="../media/image175.png"/><Relationship Id="rId10" Type="http://schemas.openxmlformats.org/officeDocument/2006/relationships/image" Target="../media/image145.png"/><Relationship Id="rId32" Type="http://schemas.openxmlformats.org/officeDocument/2006/relationships/image" Target="../media/image183.png"/><Relationship Id="rId13" Type="http://schemas.openxmlformats.org/officeDocument/2006/relationships/image" Target="../media/image152.png"/><Relationship Id="rId35" Type="http://schemas.openxmlformats.org/officeDocument/2006/relationships/image" Target="../media/image177.png"/><Relationship Id="rId12" Type="http://schemas.openxmlformats.org/officeDocument/2006/relationships/image" Target="../media/image162.png"/><Relationship Id="rId34" Type="http://schemas.openxmlformats.org/officeDocument/2006/relationships/image" Target="../media/image171.png"/><Relationship Id="rId15" Type="http://schemas.openxmlformats.org/officeDocument/2006/relationships/image" Target="../media/image165.png"/><Relationship Id="rId37" Type="http://schemas.openxmlformats.org/officeDocument/2006/relationships/image" Target="../media/image180.png"/><Relationship Id="rId14" Type="http://schemas.openxmlformats.org/officeDocument/2006/relationships/image" Target="../media/image161.png"/><Relationship Id="rId36" Type="http://schemas.openxmlformats.org/officeDocument/2006/relationships/image" Target="../media/image172.png"/><Relationship Id="rId17" Type="http://schemas.openxmlformats.org/officeDocument/2006/relationships/image" Target="../media/image158.png"/><Relationship Id="rId39" Type="http://schemas.openxmlformats.org/officeDocument/2006/relationships/image" Target="../media/image178.png"/><Relationship Id="rId16" Type="http://schemas.openxmlformats.org/officeDocument/2006/relationships/image" Target="../media/image156.png"/><Relationship Id="rId38" Type="http://schemas.openxmlformats.org/officeDocument/2006/relationships/image" Target="../media/image179.png"/><Relationship Id="rId19" Type="http://schemas.openxmlformats.org/officeDocument/2006/relationships/image" Target="../media/image159.png"/><Relationship Id="rId18" Type="http://schemas.openxmlformats.org/officeDocument/2006/relationships/image" Target="../media/image15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1.png"/><Relationship Id="rId4" Type="http://schemas.openxmlformats.org/officeDocument/2006/relationships/image" Target="../media/image50.png"/><Relationship Id="rId5" Type="http://schemas.openxmlformats.org/officeDocument/2006/relationships/image" Target="../media/image190.png"/><Relationship Id="rId6" Type="http://schemas.openxmlformats.org/officeDocument/2006/relationships/image" Target="../media/image19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jpg"/><Relationship Id="rId4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21.png"/><Relationship Id="rId5" Type="http://schemas.openxmlformats.org/officeDocument/2006/relationships/image" Target="../media/image3.png"/><Relationship Id="rId6" Type="http://schemas.openxmlformats.org/officeDocument/2006/relationships/image" Target="../media/image25.png"/><Relationship Id="rId7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42.png"/><Relationship Id="rId5" Type="http://schemas.openxmlformats.org/officeDocument/2006/relationships/image" Target="../media/image3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jpg"/><Relationship Id="rId4" Type="http://schemas.openxmlformats.org/officeDocument/2006/relationships/image" Target="../media/image43.png"/><Relationship Id="rId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43152" l="0" r="0" t="1667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2814" y="6239966"/>
            <a:ext cx="6118947" cy="927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406610" y="3004145"/>
            <a:ext cx="1167695" cy="127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65757" y="3296614"/>
            <a:ext cx="728227" cy="979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4421383">
            <a:off x="111615" y="8459077"/>
            <a:ext cx="1834169" cy="2462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4421383">
            <a:off x="16754776" y="-471947"/>
            <a:ext cx="1834169" cy="24623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13"/>
          <p:cNvGrpSpPr/>
          <p:nvPr/>
        </p:nvGrpSpPr>
        <p:grpSpPr>
          <a:xfrm>
            <a:off x="490554" y="3668208"/>
            <a:ext cx="17306893" cy="2793007"/>
            <a:chOff x="0" y="-9525"/>
            <a:chExt cx="23075857" cy="3724009"/>
          </a:xfrm>
        </p:grpSpPr>
        <p:sp>
          <p:nvSpPr>
            <p:cNvPr id="91" name="Google Shape;91;p13"/>
            <p:cNvSpPr txBox="1"/>
            <p:nvPr/>
          </p:nvSpPr>
          <p:spPr>
            <a:xfrm>
              <a:off x="0" y="1150086"/>
              <a:ext cx="23075857" cy="2564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72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14"/>
                <a:buFont typeface="Arial"/>
                <a:buNone/>
              </a:pPr>
              <a:r>
                <a:rPr b="0" i="0" lang="en-US" sz="16314" u="none" cap="none" strike="noStrik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Product Timeline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4603774" y="-9525"/>
              <a:ext cx="13868309" cy="758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b="1" i="0" lang="en-US" sz="3700" u="none" cap="none" strike="noStrike">
                  <a:solidFill>
                    <a:srgbClr val="BCC4C0"/>
                  </a:solidFill>
                  <a:latin typeface="Barlow"/>
                  <a:ea typeface="Barlow"/>
                  <a:cs typeface="Barlow"/>
                  <a:sym typeface="Barlow"/>
                </a:rPr>
                <a:t>YOUR TIMELINE PRESENTATION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6E5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2"/>
          <p:cNvPicPr preferRelativeResize="0"/>
          <p:nvPr/>
        </p:nvPicPr>
        <p:blipFill rotWithShape="1">
          <a:blip r:embed="rId3">
            <a:alphaModFix/>
          </a:blip>
          <a:srcRect b="22666" l="0" r="0" t="44451"/>
          <a:stretch/>
        </p:blipFill>
        <p:spPr>
          <a:xfrm>
            <a:off x="0" y="5776855"/>
            <a:ext cx="18288000" cy="451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9345" y="3893601"/>
            <a:ext cx="3957018" cy="344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5491" y="3893601"/>
            <a:ext cx="3957018" cy="344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32259" y="3893601"/>
            <a:ext cx="3957018" cy="344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09875" y="3971935"/>
            <a:ext cx="1135956" cy="113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74987" y="3971935"/>
            <a:ext cx="1138026" cy="113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494250" y="3971935"/>
            <a:ext cx="831793" cy="113802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2"/>
          <p:cNvSpPr txBox="1"/>
          <p:nvPr/>
        </p:nvSpPr>
        <p:spPr>
          <a:xfrm>
            <a:off x="2539507" y="1062037"/>
            <a:ext cx="13208985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Write your topic or idea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797330">
            <a:off x="13998175" y="836105"/>
            <a:ext cx="992150" cy="1690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3" name="Google Shape;323;p22"/>
          <p:cNvGrpSpPr/>
          <p:nvPr/>
        </p:nvGrpSpPr>
        <p:grpSpPr>
          <a:xfrm>
            <a:off x="1695391" y="5389054"/>
            <a:ext cx="3364925" cy="1148677"/>
            <a:chOff x="0" y="-219075"/>
            <a:chExt cx="4486566" cy="1531570"/>
          </a:xfrm>
        </p:grpSpPr>
        <p:sp>
          <p:nvSpPr>
            <p:cNvPr id="324" name="Google Shape;324;p22"/>
            <p:cNvSpPr txBox="1"/>
            <p:nvPr/>
          </p:nvSpPr>
          <p:spPr>
            <a:xfrm>
              <a:off x="0" y="-219075"/>
              <a:ext cx="4486566" cy="622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2"/>
            <p:cNvSpPr txBox="1"/>
            <p:nvPr/>
          </p:nvSpPr>
          <p:spPr>
            <a:xfrm>
              <a:off x="420461" y="573595"/>
              <a:ext cx="364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Briefly elaborate 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what you want to discuss.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p22"/>
          <p:cNvGrpSpPr/>
          <p:nvPr/>
        </p:nvGrpSpPr>
        <p:grpSpPr>
          <a:xfrm>
            <a:off x="7461538" y="5389054"/>
            <a:ext cx="3364925" cy="1148677"/>
            <a:chOff x="0" y="-219075"/>
            <a:chExt cx="4486566" cy="1531570"/>
          </a:xfrm>
        </p:grpSpPr>
        <p:sp>
          <p:nvSpPr>
            <p:cNvPr id="327" name="Google Shape;327;p22"/>
            <p:cNvSpPr txBox="1"/>
            <p:nvPr/>
          </p:nvSpPr>
          <p:spPr>
            <a:xfrm>
              <a:off x="0" y="-219075"/>
              <a:ext cx="4486566" cy="622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2"/>
            <p:cNvSpPr txBox="1"/>
            <p:nvPr/>
          </p:nvSpPr>
          <p:spPr>
            <a:xfrm>
              <a:off x="420461" y="573595"/>
              <a:ext cx="364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Briefly elaborate 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what you want to discuss.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" name="Google Shape;329;p22"/>
          <p:cNvGrpSpPr/>
          <p:nvPr/>
        </p:nvGrpSpPr>
        <p:grpSpPr>
          <a:xfrm>
            <a:off x="13227684" y="5389054"/>
            <a:ext cx="3364925" cy="1148677"/>
            <a:chOff x="0" y="-219075"/>
            <a:chExt cx="4486566" cy="1531570"/>
          </a:xfrm>
        </p:grpSpPr>
        <p:sp>
          <p:nvSpPr>
            <p:cNvPr id="330" name="Google Shape;330;p22"/>
            <p:cNvSpPr txBox="1"/>
            <p:nvPr/>
          </p:nvSpPr>
          <p:spPr>
            <a:xfrm>
              <a:off x="0" y="-219075"/>
              <a:ext cx="4486566" cy="622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2"/>
            <p:cNvSpPr txBox="1"/>
            <p:nvPr/>
          </p:nvSpPr>
          <p:spPr>
            <a:xfrm>
              <a:off x="420461" y="573595"/>
              <a:ext cx="364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Briefly elaborate 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what you want to discuss.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C4C0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3"/>
          <p:cNvPicPr preferRelativeResize="0"/>
          <p:nvPr/>
        </p:nvPicPr>
        <p:blipFill rotWithShape="1">
          <a:blip r:embed="rId3">
            <a:alphaModFix/>
          </a:blip>
          <a:srcRect b="27768" l="0" r="0" t="27767"/>
          <a:stretch/>
        </p:blipFill>
        <p:spPr>
          <a:xfrm>
            <a:off x="0" y="0"/>
            <a:ext cx="18288000" cy="8368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2380" y="740554"/>
            <a:ext cx="6086920" cy="395422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3"/>
          <p:cNvSpPr txBox="1"/>
          <p:nvPr/>
        </p:nvSpPr>
        <p:spPr>
          <a:xfrm>
            <a:off x="888503" y="8900677"/>
            <a:ext cx="11902107" cy="7768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I'm Rain, and I'll be sharing with you my beautiful ideas.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7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Follow me at @reallygreatsite to learn more.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3"/>
          <p:cNvSpPr txBox="1"/>
          <p:nvPr/>
        </p:nvSpPr>
        <p:spPr>
          <a:xfrm>
            <a:off x="11790039" y="1721048"/>
            <a:ext cx="4680152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99"/>
              <a:buFont typeface="Arial"/>
              <a:buNone/>
            </a:pPr>
            <a:r>
              <a:rPr b="0" i="0" lang="en-US" sz="8799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Hello there!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05935" y="2043692"/>
            <a:ext cx="1468059" cy="1347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2305339">
            <a:off x="16132272" y="7039250"/>
            <a:ext cx="1267876" cy="1660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C2B8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24"/>
          <p:cNvPicPr preferRelativeResize="0"/>
          <p:nvPr/>
        </p:nvPicPr>
        <p:blipFill rotWithShape="1">
          <a:blip r:embed="rId3">
            <a:alphaModFix/>
          </a:blip>
          <a:srcRect b="9798" l="0" r="0" t="9798"/>
          <a:stretch/>
        </p:blipFill>
        <p:spPr>
          <a:xfrm>
            <a:off x="9758382" y="0"/>
            <a:ext cx="8529618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7" name="Google Shape;347;p24"/>
          <p:cNvGrpSpPr/>
          <p:nvPr/>
        </p:nvGrpSpPr>
        <p:grpSpPr>
          <a:xfrm>
            <a:off x="1028700" y="3429371"/>
            <a:ext cx="7363108" cy="3350385"/>
            <a:chOff x="0" y="-9525"/>
            <a:chExt cx="9817477" cy="4467180"/>
          </a:xfrm>
        </p:grpSpPr>
        <p:sp>
          <p:nvSpPr>
            <p:cNvPr id="348" name="Google Shape;348;p24"/>
            <p:cNvSpPr txBox="1"/>
            <p:nvPr/>
          </p:nvSpPr>
          <p:spPr>
            <a:xfrm>
              <a:off x="0" y="-9525"/>
              <a:ext cx="9817477" cy="326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b="0" i="0" lang="en-US" sz="8000" u="none" cap="none" strike="noStrik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Write Your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b="0" i="0" lang="en-US" sz="8000" u="none" cap="none" strike="noStrik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Topic or Idea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4"/>
            <p:cNvSpPr txBox="1"/>
            <p:nvPr/>
          </p:nvSpPr>
          <p:spPr>
            <a:xfrm>
              <a:off x="0" y="3990169"/>
              <a:ext cx="9817477" cy="467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 you want to discuss.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0" name="Google Shape;35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862302">
            <a:off x="9091369" y="7157342"/>
            <a:ext cx="1207176" cy="1987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23191" y="1028700"/>
            <a:ext cx="1167012" cy="1071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6E5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25"/>
          <p:cNvPicPr preferRelativeResize="0"/>
          <p:nvPr/>
        </p:nvPicPr>
        <p:blipFill rotWithShape="1">
          <a:blip r:embed="rId3">
            <a:alphaModFix/>
          </a:blip>
          <a:srcRect b="0" l="0" r="3908" t="45647"/>
          <a:stretch/>
        </p:blipFill>
        <p:spPr>
          <a:xfrm>
            <a:off x="0" y="5814046"/>
            <a:ext cx="11861925" cy="4472954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5"/>
          <p:cNvSpPr txBox="1"/>
          <p:nvPr/>
        </p:nvSpPr>
        <p:spPr>
          <a:xfrm>
            <a:off x="1407787" y="1576923"/>
            <a:ext cx="8003276" cy="2447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Write Your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Topic or Idea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8" name="Google Shape;358;p25"/>
          <p:cNvGrpSpPr/>
          <p:nvPr/>
        </p:nvGrpSpPr>
        <p:grpSpPr>
          <a:xfrm>
            <a:off x="11861925" y="-180826"/>
            <a:ext cx="6426075" cy="10467826"/>
            <a:chOff x="0" y="-47625"/>
            <a:chExt cx="1692464" cy="2756958"/>
          </a:xfrm>
        </p:grpSpPr>
        <p:sp>
          <p:nvSpPr>
            <p:cNvPr id="359" name="Google Shape;359;p25"/>
            <p:cNvSpPr/>
            <p:nvPr/>
          </p:nvSpPr>
          <p:spPr>
            <a:xfrm>
              <a:off x="0" y="0"/>
              <a:ext cx="1692464" cy="2709333"/>
            </a:xfrm>
            <a:custGeom>
              <a:rect b="b" l="l" r="r" t="t"/>
              <a:pathLst>
                <a:path extrusionOk="0" h="2709333" w="1692464">
                  <a:moveTo>
                    <a:pt x="0" y="0"/>
                  </a:moveTo>
                  <a:lnTo>
                    <a:pt x="1692464" y="0"/>
                  </a:lnTo>
                  <a:lnTo>
                    <a:pt x="169246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60" name="Google Shape;360;p2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1" name="Google Shape;361;p25"/>
          <p:cNvGrpSpPr/>
          <p:nvPr/>
        </p:nvGrpSpPr>
        <p:grpSpPr>
          <a:xfrm>
            <a:off x="13392500" y="1183793"/>
            <a:ext cx="3364925" cy="1178522"/>
            <a:chOff x="0" y="-219075"/>
            <a:chExt cx="4486566" cy="1571363"/>
          </a:xfrm>
        </p:grpSpPr>
        <p:sp>
          <p:nvSpPr>
            <p:cNvPr id="362" name="Google Shape;362;p25"/>
            <p:cNvSpPr txBox="1"/>
            <p:nvPr/>
          </p:nvSpPr>
          <p:spPr>
            <a:xfrm>
              <a:off x="0" y="-219075"/>
              <a:ext cx="4486566" cy="622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5"/>
            <p:cNvSpPr txBox="1"/>
            <p:nvPr/>
          </p:nvSpPr>
          <p:spPr>
            <a:xfrm>
              <a:off x="420461" y="613388"/>
              <a:ext cx="364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" name="Google Shape;364;p25"/>
          <p:cNvGrpSpPr/>
          <p:nvPr/>
        </p:nvGrpSpPr>
        <p:grpSpPr>
          <a:xfrm>
            <a:off x="13392500" y="4621040"/>
            <a:ext cx="3364925" cy="1196302"/>
            <a:chOff x="0" y="-219075"/>
            <a:chExt cx="4486566" cy="1595070"/>
          </a:xfrm>
        </p:grpSpPr>
        <p:sp>
          <p:nvSpPr>
            <p:cNvPr id="365" name="Google Shape;365;p25"/>
            <p:cNvSpPr txBox="1"/>
            <p:nvPr/>
          </p:nvSpPr>
          <p:spPr>
            <a:xfrm>
              <a:off x="0" y="-219075"/>
              <a:ext cx="4486566" cy="622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5"/>
            <p:cNvSpPr txBox="1"/>
            <p:nvPr/>
          </p:nvSpPr>
          <p:spPr>
            <a:xfrm>
              <a:off x="420461" y="637095"/>
              <a:ext cx="364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" name="Google Shape;367;p25"/>
          <p:cNvGrpSpPr/>
          <p:nvPr/>
        </p:nvGrpSpPr>
        <p:grpSpPr>
          <a:xfrm>
            <a:off x="13392500" y="7654217"/>
            <a:ext cx="3364925" cy="1196302"/>
            <a:chOff x="0" y="-219075"/>
            <a:chExt cx="4486566" cy="1595070"/>
          </a:xfrm>
        </p:grpSpPr>
        <p:sp>
          <p:nvSpPr>
            <p:cNvPr id="368" name="Google Shape;368;p25"/>
            <p:cNvSpPr txBox="1"/>
            <p:nvPr/>
          </p:nvSpPr>
          <p:spPr>
            <a:xfrm>
              <a:off x="0" y="-219075"/>
              <a:ext cx="4486566" cy="622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5"/>
            <p:cNvSpPr txBox="1"/>
            <p:nvPr/>
          </p:nvSpPr>
          <p:spPr>
            <a:xfrm>
              <a:off x="420461" y="637095"/>
              <a:ext cx="3645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0" name="Google Shape;37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0814" y="7818523"/>
            <a:ext cx="929921" cy="1259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C4C0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6"/>
          <p:cNvSpPr/>
          <p:nvPr/>
        </p:nvSpPr>
        <p:spPr>
          <a:xfrm>
            <a:off x="1190572" y="3604727"/>
            <a:ext cx="3812130" cy="3812114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6349" l="-5994" r="-7601" t="-24046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6"/>
          <p:cNvSpPr/>
          <p:nvPr/>
        </p:nvSpPr>
        <p:spPr>
          <a:xfrm>
            <a:off x="7080262" y="3604727"/>
            <a:ext cx="3812130" cy="3812114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2787" l="-23980" r="-18938" t="-101584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6"/>
          <p:cNvSpPr/>
          <p:nvPr/>
        </p:nvSpPr>
        <p:spPr>
          <a:xfrm>
            <a:off x="13285298" y="3604727"/>
            <a:ext cx="3812130" cy="3812114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193" l="-39385" r="-17430" t="-1349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6"/>
          <p:cNvSpPr txBox="1"/>
          <p:nvPr/>
        </p:nvSpPr>
        <p:spPr>
          <a:xfrm>
            <a:off x="1028700" y="1109663"/>
            <a:ext cx="14021403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Write Your Topic or Idea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53443" y="1714500"/>
            <a:ext cx="5880357" cy="224748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6"/>
          <p:cNvSpPr txBox="1"/>
          <p:nvPr/>
        </p:nvSpPr>
        <p:spPr>
          <a:xfrm>
            <a:off x="1414175" y="7778252"/>
            <a:ext cx="336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95245"/>
                </a:solidFill>
                <a:latin typeface="Barlow"/>
                <a:ea typeface="Barlow"/>
                <a:cs typeface="Barlow"/>
                <a:sym typeface="Barlow"/>
              </a:rPr>
              <a:t>Add a main point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6"/>
          <p:cNvSpPr txBox="1"/>
          <p:nvPr/>
        </p:nvSpPr>
        <p:spPr>
          <a:xfrm>
            <a:off x="1729521" y="8210829"/>
            <a:ext cx="2734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what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you want to discuss.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6"/>
          <p:cNvSpPr txBox="1"/>
          <p:nvPr/>
        </p:nvSpPr>
        <p:spPr>
          <a:xfrm>
            <a:off x="7303865" y="7778252"/>
            <a:ext cx="336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95245"/>
                </a:solidFill>
                <a:latin typeface="Barlow"/>
                <a:ea typeface="Barlow"/>
                <a:cs typeface="Barlow"/>
                <a:sym typeface="Barlow"/>
              </a:rPr>
              <a:t>Add a main point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6"/>
          <p:cNvSpPr txBox="1"/>
          <p:nvPr/>
        </p:nvSpPr>
        <p:spPr>
          <a:xfrm>
            <a:off x="7619211" y="8210829"/>
            <a:ext cx="2734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what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you want to discuss.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6"/>
          <p:cNvSpPr txBox="1"/>
          <p:nvPr/>
        </p:nvSpPr>
        <p:spPr>
          <a:xfrm>
            <a:off x="13508900" y="7778252"/>
            <a:ext cx="336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95245"/>
                </a:solidFill>
                <a:latin typeface="Barlow"/>
                <a:ea typeface="Barlow"/>
                <a:cs typeface="Barlow"/>
                <a:sym typeface="Barlow"/>
              </a:rPr>
              <a:t>Add a main point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6"/>
          <p:cNvSpPr txBox="1"/>
          <p:nvPr/>
        </p:nvSpPr>
        <p:spPr>
          <a:xfrm>
            <a:off x="13824246" y="8210829"/>
            <a:ext cx="2734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what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you want to discuss.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27"/>
          <p:cNvPicPr preferRelativeResize="0"/>
          <p:nvPr/>
        </p:nvPicPr>
        <p:blipFill rotWithShape="1">
          <a:blip r:embed="rId3">
            <a:alphaModFix/>
          </a:blip>
          <a:srcRect b="44538" l="0" r="0" t="17961"/>
          <a:stretch/>
        </p:blipFill>
        <p:spPr>
          <a:xfrm>
            <a:off x="0" y="0"/>
            <a:ext cx="18288002" cy="1028699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7"/>
          <p:cNvSpPr txBox="1"/>
          <p:nvPr/>
        </p:nvSpPr>
        <p:spPr>
          <a:xfrm>
            <a:off x="774435" y="4232535"/>
            <a:ext cx="16739100" cy="15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7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31"/>
              <a:buFont typeface="Arial"/>
              <a:buNone/>
            </a:pPr>
            <a:r>
              <a:rPr b="0" i="0" lang="en-US" sz="11531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Write a Heading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Google Shape;39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12638" y="4074625"/>
            <a:ext cx="2190815" cy="1578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1084547" y="4074625"/>
            <a:ext cx="2190815" cy="1578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6E5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28"/>
          <p:cNvPicPr preferRelativeResize="0"/>
          <p:nvPr/>
        </p:nvPicPr>
        <p:blipFill rotWithShape="1">
          <a:blip r:embed="rId3">
            <a:alphaModFix/>
          </a:blip>
          <a:srcRect b="0" l="10883" r="10882" t="0"/>
          <a:stretch/>
        </p:blipFill>
        <p:spPr>
          <a:xfrm>
            <a:off x="0" y="0"/>
            <a:ext cx="5365076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8"/>
          <p:cNvPicPr preferRelativeResize="0"/>
          <p:nvPr/>
        </p:nvPicPr>
        <p:blipFill rotWithShape="1">
          <a:blip r:embed="rId3">
            <a:alphaModFix/>
          </a:blip>
          <a:srcRect b="26188" l="0" r="0" t="26188"/>
          <a:stretch/>
        </p:blipFill>
        <p:spPr>
          <a:xfrm>
            <a:off x="5365076" y="0"/>
            <a:ext cx="5365076" cy="383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8"/>
          <p:cNvPicPr preferRelativeResize="0"/>
          <p:nvPr/>
        </p:nvPicPr>
        <p:blipFill rotWithShape="1">
          <a:blip r:embed="rId3">
            <a:alphaModFix/>
          </a:blip>
          <a:srcRect b="9898" l="0" r="0" t="9897"/>
          <a:stretch/>
        </p:blipFill>
        <p:spPr>
          <a:xfrm>
            <a:off x="5365076" y="3832507"/>
            <a:ext cx="5365076" cy="6454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087" y="-72945"/>
            <a:ext cx="1641226" cy="220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61154" y="8156655"/>
            <a:ext cx="1641226" cy="220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97948" y="4323387"/>
            <a:ext cx="699333" cy="820113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8"/>
          <p:cNvSpPr txBox="1"/>
          <p:nvPr/>
        </p:nvSpPr>
        <p:spPr>
          <a:xfrm>
            <a:off x="11925300" y="4999289"/>
            <a:ext cx="5334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Write a caption for the photos.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29"/>
          <p:cNvPicPr preferRelativeResize="0"/>
          <p:nvPr/>
        </p:nvPicPr>
        <p:blipFill rotWithShape="1">
          <a:blip r:embed="rId3">
            <a:alphaModFix/>
          </a:blip>
          <a:srcRect b="28906" l="0" r="0" t="2890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76560" y="2382252"/>
            <a:ext cx="1538271" cy="1015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1" name="Google Shape;411;p29"/>
          <p:cNvGrpSpPr/>
          <p:nvPr/>
        </p:nvGrpSpPr>
        <p:grpSpPr>
          <a:xfrm>
            <a:off x="1695894" y="3435457"/>
            <a:ext cx="14896125" cy="4177770"/>
            <a:chOff x="0" y="9525"/>
            <a:chExt cx="19861500" cy="5570359"/>
          </a:xfrm>
        </p:grpSpPr>
        <p:sp>
          <p:nvSpPr>
            <p:cNvPr id="412" name="Google Shape;412;p29"/>
            <p:cNvSpPr txBox="1"/>
            <p:nvPr/>
          </p:nvSpPr>
          <p:spPr>
            <a:xfrm>
              <a:off x="0" y="9525"/>
              <a:ext cx="19861500" cy="42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99"/>
                <a:buFont typeface="Arial"/>
                <a:buNone/>
              </a:pPr>
              <a:r>
                <a:rPr b="0" i="0" lang="en-US" sz="11499" u="none" cap="none" strike="noStrik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Write an original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99"/>
                <a:buFont typeface="Arial"/>
                <a:buNone/>
              </a:pPr>
              <a:r>
                <a:rPr b="0" i="0" lang="en-US" sz="11499" u="none" cap="none" strike="noStrik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statement or inspiring quote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9"/>
            <p:cNvSpPr txBox="1"/>
            <p:nvPr/>
          </p:nvSpPr>
          <p:spPr>
            <a:xfrm>
              <a:off x="1394298" y="4828468"/>
              <a:ext cx="17073018" cy="751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n-US" sz="2500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Include a credit, citation, or supporting message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C4C0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0"/>
          <p:cNvSpPr/>
          <p:nvPr/>
        </p:nvSpPr>
        <p:spPr>
          <a:xfrm>
            <a:off x="1459704" y="4240324"/>
            <a:ext cx="3307409" cy="3994260"/>
          </a:xfrm>
          <a:custGeom>
            <a:rect b="b" l="l" r="r" t="t"/>
            <a:pathLst>
              <a:path extrusionOk="0" h="7632211" w="6319781">
                <a:moveTo>
                  <a:pt x="3159890" y="6106"/>
                </a:moveTo>
                <a:cubicBezTo>
                  <a:pt x="2080895" y="0"/>
                  <a:pt x="1081791" y="724844"/>
                  <a:pt x="540895" y="1906170"/>
                </a:cubicBezTo>
                <a:cubicBezTo>
                  <a:pt x="0" y="3087497"/>
                  <a:pt x="0" y="4544715"/>
                  <a:pt x="540895" y="5726042"/>
                </a:cubicBezTo>
                <a:cubicBezTo>
                  <a:pt x="1081791" y="6907368"/>
                  <a:pt x="2080895" y="7632212"/>
                  <a:pt x="3159890" y="7626106"/>
                </a:cubicBezTo>
                <a:cubicBezTo>
                  <a:pt x="4238885" y="7632212"/>
                  <a:pt x="5237990" y="6907368"/>
                  <a:pt x="5778885" y="5726042"/>
                </a:cubicBezTo>
                <a:cubicBezTo>
                  <a:pt x="6319781" y="4544715"/>
                  <a:pt x="6319781" y="3087497"/>
                  <a:pt x="5778885" y="1906170"/>
                </a:cubicBezTo>
                <a:cubicBezTo>
                  <a:pt x="5237990" y="724844"/>
                  <a:pt x="4238885" y="0"/>
                  <a:pt x="3159890" y="610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9043" l="-6668" r="-2680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9" name="Google Shape;41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34718">
            <a:off x="8105065" y="4111553"/>
            <a:ext cx="1240517" cy="111421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0"/>
          <p:cNvSpPr/>
          <p:nvPr/>
        </p:nvSpPr>
        <p:spPr>
          <a:xfrm>
            <a:off x="5670588" y="4240324"/>
            <a:ext cx="3307409" cy="3994260"/>
          </a:xfrm>
          <a:custGeom>
            <a:rect b="b" l="l" r="r" t="t"/>
            <a:pathLst>
              <a:path extrusionOk="0" h="7632211" w="6319781">
                <a:moveTo>
                  <a:pt x="3159890" y="6106"/>
                </a:moveTo>
                <a:cubicBezTo>
                  <a:pt x="2080895" y="0"/>
                  <a:pt x="1081791" y="724844"/>
                  <a:pt x="540895" y="1906170"/>
                </a:cubicBezTo>
                <a:cubicBezTo>
                  <a:pt x="0" y="3087497"/>
                  <a:pt x="0" y="4544715"/>
                  <a:pt x="540895" y="5726042"/>
                </a:cubicBezTo>
                <a:cubicBezTo>
                  <a:pt x="1081791" y="6907368"/>
                  <a:pt x="2080895" y="7632212"/>
                  <a:pt x="3159890" y="7626106"/>
                </a:cubicBezTo>
                <a:cubicBezTo>
                  <a:pt x="4238885" y="7632212"/>
                  <a:pt x="5237990" y="6907368"/>
                  <a:pt x="5778885" y="5726042"/>
                </a:cubicBezTo>
                <a:cubicBezTo>
                  <a:pt x="6319781" y="4544715"/>
                  <a:pt x="6319781" y="3087497"/>
                  <a:pt x="5778885" y="1906170"/>
                </a:cubicBezTo>
                <a:cubicBezTo>
                  <a:pt x="5237990" y="724844"/>
                  <a:pt x="4238885" y="0"/>
                  <a:pt x="3159890" y="6106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8429" l="-15387" r="219" t="-18616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30"/>
          <p:cNvSpPr/>
          <p:nvPr/>
        </p:nvSpPr>
        <p:spPr>
          <a:xfrm>
            <a:off x="14092358" y="4240324"/>
            <a:ext cx="3307409" cy="3994260"/>
          </a:xfrm>
          <a:custGeom>
            <a:rect b="b" l="l" r="r" t="t"/>
            <a:pathLst>
              <a:path extrusionOk="0" h="7632211" w="6319781">
                <a:moveTo>
                  <a:pt x="3159890" y="6106"/>
                </a:moveTo>
                <a:cubicBezTo>
                  <a:pt x="2080895" y="0"/>
                  <a:pt x="1081791" y="724844"/>
                  <a:pt x="540895" y="1906170"/>
                </a:cubicBezTo>
                <a:cubicBezTo>
                  <a:pt x="0" y="3087497"/>
                  <a:pt x="0" y="4544715"/>
                  <a:pt x="540895" y="5726042"/>
                </a:cubicBezTo>
                <a:cubicBezTo>
                  <a:pt x="1081791" y="6907368"/>
                  <a:pt x="2080895" y="7632212"/>
                  <a:pt x="3159890" y="7626106"/>
                </a:cubicBezTo>
                <a:cubicBezTo>
                  <a:pt x="4238885" y="7632212"/>
                  <a:pt x="5237990" y="6907368"/>
                  <a:pt x="5778885" y="5726042"/>
                </a:cubicBezTo>
                <a:cubicBezTo>
                  <a:pt x="6319781" y="4544715"/>
                  <a:pt x="6319781" y="3087497"/>
                  <a:pt x="5778885" y="1906170"/>
                </a:cubicBezTo>
                <a:cubicBezTo>
                  <a:pt x="5237990" y="724844"/>
                  <a:pt x="4238885" y="0"/>
                  <a:pt x="3159890" y="6106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31443" l="-182323" r="-12722" t="-24711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0"/>
          <p:cNvSpPr/>
          <p:nvPr/>
        </p:nvSpPr>
        <p:spPr>
          <a:xfrm>
            <a:off x="9881473" y="4240324"/>
            <a:ext cx="3307409" cy="3994260"/>
          </a:xfrm>
          <a:custGeom>
            <a:rect b="b" l="l" r="r" t="t"/>
            <a:pathLst>
              <a:path extrusionOk="0" h="7632211" w="6319781">
                <a:moveTo>
                  <a:pt x="3159890" y="6106"/>
                </a:moveTo>
                <a:cubicBezTo>
                  <a:pt x="2080895" y="0"/>
                  <a:pt x="1081791" y="724844"/>
                  <a:pt x="540895" y="1906170"/>
                </a:cubicBezTo>
                <a:cubicBezTo>
                  <a:pt x="0" y="3087497"/>
                  <a:pt x="0" y="4544715"/>
                  <a:pt x="540895" y="5726042"/>
                </a:cubicBezTo>
                <a:cubicBezTo>
                  <a:pt x="1081791" y="6907368"/>
                  <a:pt x="2080895" y="7632212"/>
                  <a:pt x="3159890" y="7626106"/>
                </a:cubicBezTo>
                <a:cubicBezTo>
                  <a:pt x="4238885" y="7632212"/>
                  <a:pt x="5237990" y="6907368"/>
                  <a:pt x="5778885" y="5726042"/>
                </a:cubicBezTo>
                <a:cubicBezTo>
                  <a:pt x="6319781" y="4544715"/>
                  <a:pt x="6319781" y="3087497"/>
                  <a:pt x="5778885" y="1906170"/>
                </a:cubicBezTo>
                <a:cubicBezTo>
                  <a:pt x="5237990" y="724844"/>
                  <a:pt x="4238885" y="0"/>
                  <a:pt x="3159890" y="6106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14339" l="-38174" r="-4181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3" name="Google Shape;423;p30"/>
          <p:cNvGrpSpPr/>
          <p:nvPr/>
        </p:nvGrpSpPr>
        <p:grpSpPr>
          <a:xfrm>
            <a:off x="1028700" y="1035844"/>
            <a:ext cx="13944632" cy="1859871"/>
            <a:chOff x="0" y="-9525"/>
            <a:chExt cx="18592843" cy="2479828"/>
          </a:xfrm>
        </p:grpSpPr>
        <p:sp>
          <p:nvSpPr>
            <p:cNvPr id="424" name="Google Shape;424;p30"/>
            <p:cNvSpPr txBox="1"/>
            <p:nvPr/>
          </p:nvSpPr>
          <p:spPr>
            <a:xfrm>
              <a:off x="0" y="-9525"/>
              <a:ext cx="18592843" cy="163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b="0" i="0" lang="en-US" sz="8000" u="none" cap="none" strike="noStrik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Add a Team Members Page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0"/>
            <p:cNvSpPr txBox="1"/>
            <p:nvPr/>
          </p:nvSpPr>
          <p:spPr>
            <a:xfrm>
              <a:off x="0" y="2092097"/>
              <a:ext cx="12952455" cy="378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 you want to discuss.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30"/>
          <p:cNvGrpSpPr/>
          <p:nvPr/>
        </p:nvGrpSpPr>
        <p:grpSpPr>
          <a:xfrm>
            <a:off x="1898212" y="8469321"/>
            <a:ext cx="2429727" cy="755919"/>
            <a:chOff x="0" y="-190500"/>
            <a:chExt cx="3239636" cy="1007892"/>
          </a:xfrm>
        </p:grpSpPr>
        <p:sp>
          <p:nvSpPr>
            <p:cNvPr id="427" name="Google Shape;427;p30"/>
            <p:cNvSpPr txBox="1"/>
            <p:nvPr/>
          </p:nvSpPr>
          <p:spPr>
            <a:xfrm>
              <a:off x="0" y="-190500"/>
              <a:ext cx="3239636" cy="553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 Name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0"/>
            <p:cNvSpPr txBox="1"/>
            <p:nvPr/>
          </p:nvSpPr>
          <p:spPr>
            <a:xfrm>
              <a:off x="0" y="264180"/>
              <a:ext cx="3239636" cy="553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Title or Position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9" name="Google Shape;429;p30"/>
          <p:cNvGrpSpPr/>
          <p:nvPr/>
        </p:nvGrpSpPr>
        <p:grpSpPr>
          <a:xfrm>
            <a:off x="6109097" y="8469321"/>
            <a:ext cx="2429727" cy="755919"/>
            <a:chOff x="0" y="-190500"/>
            <a:chExt cx="3239636" cy="1007892"/>
          </a:xfrm>
        </p:grpSpPr>
        <p:sp>
          <p:nvSpPr>
            <p:cNvPr id="430" name="Google Shape;430;p30"/>
            <p:cNvSpPr txBox="1"/>
            <p:nvPr/>
          </p:nvSpPr>
          <p:spPr>
            <a:xfrm>
              <a:off x="0" y="-190500"/>
              <a:ext cx="3239636" cy="553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 Name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0"/>
            <p:cNvSpPr txBox="1"/>
            <p:nvPr/>
          </p:nvSpPr>
          <p:spPr>
            <a:xfrm>
              <a:off x="0" y="264180"/>
              <a:ext cx="3239636" cy="553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Title or Position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2" name="Google Shape;432;p30"/>
          <p:cNvGrpSpPr/>
          <p:nvPr/>
        </p:nvGrpSpPr>
        <p:grpSpPr>
          <a:xfrm>
            <a:off x="10319981" y="8469321"/>
            <a:ext cx="2429727" cy="755919"/>
            <a:chOff x="0" y="-190500"/>
            <a:chExt cx="3239636" cy="1007892"/>
          </a:xfrm>
        </p:grpSpPr>
        <p:sp>
          <p:nvSpPr>
            <p:cNvPr id="433" name="Google Shape;433;p30"/>
            <p:cNvSpPr txBox="1"/>
            <p:nvPr/>
          </p:nvSpPr>
          <p:spPr>
            <a:xfrm>
              <a:off x="0" y="-190500"/>
              <a:ext cx="3239636" cy="553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 Name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0"/>
            <p:cNvSpPr txBox="1"/>
            <p:nvPr/>
          </p:nvSpPr>
          <p:spPr>
            <a:xfrm>
              <a:off x="0" y="264180"/>
              <a:ext cx="3239636" cy="553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Title or Position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5" name="Google Shape;435;p30"/>
          <p:cNvGrpSpPr/>
          <p:nvPr/>
        </p:nvGrpSpPr>
        <p:grpSpPr>
          <a:xfrm>
            <a:off x="14530866" y="8469321"/>
            <a:ext cx="2429727" cy="755919"/>
            <a:chOff x="0" y="-190500"/>
            <a:chExt cx="3239636" cy="1007892"/>
          </a:xfrm>
        </p:grpSpPr>
        <p:sp>
          <p:nvSpPr>
            <p:cNvPr id="436" name="Google Shape;436;p30"/>
            <p:cNvSpPr txBox="1"/>
            <p:nvPr/>
          </p:nvSpPr>
          <p:spPr>
            <a:xfrm>
              <a:off x="0" y="-190500"/>
              <a:ext cx="3239636" cy="553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 Name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0"/>
            <p:cNvSpPr txBox="1"/>
            <p:nvPr/>
          </p:nvSpPr>
          <p:spPr>
            <a:xfrm>
              <a:off x="0" y="264180"/>
              <a:ext cx="3239636" cy="553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Title or Position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8" name="Google Shape;438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35053" y="3992672"/>
            <a:ext cx="585772" cy="1638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616570" y="6637142"/>
            <a:ext cx="1126471" cy="151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007457" y="5799018"/>
            <a:ext cx="627627" cy="1676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C2B8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1"/>
          <p:cNvSpPr txBox="1"/>
          <p:nvPr/>
        </p:nvSpPr>
        <p:spPr>
          <a:xfrm>
            <a:off x="1720334" y="3311129"/>
            <a:ext cx="14847331" cy="2276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8"/>
              <a:buFont typeface="Arial"/>
              <a:buNone/>
            </a:pPr>
            <a:r>
              <a:rPr b="0" i="0" lang="en-US" sz="14998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Add a Section Header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6" name="Google Shape;44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85701">
            <a:off x="1221483" y="2704505"/>
            <a:ext cx="1127218" cy="121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968911">
            <a:off x="16428353" y="5689256"/>
            <a:ext cx="726109" cy="203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8457" y="5587604"/>
            <a:ext cx="6716590" cy="569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6E5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3527" y="5290342"/>
            <a:ext cx="1131411" cy="1131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42566" y="5323610"/>
            <a:ext cx="1098142" cy="109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394200" y="5390148"/>
            <a:ext cx="1031605" cy="1031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226577">
            <a:off x="2043572" y="4660925"/>
            <a:ext cx="1891322" cy="15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226577">
            <a:off x="7568321" y="4617165"/>
            <a:ext cx="2208531" cy="18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226577">
            <a:off x="13805736" y="4617165"/>
            <a:ext cx="2208531" cy="18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3598245" y="1179191"/>
            <a:ext cx="11091509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How to Use This Presentation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1478745" y="3825327"/>
            <a:ext cx="30209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Canva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6010133" y="3836686"/>
            <a:ext cx="5363008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Powerpoint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12893458" y="3836686"/>
            <a:ext cx="4033088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GoogleSlide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510524" y="6983728"/>
            <a:ext cx="4957418" cy="1527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Click on the "Canva" button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under this presentation preview.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Start editing your presentation.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You need to sign in to your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Canva account.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12560704" y="6983728"/>
            <a:ext cx="4698596" cy="1832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Export this design from Canva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as a GoogleSlide template.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This will provide you with all the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fonts used and elements used 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this presentation as listed on page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25&amp; 29. Learn more on slide 4.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6211876" y="6983728"/>
            <a:ext cx="4959522" cy="1832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Export this design from Canva as 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PowerPoint template. Open the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design in Canva. This will provide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with all the fonts used and elements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used in this presentation as listed 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page 25&amp;29. Learn more on slide 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41868" y="1177889"/>
            <a:ext cx="847364" cy="1083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6E5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32"/>
          <p:cNvPicPr preferRelativeResize="0"/>
          <p:nvPr/>
        </p:nvPicPr>
        <p:blipFill rotWithShape="1">
          <a:blip r:embed="rId3">
            <a:alphaModFix/>
          </a:blip>
          <a:srcRect b="39482" l="0" r="0" t="41134"/>
          <a:stretch/>
        </p:blipFill>
        <p:spPr>
          <a:xfrm>
            <a:off x="0" y="3985695"/>
            <a:ext cx="18288000" cy="6301305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32"/>
          <p:cNvSpPr txBox="1"/>
          <p:nvPr/>
        </p:nvSpPr>
        <p:spPr>
          <a:xfrm>
            <a:off x="11922740" y="1910149"/>
            <a:ext cx="5535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225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what you want to discuss.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2"/>
          <p:cNvSpPr txBox="1"/>
          <p:nvPr/>
        </p:nvSpPr>
        <p:spPr>
          <a:xfrm>
            <a:off x="1028700" y="1291024"/>
            <a:ext cx="10894040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Write Your Big Topic or Idea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6" name="Google Shape;45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42067" y="8664054"/>
            <a:ext cx="3232054" cy="255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25718" y="4742636"/>
            <a:ext cx="2981430" cy="400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735483"/>
            <a:ext cx="2981430" cy="400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C4C0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97785" y="6727367"/>
            <a:ext cx="2361515" cy="1370104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33"/>
          <p:cNvSpPr/>
          <p:nvPr/>
        </p:nvSpPr>
        <p:spPr>
          <a:xfrm>
            <a:off x="1957491" y="1747316"/>
            <a:ext cx="14373019" cy="7510984"/>
          </a:xfrm>
          <a:custGeom>
            <a:rect b="b" l="l" r="r" t="t"/>
            <a:pathLst>
              <a:path extrusionOk="0" h="6350000" w="12151360">
                <a:moveTo>
                  <a:pt x="6075680" y="0"/>
                </a:moveTo>
                <a:cubicBezTo>
                  <a:pt x="9431020" y="0"/>
                  <a:pt x="12151360" y="1421130"/>
                  <a:pt x="12151360" y="3175000"/>
                </a:cubicBezTo>
                <a:cubicBezTo>
                  <a:pt x="12151360" y="4928870"/>
                  <a:pt x="9431020" y="6350000"/>
                  <a:pt x="6075680" y="6350000"/>
                </a:cubicBezTo>
                <a:cubicBezTo>
                  <a:pt x="2720340" y="6350000"/>
                  <a:pt x="0" y="4928870"/>
                  <a:pt x="0" y="3175000"/>
                </a:cubicBezTo>
                <a:cubicBezTo>
                  <a:pt x="0" y="1421130"/>
                  <a:pt x="2720340" y="0"/>
                  <a:pt x="607568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93414" l="0" r="0" t="-93414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5" name="Google Shape;465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700000">
            <a:off x="2279033" y="6472046"/>
            <a:ext cx="1682039" cy="2903991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33"/>
          <p:cNvSpPr txBox="1"/>
          <p:nvPr/>
        </p:nvSpPr>
        <p:spPr>
          <a:xfrm>
            <a:off x="9144000" y="9067800"/>
            <a:ext cx="8427352" cy="462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225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the featured statistic.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3"/>
          <p:cNvSpPr txBox="1"/>
          <p:nvPr/>
        </p:nvSpPr>
        <p:spPr>
          <a:xfrm>
            <a:off x="1028700" y="109016"/>
            <a:ext cx="13368781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10"/>
              <a:buFont typeface="Arial"/>
              <a:buNone/>
            </a:pPr>
            <a:r>
              <a:rPr b="0" i="0" lang="en-US" sz="21510" u="none" cap="none" strike="noStrik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123,456,789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C2B8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34"/>
          <p:cNvPicPr preferRelativeResize="0"/>
          <p:nvPr/>
        </p:nvPicPr>
        <p:blipFill rotWithShape="1">
          <a:blip r:embed="rId3">
            <a:alphaModFix/>
          </a:blip>
          <a:srcRect b="40362" l="0" r="0" t="46476"/>
          <a:stretch/>
        </p:blipFill>
        <p:spPr>
          <a:xfrm>
            <a:off x="0" y="6676731"/>
            <a:ext cx="18288000" cy="3610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4"/>
          <p:cNvPicPr preferRelativeResize="0"/>
          <p:nvPr/>
        </p:nvPicPr>
        <p:blipFill rotWithShape="1">
          <a:blip r:embed="rId3">
            <a:alphaModFix/>
          </a:blip>
          <a:srcRect b="50298" l="0" r="0" t="36540"/>
          <a:stretch/>
        </p:blipFill>
        <p:spPr>
          <a:xfrm>
            <a:off x="0" y="4469"/>
            <a:ext cx="18288000" cy="36102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4" name="Google Shape;474;p34"/>
          <p:cNvGrpSpPr/>
          <p:nvPr/>
        </p:nvGrpSpPr>
        <p:grpSpPr>
          <a:xfrm>
            <a:off x="1272990" y="1277719"/>
            <a:ext cx="5662499" cy="1403204"/>
            <a:chOff x="16351" y="0"/>
            <a:chExt cx="9111228" cy="2257821"/>
          </a:xfrm>
        </p:grpSpPr>
        <p:sp>
          <p:nvSpPr>
            <p:cNvPr id="475" name="Google Shape;475;p34"/>
            <p:cNvSpPr/>
            <p:nvPr/>
          </p:nvSpPr>
          <p:spPr>
            <a:xfrm>
              <a:off x="16351" y="0"/>
              <a:ext cx="3205728" cy="2257821"/>
            </a:xfrm>
            <a:custGeom>
              <a:rect b="b" l="l" r="r" t="t"/>
              <a:pathLst>
                <a:path extrusionOk="0" h="2257821" w="3205728">
                  <a:moveTo>
                    <a:pt x="618649" y="0"/>
                  </a:moveTo>
                  <a:cubicBezTo>
                    <a:pt x="501749" y="0"/>
                    <a:pt x="406982" y="94766"/>
                    <a:pt x="406982" y="211667"/>
                  </a:cubicBezTo>
                  <a:lnTo>
                    <a:pt x="406982" y="282222"/>
                  </a:lnTo>
                  <a:cubicBezTo>
                    <a:pt x="406982" y="399122"/>
                    <a:pt x="501749" y="493889"/>
                    <a:pt x="618649" y="493889"/>
                  </a:cubicBezTo>
                  <a:cubicBezTo>
                    <a:pt x="735549" y="493889"/>
                    <a:pt x="830316" y="399122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5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0" y="1405168"/>
                    <a:pt x="7655" y="1395265"/>
                  </a:cubicBezTo>
                  <a:cubicBezTo>
                    <a:pt x="1120" y="1385363"/>
                    <a:pt x="0" y="1372839"/>
                    <a:pt x="4675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4" y="564437"/>
                    <a:pt x="527491" y="564444"/>
                  </a:cubicBezTo>
                  <a:lnTo>
                    <a:pt x="709807" y="564444"/>
                  </a:lnTo>
                  <a:cubicBezTo>
                    <a:pt x="825204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3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5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3" y="2139879"/>
                  </a:lnTo>
                  <a:cubicBezTo>
                    <a:pt x="485942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moveTo>
                    <a:pt x="2587149" y="0"/>
                  </a:moveTo>
                  <a:cubicBezTo>
                    <a:pt x="2470249" y="0"/>
                    <a:pt x="2375482" y="94766"/>
                    <a:pt x="2375482" y="211667"/>
                  </a:cubicBezTo>
                  <a:lnTo>
                    <a:pt x="2375482" y="282222"/>
                  </a:lnTo>
                  <a:cubicBezTo>
                    <a:pt x="2375482" y="399122"/>
                    <a:pt x="2470249" y="493889"/>
                    <a:pt x="2587149" y="493889"/>
                  </a:cubicBezTo>
                  <a:cubicBezTo>
                    <a:pt x="2704049" y="493889"/>
                    <a:pt x="2798816" y="399122"/>
                    <a:pt x="2798816" y="282222"/>
                  </a:cubicBezTo>
                  <a:lnTo>
                    <a:pt x="2798816" y="211667"/>
                  </a:lnTo>
                  <a:cubicBezTo>
                    <a:pt x="2798816" y="94766"/>
                    <a:pt x="2704049" y="0"/>
                    <a:pt x="2587149" y="0"/>
                  </a:cubicBezTo>
                  <a:moveTo>
                    <a:pt x="2367933" y="969998"/>
                  </a:moveTo>
                  <a:cubicBezTo>
                    <a:pt x="2369132" y="961884"/>
                    <a:pt x="2357702" y="958709"/>
                    <a:pt x="2354527" y="966258"/>
                  </a:cubicBezTo>
                  <a:lnTo>
                    <a:pt x="2200505" y="1325598"/>
                  </a:lnTo>
                  <a:cubicBezTo>
                    <a:pt x="2178248" y="1377518"/>
                    <a:pt x="2127172" y="1411161"/>
                    <a:pt x="2070682" y="1411111"/>
                  </a:cubicBezTo>
                  <a:lnTo>
                    <a:pt x="2005630" y="1411111"/>
                  </a:lnTo>
                  <a:cubicBezTo>
                    <a:pt x="1993766" y="1411122"/>
                    <a:pt x="1982690" y="1405168"/>
                    <a:pt x="1976155" y="1395265"/>
                  </a:cubicBezTo>
                  <a:cubicBezTo>
                    <a:pt x="1969620" y="1385363"/>
                    <a:pt x="1968500" y="1372839"/>
                    <a:pt x="1973175" y="1361934"/>
                  </a:cubicBezTo>
                  <a:lnTo>
                    <a:pt x="2163816" y="917222"/>
                  </a:lnTo>
                  <a:lnTo>
                    <a:pt x="2233948" y="741821"/>
                  </a:lnTo>
                  <a:cubicBezTo>
                    <a:pt x="2276818" y="634683"/>
                    <a:pt x="2380595" y="564437"/>
                    <a:pt x="2495991" y="564444"/>
                  </a:cubicBezTo>
                  <a:lnTo>
                    <a:pt x="2678307" y="564444"/>
                  </a:lnTo>
                  <a:cubicBezTo>
                    <a:pt x="2793703" y="564437"/>
                    <a:pt x="2897480" y="634683"/>
                    <a:pt x="2940350" y="741821"/>
                  </a:cubicBezTo>
                  <a:lnTo>
                    <a:pt x="3010482" y="917222"/>
                  </a:lnTo>
                  <a:lnTo>
                    <a:pt x="3201053" y="1361934"/>
                  </a:lnTo>
                  <a:cubicBezTo>
                    <a:pt x="3205728" y="1372839"/>
                    <a:pt x="3204608" y="1385363"/>
                    <a:pt x="3198072" y="1395265"/>
                  </a:cubicBezTo>
                  <a:cubicBezTo>
                    <a:pt x="3191537" y="1405168"/>
                    <a:pt x="3180462" y="1411122"/>
                    <a:pt x="3168597" y="1411111"/>
                  </a:cubicBezTo>
                  <a:lnTo>
                    <a:pt x="3103545" y="1411111"/>
                  </a:lnTo>
                  <a:cubicBezTo>
                    <a:pt x="3047107" y="1411105"/>
                    <a:pt x="2996101" y="1377471"/>
                    <a:pt x="2973864" y="1325598"/>
                  </a:cubicBezTo>
                  <a:lnTo>
                    <a:pt x="2819841" y="966258"/>
                  </a:lnTo>
                  <a:cubicBezTo>
                    <a:pt x="2816596" y="958709"/>
                    <a:pt x="2805236" y="961884"/>
                    <a:pt x="2806365" y="969998"/>
                  </a:cubicBezTo>
                  <a:lnTo>
                    <a:pt x="2869371" y="1411111"/>
                  </a:lnTo>
                  <a:lnTo>
                    <a:pt x="2936752" y="2219607"/>
                  </a:lnTo>
                  <a:cubicBezTo>
                    <a:pt x="2937560" y="2229429"/>
                    <a:pt x="2934223" y="2239141"/>
                    <a:pt x="2927548" y="2246392"/>
                  </a:cubicBezTo>
                  <a:cubicBezTo>
                    <a:pt x="2920874" y="2253643"/>
                    <a:pt x="2911470" y="2257771"/>
                    <a:pt x="2901615" y="2257778"/>
                  </a:cubicBezTo>
                  <a:lnTo>
                    <a:pt x="2847781" y="2257778"/>
                  </a:lnTo>
                  <a:cubicBezTo>
                    <a:pt x="2778800" y="2257786"/>
                    <a:pt x="2719923" y="2207921"/>
                    <a:pt x="2708575" y="2139879"/>
                  </a:cubicBezTo>
                  <a:lnTo>
                    <a:pt x="2594205" y="1452880"/>
                  </a:lnTo>
                  <a:cubicBezTo>
                    <a:pt x="2592864" y="1444978"/>
                    <a:pt x="2581575" y="1444978"/>
                    <a:pt x="2580234" y="1452880"/>
                  </a:cubicBezTo>
                  <a:lnTo>
                    <a:pt x="2465793" y="2139879"/>
                  </a:lnTo>
                  <a:cubicBezTo>
                    <a:pt x="2454442" y="2207948"/>
                    <a:pt x="2395525" y="2257821"/>
                    <a:pt x="2326517" y="2257778"/>
                  </a:cubicBezTo>
                  <a:lnTo>
                    <a:pt x="2272683" y="2257778"/>
                  </a:lnTo>
                  <a:cubicBezTo>
                    <a:pt x="2262828" y="2257771"/>
                    <a:pt x="2253424" y="2253643"/>
                    <a:pt x="2246750" y="2246392"/>
                  </a:cubicBezTo>
                  <a:cubicBezTo>
                    <a:pt x="2240075" y="2239141"/>
                    <a:pt x="2236738" y="2229429"/>
                    <a:pt x="2237546" y="2219607"/>
                  </a:cubicBezTo>
                  <a:lnTo>
                    <a:pt x="2304927" y="1411111"/>
                  </a:lnTo>
                  <a:lnTo>
                    <a:pt x="2367933" y="96999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3953351" y="0"/>
              <a:ext cx="5174228" cy="2257821"/>
            </a:xfrm>
            <a:custGeom>
              <a:rect b="b" l="l" r="r" t="t"/>
              <a:pathLst>
                <a:path extrusionOk="0" h="2257821" w="5174228">
                  <a:moveTo>
                    <a:pt x="618649" y="0"/>
                  </a:moveTo>
                  <a:cubicBezTo>
                    <a:pt x="501749" y="0"/>
                    <a:pt x="406982" y="94766"/>
                    <a:pt x="406982" y="211667"/>
                  </a:cubicBezTo>
                  <a:lnTo>
                    <a:pt x="406982" y="282222"/>
                  </a:lnTo>
                  <a:cubicBezTo>
                    <a:pt x="406982" y="399122"/>
                    <a:pt x="501749" y="493889"/>
                    <a:pt x="618649" y="493889"/>
                  </a:cubicBezTo>
                  <a:cubicBezTo>
                    <a:pt x="735549" y="493889"/>
                    <a:pt x="830316" y="399122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4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5" y="1411122"/>
                    <a:pt x="14191" y="1405168"/>
                    <a:pt x="7655" y="1395265"/>
                  </a:cubicBezTo>
                  <a:cubicBezTo>
                    <a:pt x="1120" y="1385363"/>
                    <a:pt x="0" y="1372839"/>
                    <a:pt x="4674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3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7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3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299" y="2257786"/>
                    <a:pt x="751423" y="2207921"/>
                    <a:pt x="740075" y="2139879"/>
                  </a:cubicBezTo>
                  <a:lnTo>
                    <a:pt x="625704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4" y="2139879"/>
                  </a:lnTo>
                  <a:cubicBezTo>
                    <a:pt x="485942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moveTo>
                    <a:pt x="2587149" y="0"/>
                  </a:moveTo>
                  <a:cubicBezTo>
                    <a:pt x="2470249" y="0"/>
                    <a:pt x="2375482" y="94766"/>
                    <a:pt x="2375482" y="211667"/>
                  </a:cubicBezTo>
                  <a:lnTo>
                    <a:pt x="2375482" y="282222"/>
                  </a:lnTo>
                  <a:cubicBezTo>
                    <a:pt x="2375482" y="399122"/>
                    <a:pt x="2470249" y="493889"/>
                    <a:pt x="2587149" y="493889"/>
                  </a:cubicBezTo>
                  <a:cubicBezTo>
                    <a:pt x="2704050" y="493889"/>
                    <a:pt x="2798816" y="399122"/>
                    <a:pt x="2798816" y="282222"/>
                  </a:cubicBezTo>
                  <a:lnTo>
                    <a:pt x="2798816" y="211667"/>
                  </a:lnTo>
                  <a:cubicBezTo>
                    <a:pt x="2798816" y="94766"/>
                    <a:pt x="2704050" y="0"/>
                    <a:pt x="2587149" y="0"/>
                  </a:cubicBezTo>
                  <a:moveTo>
                    <a:pt x="2367933" y="969998"/>
                  </a:moveTo>
                  <a:cubicBezTo>
                    <a:pt x="2369132" y="961884"/>
                    <a:pt x="2357702" y="958709"/>
                    <a:pt x="2354527" y="966258"/>
                  </a:cubicBezTo>
                  <a:lnTo>
                    <a:pt x="2200504" y="1325598"/>
                  </a:lnTo>
                  <a:cubicBezTo>
                    <a:pt x="2178248" y="1377518"/>
                    <a:pt x="2127172" y="1411161"/>
                    <a:pt x="2070682" y="1411111"/>
                  </a:cubicBezTo>
                  <a:lnTo>
                    <a:pt x="2005630" y="1411111"/>
                  </a:lnTo>
                  <a:cubicBezTo>
                    <a:pt x="1993765" y="1411122"/>
                    <a:pt x="1982691" y="1405168"/>
                    <a:pt x="1976155" y="1395265"/>
                  </a:cubicBezTo>
                  <a:cubicBezTo>
                    <a:pt x="1969620" y="1385363"/>
                    <a:pt x="1968500" y="1372839"/>
                    <a:pt x="1973174" y="1361934"/>
                  </a:cubicBezTo>
                  <a:lnTo>
                    <a:pt x="2163816" y="917222"/>
                  </a:lnTo>
                  <a:lnTo>
                    <a:pt x="2233948" y="741821"/>
                  </a:lnTo>
                  <a:cubicBezTo>
                    <a:pt x="2276818" y="634683"/>
                    <a:pt x="2380595" y="564437"/>
                    <a:pt x="2495991" y="564444"/>
                  </a:cubicBezTo>
                  <a:lnTo>
                    <a:pt x="2678307" y="564444"/>
                  </a:lnTo>
                  <a:cubicBezTo>
                    <a:pt x="2793704" y="564437"/>
                    <a:pt x="2897480" y="634683"/>
                    <a:pt x="2940350" y="741821"/>
                  </a:cubicBezTo>
                  <a:lnTo>
                    <a:pt x="3010482" y="917222"/>
                  </a:lnTo>
                  <a:lnTo>
                    <a:pt x="3201053" y="1361934"/>
                  </a:lnTo>
                  <a:cubicBezTo>
                    <a:pt x="3205728" y="1372839"/>
                    <a:pt x="3204607" y="1385363"/>
                    <a:pt x="3198072" y="1395265"/>
                  </a:cubicBezTo>
                  <a:cubicBezTo>
                    <a:pt x="3191537" y="1405168"/>
                    <a:pt x="3180462" y="1411122"/>
                    <a:pt x="3168597" y="1411111"/>
                  </a:cubicBezTo>
                  <a:lnTo>
                    <a:pt x="3103545" y="1411111"/>
                  </a:lnTo>
                  <a:cubicBezTo>
                    <a:pt x="3047107" y="1411105"/>
                    <a:pt x="2996101" y="1377471"/>
                    <a:pt x="2973864" y="1325598"/>
                  </a:cubicBezTo>
                  <a:lnTo>
                    <a:pt x="2819841" y="966258"/>
                  </a:lnTo>
                  <a:cubicBezTo>
                    <a:pt x="2816595" y="958709"/>
                    <a:pt x="2805236" y="961884"/>
                    <a:pt x="2806365" y="969998"/>
                  </a:cubicBezTo>
                  <a:lnTo>
                    <a:pt x="2869371" y="1411111"/>
                  </a:lnTo>
                  <a:lnTo>
                    <a:pt x="2936752" y="2219607"/>
                  </a:lnTo>
                  <a:cubicBezTo>
                    <a:pt x="2937560" y="2229429"/>
                    <a:pt x="2934222" y="2239141"/>
                    <a:pt x="2927548" y="2246392"/>
                  </a:cubicBezTo>
                  <a:cubicBezTo>
                    <a:pt x="2920874" y="2253643"/>
                    <a:pt x="2911470" y="2257771"/>
                    <a:pt x="2901615" y="2257778"/>
                  </a:cubicBezTo>
                  <a:lnTo>
                    <a:pt x="2847781" y="2257778"/>
                  </a:lnTo>
                  <a:cubicBezTo>
                    <a:pt x="2778799" y="2257786"/>
                    <a:pt x="2719922" y="2207921"/>
                    <a:pt x="2708575" y="2139879"/>
                  </a:cubicBezTo>
                  <a:lnTo>
                    <a:pt x="2594204" y="1452880"/>
                  </a:lnTo>
                  <a:cubicBezTo>
                    <a:pt x="2592864" y="1444978"/>
                    <a:pt x="2581575" y="1444978"/>
                    <a:pt x="2580235" y="1452880"/>
                  </a:cubicBezTo>
                  <a:lnTo>
                    <a:pt x="2465794" y="2139879"/>
                  </a:lnTo>
                  <a:cubicBezTo>
                    <a:pt x="2454442" y="2207948"/>
                    <a:pt x="2395525" y="2257821"/>
                    <a:pt x="2326517" y="2257778"/>
                  </a:cubicBezTo>
                  <a:lnTo>
                    <a:pt x="2272683" y="2257778"/>
                  </a:lnTo>
                  <a:cubicBezTo>
                    <a:pt x="2262828" y="2257771"/>
                    <a:pt x="2253424" y="2253643"/>
                    <a:pt x="2246750" y="2246392"/>
                  </a:cubicBezTo>
                  <a:cubicBezTo>
                    <a:pt x="2240075" y="2239141"/>
                    <a:pt x="2236738" y="2229429"/>
                    <a:pt x="2237546" y="2219607"/>
                  </a:cubicBezTo>
                  <a:lnTo>
                    <a:pt x="2304927" y="1411111"/>
                  </a:lnTo>
                  <a:lnTo>
                    <a:pt x="2367933" y="969998"/>
                  </a:lnTo>
                  <a:moveTo>
                    <a:pt x="4555649" y="0"/>
                  </a:moveTo>
                  <a:cubicBezTo>
                    <a:pt x="4438748" y="0"/>
                    <a:pt x="4343982" y="94766"/>
                    <a:pt x="4343982" y="211667"/>
                  </a:cubicBezTo>
                  <a:lnTo>
                    <a:pt x="4343982" y="282222"/>
                  </a:lnTo>
                  <a:cubicBezTo>
                    <a:pt x="4343982" y="399122"/>
                    <a:pt x="4438748" y="493889"/>
                    <a:pt x="4555649" y="493889"/>
                  </a:cubicBezTo>
                  <a:cubicBezTo>
                    <a:pt x="4672550" y="493889"/>
                    <a:pt x="4767316" y="399122"/>
                    <a:pt x="4767316" y="282222"/>
                  </a:cubicBezTo>
                  <a:lnTo>
                    <a:pt x="4767316" y="211667"/>
                  </a:lnTo>
                  <a:cubicBezTo>
                    <a:pt x="4767316" y="94766"/>
                    <a:pt x="4672550" y="0"/>
                    <a:pt x="4555649" y="0"/>
                  </a:cubicBezTo>
                  <a:moveTo>
                    <a:pt x="4336433" y="969998"/>
                  </a:moveTo>
                  <a:cubicBezTo>
                    <a:pt x="4337632" y="961884"/>
                    <a:pt x="4326203" y="958709"/>
                    <a:pt x="4323028" y="966258"/>
                  </a:cubicBezTo>
                  <a:lnTo>
                    <a:pt x="4169004" y="1325598"/>
                  </a:lnTo>
                  <a:cubicBezTo>
                    <a:pt x="4146748" y="1377518"/>
                    <a:pt x="4095672" y="1411161"/>
                    <a:pt x="4039182" y="1411111"/>
                  </a:cubicBezTo>
                  <a:lnTo>
                    <a:pt x="3974130" y="1411111"/>
                  </a:lnTo>
                  <a:cubicBezTo>
                    <a:pt x="3962266" y="1411122"/>
                    <a:pt x="3951191" y="1405168"/>
                    <a:pt x="3944655" y="1395265"/>
                  </a:cubicBezTo>
                  <a:cubicBezTo>
                    <a:pt x="3938120" y="1385363"/>
                    <a:pt x="3937000" y="1372839"/>
                    <a:pt x="3941675" y="1361934"/>
                  </a:cubicBezTo>
                  <a:lnTo>
                    <a:pt x="4132316" y="917222"/>
                  </a:lnTo>
                  <a:lnTo>
                    <a:pt x="4202448" y="741821"/>
                  </a:lnTo>
                  <a:cubicBezTo>
                    <a:pt x="4245318" y="634683"/>
                    <a:pt x="4349094" y="564437"/>
                    <a:pt x="4464491" y="564444"/>
                  </a:cubicBezTo>
                  <a:lnTo>
                    <a:pt x="4646807" y="564444"/>
                  </a:lnTo>
                  <a:cubicBezTo>
                    <a:pt x="4762204" y="564437"/>
                    <a:pt x="4865980" y="634683"/>
                    <a:pt x="4908850" y="741821"/>
                  </a:cubicBezTo>
                  <a:lnTo>
                    <a:pt x="4978982" y="917222"/>
                  </a:lnTo>
                  <a:lnTo>
                    <a:pt x="5169553" y="1361934"/>
                  </a:lnTo>
                  <a:cubicBezTo>
                    <a:pt x="5174228" y="1372839"/>
                    <a:pt x="5173107" y="1385363"/>
                    <a:pt x="5166572" y="1395265"/>
                  </a:cubicBezTo>
                  <a:cubicBezTo>
                    <a:pt x="5160037" y="1405168"/>
                    <a:pt x="5148962" y="1411122"/>
                    <a:pt x="5137097" y="1411111"/>
                  </a:cubicBezTo>
                  <a:lnTo>
                    <a:pt x="5072045" y="1411111"/>
                  </a:lnTo>
                  <a:cubicBezTo>
                    <a:pt x="5015607" y="1411105"/>
                    <a:pt x="4964601" y="1377471"/>
                    <a:pt x="4942364" y="1325598"/>
                  </a:cubicBezTo>
                  <a:lnTo>
                    <a:pt x="4788341" y="966258"/>
                  </a:lnTo>
                  <a:cubicBezTo>
                    <a:pt x="4785095" y="958709"/>
                    <a:pt x="4773736" y="961884"/>
                    <a:pt x="4774865" y="969998"/>
                  </a:cubicBezTo>
                  <a:lnTo>
                    <a:pt x="4837871" y="1411111"/>
                  </a:lnTo>
                  <a:lnTo>
                    <a:pt x="4905252" y="2219607"/>
                  </a:lnTo>
                  <a:cubicBezTo>
                    <a:pt x="4906060" y="2229429"/>
                    <a:pt x="4902722" y="2239141"/>
                    <a:pt x="4896048" y="2246392"/>
                  </a:cubicBezTo>
                  <a:cubicBezTo>
                    <a:pt x="4889374" y="2253643"/>
                    <a:pt x="4879970" y="2257771"/>
                    <a:pt x="4870115" y="2257778"/>
                  </a:cubicBezTo>
                  <a:lnTo>
                    <a:pt x="4816281" y="2257778"/>
                  </a:lnTo>
                  <a:cubicBezTo>
                    <a:pt x="4747299" y="2257786"/>
                    <a:pt x="4688422" y="2207921"/>
                    <a:pt x="4677075" y="2139879"/>
                  </a:cubicBezTo>
                  <a:lnTo>
                    <a:pt x="4562704" y="1452880"/>
                  </a:lnTo>
                  <a:cubicBezTo>
                    <a:pt x="4561364" y="1444978"/>
                    <a:pt x="4550075" y="1444978"/>
                    <a:pt x="4548735" y="1452880"/>
                  </a:cubicBezTo>
                  <a:lnTo>
                    <a:pt x="4434294" y="2139879"/>
                  </a:lnTo>
                  <a:cubicBezTo>
                    <a:pt x="4422942" y="2207948"/>
                    <a:pt x="4364025" y="2257821"/>
                    <a:pt x="4295017" y="2257778"/>
                  </a:cubicBezTo>
                  <a:lnTo>
                    <a:pt x="4241183" y="2257778"/>
                  </a:lnTo>
                  <a:cubicBezTo>
                    <a:pt x="4231328" y="2257771"/>
                    <a:pt x="4221924" y="2253643"/>
                    <a:pt x="4215250" y="2246392"/>
                  </a:cubicBezTo>
                  <a:cubicBezTo>
                    <a:pt x="4208576" y="2239141"/>
                    <a:pt x="4205238" y="2229429"/>
                    <a:pt x="4206046" y="2219607"/>
                  </a:cubicBezTo>
                  <a:lnTo>
                    <a:pt x="4273427" y="1411111"/>
                  </a:lnTo>
                  <a:lnTo>
                    <a:pt x="4336433" y="969998"/>
                  </a:lnTo>
                </a:path>
              </a:pathLst>
            </a:custGeom>
            <a:solidFill>
              <a:srgbClr val="39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7" name="Google Shape;477;p34"/>
          <p:cNvGrpSpPr/>
          <p:nvPr/>
        </p:nvGrpSpPr>
        <p:grpSpPr>
          <a:xfrm>
            <a:off x="12346028" y="4923023"/>
            <a:ext cx="4023996" cy="440954"/>
            <a:chOff x="-3450" y="-112"/>
            <a:chExt cx="1276900" cy="139924"/>
          </a:xfrm>
        </p:grpSpPr>
        <p:sp>
          <p:nvSpPr>
            <p:cNvPr id="478" name="Google Shape;478;p34"/>
            <p:cNvSpPr/>
            <p:nvPr/>
          </p:nvSpPr>
          <p:spPr>
            <a:xfrm>
              <a:off x="-3450" y="-112"/>
              <a:ext cx="1276900" cy="139924"/>
            </a:xfrm>
            <a:custGeom>
              <a:rect b="b" l="l" r="r" t="t"/>
              <a:pathLst>
                <a:path extrusionOk="0" h="139924" w="1276900">
                  <a:moveTo>
                    <a:pt x="73300" y="112"/>
                  </a:moveTo>
                  <a:lnTo>
                    <a:pt x="1203600" y="112"/>
                  </a:lnTo>
                  <a:cubicBezTo>
                    <a:pt x="1228629" y="0"/>
                    <a:pt x="1251806" y="13289"/>
                    <a:pt x="1264353" y="34947"/>
                  </a:cubicBezTo>
                  <a:cubicBezTo>
                    <a:pt x="1276900" y="56604"/>
                    <a:pt x="1276900" y="83320"/>
                    <a:pt x="1264353" y="104977"/>
                  </a:cubicBezTo>
                  <a:cubicBezTo>
                    <a:pt x="1251806" y="126635"/>
                    <a:pt x="1228629" y="139924"/>
                    <a:pt x="1203600" y="139812"/>
                  </a:cubicBezTo>
                  <a:lnTo>
                    <a:pt x="73300" y="139812"/>
                  </a:lnTo>
                  <a:cubicBezTo>
                    <a:pt x="48271" y="139924"/>
                    <a:pt x="25094" y="126635"/>
                    <a:pt x="12547" y="104977"/>
                  </a:cubicBezTo>
                  <a:cubicBezTo>
                    <a:pt x="0" y="83320"/>
                    <a:pt x="0" y="56604"/>
                    <a:pt x="12547" y="34947"/>
                  </a:cubicBezTo>
                  <a:cubicBezTo>
                    <a:pt x="25094" y="13289"/>
                    <a:pt x="48271" y="0"/>
                    <a:pt x="73300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-3450" y="-112"/>
              <a:ext cx="857800" cy="139924"/>
            </a:xfrm>
            <a:custGeom>
              <a:rect b="b" l="l" r="r" t="t"/>
              <a:pathLst>
                <a:path extrusionOk="0" h="139924" w="857800">
                  <a:moveTo>
                    <a:pt x="73300" y="112"/>
                  </a:moveTo>
                  <a:lnTo>
                    <a:pt x="784500" y="112"/>
                  </a:lnTo>
                  <a:cubicBezTo>
                    <a:pt x="809529" y="0"/>
                    <a:pt x="832706" y="13289"/>
                    <a:pt x="845253" y="34947"/>
                  </a:cubicBezTo>
                  <a:cubicBezTo>
                    <a:pt x="857800" y="56604"/>
                    <a:pt x="857800" y="83320"/>
                    <a:pt x="845253" y="104977"/>
                  </a:cubicBezTo>
                  <a:cubicBezTo>
                    <a:pt x="832706" y="126635"/>
                    <a:pt x="809529" y="139924"/>
                    <a:pt x="784500" y="139812"/>
                  </a:cubicBezTo>
                  <a:lnTo>
                    <a:pt x="73300" y="139812"/>
                  </a:lnTo>
                  <a:cubicBezTo>
                    <a:pt x="48271" y="139924"/>
                    <a:pt x="25094" y="126635"/>
                    <a:pt x="12547" y="104977"/>
                  </a:cubicBezTo>
                  <a:cubicBezTo>
                    <a:pt x="0" y="83320"/>
                    <a:pt x="0" y="56604"/>
                    <a:pt x="12547" y="34947"/>
                  </a:cubicBezTo>
                  <a:cubicBezTo>
                    <a:pt x="25094" y="13289"/>
                    <a:pt x="48271" y="0"/>
                    <a:pt x="73300" y="112"/>
                  </a:cubicBezTo>
                  <a:close/>
                </a:path>
              </a:pathLst>
            </a:custGeom>
            <a:solidFill>
              <a:srgbClr val="39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0" name="Google Shape;480;p34"/>
          <p:cNvSpPr txBox="1"/>
          <p:nvPr/>
        </p:nvSpPr>
        <p:spPr>
          <a:xfrm>
            <a:off x="1262828" y="3890962"/>
            <a:ext cx="3525497" cy="2276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8"/>
              <a:buFont typeface="Arial"/>
              <a:buNone/>
            </a:pPr>
            <a:r>
              <a:rPr b="0" i="0" lang="en-US" sz="14998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95%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4"/>
          <p:cNvSpPr txBox="1"/>
          <p:nvPr/>
        </p:nvSpPr>
        <p:spPr>
          <a:xfrm>
            <a:off x="10319281" y="7487202"/>
            <a:ext cx="6940019" cy="2276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8"/>
              <a:buFont typeface="Arial"/>
              <a:buNone/>
            </a:pPr>
            <a:r>
              <a:rPr b="0" i="0" lang="en-US" sz="14998" u="none" cap="none" strike="noStrik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12 million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34"/>
          <p:cNvSpPr txBox="1"/>
          <p:nvPr/>
        </p:nvSpPr>
        <p:spPr>
          <a:xfrm>
            <a:off x="9144000" y="404421"/>
            <a:ext cx="8115300" cy="2276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8"/>
              <a:buFont typeface="Arial"/>
              <a:buNone/>
            </a:pPr>
            <a:r>
              <a:rPr b="0" i="0" lang="en-US" sz="14998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 out of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34"/>
          <p:cNvSpPr txBox="1"/>
          <p:nvPr/>
        </p:nvSpPr>
        <p:spPr>
          <a:xfrm>
            <a:off x="12356900" y="2614480"/>
            <a:ext cx="4902400" cy="462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225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the featured statistic.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4"/>
          <p:cNvSpPr txBox="1"/>
          <p:nvPr/>
        </p:nvSpPr>
        <p:spPr>
          <a:xfrm>
            <a:off x="5062182" y="4971625"/>
            <a:ext cx="5257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25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the featured statistic.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34"/>
          <p:cNvSpPr txBox="1"/>
          <p:nvPr/>
        </p:nvSpPr>
        <p:spPr>
          <a:xfrm>
            <a:off x="1262828" y="8291366"/>
            <a:ext cx="4329221" cy="462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25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the featured statistic.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6E5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791331">
            <a:off x="640570" y="1233394"/>
            <a:ext cx="8854479" cy="8477693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35"/>
          <p:cNvSpPr/>
          <p:nvPr/>
        </p:nvSpPr>
        <p:spPr>
          <a:xfrm>
            <a:off x="1028700" y="829906"/>
            <a:ext cx="8627222" cy="862718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80353" l="-37107" r="-19742" t="-5493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2" name="Google Shape;49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870413" y="6773504"/>
            <a:ext cx="1095671" cy="1741673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35"/>
          <p:cNvSpPr txBox="1"/>
          <p:nvPr/>
        </p:nvSpPr>
        <p:spPr>
          <a:xfrm>
            <a:off x="13306059" y="8860084"/>
            <a:ext cx="4224378" cy="579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95245"/>
                </a:solidFill>
                <a:latin typeface="Barlow"/>
                <a:ea typeface="Barlow"/>
                <a:cs typeface="Barlow"/>
                <a:sym typeface="Barlow"/>
              </a:rPr>
              <a:t>Write a closing statement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95245"/>
                </a:solidFill>
                <a:latin typeface="Barlow"/>
                <a:ea typeface="Barlow"/>
                <a:cs typeface="Barlow"/>
                <a:sym typeface="Barlow"/>
              </a:rPr>
              <a:t>or call-to-action here.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4" name="Google Shape;494;p35"/>
          <p:cNvGrpSpPr/>
          <p:nvPr/>
        </p:nvGrpSpPr>
        <p:grpSpPr>
          <a:xfrm>
            <a:off x="9144000" y="485142"/>
            <a:ext cx="5477633" cy="4658358"/>
            <a:chOff x="0" y="0"/>
            <a:chExt cx="7303510" cy="6211143"/>
          </a:xfrm>
        </p:grpSpPr>
        <p:pic>
          <p:nvPicPr>
            <p:cNvPr id="495" name="Google Shape;495;p3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0"/>
              <a:ext cx="7303510" cy="62111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6" name="Google Shape;496;p35"/>
            <p:cNvSpPr txBox="1"/>
            <p:nvPr/>
          </p:nvSpPr>
          <p:spPr>
            <a:xfrm>
              <a:off x="1410564" y="1554037"/>
              <a:ext cx="5479886" cy="146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b="1" i="0" lang="en-US" sz="7200" u="none" cap="none" strike="noStrike">
                  <a:solidFill>
                    <a:srgbClr val="395245"/>
                  </a:solidFill>
                  <a:latin typeface="Caveat"/>
                  <a:ea typeface="Caveat"/>
                  <a:cs typeface="Caveat"/>
                  <a:sym typeface="Caveat"/>
                </a:rPr>
                <a:t>Thank you!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C4C0"/>
        </a:soli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34930">
            <a:off x="10960690" y="9291091"/>
            <a:ext cx="7315200" cy="604734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36"/>
          <p:cNvSpPr txBox="1"/>
          <p:nvPr/>
        </p:nvSpPr>
        <p:spPr>
          <a:xfrm>
            <a:off x="8315275" y="8383783"/>
            <a:ext cx="9444564" cy="1209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99"/>
              <a:buFont typeface="Arial"/>
              <a:buNone/>
            </a:pPr>
            <a:r>
              <a:rPr b="0" i="0" lang="en-US" sz="7999" u="none" cap="none" strike="noStrik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Happy designing!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3" name="Google Shape;50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802183">
            <a:off x="15303336" y="6357484"/>
            <a:ext cx="1102276" cy="2444564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36"/>
          <p:cNvSpPr txBox="1"/>
          <p:nvPr/>
        </p:nvSpPr>
        <p:spPr>
          <a:xfrm>
            <a:off x="1028700" y="571500"/>
            <a:ext cx="10393573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0" i="0" lang="en-US" sz="15000" u="none" cap="none" strike="noStrik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Credits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5" name="Google Shape;505;p36"/>
          <p:cNvGrpSpPr/>
          <p:nvPr/>
        </p:nvGrpSpPr>
        <p:grpSpPr>
          <a:xfrm>
            <a:off x="1028700" y="4686207"/>
            <a:ext cx="15200189" cy="1621567"/>
            <a:chOff x="0" y="-228600"/>
            <a:chExt cx="20266919" cy="2162089"/>
          </a:xfrm>
        </p:grpSpPr>
        <p:sp>
          <p:nvSpPr>
            <p:cNvPr id="506" name="Google Shape;506;p36"/>
            <p:cNvSpPr txBox="1"/>
            <p:nvPr/>
          </p:nvSpPr>
          <p:spPr>
            <a:xfrm>
              <a:off x="0" y="-228600"/>
              <a:ext cx="20266919" cy="692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1" i="0" lang="en-US" sz="23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This presentation template is free for everyone to use thanks to the following: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6"/>
            <p:cNvSpPr txBox="1"/>
            <p:nvPr/>
          </p:nvSpPr>
          <p:spPr>
            <a:xfrm>
              <a:off x="0" y="767755"/>
              <a:ext cx="9715434" cy="11657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703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b="0" i="0" lang="en-US" sz="2099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SlidesCarnival for the presentation template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7703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99"/>
                <a:buFont typeface="Arial"/>
                <a:buNone/>
              </a:pPr>
              <a:r>
                <a:rPr b="0" i="0" lang="en-US" sz="2099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Pexels for the photos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C2B8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34930">
            <a:off x="10960690" y="9373137"/>
            <a:ext cx="7315200" cy="604734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37"/>
          <p:cNvSpPr txBox="1"/>
          <p:nvPr/>
        </p:nvSpPr>
        <p:spPr>
          <a:xfrm>
            <a:off x="4720887" y="7614296"/>
            <a:ext cx="12834561" cy="20612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99"/>
              <a:buFont typeface="Arial"/>
              <a:buNone/>
            </a:pPr>
            <a:r>
              <a:rPr b="0" i="0" lang="en-US" sz="7999" u="none" cap="none" strike="noStrik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You can find these fonts online too. Happy designing!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37"/>
          <p:cNvSpPr txBox="1"/>
          <p:nvPr/>
        </p:nvSpPr>
        <p:spPr>
          <a:xfrm>
            <a:off x="1028700" y="892224"/>
            <a:ext cx="165267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0" i="0" lang="en-US" sz="15000" u="none" cap="none" strike="noStrik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Fonts In this Presentation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5" name="Google Shape;515;p37"/>
          <p:cNvGrpSpPr/>
          <p:nvPr/>
        </p:nvGrpSpPr>
        <p:grpSpPr>
          <a:xfrm>
            <a:off x="638727" y="4722037"/>
            <a:ext cx="15590163" cy="2178671"/>
            <a:chOff x="0" y="-228600"/>
            <a:chExt cx="20786883" cy="2904895"/>
          </a:xfrm>
        </p:grpSpPr>
        <p:sp>
          <p:nvSpPr>
            <p:cNvPr id="516" name="Google Shape;516;p37"/>
            <p:cNvSpPr txBox="1"/>
            <p:nvPr/>
          </p:nvSpPr>
          <p:spPr>
            <a:xfrm>
              <a:off x="519964" y="-228600"/>
              <a:ext cx="20266919" cy="692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1" i="0" lang="en-US" sz="23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This presentation template uses the following free fonts: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7"/>
            <p:cNvSpPr txBox="1"/>
            <p:nvPr/>
          </p:nvSpPr>
          <p:spPr>
            <a:xfrm>
              <a:off x="0" y="666392"/>
              <a:ext cx="9715434" cy="20099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26694" lvl="1" marL="453388" marR="0" rtl="0" algn="l">
                <a:lnSpc>
                  <a:spcPct val="203049"/>
                </a:lnSpc>
                <a:spcBef>
                  <a:spcPts val="0"/>
                </a:spcBef>
                <a:spcAft>
                  <a:spcPts val="0"/>
                </a:spcAft>
                <a:buClr>
                  <a:srgbClr val="395245"/>
                </a:buClr>
                <a:buSzPts val="2099"/>
                <a:buFont typeface="Arial"/>
                <a:buChar char="•"/>
              </a:pPr>
              <a:r>
                <a:rPr b="0" i="0" lang="en-US" sz="2099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Titles: Caveat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6694" lvl="1" marL="453388" marR="0" rtl="0" algn="l">
                <a:lnSpc>
                  <a:spcPct val="203049"/>
                </a:lnSpc>
                <a:spcBef>
                  <a:spcPts val="0"/>
                </a:spcBef>
                <a:spcAft>
                  <a:spcPts val="0"/>
                </a:spcAft>
                <a:buClr>
                  <a:srgbClr val="395245"/>
                </a:buClr>
                <a:buSzPts val="2099"/>
                <a:buFont typeface="Arial"/>
                <a:buChar char="•"/>
              </a:pPr>
              <a:r>
                <a:rPr b="0" i="0" lang="en-US" sz="2099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Headers: Barlow Bold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6694" lvl="1" marL="453388" marR="0" rtl="0" algn="l">
                <a:lnSpc>
                  <a:spcPct val="203049"/>
                </a:lnSpc>
                <a:spcBef>
                  <a:spcPts val="0"/>
                </a:spcBef>
                <a:spcAft>
                  <a:spcPts val="0"/>
                </a:spcAft>
                <a:buClr>
                  <a:srgbClr val="395245"/>
                </a:buClr>
                <a:buSzPts val="2099"/>
                <a:buFont typeface="Arial"/>
                <a:buChar char="•"/>
              </a:pPr>
              <a:r>
                <a:rPr b="0" i="0" lang="en-US" sz="2099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Body Copy: Barlow Medium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6E5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" name="Google Shape;522;p38"/>
          <p:cNvGraphicFramePr/>
          <p:nvPr/>
        </p:nvGraphicFramePr>
        <p:xfrm>
          <a:off x="0" y="4944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{33AE71EE-7B1A-424E-89D2-E761359BA3D4}</a:tableStyleId>
              </a:tblPr>
              <a:tblGrid>
                <a:gridCol w="4572000"/>
                <a:gridCol w="4720075"/>
                <a:gridCol w="4423925"/>
                <a:gridCol w="4572000"/>
              </a:tblGrid>
              <a:tr h="1706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0"/>
                        <a:buFont typeface="Arial"/>
                        <a:buNone/>
                      </a:pPr>
                      <a:r>
                        <a:rPr b="1" lang="en-US" sz="8000" u="none" cap="none" strike="noStrike">
                          <a:solidFill>
                            <a:srgbClr val="395245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S</a:t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0"/>
                        <a:buFont typeface="Arial"/>
                        <a:buNone/>
                      </a:pPr>
                      <a:r>
                        <a:rPr b="1" lang="en-US" sz="8000" u="none" cap="none" strike="noStrike">
                          <a:solidFill>
                            <a:srgbClr val="395245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W</a:t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0"/>
                        <a:buFont typeface="Arial"/>
                        <a:buNone/>
                      </a:pPr>
                      <a:r>
                        <a:rPr b="1" lang="en-US" sz="8000" u="none" cap="none" strike="noStrike">
                          <a:solidFill>
                            <a:srgbClr val="395245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O</a:t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0"/>
                        <a:buFont typeface="Arial"/>
                        <a:buNone/>
                      </a:pPr>
                      <a:r>
                        <a:rPr b="1" lang="en-US" sz="8000" u="none" cap="none" strike="noStrike">
                          <a:solidFill>
                            <a:srgbClr val="395245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</a:t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26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99"/>
                        <a:buFont typeface="Arial"/>
                        <a:buNone/>
                      </a:pPr>
                      <a:r>
                        <a:rPr lang="en-US" sz="5499" u="none" cap="none" strike="noStrike">
                          <a:solidFill>
                            <a:srgbClr val="395245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Strengths</a:t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95245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99"/>
                        <a:buFont typeface="Arial"/>
                        <a:buNone/>
                      </a:pPr>
                      <a:r>
                        <a:rPr lang="en-US" sz="5499" u="none" cap="none" strike="noStrike">
                          <a:solidFill>
                            <a:srgbClr val="395245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Weaknesses</a:t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95245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99"/>
                        <a:buFont typeface="Arial"/>
                        <a:buNone/>
                      </a:pPr>
                      <a:r>
                        <a:rPr lang="en-US" sz="5499" u="none" cap="none" strike="noStrike">
                          <a:solidFill>
                            <a:srgbClr val="395245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Opportunities</a:t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95245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99"/>
                        <a:buFont typeface="Arial"/>
                        <a:buNone/>
                      </a:pPr>
                      <a:r>
                        <a:rPr lang="en-US" sz="5499" u="none" cap="none" strike="noStrike">
                          <a:solidFill>
                            <a:srgbClr val="395245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Threats</a:t>
                      </a:r>
                      <a:endParaRPr sz="11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6A6A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95245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2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395245"/>
                          </a:solidFill>
                        </a:rPr>
                        <a:t>What are you doing well? </a:t>
                      </a:r>
                      <a:endParaRPr sz="1400" u="none" cap="none" strike="noStrike">
                        <a:solidFill>
                          <a:srgbClr val="3952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395245"/>
                          </a:solidFill>
                        </a:rPr>
                        <a:t>What sets you apart?</a:t>
                      </a:r>
                      <a:endParaRPr sz="1400" u="none" cap="none" strike="noStrike">
                        <a:solidFill>
                          <a:srgbClr val="3952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99"/>
                        <a:buFont typeface="Arial"/>
                        <a:buNone/>
                      </a:pPr>
                      <a:r>
                        <a:rPr lang="en-US" sz="1799" u="none" cap="none" strike="noStrike">
                          <a:solidFill>
                            <a:srgbClr val="395245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What are your good qualities?</a:t>
                      </a:r>
                      <a:endParaRPr sz="1400" u="none" cap="none" strike="noStrike">
                        <a:solidFill>
                          <a:srgbClr val="395245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95245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395245"/>
                          </a:solidFill>
                        </a:rPr>
                        <a:t>Where do you need to improve? </a:t>
                      </a:r>
                      <a:endParaRPr sz="1400" u="none" cap="none" strike="noStrike">
                        <a:solidFill>
                          <a:srgbClr val="3952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395245"/>
                          </a:solidFill>
                        </a:rPr>
                        <a:t>Are resources adequate?</a:t>
                      </a:r>
                      <a:endParaRPr sz="1400" u="none" cap="none" strike="noStrike">
                        <a:solidFill>
                          <a:srgbClr val="3952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99"/>
                        <a:buFont typeface="Arial"/>
                        <a:buNone/>
                      </a:pPr>
                      <a:r>
                        <a:rPr lang="en-US" sz="1799" u="none" cap="none" strike="noStrike">
                          <a:solidFill>
                            <a:srgbClr val="395245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What do others do better than you?</a:t>
                      </a:r>
                      <a:endParaRPr sz="1400" u="none" cap="none" strike="noStrike">
                        <a:solidFill>
                          <a:srgbClr val="395245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95245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395245"/>
                          </a:solidFill>
                        </a:rPr>
                        <a:t>What are your goals? </a:t>
                      </a:r>
                      <a:endParaRPr sz="1400" u="none" cap="none" strike="noStrike">
                        <a:solidFill>
                          <a:srgbClr val="3952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395245"/>
                          </a:solidFill>
                        </a:rPr>
                        <a:t>Are demands shifting?</a:t>
                      </a:r>
                      <a:endParaRPr sz="1400" u="none" cap="none" strike="noStrike">
                        <a:solidFill>
                          <a:srgbClr val="3952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99"/>
                        <a:buFont typeface="Arial"/>
                        <a:buNone/>
                      </a:pPr>
                      <a:r>
                        <a:rPr lang="en-US" sz="1799" u="none" cap="none" strike="noStrike">
                          <a:solidFill>
                            <a:srgbClr val="395245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How can it be improved?</a:t>
                      </a:r>
                      <a:endParaRPr sz="1400" u="none" cap="none" strike="noStrike">
                        <a:solidFill>
                          <a:srgbClr val="395245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95245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395245"/>
                          </a:solidFill>
                        </a:rPr>
                        <a:t>What are the blockers you're facing? </a:t>
                      </a:r>
                      <a:endParaRPr sz="1400" u="none" cap="none" strike="noStrike">
                        <a:solidFill>
                          <a:srgbClr val="3952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99"/>
                        <a:buFont typeface="Arial"/>
                        <a:buNone/>
                      </a:pPr>
                      <a:r>
                        <a:rPr lang="en-US" sz="1799" u="none" cap="none" strike="noStrike">
                          <a:solidFill>
                            <a:srgbClr val="395245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What are factors outside of your control?</a:t>
                      </a:r>
                      <a:endParaRPr sz="1400" u="none" cap="none" strike="noStrike">
                        <a:solidFill>
                          <a:srgbClr val="395245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95245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23" name="Google Shape;523;p38"/>
          <p:cNvPicPr preferRelativeResize="0"/>
          <p:nvPr/>
        </p:nvPicPr>
        <p:blipFill rotWithShape="1">
          <a:blip r:embed="rId3">
            <a:alphaModFix/>
          </a:blip>
          <a:srcRect b="39137" l="0" r="0" t="45654"/>
          <a:stretch/>
        </p:blipFill>
        <p:spPr>
          <a:xfrm>
            <a:off x="0" y="0"/>
            <a:ext cx="18288000" cy="4944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0" y="1028700"/>
            <a:ext cx="2850510" cy="79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18618" y="1428150"/>
            <a:ext cx="2341789" cy="2644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C4C0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oogle Shape;530;p39"/>
          <p:cNvGrpSpPr/>
          <p:nvPr/>
        </p:nvGrpSpPr>
        <p:grpSpPr>
          <a:xfrm>
            <a:off x="8335849" y="1455921"/>
            <a:ext cx="9309250" cy="7914781"/>
            <a:chOff x="0" y="-47625"/>
            <a:chExt cx="12412334" cy="10553041"/>
          </a:xfrm>
        </p:grpSpPr>
        <p:sp>
          <p:nvSpPr>
            <p:cNvPr id="531" name="Google Shape;531;p39"/>
            <p:cNvSpPr txBox="1"/>
            <p:nvPr/>
          </p:nvSpPr>
          <p:spPr>
            <a:xfrm>
              <a:off x="647578" y="10099651"/>
              <a:ext cx="773013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9"/>
            <p:cNvSpPr txBox="1"/>
            <p:nvPr/>
          </p:nvSpPr>
          <p:spPr>
            <a:xfrm>
              <a:off x="3342958" y="10099651"/>
              <a:ext cx="834330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9"/>
            <p:cNvSpPr txBox="1"/>
            <p:nvPr/>
          </p:nvSpPr>
          <p:spPr>
            <a:xfrm>
              <a:off x="6071924" y="10099651"/>
              <a:ext cx="828477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9"/>
            <p:cNvSpPr txBox="1"/>
            <p:nvPr/>
          </p:nvSpPr>
          <p:spPr>
            <a:xfrm>
              <a:off x="8790918" y="10099651"/>
              <a:ext cx="842566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9"/>
            <p:cNvSpPr txBox="1"/>
            <p:nvPr/>
          </p:nvSpPr>
          <p:spPr>
            <a:xfrm>
              <a:off x="11524299" y="10099651"/>
              <a:ext cx="827881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6" name="Google Shape;536;p39"/>
            <p:cNvGrpSpPr/>
            <p:nvPr/>
          </p:nvGrpSpPr>
          <p:grpSpPr>
            <a:xfrm>
              <a:off x="559991" y="172720"/>
              <a:ext cx="11852343" cy="9828506"/>
              <a:chOff x="0" y="-6350"/>
              <a:chExt cx="11852343" cy="9828506"/>
            </a:xfrm>
          </p:grpSpPr>
          <p:sp>
            <p:nvSpPr>
              <p:cNvPr id="537" name="Google Shape;537;p39"/>
              <p:cNvSpPr/>
              <p:nvPr/>
            </p:nvSpPr>
            <p:spPr>
              <a:xfrm>
                <a:off x="0" y="-6350"/>
                <a:ext cx="11852343" cy="12700"/>
              </a:xfrm>
              <a:custGeom>
                <a:rect b="b" l="l" r="r" t="t"/>
                <a:pathLst>
                  <a:path extrusionOk="0" h="12700" w="11852343">
                    <a:moveTo>
                      <a:pt x="0" y="0"/>
                    </a:moveTo>
                    <a:lnTo>
                      <a:pt x="11852343" y="0"/>
                    </a:lnTo>
                    <a:lnTo>
                      <a:pt x="1185234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95245"/>
              </a:solidFill>
              <a:ln>
                <a:noFill/>
              </a:ln>
            </p:spPr>
          </p:sp>
          <p:sp>
            <p:nvSpPr>
              <p:cNvPr id="538" name="Google Shape;538;p39"/>
              <p:cNvSpPr/>
              <p:nvPr/>
            </p:nvSpPr>
            <p:spPr>
              <a:xfrm>
                <a:off x="0" y="1956811"/>
                <a:ext cx="11852343" cy="12700"/>
              </a:xfrm>
              <a:custGeom>
                <a:rect b="b" l="l" r="r" t="t"/>
                <a:pathLst>
                  <a:path extrusionOk="0" h="12700" w="11852343">
                    <a:moveTo>
                      <a:pt x="0" y="0"/>
                    </a:moveTo>
                    <a:lnTo>
                      <a:pt x="11852343" y="0"/>
                    </a:lnTo>
                    <a:lnTo>
                      <a:pt x="1185234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95245"/>
              </a:solidFill>
              <a:ln>
                <a:noFill/>
              </a:ln>
            </p:spPr>
          </p:sp>
          <p:sp>
            <p:nvSpPr>
              <p:cNvPr id="539" name="Google Shape;539;p39"/>
              <p:cNvSpPr/>
              <p:nvPr/>
            </p:nvSpPr>
            <p:spPr>
              <a:xfrm>
                <a:off x="0" y="3919972"/>
                <a:ext cx="11852343" cy="12700"/>
              </a:xfrm>
              <a:custGeom>
                <a:rect b="b" l="l" r="r" t="t"/>
                <a:pathLst>
                  <a:path extrusionOk="0" h="12700" w="11852343">
                    <a:moveTo>
                      <a:pt x="0" y="0"/>
                    </a:moveTo>
                    <a:lnTo>
                      <a:pt x="11852343" y="0"/>
                    </a:lnTo>
                    <a:lnTo>
                      <a:pt x="1185234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95245"/>
              </a:solidFill>
              <a:ln>
                <a:noFill/>
              </a:ln>
            </p:spPr>
          </p:sp>
          <p:sp>
            <p:nvSpPr>
              <p:cNvPr id="540" name="Google Shape;540;p39"/>
              <p:cNvSpPr/>
              <p:nvPr/>
            </p:nvSpPr>
            <p:spPr>
              <a:xfrm>
                <a:off x="0" y="5883134"/>
                <a:ext cx="11852343" cy="12700"/>
              </a:xfrm>
              <a:custGeom>
                <a:rect b="b" l="l" r="r" t="t"/>
                <a:pathLst>
                  <a:path extrusionOk="0" h="12700" w="11852343">
                    <a:moveTo>
                      <a:pt x="0" y="0"/>
                    </a:moveTo>
                    <a:lnTo>
                      <a:pt x="11852343" y="0"/>
                    </a:lnTo>
                    <a:lnTo>
                      <a:pt x="1185234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95245"/>
              </a:solidFill>
              <a:ln>
                <a:noFill/>
              </a:ln>
            </p:spPr>
          </p:sp>
          <p:sp>
            <p:nvSpPr>
              <p:cNvPr id="541" name="Google Shape;541;p39"/>
              <p:cNvSpPr/>
              <p:nvPr/>
            </p:nvSpPr>
            <p:spPr>
              <a:xfrm>
                <a:off x="0" y="7846295"/>
                <a:ext cx="11852343" cy="12700"/>
              </a:xfrm>
              <a:custGeom>
                <a:rect b="b" l="l" r="r" t="t"/>
                <a:pathLst>
                  <a:path extrusionOk="0" h="12700" w="11852343">
                    <a:moveTo>
                      <a:pt x="0" y="0"/>
                    </a:moveTo>
                    <a:lnTo>
                      <a:pt x="11852343" y="0"/>
                    </a:lnTo>
                    <a:lnTo>
                      <a:pt x="1185234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95245"/>
              </a:solidFill>
              <a:ln>
                <a:noFill/>
              </a:ln>
            </p:spPr>
          </p:sp>
          <p:sp>
            <p:nvSpPr>
              <p:cNvPr id="542" name="Google Shape;542;p39"/>
              <p:cNvSpPr/>
              <p:nvPr/>
            </p:nvSpPr>
            <p:spPr>
              <a:xfrm>
                <a:off x="0" y="9809456"/>
                <a:ext cx="11852343" cy="12700"/>
              </a:xfrm>
              <a:custGeom>
                <a:rect b="b" l="l" r="r" t="t"/>
                <a:pathLst>
                  <a:path extrusionOk="0" h="12700" w="11852343">
                    <a:moveTo>
                      <a:pt x="0" y="0"/>
                    </a:moveTo>
                    <a:lnTo>
                      <a:pt x="11852343" y="0"/>
                    </a:lnTo>
                    <a:lnTo>
                      <a:pt x="1185234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95245"/>
              </a:solidFill>
              <a:ln>
                <a:noFill/>
              </a:ln>
            </p:spPr>
          </p:sp>
        </p:grpSp>
        <p:sp>
          <p:nvSpPr>
            <p:cNvPr id="543" name="Google Shape;543;p39"/>
            <p:cNvSpPr txBox="1"/>
            <p:nvPr/>
          </p:nvSpPr>
          <p:spPr>
            <a:xfrm>
              <a:off x="14585" y="-47625"/>
              <a:ext cx="393005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50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9"/>
            <p:cNvSpPr txBox="1"/>
            <p:nvPr/>
          </p:nvSpPr>
          <p:spPr>
            <a:xfrm>
              <a:off x="0" y="1915536"/>
              <a:ext cx="407591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40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9"/>
            <p:cNvSpPr txBox="1"/>
            <p:nvPr/>
          </p:nvSpPr>
          <p:spPr>
            <a:xfrm>
              <a:off x="13990" y="3878697"/>
              <a:ext cx="393601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30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 txBox="1"/>
            <p:nvPr/>
          </p:nvSpPr>
          <p:spPr>
            <a:xfrm>
              <a:off x="8235" y="5841858"/>
              <a:ext cx="399355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20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 txBox="1"/>
            <p:nvPr/>
          </p:nvSpPr>
          <p:spPr>
            <a:xfrm>
              <a:off x="69453" y="7805020"/>
              <a:ext cx="338138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10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 txBox="1"/>
            <p:nvPr/>
          </p:nvSpPr>
          <p:spPr>
            <a:xfrm>
              <a:off x="174030" y="9768181"/>
              <a:ext cx="233561" cy="405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0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9" name="Google Shape;549;p39"/>
            <p:cNvGrpSpPr/>
            <p:nvPr/>
          </p:nvGrpSpPr>
          <p:grpSpPr>
            <a:xfrm>
              <a:off x="559991" y="172720"/>
              <a:ext cx="11852343" cy="9822156"/>
              <a:chOff x="0" y="-6350"/>
              <a:chExt cx="11852343" cy="9822156"/>
            </a:xfrm>
          </p:grpSpPr>
          <p:sp>
            <p:nvSpPr>
              <p:cNvPr id="550" name="Google Shape;550;p39"/>
              <p:cNvSpPr/>
              <p:nvPr/>
            </p:nvSpPr>
            <p:spPr>
              <a:xfrm>
                <a:off x="0" y="7839945"/>
                <a:ext cx="948187" cy="1975861"/>
              </a:xfrm>
              <a:custGeom>
                <a:rect b="b" l="l" r="r" t="t"/>
                <a:pathLst>
                  <a:path extrusionOk="0" h="1975861" w="948187">
                    <a:moveTo>
                      <a:pt x="0" y="0"/>
                    </a:moveTo>
                    <a:lnTo>
                      <a:pt x="948187" y="0"/>
                    </a:lnTo>
                    <a:lnTo>
                      <a:pt x="948187" y="1975861"/>
                    </a:lnTo>
                    <a:lnTo>
                      <a:pt x="0" y="19758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51" name="Google Shape;551;p39"/>
              <p:cNvSpPr/>
              <p:nvPr/>
            </p:nvSpPr>
            <p:spPr>
              <a:xfrm>
                <a:off x="2726039" y="5883134"/>
                <a:ext cx="948188" cy="3932672"/>
              </a:xfrm>
              <a:custGeom>
                <a:rect b="b" l="l" r="r" t="t"/>
                <a:pathLst>
                  <a:path extrusionOk="0" h="3932672" w="948188">
                    <a:moveTo>
                      <a:pt x="0" y="0"/>
                    </a:moveTo>
                    <a:lnTo>
                      <a:pt x="948188" y="0"/>
                    </a:lnTo>
                    <a:lnTo>
                      <a:pt x="948188" y="3932672"/>
                    </a:lnTo>
                    <a:lnTo>
                      <a:pt x="0" y="39326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52" name="Google Shape;552;p39"/>
              <p:cNvSpPr/>
              <p:nvPr/>
            </p:nvSpPr>
            <p:spPr>
              <a:xfrm>
                <a:off x="5452078" y="3919972"/>
                <a:ext cx="948187" cy="5895833"/>
              </a:xfrm>
              <a:custGeom>
                <a:rect b="b" l="l" r="r" t="t"/>
                <a:pathLst>
                  <a:path extrusionOk="0" h="5895833" w="948187">
                    <a:moveTo>
                      <a:pt x="0" y="0"/>
                    </a:moveTo>
                    <a:lnTo>
                      <a:pt x="948187" y="0"/>
                    </a:lnTo>
                    <a:lnTo>
                      <a:pt x="948187" y="5895834"/>
                    </a:lnTo>
                    <a:lnTo>
                      <a:pt x="0" y="58958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53" name="Google Shape;553;p39"/>
              <p:cNvSpPr/>
              <p:nvPr/>
            </p:nvSpPr>
            <p:spPr>
              <a:xfrm>
                <a:off x="8178117" y="1956811"/>
                <a:ext cx="948187" cy="7858994"/>
              </a:xfrm>
              <a:custGeom>
                <a:rect b="b" l="l" r="r" t="t"/>
                <a:pathLst>
                  <a:path extrusionOk="0" h="7858994" w="948187">
                    <a:moveTo>
                      <a:pt x="0" y="0"/>
                    </a:moveTo>
                    <a:lnTo>
                      <a:pt x="948187" y="0"/>
                    </a:lnTo>
                    <a:lnTo>
                      <a:pt x="948187" y="7858995"/>
                    </a:lnTo>
                    <a:lnTo>
                      <a:pt x="0" y="78589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54" name="Google Shape;554;p39"/>
              <p:cNvSpPr/>
              <p:nvPr/>
            </p:nvSpPr>
            <p:spPr>
              <a:xfrm>
                <a:off x="10904155" y="-6350"/>
                <a:ext cx="948188" cy="9822156"/>
              </a:xfrm>
              <a:custGeom>
                <a:rect b="b" l="l" r="r" t="t"/>
                <a:pathLst>
                  <a:path extrusionOk="0" h="9822156" w="948188">
                    <a:moveTo>
                      <a:pt x="0" y="0"/>
                    </a:moveTo>
                    <a:lnTo>
                      <a:pt x="948188" y="0"/>
                    </a:lnTo>
                    <a:lnTo>
                      <a:pt x="948188" y="9822156"/>
                    </a:lnTo>
                    <a:lnTo>
                      <a:pt x="0" y="9822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55" name="Google Shape;555;p39"/>
              <p:cNvSpPr/>
              <p:nvPr/>
            </p:nvSpPr>
            <p:spPr>
              <a:xfrm>
                <a:off x="0" y="8827875"/>
                <a:ext cx="948187" cy="987930"/>
              </a:xfrm>
              <a:custGeom>
                <a:rect b="b" l="l" r="r" t="t"/>
                <a:pathLst>
                  <a:path extrusionOk="0" h="987930" w="948187">
                    <a:moveTo>
                      <a:pt x="0" y="0"/>
                    </a:moveTo>
                    <a:lnTo>
                      <a:pt x="948187" y="0"/>
                    </a:lnTo>
                    <a:lnTo>
                      <a:pt x="948187" y="987931"/>
                    </a:lnTo>
                    <a:lnTo>
                      <a:pt x="0" y="987931"/>
                    </a:lnTo>
                    <a:close/>
                  </a:path>
                </a:pathLst>
              </a:custGeom>
              <a:solidFill>
                <a:srgbClr val="395245"/>
              </a:solidFill>
              <a:ln>
                <a:noFill/>
              </a:ln>
            </p:spPr>
          </p:sp>
          <p:sp>
            <p:nvSpPr>
              <p:cNvPr id="556" name="Google Shape;556;p39"/>
              <p:cNvSpPr/>
              <p:nvPr/>
            </p:nvSpPr>
            <p:spPr>
              <a:xfrm>
                <a:off x="2726039" y="6669668"/>
                <a:ext cx="948188" cy="3146137"/>
              </a:xfrm>
              <a:custGeom>
                <a:rect b="b" l="l" r="r" t="t"/>
                <a:pathLst>
                  <a:path extrusionOk="0" h="3146137" w="948188">
                    <a:moveTo>
                      <a:pt x="0" y="0"/>
                    </a:moveTo>
                    <a:lnTo>
                      <a:pt x="948188" y="0"/>
                    </a:lnTo>
                    <a:lnTo>
                      <a:pt x="948188" y="3146138"/>
                    </a:lnTo>
                    <a:lnTo>
                      <a:pt x="0" y="3146138"/>
                    </a:lnTo>
                    <a:close/>
                  </a:path>
                </a:pathLst>
              </a:custGeom>
              <a:solidFill>
                <a:srgbClr val="395245"/>
              </a:solidFill>
              <a:ln>
                <a:noFill/>
              </a:ln>
            </p:spPr>
          </p:sp>
          <p:sp>
            <p:nvSpPr>
              <p:cNvPr id="557" name="Google Shape;557;p39"/>
              <p:cNvSpPr/>
              <p:nvPr/>
            </p:nvSpPr>
            <p:spPr>
              <a:xfrm>
                <a:off x="5452078" y="4902611"/>
                <a:ext cx="948187" cy="4913194"/>
              </a:xfrm>
              <a:custGeom>
                <a:rect b="b" l="l" r="r" t="t"/>
                <a:pathLst>
                  <a:path extrusionOk="0" h="4913194" w="948187">
                    <a:moveTo>
                      <a:pt x="0" y="0"/>
                    </a:moveTo>
                    <a:lnTo>
                      <a:pt x="948187" y="0"/>
                    </a:lnTo>
                    <a:lnTo>
                      <a:pt x="948187" y="4913195"/>
                    </a:lnTo>
                    <a:lnTo>
                      <a:pt x="0" y="4913195"/>
                    </a:lnTo>
                    <a:close/>
                  </a:path>
                </a:pathLst>
              </a:custGeom>
              <a:solidFill>
                <a:srgbClr val="395245"/>
              </a:solidFill>
              <a:ln>
                <a:noFill/>
              </a:ln>
            </p:spPr>
          </p:sp>
          <p:sp>
            <p:nvSpPr>
              <p:cNvPr id="558" name="Google Shape;558;p39"/>
              <p:cNvSpPr/>
              <p:nvPr/>
            </p:nvSpPr>
            <p:spPr>
              <a:xfrm>
                <a:off x="8178117" y="3528610"/>
                <a:ext cx="948187" cy="6287195"/>
              </a:xfrm>
              <a:custGeom>
                <a:rect b="b" l="l" r="r" t="t"/>
                <a:pathLst>
                  <a:path extrusionOk="0" h="6287195" w="948187">
                    <a:moveTo>
                      <a:pt x="0" y="0"/>
                    </a:moveTo>
                    <a:lnTo>
                      <a:pt x="948187" y="0"/>
                    </a:lnTo>
                    <a:lnTo>
                      <a:pt x="948187" y="6287196"/>
                    </a:lnTo>
                    <a:lnTo>
                      <a:pt x="0" y="6287196"/>
                    </a:lnTo>
                    <a:close/>
                  </a:path>
                </a:pathLst>
              </a:custGeom>
              <a:solidFill>
                <a:srgbClr val="395245"/>
              </a:solidFill>
              <a:ln>
                <a:noFill/>
              </a:ln>
            </p:spPr>
          </p:sp>
          <p:sp>
            <p:nvSpPr>
              <p:cNvPr id="559" name="Google Shape;559;p39"/>
              <p:cNvSpPr/>
              <p:nvPr/>
            </p:nvSpPr>
            <p:spPr>
              <a:xfrm>
                <a:off x="10904155" y="1565195"/>
                <a:ext cx="948188" cy="8250611"/>
              </a:xfrm>
              <a:custGeom>
                <a:rect b="b" l="l" r="r" t="t"/>
                <a:pathLst>
                  <a:path extrusionOk="0" h="8250611" w="948188">
                    <a:moveTo>
                      <a:pt x="0" y="0"/>
                    </a:moveTo>
                    <a:lnTo>
                      <a:pt x="948188" y="0"/>
                    </a:lnTo>
                    <a:lnTo>
                      <a:pt x="948188" y="8250611"/>
                    </a:lnTo>
                    <a:lnTo>
                      <a:pt x="0" y="8250611"/>
                    </a:lnTo>
                    <a:close/>
                  </a:path>
                </a:pathLst>
              </a:custGeom>
              <a:solidFill>
                <a:srgbClr val="395245"/>
              </a:solidFill>
              <a:ln>
                <a:noFill/>
              </a:ln>
            </p:spPr>
          </p:sp>
          <p:sp>
            <p:nvSpPr>
              <p:cNvPr id="560" name="Google Shape;560;p39"/>
              <p:cNvSpPr/>
              <p:nvPr/>
            </p:nvSpPr>
            <p:spPr>
              <a:xfrm>
                <a:off x="0" y="9815806"/>
                <a:ext cx="948187" cy="0"/>
              </a:xfrm>
              <a:custGeom>
                <a:rect b="b" l="l" r="r" t="t"/>
                <a:pathLst>
                  <a:path extrusionOk="0" h="120000" w="948187">
                    <a:moveTo>
                      <a:pt x="0" y="0"/>
                    </a:moveTo>
                    <a:lnTo>
                      <a:pt x="948187" y="0"/>
                    </a:lnTo>
                    <a:lnTo>
                      <a:pt x="9481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6E5"/>
              </a:solidFill>
              <a:ln>
                <a:noFill/>
              </a:ln>
            </p:spPr>
          </p:sp>
          <p:sp>
            <p:nvSpPr>
              <p:cNvPr id="561" name="Google Shape;561;p39"/>
              <p:cNvSpPr/>
              <p:nvPr/>
            </p:nvSpPr>
            <p:spPr>
              <a:xfrm>
                <a:off x="2726039" y="8242736"/>
                <a:ext cx="948188" cy="1573069"/>
              </a:xfrm>
              <a:custGeom>
                <a:rect b="b" l="l" r="r" t="t"/>
                <a:pathLst>
                  <a:path extrusionOk="0" h="1573069" w="948188">
                    <a:moveTo>
                      <a:pt x="0" y="0"/>
                    </a:moveTo>
                    <a:lnTo>
                      <a:pt x="948188" y="0"/>
                    </a:lnTo>
                    <a:lnTo>
                      <a:pt x="948188" y="1573070"/>
                    </a:lnTo>
                    <a:lnTo>
                      <a:pt x="0" y="1573070"/>
                    </a:lnTo>
                    <a:close/>
                  </a:path>
                </a:pathLst>
              </a:custGeom>
              <a:solidFill>
                <a:srgbClr val="E8E6E5"/>
              </a:solidFill>
              <a:ln>
                <a:noFill/>
              </a:ln>
            </p:spPr>
          </p:sp>
          <p:sp>
            <p:nvSpPr>
              <p:cNvPr id="562" name="Google Shape;562;p39"/>
              <p:cNvSpPr/>
              <p:nvPr/>
            </p:nvSpPr>
            <p:spPr>
              <a:xfrm>
                <a:off x="5452078" y="6867889"/>
                <a:ext cx="948187" cy="2947916"/>
              </a:xfrm>
              <a:custGeom>
                <a:rect b="b" l="l" r="r" t="t"/>
                <a:pathLst>
                  <a:path extrusionOk="0" h="2947916" w="948187">
                    <a:moveTo>
                      <a:pt x="0" y="0"/>
                    </a:moveTo>
                    <a:lnTo>
                      <a:pt x="948187" y="0"/>
                    </a:lnTo>
                    <a:lnTo>
                      <a:pt x="948187" y="2947917"/>
                    </a:lnTo>
                    <a:lnTo>
                      <a:pt x="0" y="2947917"/>
                    </a:lnTo>
                    <a:close/>
                  </a:path>
                </a:pathLst>
              </a:custGeom>
              <a:solidFill>
                <a:srgbClr val="E8E6E5"/>
              </a:solidFill>
              <a:ln>
                <a:noFill/>
              </a:ln>
            </p:spPr>
          </p:sp>
          <p:sp>
            <p:nvSpPr>
              <p:cNvPr id="563" name="Google Shape;563;p39"/>
              <p:cNvSpPr/>
              <p:nvPr/>
            </p:nvSpPr>
            <p:spPr>
              <a:xfrm>
                <a:off x="8178117" y="6279258"/>
                <a:ext cx="948187" cy="3536547"/>
              </a:xfrm>
              <a:custGeom>
                <a:rect b="b" l="l" r="r" t="t"/>
                <a:pathLst>
                  <a:path extrusionOk="0" h="3536547" w="948187">
                    <a:moveTo>
                      <a:pt x="0" y="0"/>
                    </a:moveTo>
                    <a:lnTo>
                      <a:pt x="948187" y="0"/>
                    </a:lnTo>
                    <a:lnTo>
                      <a:pt x="948187" y="3536548"/>
                    </a:lnTo>
                    <a:lnTo>
                      <a:pt x="0" y="3536548"/>
                    </a:lnTo>
                    <a:close/>
                  </a:path>
                </a:pathLst>
              </a:custGeom>
              <a:solidFill>
                <a:srgbClr val="E8E6E5"/>
              </a:solidFill>
              <a:ln>
                <a:noFill/>
              </a:ln>
            </p:spPr>
          </p:sp>
          <p:sp>
            <p:nvSpPr>
              <p:cNvPr id="564" name="Google Shape;564;p39"/>
              <p:cNvSpPr/>
              <p:nvPr/>
            </p:nvSpPr>
            <p:spPr>
              <a:xfrm>
                <a:off x="10904155" y="5494057"/>
                <a:ext cx="948188" cy="4321748"/>
              </a:xfrm>
              <a:custGeom>
                <a:rect b="b" l="l" r="r" t="t"/>
                <a:pathLst>
                  <a:path extrusionOk="0" h="4321748" w="948188">
                    <a:moveTo>
                      <a:pt x="0" y="0"/>
                    </a:moveTo>
                    <a:lnTo>
                      <a:pt x="948188" y="0"/>
                    </a:lnTo>
                    <a:lnTo>
                      <a:pt x="948188" y="4321749"/>
                    </a:lnTo>
                    <a:lnTo>
                      <a:pt x="0" y="4321749"/>
                    </a:lnTo>
                    <a:close/>
                  </a:path>
                </a:pathLst>
              </a:custGeom>
              <a:solidFill>
                <a:srgbClr val="E8E6E5"/>
              </a:solidFill>
              <a:ln>
                <a:noFill/>
              </a:ln>
            </p:spPr>
          </p:sp>
        </p:grpSp>
      </p:grpSp>
      <p:pic>
        <p:nvPicPr>
          <p:cNvPr id="565" name="Google Shape;56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774008">
            <a:off x="5420755" y="2925030"/>
            <a:ext cx="693342" cy="20283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6" name="Google Shape;566;p39"/>
          <p:cNvGrpSpPr/>
          <p:nvPr/>
        </p:nvGrpSpPr>
        <p:grpSpPr>
          <a:xfrm>
            <a:off x="1028700" y="3737498"/>
            <a:ext cx="6564600" cy="3121803"/>
            <a:chOff x="0" y="-9525"/>
            <a:chExt cx="8752800" cy="4162403"/>
          </a:xfrm>
        </p:grpSpPr>
        <p:sp>
          <p:nvSpPr>
            <p:cNvPr id="567" name="Google Shape;567;p39"/>
            <p:cNvSpPr txBox="1"/>
            <p:nvPr/>
          </p:nvSpPr>
          <p:spPr>
            <a:xfrm>
              <a:off x="0" y="3599666"/>
              <a:ext cx="7849378" cy="553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 you want to discuss.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 txBox="1"/>
            <p:nvPr/>
          </p:nvSpPr>
          <p:spPr>
            <a:xfrm>
              <a:off x="0" y="-9525"/>
              <a:ext cx="87528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b="0" i="0" lang="en-US" sz="8000" u="none" cap="none" strike="noStrike">
                  <a:solidFill>
                    <a:srgbClr val="395245"/>
                  </a:solidFill>
                  <a:latin typeface="Caveat"/>
                  <a:ea typeface="Caveat"/>
                  <a:cs typeface="Caveat"/>
                  <a:sym typeface="Caveat"/>
                </a:rPr>
                <a:t>Write Your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b="0" i="0" lang="en-US" sz="8000" u="none" cap="none" strike="noStrike">
                  <a:solidFill>
                    <a:srgbClr val="395245"/>
                  </a:solidFill>
                  <a:latin typeface="Caveat"/>
                  <a:ea typeface="Caveat"/>
                  <a:cs typeface="Caveat"/>
                  <a:sym typeface="Caveat"/>
                </a:rPr>
                <a:t>Topic or Idea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C2B8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40"/>
          <p:cNvGrpSpPr/>
          <p:nvPr/>
        </p:nvGrpSpPr>
        <p:grpSpPr>
          <a:xfrm>
            <a:off x="5180480" y="4375909"/>
            <a:ext cx="7952933" cy="769771"/>
            <a:chOff x="0" y="-19050"/>
            <a:chExt cx="10603911" cy="1026362"/>
          </a:xfrm>
        </p:grpSpPr>
        <p:cxnSp>
          <p:nvCxnSpPr>
            <p:cNvPr id="574" name="Google Shape;574;p40"/>
            <p:cNvCxnSpPr/>
            <p:nvPr/>
          </p:nvCxnSpPr>
          <p:spPr>
            <a:xfrm rot="-5399999">
              <a:off x="-221063" y="767199"/>
              <a:ext cx="480226" cy="0"/>
            </a:xfrm>
            <a:prstGeom prst="straightConnector1">
              <a:avLst/>
            </a:prstGeom>
            <a:noFill/>
            <a:ln cap="rnd" cmpd="sng" w="38100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75" name="Google Shape;575;p40"/>
            <p:cNvCxnSpPr/>
            <p:nvPr/>
          </p:nvCxnSpPr>
          <p:spPr>
            <a:xfrm rot="-5399999">
              <a:off x="5044581" y="221063"/>
              <a:ext cx="480226" cy="0"/>
            </a:xfrm>
            <a:prstGeom prst="straightConnector1">
              <a:avLst/>
            </a:prstGeom>
            <a:noFill/>
            <a:ln cap="rnd" cmpd="sng" w="38100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76" name="Google Shape;576;p40"/>
            <p:cNvCxnSpPr/>
            <p:nvPr/>
          </p:nvCxnSpPr>
          <p:spPr>
            <a:xfrm rot="-5399999">
              <a:off x="10291175" y="767199"/>
              <a:ext cx="480226" cy="0"/>
            </a:xfrm>
            <a:prstGeom prst="straightConnector1">
              <a:avLst/>
            </a:prstGeom>
            <a:noFill/>
            <a:ln cap="rnd" cmpd="sng" w="38100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77" name="Google Shape;577;p40"/>
            <p:cNvCxnSpPr/>
            <p:nvPr/>
          </p:nvCxnSpPr>
          <p:spPr>
            <a:xfrm>
              <a:off x="0" y="527086"/>
              <a:ext cx="10603911" cy="0"/>
            </a:xfrm>
            <a:prstGeom prst="straightConnector1">
              <a:avLst/>
            </a:prstGeom>
            <a:noFill/>
            <a:ln cap="rnd" cmpd="sng" w="38100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578" name="Google Shape;578;p40"/>
          <p:cNvSpPr/>
          <p:nvPr/>
        </p:nvSpPr>
        <p:spPr>
          <a:xfrm>
            <a:off x="8345676" y="2812605"/>
            <a:ext cx="1596648" cy="1596642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11725" l="-8519" r="-32537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9" name="Google Shape;579;p40"/>
          <p:cNvGrpSpPr/>
          <p:nvPr/>
        </p:nvGrpSpPr>
        <p:grpSpPr>
          <a:xfrm>
            <a:off x="3029006" y="6669339"/>
            <a:ext cx="4269647" cy="748914"/>
            <a:chOff x="0" y="-19050"/>
            <a:chExt cx="5692863" cy="998552"/>
          </a:xfrm>
        </p:grpSpPr>
        <p:cxnSp>
          <p:nvCxnSpPr>
            <p:cNvPr id="580" name="Google Shape;580;p40"/>
            <p:cNvCxnSpPr/>
            <p:nvPr/>
          </p:nvCxnSpPr>
          <p:spPr>
            <a:xfrm rot="-5399999">
              <a:off x="2628518" y="221063"/>
              <a:ext cx="480226" cy="0"/>
            </a:xfrm>
            <a:prstGeom prst="straightConnector1">
              <a:avLst/>
            </a:prstGeom>
            <a:noFill/>
            <a:ln cap="rnd" cmpd="sng" w="38100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81" name="Google Shape;581;p40"/>
            <p:cNvCxnSpPr/>
            <p:nvPr/>
          </p:nvCxnSpPr>
          <p:spPr>
            <a:xfrm rot="-5399999">
              <a:off x="-221063" y="739389"/>
              <a:ext cx="480226" cy="0"/>
            </a:xfrm>
            <a:prstGeom prst="straightConnector1">
              <a:avLst/>
            </a:prstGeom>
            <a:noFill/>
            <a:ln cap="rnd" cmpd="sng" w="38100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82" name="Google Shape;582;p40"/>
            <p:cNvCxnSpPr/>
            <p:nvPr/>
          </p:nvCxnSpPr>
          <p:spPr>
            <a:xfrm rot="-5400000">
              <a:off x="5426900" y="688139"/>
              <a:ext cx="531926" cy="0"/>
            </a:xfrm>
            <a:prstGeom prst="straightConnector1">
              <a:avLst/>
            </a:prstGeom>
            <a:noFill/>
            <a:ln cap="rnd" cmpd="sng" w="38100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83" name="Google Shape;583;p40"/>
            <p:cNvCxnSpPr/>
            <p:nvPr/>
          </p:nvCxnSpPr>
          <p:spPr>
            <a:xfrm>
              <a:off x="0" y="480226"/>
              <a:ext cx="5628720" cy="0"/>
            </a:xfrm>
            <a:prstGeom prst="straightConnector1">
              <a:avLst/>
            </a:prstGeom>
            <a:noFill/>
            <a:ln cap="rnd" cmpd="sng" w="38100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584" name="Google Shape;584;p40"/>
          <p:cNvGrpSpPr/>
          <p:nvPr/>
        </p:nvGrpSpPr>
        <p:grpSpPr>
          <a:xfrm>
            <a:off x="10907785" y="6669339"/>
            <a:ext cx="4269647" cy="748914"/>
            <a:chOff x="0" y="-19050"/>
            <a:chExt cx="5692863" cy="998552"/>
          </a:xfrm>
        </p:grpSpPr>
        <p:cxnSp>
          <p:nvCxnSpPr>
            <p:cNvPr id="585" name="Google Shape;585;p40"/>
            <p:cNvCxnSpPr/>
            <p:nvPr/>
          </p:nvCxnSpPr>
          <p:spPr>
            <a:xfrm rot="-5399999">
              <a:off x="2628518" y="221063"/>
              <a:ext cx="480226" cy="0"/>
            </a:xfrm>
            <a:prstGeom prst="straightConnector1">
              <a:avLst/>
            </a:prstGeom>
            <a:noFill/>
            <a:ln cap="rnd" cmpd="sng" w="38100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86" name="Google Shape;586;p40"/>
            <p:cNvCxnSpPr/>
            <p:nvPr/>
          </p:nvCxnSpPr>
          <p:spPr>
            <a:xfrm rot="-5399999">
              <a:off x="-221063" y="739389"/>
              <a:ext cx="480226" cy="0"/>
            </a:xfrm>
            <a:prstGeom prst="straightConnector1">
              <a:avLst/>
            </a:prstGeom>
            <a:noFill/>
            <a:ln cap="rnd" cmpd="sng" w="38100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87" name="Google Shape;587;p40"/>
            <p:cNvCxnSpPr/>
            <p:nvPr/>
          </p:nvCxnSpPr>
          <p:spPr>
            <a:xfrm rot="-5400000">
              <a:off x="5426900" y="688139"/>
              <a:ext cx="531926" cy="0"/>
            </a:xfrm>
            <a:prstGeom prst="straightConnector1">
              <a:avLst/>
            </a:prstGeom>
            <a:noFill/>
            <a:ln cap="rnd" cmpd="sng" w="38100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88" name="Google Shape;588;p40"/>
            <p:cNvCxnSpPr/>
            <p:nvPr/>
          </p:nvCxnSpPr>
          <p:spPr>
            <a:xfrm>
              <a:off x="0" y="480226"/>
              <a:ext cx="5628720" cy="0"/>
            </a:xfrm>
            <a:prstGeom prst="straightConnector1">
              <a:avLst/>
            </a:prstGeom>
            <a:noFill/>
            <a:ln cap="rnd" cmpd="sng" w="38100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589" name="Google Shape;589;p40"/>
          <p:cNvSpPr/>
          <p:nvPr/>
        </p:nvSpPr>
        <p:spPr>
          <a:xfrm>
            <a:off x="4410731" y="5086984"/>
            <a:ext cx="1596648" cy="1596642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06841" l="-251077" r="-31668" t="-48357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40"/>
          <p:cNvSpPr/>
          <p:nvPr/>
        </p:nvSpPr>
        <p:spPr>
          <a:xfrm>
            <a:off x="2259257" y="7361363"/>
            <a:ext cx="1596648" cy="1596642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32271" l="-18632" r="-36792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40"/>
          <p:cNvSpPr/>
          <p:nvPr/>
        </p:nvSpPr>
        <p:spPr>
          <a:xfrm>
            <a:off x="10167229" y="7361363"/>
            <a:ext cx="1596648" cy="1596642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19465" l="-26083" r="-36594" t="-2455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40"/>
          <p:cNvSpPr/>
          <p:nvPr/>
        </p:nvSpPr>
        <p:spPr>
          <a:xfrm>
            <a:off x="6486042" y="7361363"/>
            <a:ext cx="1596648" cy="1596642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34917" l="-60873" r="-64885" t="-3721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40"/>
          <p:cNvSpPr/>
          <p:nvPr/>
        </p:nvSpPr>
        <p:spPr>
          <a:xfrm>
            <a:off x="14393395" y="7361363"/>
            <a:ext cx="1596648" cy="1596642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68994" l="-34784" r="-3644" t="-38513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40"/>
          <p:cNvSpPr/>
          <p:nvPr/>
        </p:nvSpPr>
        <p:spPr>
          <a:xfrm>
            <a:off x="12280621" y="5086984"/>
            <a:ext cx="1596648" cy="1596642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33421" l="-37266" r="-18341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40"/>
          <p:cNvSpPr txBox="1"/>
          <p:nvPr/>
        </p:nvSpPr>
        <p:spPr>
          <a:xfrm>
            <a:off x="3575342" y="879030"/>
            <a:ext cx="11137315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Add a Chart Page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6" name="Google Shape;596;p40"/>
          <p:cNvGrpSpPr/>
          <p:nvPr/>
        </p:nvGrpSpPr>
        <p:grpSpPr>
          <a:xfrm>
            <a:off x="6197879" y="5447135"/>
            <a:ext cx="1596648" cy="733464"/>
            <a:chOff x="0" y="-190500"/>
            <a:chExt cx="2128864" cy="977953"/>
          </a:xfrm>
        </p:grpSpPr>
        <p:sp>
          <p:nvSpPr>
            <p:cNvPr id="597" name="Google Shape;597;p40"/>
            <p:cNvSpPr txBox="1"/>
            <p:nvPr/>
          </p:nvSpPr>
          <p:spPr>
            <a:xfrm>
              <a:off x="0" y="-190500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40"/>
            <p:cNvSpPr txBox="1"/>
            <p:nvPr/>
          </p:nvSpPr>
          <p:spPr>
            <a:xfrm>
              <a:off x="0" y="234241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Job Title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9" name="Google Shape;599;p40"/>
          <p:cNvGrpSpPr/>
          <p:nvPr/>
        </p:nvGrpSpPr>
        <p:grpSpPr>
          <a:xfrm>
            <a:off x="2259257" y="9028300"/>
            <a:ext cx="1596648" cy="733464"/>
            <a:chOff x="0" y="-190500"/>
            <a:chExt cx="2128864" cy="977953"/>
          </a:xfrm>
        </p:grpSpPr>
        <p:sp>
          <p:nvSpPr>
            <p:cNvPr id="600" name="Google Shape;600;p40"/>
            <p:cNvSpPr txBox="1"/>
            <p:nvPr/>
          </p:nvSpPr>
          <p:spPr>
            <a:xfrm>
              <a:off x="0" y="-190500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40"/>
            <p:cNvSpPr txBox="1"/>
            <p:nvPr/>
          </p:nvSpPr>
          <p:spPr>
            <a:xfrm>
              <a:off x="0" y="234241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Job Title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2" name="Google Shape;602;p40"/>
          <p:cNvGrpSpPr/>
          <p:nvPr/>
        </p:nvGrpSpPr>
        <p:grpSpPr>
          <a:xfrm>
            <a:off x="6486042" y="9028300"/>
            <a:ext cx="1596648" cy="733464"/>
            <a:chOff x="0" y="-190500"/>
            <a:chExt cx="2128864" cy="977953"/>
          </a:xfrm>
        </p:grpSpPr>
        <p:sp>
          <p:nvSpPr>
            <p:cNvPr id="603" name="Google Shape;603;p40"/>
            <p:cNvSpPr txBox="1"/>
            <p:nvPr/>
          </p:nvSpPr>
          <p:spPr>
            <a:xfrm>
              <a:off x="0" y="-190500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40"/>
            <p:cNvSpPr txBox="1"/>
            <p:nvPr/>
          </p:nvSpPr>
          <p:spPr>
            <a:xfrm>
              <a:off x="0" y="234241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Job Title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5" name="Google Shape;605;p40"/>
          <p:cNvGrpSpPr/>
          <p:nvPr/>
        </p:nvGrpSpPr>
        <p:grpSpPr>
          <a:xfrm>
            <a:off x="10167229" y="9028300"/>
            <a:ext cx="1596648" cy="733464"/>
            <a:chOff x="0" y="-190500"/>
            <a:chExt cx="2128864" cy="977953"/>
          </a:xfrm>
        </p:grpSpPr>
        <p:sp>
          <p:nvSpPr>
            <p:cNvPr id="606" name="Google Shape;606;p40"/>
            <p:cNvSpPr txBox="1"/>
            <p:nvPr/>
          </p:nvSpPr>
          <p:spPr>
            <a:xfrm>
              <a:off x="0" y="-190500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40"/>
            <p:cNvSpPr txBox="1"/>
            <p:nvPr/>
          </p:nvSpPr>
          <p:spPr>
            <a:xfrm>
              <a:off x="0" y="234241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Job Title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" name="Google Shape;608;p40"/>
          <p:cNvGrpSpPr/>
          <p:nvPr/>
        </p:nvGrpSpPr>
        <p:grpSpPr>
          <a:xfrm>
            <a:off x="14393395" y="9028300"/>
            <a:ext cx="1596648" cy="733464"/>
            <a:chOff x="0" y="-190500"/>
            <a:chExt cx="2128864" cy="977953"/>
          </a:xfrm>
        </p:grpSpPr>
        <p:sp>
          <p:nvSpPr>
            <p:cNvPr id="609" name="Google Shape;609;p40"/>
            <p:cNvSpPr txBox="1"/>
            <p:nvPr/>
          </p:nvSpPr>
          <p:spPr>
            <a:xfrm>
              <a:off x="0" y="-190500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40"/>
            <p:cNvSpPr txBox="1"/>
            <p:nvPr/>
          </p:nvSpPr>
          <p:spPr>
            <a:xfrm>
              <a:off x="0" y="234241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Job Title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1" name="Google Shape;611;p40"/>
          <p:cNvGrpSpPr/>
          <p:nvPr/>
        </p:nvGrpSpPr>
        <p:grpSpPr>
          <a:xfrm>
            <a:off x="14104834" y="5447135"/>
            <a:ext cx="1596648" cy="733464"/>
            <a:chOff x="0" y="-190500"/>
            <a:chExt cx="2128864" cy="977953"/>
          </a:xfrm>
        </p:grpSpPr>
        <p:sp>
          <p:nvSpPr>
            <p:cNvPr id="612" name="Google Shape;612;p40"/>
            <p:cNvSpPr txBox="1"/>
            <p:nvPr/>
          </p:nvSpPr>
          <p:spPr>
            <a:xfrm>
              <a:off x="0" y="-190500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40"/>
            <p:cNvSpPr txBox="1"/>
            <p:nvPr/>
          </p:nvSpPr>
          <p:spPr>
            <a:xfrm>
              <a:off x="0" y="234241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Job Title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4" name="Google Shape;614;p40"/>
          <p:cNvGrpSpPr/>
          <p:nvPr/>
        </p:nvGrpSpPr>
        <p:grpSpPr>
          <a:xfrm>
            <a:off x="10132824" y="3165200"/>
            <a:ext cx="1596648" cy="733464"/>
            <a:chOff x="0" y="-190500"/>
            <a:chExt cx="2128864" cy="977953"/>
          </a:xfrm>
        </p:grpSpPr>
        <p:sp>
          <p:nvSpPr>
            <p:cNvPr id="615" name="Google Shape;615;p40"/>
            <p:cNvSpPr txBox="1"/>
            <p:nvPr/>
          </p:nvSpPr>
          <p:spPr>
            <a:xfrm>
              <a:off x="0" y="-190500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40"/>
            <p:cNvSpPr txBox="1"/>
            <p:nvPr/>
          </p:nvSpPr>
          <p:spPr>
            <a:xfrm>
              <a:off x="0" y="234241"/>
              <a:ext cx="2128864" cy="553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25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Job Title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6E5"/>
        </a:solidFill>
      </p:bgPr>
    </p:bg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1"/>
          <p:cNvSpPr txBox="1"/>
          <p:nvPr/>
        </p:nvSpPr>
        <p:spPr>
          <a:xfrm>
            <a:off x="1028700" y="7738690"/>
            <a:ext cx="5059131" cy="1475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Use these design resources in your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Canva Presentation. Happy designing!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95245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Don't forget to delete this page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before presenting.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2" name="Google Shape;622;p41"/>
          <p:cNvCxnSpPr/>
          <p:nvPr/>
        </p:nvCxnSpPr>
        <p:spPr>
          <a:xfrm rot="-5400000">
            <a:off x="962388" y="5129212"/>
            <a:ext cx="10288987" cy="0"/>
          </a:xfrm>
          <a:prstGeom prst="straightConnector1">
            <a:avLst/>
          </a:prstGeom>
          <a:noFill/>
          <a:ln cap="flat" cmpd="sng" w="28575">
            <a:solidFill>
              <a:srgbClr val="39524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23" name="Google Shape;62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9735" y="1201256"/>
            <a:ext cx="832459" cy="71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9502" y="1128165"/>
            <a:ext cx="862097" cy="86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69122" y="1053200"/>
            <a:ext cx="704739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45355" y="1201256"/>
            <a:ext cx="1164950" cy="71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856764" y="1128165"/>
            <a:ext cx="862097" cy="86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174241" y="1053200"/>
            <a:ext cx="1119949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146385" y="1053200"/>
            <a:ext cx="675298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4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646749" y="1053200"/>
            <a:ext cx="732340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4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314696" y="3064911"/>
            <a:ext cx="862536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628305" y="3064911"/>
            <a:ext cx="862536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941914" y="3064911"/>
            <a:ext cx="856263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4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245852" y="3060768"/>
            <a:ext cx="714074" cy="870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4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2407601" y="3064911"/>
            <a:ext cx="903609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4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3762283" y="3064911"/>
            <a:ext cx="757464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4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5224597" y="3064911"/>
            <a:ext cx="857832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4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6449608" y="3165916"/>
            <a:ext cx="1110978" cy="66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4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338592" y="4980429"/>
            <a:ext cx="885701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4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976692" y="4980429"/>
            <a:ext cx="761703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4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0490794" y="4980429"/>
            <a:ext cx="761703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4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2004896" y="4980429"/>
            <a:ext cx="760318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4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3517614" y="4980429"/>
            <a:ext cx="827938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4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5097951" y="4980429"/>
            <a:ext cx="614902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4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6465252" y="5046621"/>
            <a:ext cx="1095335" cy="62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4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7327350" y="6679656"/>
            <a:ext cx="914303" cy="81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4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8679038" y="6647007"/>
            <a:ext cx="642709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4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9759132" y="6647007"/>
            <a:ext cx="827027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4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1023544" y="6647007"/>
            <a:ext cx="644312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4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2105241" y="6739185"/>
            <a:ext cx="1158432" cy="69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4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3701058" y="6647007"/>
            <a:ext cx="1117135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4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5255578" y="6647007"/>
            <a:ext cx="881521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4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6574484" y="6647007"/>
            <a:ext cx="881521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4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7533842" y="8479532"/>
            <a:ext cx="424245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4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8577716" y="8479532"/>
            <a:ext cx="610569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4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9807913" y="8479532"/>
            <a:ext cx="680799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4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1108340" y="8479532"/>
            <a:ext cx="397013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2124982" y="8479532"/>
            <a:ext cx="788293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4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3532904" y="8479532"/>
            <a:ext cx="963470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4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5116002" y="8580080"/>
            <a:ext cx="838854" cy="587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4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6668220" y="8479532"/>
            <a:ext cx="689398" cy="788293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41"/>
          <p:cNvSpPr txBox="1"/>
          <p:nvPr/>
        </p:nvSpPr>
        <p:spPr>
          <a:xfrm>
            <a:off x="1028700" y="748583"/>
            <a:ext cx="5059200" cy="25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99"/>
              <a:buFont typeface="Arial"/>
              <a:buNone/>
            </a:pPr>
            <a:r>
              <a:rPr b="0" i="0" lang="en-US" sz="8199" u="none" cap="none" strike="noStrik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Resource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99"/>
              <a:buFont typeface="Arial"/>
              <a:buNone/>
            </a:pPr>
            <a:r>
              <a:rPr b="0" i="0" lang="en-US" sz="8199" u="none" cap="none" strike="noStrik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Page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6E5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5417" y="5817287"/>
            <a:ext cx="3759252" cy="37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7118" y="5817287"/>
            <a:ext cx="2432466" cy="37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116772" y="5817287"/>
            <a:ext cx="4270746" cy="247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 txBox="1"/>
          <p:nvPr/>
        </p:nvSpPr>
        <p:spPr>
          <a:xfrm>
            <a:off x="1407313" y="4024955"/>
            <a:ext cx="4594245" cy="1223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Click on the "Canva" button next to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this presentation. Start editing your presentation. You may need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to sign in to your Canva account.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359563" y="3702058"/>
            <a:ext cx="977191" cy="971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99"/>
              <a:buFont typeface="Arial"/>
              <a:buNone/>
            </a:pPr>
            <a:r>
              <a:rPr b="0" i="0" lang="en-US" sz="6499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6464673" y="3702058"/>
            <a:ext cx="977191" cy="971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99"/>
              <a:buFont typeface="Arial"/>
              <a:buNone/>
            </a:pPr>
            <a:r>
              <a:rPr b="0" i="0" lang="en-US" sz="6499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1935647" y="3702058"/>
            <a:ext cx="977191" cy="971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99"/>
              <a:buFont typeface="Arial"/>
              <a:buNone/>
            </a:pPr>
            <a:r>
              <a:rPr b="0" i="0" lang="en-US" sz="6499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7577118" y="4024955"/>
            <a:ext cx="3964094" cy="918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Click on the "Share" button on the top right corner in Canva and click on "More" at the bottom of the menu.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3116772" y="4024955"/>
            <a:ext cx="4640000" cy="918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Enter "PowerPoint" in the search bar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and click on the PowerPoint icon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to download.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15"/>
          <p:cNvGrpSpPr/>
          <p:nvPr/>
        </p:nvGrpSpPr>
        <p:grpSpPr>
          <a:xfrm>
            <a:off x="2660277" y="935848"/>
            <a:ext cx="12967445" cy="1768679"/>
            <a:chOff x="0" y="-9525"/>
            <a:chExt cx="17289927" cy="2358239"/>
          </a:xfrm>
        </p:grpSpPr>
        <p:sp>
          <p:nvSpPr>
            <p:cNvPr id="125" name="Google Shape;125;p15"/>
            <p:cNvSpPr txBox="1"/>
            <p:nvPr/>
          </p:nvSpPr>
          <p:spPr>
            <a:xfrm>
              <a:off x="0" y="-9525"/>
              <a:ext cx="17289927" cy="163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b="0" i="0" lang="en-US" sz="8000" u="none" cap="none" strike="noStrike">
                  <a:solidFill>
                    <a:srgbClr val="395245"/>
                  </a:solidFill>
                  <a:latin typeface="Caveat"/>
                  <a:ea typeface="Caveat"/>
                  <a:cs typeface="Caveat"/>
                  <a:sym typeface="Caveat"/>
                </a:rPr>
                <a:t>Download this presentation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5"/>
            <p:cNvSpPr txBox="1"/>
            <p:nvPr/>
          </p:nvSpPr>
          <p:spPr>
            <a:xfrm>
              <a:off x="0" y="1678789"/>
              <a:ext cx="17289927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en-US" sz="33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 as a Powerpoint template in 3 steps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7" name="Google Shape;12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514296">
            <a:off x="14767973" y="1172066"/>
            <a:ext cx="968344" cy="1321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6E5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7" name="Google Shape;667;p42"/>
          <p:cNvCxnSpPr/>
          <p:nvPr/>
        </p:nvCxnSpPr>
        <p:spPr>
          <a:xfrm rot="-5400000">
            <a:off x="962388" y="5129212"/>
            <a:ext cx="10288987" cy="0"/>
          </a:xfrm>
          <a:prstGeom prst="straightConnector1">
            <a:avLst/>
          </a:prstGeom>
          <a:noFill/>
          <a:ln cap="flat" cmpd="sng" w="28575">
            <a:solidFill>
              <a:srgbClr val="39524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68" name="Google Shape;66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5327" y="5022534"/>
            <a:ext cx="658664" cy="84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1471661" y="5006950"/>
            <a:ext cx="614198" cy="838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631405" y="5058372"/>
            <a:ext cx="589827" cy="799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32538" y="2338164"/>
            <a:ext cx="738589" cy="70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74013" y="946700"/>
            <a:ext cx="855574" cy="815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4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964112" y="4238896"/>
            <a:ext cx="1431324" cy="216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4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544090">
            <a:off x="14316202" y="4181463"/>
            <a:ext cx="1711147" cy="35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4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964112" y="3715742"/>
            <a:ext cx="1711147" cy="14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4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2533528" y="5217835"/>
            <a:ext cx="461897" cy="62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4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3443094" y="5058372"/>
            <a:ext cx="740642" cy="806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4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5631786" y="6502029"/>
            <a:ext cx="960061" cy="128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4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4399159" y="3538303"/>
            <a:ext cx="1657848" cy="464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4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6609458" y="3328296"/>
            <a:ext cx="1307609" cy="1180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4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796111" y="4347342"/>
            <a:ext cx="2395792" cy="32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4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823353" y="4343203"/>
            <a:ext cx="1711147" cy="6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4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9832581" y="3783756"/>
            <a:ext cx="1711147" cy="7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4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933168" y="1005514"/>
            <a:ext cx="1335719" cy="6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4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799507" y="3713935"/>
            <a:ext cx="2477030" cy="20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4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0510235" y="2312367"/>
            <a:ext cx="1049031" cy="758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4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0534713" y="883514"/>
            <a:ext cx="949850" cy="826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4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0582605" y="6700152"/>
            <a:ext cx="1389583" cy="100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4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2189690" y="799308"/>
            <a:ext cx="1469110" cy="96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4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2398375" y="2092329"/>
            <a:ext cx="947629" cy="96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4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7186740" y="2338164"/>
            <a:ext cx="906689" cy="716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4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 rot="-4987115">
            <a:off x="14205073" y="6957650"/>
            <a:ext cx="1068166" cy="61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4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2493194" y="6651886"/>
            <a:ext cx="407125" cy="1048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4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7112853" y="6626834"/>
            <a:ext cx="371541" cy="1039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4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8518523" y="8472563"/>
            <a:ext cx="765683" cy="126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4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3421324" y="6565781"/>
            <a:ext cx="425203" cy="113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4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5257416" y="8605581"/>
            <a:ext cx="653204" cy="76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4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0055795" y="8688709"/>
            <a:ext cx="743741" cy="68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4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6942751" y="8576454"/>
            <a:ext cx="804184" cy="105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4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6735368" y="1942803"/>
            <a:ext cx="936010" cy="84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4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6780200" y="794697"/>
            <a:ext cx="846346" cy="792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42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8636349" y="5123063"/>
            <a:ext cx="1281310" cy="1089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42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6764847" y="5205418"/>
            <a:ext cx="1423832" cy="924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42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6933168" y="6842334"/>
            <a:ext cx="813767" cy="96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42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8267941" y="6700152"/>
            <a:ext cx="694959" cy="1104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42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4363926" y="956047"/>
            <a:ext cx="1711147" cy="46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42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4185112" y="2201632"/>
            <a:ext cx="1711147" cy="46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42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9483905" y="6803345"/>
            <a:ext cx="577694" cy="931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42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6682208" y="8630608"/>
            <a:ext cx="975690" cy="64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42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3374249" y="8320412"/>
            <a:ext cx="1111579" cy="1309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42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1571124" y="8345185"/>
            <a:ext cx="1031536" cy="121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42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6979553" y="5123063"/>
            <a:ext cx="638140" cy="790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42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5668901" y="4936165"/>
            <a:ext cx="862983" cy="928847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42"/>
          <p:cNvSpPr txBox="1"/>
          <p:nvPr/>
        </p:nvSpPr>
        <p:spPr>
          <a:xfrm>
            <a:off x="1028700" y="748583"/>
            <a:ext cx="5059200" cy="25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99"/>
              <a:buFont typeface="Arial"/>
              <a:buNone/>
            </a:pPr>
            <a:r>
              <a:rPr b="0" i="0" lang="en-US" sz="8199" u="none" cap="none" strike="noStrik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Resource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99"/>
              <a:buFont typeface="Arial"/>
              <a:buNone/>
            </a:pPr>
            <a:r>
              <a:rPr b="0" i="0" lang="en-US" sz="8199" u="none" cap="none" strike="noStrik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Page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42"/>
          <p:cNvSpPr txBox="1"/>
          <p:nvPr/>
        </p:nvSpPr>
        <p:spPr>
          <a:xfrm>
            <a:off x="1028700" y="7738690"/>
            <a:ext cx="5059131" cy="1475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Use these design resources in your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Canva Presentation. Happy designing!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95245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Don't forget to delete this page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before presenting.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C4C0"/>
        </a:solidFill>
      </p:bgPr>
    </p:bg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Google Shape;72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46539" y="538520"/>
            <a:ext cx="4130368" cy="980360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43"/>
          <p:cNvSpPr txBox="1"/>
          <p:nvPr/>
        </p:nvSpPr>
        <p:spPr>
          <a:xfrm>
            <a:off x="729516" y="2569398"/>
            <a:ext cx="168474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0" i="0" lang="en-US" sz="15000" u="none" cap="none" strike="noStrik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Free templates for all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5000" u="none" cap="none" strike="noStrik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your presentation needs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43"/>
          <p:cNvSpPr txBox="1"/>
          <p:nvPr/>
        </p:nvSpPr>
        <p:spPr>
          <a:xfrm>
            <a:off x="5895947" y="7137629"/>
            <a:ext cx="2484900" cy="12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b="0" i="0" lang="en-US" sz="83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100%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43"/>
          <p:cNvSpPr txBox="1"/>
          <p:nvPr/>
        </p:nvSpPr>
        <p:spPr>
          <a:xfrm>
            <a:off x="1028700" y="8491143"/>
            <a:ext cx="3839100" cy="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For PowerPoint,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Google Slides and Canva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43"/>
          <p:cNvSpPr txBox="1"/>
          <p:nvPr/>
        </p:nvSpPr>
        <p:spPr>
          <a:xfrm>
            <a:off x="5059151" y="8491143"/>
            <a:ext cx="3839100" cy="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100% free for personal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or commercial use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43"/>
          <p:cNvSpPr txBox="1"/>
          <p:nvPr/>
        </p:nvSpPr>
        <p:spPr>
          <a:xfrm>
            <a:off x="9153212" y="8491143"/>
            <a:ext cx="3839100" cy="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Ready to use, professional,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and customizable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43"/>
          <p:cNvSpPr txBox="1"/>
          <p:nvPr/>
        </p:nvSpPr>
        <p:spPr>
          <a:xfrm>
            <a:off x="13467017" y="8491143"/>
            <a:ext cx="3839100" cy="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Blow your audience away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with attractive visuals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7" name="Google Shape;727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0421" y="7021527"/>
            <a:ext cx="815601" cy="111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91881" y="7246746"/>
            <a:ext cx="890652" cy="89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007806" y="7274862"/>
            <a:ext cx="757464" cy="862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6E5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16772" y="6153642"/>
            <a:ext cx="4036019" cy="225388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13116772" y="4024955"/>
            <a:ext cx="4640000" cy="1832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Enter "Google Drive" in the search bar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and click on the Google Drive icon to add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this design as a Google slide in your G Drive. It will ask you to link your Google account to Canva the first time.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95245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34" name="Google Shape;13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5417" y="5817287"/>
            <a:ext cx="3759252" cy="37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7118" y="5817287"/>
            <a:ext cx="2432466" cy="379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 txBox="1"/>
          <p:nvPr/>
        </p:nvSpPr>
        <p:spPr>
          <a:xfrm>
            <a:off x="1407313" y="4024955"/>
            <a:ext cx="4594245" cy="1223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Click on the "Canva" button next to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this presentation. Start editing your presentation. You may need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to sign in to your Canva account.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7577118" y="4024955"/>
            <a:ext cx="3964094" cy="918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Click on the "Share" button on the top right corner in Canva and click on "More" at the bottom of the menu.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Google Shape;138;p16"/>
          <p:cNvGrpSpPr/>
          <p:nvPr/>
        </p:nvGrpSpPr>
        <p:grpSpPr>
          <a:xfrm>
            <a:off x="2660277" y="935848"/>
            <a:ext cx="12967445" cy="1768679"/>
            <a:chOff x="0" y="-9525"/>
            <a:chExt cx="17289927" cy="2358239"/>
          </a:xfrm>
        </p:grpSpPr>
        <p:sp>
          <p:nvSpPr>
            <p:cNvPr id="139" name="Google Shape;139;p16"/>
            <p:cNvSpPr txBox="1"/>
            <p:nvPr/>
          </p:nvSpPr>
          <p:spPr>
            <a:xfrm>
              <a:off x="0" y="1678789"/>
              <a:ext cx="17289927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en-US" sz="33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 as a GoogleSlide template in 3 steps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 txBox="1"/>
            <p:nvPr/>
          </p:nvSpPr>
          <p:spPr>
            <a:xfrm>
              <a:off x="0" y="-9525"/>
              <a:ext cx="17289927" cy="163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b="0" i="0" lang="en-US" sz="8000" u="none" cap="none" strike="noStrike">
                  <a:solidFill>
                    <a:srgbClr val="395245"/>
                  </a:solidFill>
                  <a:latin typeface="Caveat"/>
                  <a:ea typeface="Caveat"/>
                  <a:cs typeface="Caveat"/>
                  <a:sym typeface="Caveat"/>
                </a:rPr>
                <a:t>Download this presentation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1" name="Google Shape;14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1060445">
            <a:off x="3029764" y="1144506"/>
            <a:ext cx="968344" cy="132156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 txBox="1"/>
          <p:nvPr/>
        </p:nvSpPr>
        <p:spPr>
          <a:xfrm>
            <a:off x="359563" y="3702058"/>
            <a:ext cx="977191" cy="971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99"/>
              <a:buFont typeface="Arial"/>
              <a:buNone/>
            </a:pPr>
            <a:r>
              <a:rPr b="0" i="0" lang="en-US" sz="6499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6464673" y="3702058"/>
            <a:ext cx="977191" cy="971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99"/>
              <a:buFont typeface="Arial"/>
              <a:buNone/>
            </a:pPr>
            <a:r>
              <a:rPr b="0" i="0" lang="en-US" sz="6499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11935647" y="3702058"/>
            <a:ext cx="977191" cy="971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99"/>
              <a:buFont typeface="Arial"/>
              <a:buNone/>
            </a:pPr>
            <a:r>
              <a:rPr b="0" i="0" lang="en-US" sz="6499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C4C0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7"/>
          <p:cNvPicPr preferRelativeResize="0"/>
          <p:nvPr/>
        </p:nvPicPr>
        <p:blipFill rotWithShape="1">
          <a:blip r:embed="rId3">
            <a:alphaModFix/>
          </a:blip>
          <a:srcRect b="3798" l="0" r="28866" t="39609"/>
          <a:stretch/>
        </p:blipFill>
        <p:spPr>
          <a:xfrm>
            <a:off x="9667895" y="0"/>
            <a:ext cx="8620105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47301">
            <a:off x="15678254" y="7433961"/>
            <a:ext cx="1898868" cy="223635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7"/>
          <p:cNvSpPr txBox="1"/>
          <p:nvPr/>
        </p:nvSpPr>
        <p:spPr>
          <a:xfrm>
            <a:off x="906676" y="660641"/>
            <a:ext cx="6702004" cy="2447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Add 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Agenda Page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649608">
            <a:off x="5985515" y="783197"/>
            <a:ext cx="1420609" cy="22913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17"/>
          <p:cNvGrpSpPr/>
          <p:nvPr/>
        </p:nvGrpSpPr>
        <p:grpSpPr>
          <a:xfrm>
            <a:off x="763400" y="4869614"/>
            <a:ext cx="7312331" cy="4833675"/>
            <a:chOff x="763400" y="4869614"/>
            <a:chExt cx="7312331" cy="4833675"/>
          </a:xfrm>
        </p:grpSpPr>
        <p:sp>
          <p:nvSpPr>
            <p:cNvPr id="154" name="Google Shape;154;p17"/>
            <p:cNvSpPr txBox="1"/>
            <p:nvPr/>
          </p:nvSpPr>
          <p:spPr>
            <a:xfrm>
              <a:off x="1743631" y="5161568"/>
              <a:ext cx="6332100" cy="440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Write an agenda here.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Write an agenda here.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Write an agenda here.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Write an agenda here.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Write an agenda here.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7"/>
            <p:cNvSpPr txBox="1"/>
            <p:nvPr/>
          </p:nvSpPr>
          <p:spPr>
            <a:xfrm>
              <a:off x="763400" y="4869614"/>
              <a:ext cx="755325" cy="4833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6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99"/>
                <a:buFont typeface="Arial"/>
                <a:buNone/>
              </a:pPr>
              <a:r>
                <a:rPr b="0" i="0" lang="en-US" sz="5199" u="none" cap="none" strike="noStrik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26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99"/>
                <a:buFont typeface="Arial"/>
                <a:buNone/>
              </a:pPr>
              <a:r>
                <a:rPr b="0" i="0" lang="en-US" sz="5199" u="none" cap="none" strike="noStrik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26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99"/>
                <a:buFont typeface="Arial"/>
                <a:buNone/>
              </a:pPr>
              <a:r>
                <a:rPr b="0" i="0" lang="en-US" sz="5199" u="none" cap="none" strike="noStrik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26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99"/>
                <a:buFont typeface="Arial"/>
                <a:buNone/>
              </a:pPr>
              <a:r>
                <a:rPr b="0" i="0" lang="en-US" sz="5199" u="none" cap="none" strike="noStrik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26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99"/>
                <a:buFont typeface="Arial"/>
                <a:buNone/>
              </a:pPr>
              <a:r>
                <a:rPr b="0" i="0" lang="en-US" sz="5199" u="none" cap="none" strike="noStrik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C2B8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18"/>
          <p:cNvCxnSpPr/>
          <p:nvPr/>
        </p:nvCxnSpPr>
        <p:spPr>
          <a:xfrm>
            <a:off x="-313802" y="8377893"/>
            <a:ext cx="18915603" cy="0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161" name="Google Shape;161;p18"/>
          <p:cNvGrpSpPr/>
          <p:nvPr/>
        </p:nvGrpSpPr>
        <p:grpSpPr>
          <a:xfrm>
            <a:off x="2423872" y="8076315"/>
            <a:ext cx="574580" cy="574580"/>
            <a:chOff x="0" y="0"/>
            <a:chExt cx="495300" cy="495300"/>
          </a:xfrm>
        </p:grpSpPr>
        <p:sp>
          <p:nvSpPr>
            <p:cNvPr id="162" name="Google Shape;162;p18"/>
            <p:cNvSpPr/>
            <p:nvPr/>
          </p:nvSpPr>
          <p:spPr>
            <a:xfrm>
              <a:off x="0" y="0"/>
              <a:ext cx="495300" cy="495300"/>
            </a:xfrm>
            <a:custGeom>
              <a:rect b="b" l="l" r="r" t="t"/>
              <a:pathLst>
                <a:path extrusionOk="0"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38100" y="38100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DC2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18"/>
          <p:cNvGrpSpPr/>
          <p:nvPr/>
        </p:nvGrpSpPr>
        <p:grpSpPr>
          <a:xfrm>
            <a:off x="6712431" y="8076315"/>
            <a:ext cx="574580" cy="574580"/>
            <a:chOff x="0" y="0"/>
            <a:chExt cx="495300" cy="495300"/>
          </a:xfrm>
        </p:grpSpPr>
        <p:sp>
          <p:nvSpPr>
            <p:cNvPr id="165" name="Google Shape;165;p18"/>
            <p:cNvSpPr/>
            <p:nvPr/>
          </p:nvSpPr>
          <p:spPr>
            <a:xfrm>
              <a:off x="0" y="0"/>
              <a:ext cx="495300" cy="495300"/>
            </a:xfrm>
            <a:custGeom>
              <a:rect b="b" l="l" r="r" t="t"/>
              <a:pathLst>
                <a:path extrusionOk="0"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38100" y="38100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DC2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18"/>
          <p:cNvGrpSpPr/>
          <p:nvPr/>
        </p:nvGrpSpPr>
        <p:grpSpPr>
          <a:xfrm>
            <a:off x="11000989" y="8076315"/>
            <a:ext cx="574580" cy="574580"/>
            <a:chOff x="0" y="0"/>
            <a:chExt cx="495300" cy="495300"/>
          </a:xfrm>
        </p:grpSpPr>
        <p:sp>
          <p:nvSpPr>
            <p:cNvPr id="168" name="Google Shape;168;p18"/>
            <p:cNvSpPr/>
            <p:nvPr/>
          </p:nvSpPr>
          <p:spPr>
            <a:xfrm>
              <a:off x="0" y="0"/>
              <a:ext cx="495300" cy="495300"/>
            </a:xfrm>
            <a:custGeom>
              <a:rect b="b" l="l" r="r" t="t"/>
              <a:pathLst>
                <a:path extrusionOk="0"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38100" y="38100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DC2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18"/>
          <p:cNvGrpSpPr/>
          <p:nvPr/>
        </p:nvGrpSpPr>
        <p:grpSpPr>
          <a:xfrm>
            <a:off x="15289548" y="8076315"/>
            <a:ext cx="574580" cy="574580"/>
            <a:chOff x="0" y="0"/>
            <a:chExt cx="495300" cy="495300"/>
          </a:xfrm>
        </p:grpSpPr>
        <p:sp>
          <p:nvSpPr>
            <p:cNvPr id="171" name="Google Shape;171;p18"/>
            <p:cNvSpPr/>
            <p:nvPr/>
          </p:nvSpPr>
          <p:spPr>
            <a:xfrm>
              <a:off x="0" y="0"/>
              <a:ext cx="495300" cy="495300"/>
            </a:xfrm>
            <a:custGeom>
              <a:rect b="b" l="l" r="r" t="t"/>
              <a:pathLst>
                <a:path extrusionOk="0"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38100" y="38100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DC2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18"/>
          <p:cNvSpPr txBox="1"/>
          <p:nvPr/>
        </p:nvSpPr>
        <p:spPr>
          <a:xfrm>
            <a:off x="1028700" y="735592"/>
            <a:ext cx="16230600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Add a Timeline Page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18"/>
          <p:cNvPicPr preferRelativeResize="0"/>
          <p:nvPr/>
        </p:nvPicPr>
        <p:blipFill rotWithShape="1">
          <a:blip r:embed="rId3">
            <a:alphaModFix/>
          </a:blip>
          <a:srcRect b="51157" l="0" r="0" t="33045"/>
          <a:stretch/>
        </p:blipFill>
        <p:spPr>
          <a:xfrm>
            <a:off x="0" y="2592967"/>
            <a:ext cx="18288000" cy="404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83694">
            <a:off x="15504996" y="2833379"/>
            <a:ext cx="1334348" cy="124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124951" y="1249942"/>
            <a:ext cx="1476851" cy="1982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172155">
            <a:off x="1845168" y="4839314"/>
            <a:ext cx="491122" cy="60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3633708">
            <a:off x="2457917" y="4119001"/>
            <a:ext cx="460011" cy="49511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8"/>
          <p:cNvSpPr txBox="1"/>
          <p:nvPr/>
        </p:nvSpPr>
        <p:spPr>
          <a:xfrm>
            <a:off x="1028700" y="7047452"/>
            <a:ext cx="3364925" cy="7581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26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b="1" i="0" lang="en-US" sz="2999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Add a main point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1458130" y="9033165"/>
            <a:ext cx="2506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what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you want to discuss.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 txBox="1"/>
          <p:nvPr/>
        </p:nvSpPr>
        <p:spPr>
          <a:xfrm>
            <a:off x="5746689" y="9033165"/>
            <a:ext cx="2506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what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you want to discuss.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8"/>
          <p:cNvSpPr txBox="1"/>
          <p:nvPr/>
        </p:nvSpPr>
        <p:spPr>
          <a:xfrm>
            <a:off x="10035247" y="9033165"/>
            <a:ext cx="2506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what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you want to discuss.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8"/>
          <p:cNvSpPr txBox="1"/>
          <p:nvPr/>
        </p:nvSpPr>
        <p:spPr>
          <a:xfrm>
            <a:off x="14323805" y="9033165"/>
            <a:ext cx="2506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what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5245"/>
                </a:solidFill>
                <a:latin typeface="Barlow Medium"/>
                <a:ea typeface="Barlow Medium"/>
                <a:cs typeface="Barlow Medium"/>
                <a:sym typeface="Barlow Medium"/>
              </a:rPr>
              <a:t>you want to discuss.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8"/>
          <p:cNvSpPr txBox="1"/>
          <p:nvPr/>
        </p:nvSpPr>
        <p:spPr>
          <a:xfrm>
            <a:off x="5317258" y="7047452"/>
            <a:ext cx="3364925" cy="7581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26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b="1" i="0" lang="en-US" sz="2999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Add a main point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13894375" y="7047452"/>
            <a:ext cx="3364925" cy="7581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26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b="1" i="0" lang="en-US" sz="2999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Add a main point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9605817" y="7047452"/>
            <a:ext cx="3364925" cy="7581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26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b="1" i="0" lang="en-US" sz="2999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Add a main point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6E5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/>
          <p:nvPr/>
        </p:nvSpPr>
        <p:spPr>
          <a:xfrm>
            <a:off x="1187478" y="1047750"/>
            <a:ext cx="16230600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395245"/>
                </a:solidFill>
                <a:latin typeface="Caveat"/>
                <a:ea typeface="Caveat"/>
                <a:cs typeface="Caveat"/>
                <a:sym typeface="Caveat"/>
              </a:rPr>
              <a:t>Add a Timeline Page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9"/>
          <p:cNvSpPr txBox="1"/>
          <p:nvPr/>
        </p:nvSpPr>
        <p:spPr>
          <a:xfrm>
            <a:off x="812772" y="6392419"/>
            <a:ext cx="2506065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n-US" sz="10000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9"/>
          <p:cNvSpPr txBox="1"/>
          <p:nvPr/>
        </p:nvSpPr>
        <p:spPr>
          <a:xfrm>
            <a:off x="4177697" y="3829553"/>
            <a:ext cx="2506065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n-US" sz="10000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9"/>
          <p:cNvSpPr txBox="1"/>
          <p:nvPr/>
        </p:nvSpPr>
        <p:spPr>
          <a:xfrm>
            <a:off x="7697194" y="6392419"/>
            <a:ext cx="2506065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n-US" sz="10000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11490744" y="3829553"/>
            <a:ext cx="2506065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n-US" sz="10000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9"/>
          <p:cNvSpPr txBox="1"/>
          <p:nvPr/>
        </p:nvSpPr>
        <p:spPr>
          <a:xfrm>
            <a:off x="14854864" y="6392419"/>
            <a:ext cx="2506065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n-US" sz="10000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" name="Google Shape;197;p19"/>
          <p:cNvGrpSpPr/>
          <p:nvPr/>
        </p:nvGrpSpPr>
        <p:grpSpPr>
          <a:xfrm>
            <a:off x="383342" y="8041512"/>
            <a:ext cx="3364800" cy="987947"/>
            <a:chOff x="383342" y="8041512"/>
            <a:chExt cx="3364800" cy="987947"/>
          </a:xfrm>
        </p:grpSpPr>
        <p:sp>
          <p:nvSpPr>
            <p:cNvPr id="198" name="Google Shape;198;p19"/>
            <p:cNvSpPr txBox="1"/>
            <p:nvPr/>
          </p:nvSpPr>
          <p:spPr>
            <a:xfrm>
              <a:off x="383342" y="8041512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9"/>
            <p:cNvSpPr txBox="1"/>
            <p:nvPr/>
          </p:nvSpPr>
          <p:spPr>
            <a:xfrm>
              <a:off x="812772" y="8475359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19"/>
          <p:cNvGrpSpPr/>
          <p:nvPr/>
        </p:nvGrpSpPr>
        <p:grpSpPr>
          <a:xfrm>
            <a:off x="3748266" y="5478647"/>
            <a:ext cx="3364800" cy="987947"/>
            <a:chOff x="3748266" y="5478647"/>
            <a:chExt cx="3364800" cy="987947"/>
          </a:xfrm>
        </p:grpSpPr>
        <p:sp>
          <p:nvSpPr>
            <p:cNvPr id="201" name="Google Shape;201;p19"/>
            <p:cNvSpPr txBox="1"/>
            <p:nvPr/>
          </p:nvSpPr>
          <p:spPr>
            <a:xfrm>
              <a:off x="3748266" y="5478647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9"/>
            <p:cNvSpPr txBox="1"/>
            <p:nvPr/>
          </p:nvSpPr>
          <p:spPr>
            <a:xfrm>
              <a:off x="4177696" y="5912494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" name="Google Shape;203;p19"/>
          <p:cNvGrpSpPr/>
          <p:nvPr/>
        </p:nvGrpSpPr>
        <p:grpSpPr>
          <a:xfrm>
            <a:off x="7267764" y="8041512"/>
            <a:ext cx="3364800" cy="987947"/>
            <a:chOff x="7267764" y="8041512"/>
            <a:chExt cx="3364800" cy="987947"/>
          </a:xfrm>
        </p:grpSpPr>
        <p:sp>
          <p:nvSpPr>
            <p:cNvPr id="204" name="Google Shape;204;p19"/>
            <p:cNvSpPr txBox="1"/>
            <p:nvPr/>
          </p:nvSpPr>
          <p:spPr>
            <a:xfrm>
              <a:off x="7267764" y="8041512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9"/>
            <p:cNvSpPr txBox="1"/>
            <p:nvPr/>
          </p:nvSpPr>
          <p:spPr>
            <a:xfrm>
              <a:off x="7697194" y="8475359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p19"/>
          <p:cNvGrpSpPr/>
          <p:nvPr/>
        </p:nvGrpSpPr>
        <p:grpSpPr>
          <a:xfrm>
            <a:off x="11061314" y="5478647"/>
            <a:ext cx="3364800" cy="987947"/>
            <a:chOff x="11061314" y="5478647"/>
            <a:chExt cx="3364800" cy="987947"/>
          </a:xfrm>
        </p:grpSpPr>
        <p:sp>
          <p:nvSpPr>
            <p:cNvPr id="207" name="Google Shape;207;p19"/>
            <p:cNvSpPr txBox="1"/>
            <p:nvPr/>
          </p:nvSpPr>
          <p:spPr>
            <a:xfrm>
              <a:off x="11061314" y="5478647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9"/>
            <p:cNvSpPr txBox="1"/>
            <p:nvPr/>
          </p:nvSpPr>
          <p:spPr>
            <a:xfrm>
              <a:off x="11490744" y="5912494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19"/>
          <p:cNvGrpSpPr/>
          <p:nvPr/>
        </p:nvGrpSpPr>
        <p:grpSpPr>
          <a:xfrm>
            <a:off x="14425434" y="8041512"/>
            <a:ext cx="3364800" cy="987947"/>
            <a:chOff x="14425434" y="8041512"/>
            <a:chExt cx="3364800" cy="987947"/>
          </a:xfrm>
        </p:grpSpPr>
        <p:sp>
          <p:nvSpPr>
            <p:cNvPr id="210" name="Google Shape;210;p19"/>
            <p:cNvSpPr txBox="1"/>
            <p:nvPr/>
          </p:nvSpPr>
          <p:spPr>
            <a:xfrm>
              <a:off x="14425434" y="8041512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9"/>
            <p:cNvSpPr txBox="1"/>
            <p:nvPr/>
          </p:nvSpPr>
          <p:spPr>
            <a:xfrm>
              <a:off x="14854864" y="8475359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2" name="Google Shape;21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405830">
            <a:off x="9417204" y="5430262"/>
            <a:ext cx="1837435" cy="7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405830">
            <a:off x="2172870" y="5430262"/>
            <a:ext cx="1837435" cy="7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406522">
            <a:off x="14093462" y="5427814"/>
            <a:ext cx="1837435" cy="7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406522">
            <a:off x="6849128" y="5427814"/>
            <a:ext cx="1837435" cy="70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19"/>
          <p:cNvGrpSpPr/>
          <p:nvPr/>
        </p:nvGrpSpPr>
        <p:grpSpPr>
          <a:xfrm>
            <a:off x="1798250" y="5956965"/>
            <a:ext cx="720382" cy="635009"/>
            <a:chOff x="0" y="0"/>
            <a:chExt cx="960509" cy="846679"/>
          </a:xfrm>
        </p:grpSpPr>
        <p:pic>
          <p:nvPicPr>
            <p:cNvPr id="217" name="Google Shape;217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200" y="0"/>
              <a:ext cx="884309" cy="846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19"/>
            <p:cNvSpPr txBox="1"/>
            <p:nvPr/>
          </p:nvSpPr>
          <p:spPr>
            <a:xfrm>
              <a:off x="0" y="15997"/>
              <a:ext cx="864787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b="0" i="0" lang="en-US" sz="3500" u="none" cap="none" strike="noStrik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19"/>
          <p:cNvGrpSpPr/>
          <p:nvPr/>
        </p:nvGrpSpPr>
        <p:grpSpPr>
          <a:xfrm>
            <a:off x="5070538" y="3396435"/>
            <a:ext cx="720382" cy="635009"/>
            <a:chOff x="0" y="0"/>
            <a:chExt cx="960509" cy="846679"/>
          </a:xfrm>
        </p:grpSpPr>
        <p:pic>
          <p:nvPicPr>
            <p:cNvPr id="220" name="Google Shape;220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200" y="0"/>
              <a:ext cx="884309" cy="846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19"/>
            <p:cNvSpPr txBox="1"/>
            <p:nvPr/>
          </p:nvSpPr>
          <p:spPr>
            <a:xfrm>
              <a:off x="0" y="15997"/>
              <a:ext cx="864787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b="0" i="0" lang="en-US" sz="3500" u="none" cap="none" strike="noStrik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" name="Google Shape;222;p19"/>
          <p:cNvGrpSpPr/>
          <p:nvPr/>
        </p:nvGrpSpPr>
        <p:grpSpPr>
          <a:xfrm>
            <a:off x="12383585" y="3396435"/>
            <a:ext cx="720382" cy="635009"/>
            <a:chOff x="0" y="0"/>
            <a:chExt cx="960509" cy="846679"/>
          </a:xfrm>
        </p:grpSpPr>
        <p:pic>
          <p:nvPicPr>
            <p:cNvPr id="223" name="Google Shape;223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200" y="0"/>
              <a:ext cx="884309" cy="846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19"/>
            <p:cNvSpPr txBox="1"/>
            <p:nvPr/>
          </p:nvSpPr>
          <p:spPr>
            <a:xfrm>
              <a:off x="0" y="15997"/>
              <a:ext cx="864787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b="0" i="0" lang="en-US" sz="3500" u="none" cap="none" strike="noStrik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225;p19"/>
          <p:cNvGrpSpPr/>
          <p:nvPr/>
        </p:nvGrpSpPr>
        <p:grpSpPr>
          <a:xfrm>
            <a:off x="8726659" y="5956965"/>
            <a:ext cx="720382" cy="635009"/>
            <a:chOff x="0" y="0"/>
            <a:chExt cx="960509" cy="846679"/>
          </a:xfrm>
        </p:grpSpPr>
        <p:pic>
          <p:nvPicPr>
            <p:cNvPr id="226" name="Google Shape;226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200" y="0"/>
              <a:ext cx="884309" cy="846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19"/>
            <p:cNvSpPr txBox="1"/>
            <p:nvPr/>
          </p:nvSpPr>
          <p:spPr>
            <a:xfrm>
              <a:off x="0" y="15997"/>
              <a:ext cx="864787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b="0" i="0" lang="en-US" sz="3500" u="none" cap="none" strike="noStrik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19"/>
          <p:cNvGrpSpPr/>
          <p:nvPr/>
        </p:nvGrpSpPr>
        <p:grpSpPr>
          <a:xfrm>
            <a:off x="15901522" y="5956965"/>
            <a:ext cx="720382" cy="635009"/>
            <a:chOff x="0" y="0"/>
            <a:chExt cx="960509" cy="846679"/>
          </a:xfrm>
        </p:grpSpPr>
        <p:pic>
          <p:nvPicPr>
            <p:cNvPr id="229" name="Google Shape;229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200" y="0"/>
              <a:ext cx="884309" cy="846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Google Shape;230;p19"/>
            <p:cNvSpPr txBox="1"/>
            <p:nvPr/>
          </p:nvSpPr>
          <p:spPr>
            <a:xfrm>
              <a:off x="0" y="15997"/>
              <a:ext cx="864787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b="0" i="0" lang="en-US" sz="3500" u="none" cap="none" strike="noStrik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C4C0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0"/>
          <p:cNvPicPr preferRelativeResize="0"/>
          <p:nvPr/>
        </p:nvPicPr>
        <p:blipFill rotWithShape="1">
          <a:blip r:embed="rId3">
            <a:alphaModFix/>
          </a:blip>
          <a:srcRect b="53981" l="0" r="0" t="25930"/>
          <a:stretch/>
        </p:blipFill>
        <p:spPr>
          <a:xfrm>
            <a:off x="0" y="0"/>
            <a:ext cx="1828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0"/>
          <p:cNvSpPr txBox="1"/>
          <p:nvPr/>
        </p:nvSpPr>
        <p:spPr>
          <a:xfrm>
            <a:off x="869922" y="6191172"/>
            <a:ext cx="2506065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n-US" sz="10000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p20"/>
          <p:cNvGrpSpPr/>
          <p:nvPr/>
        </p:nvGrpSpPr>
        <p:grpSpPr>
          <a:xfrm>
            <a:off x="440492" y="8078010"/>
            <a:ext cx="3364800" cy="986677"/>
            <a:chOff x="440492" y="8078010"/>
            <a:chExt cx="3364800" cy="986677"/>
          </a:xfrm>
        </p:grpSpPr>
        <p:sp>
          <p:nvSpPr>
            <p:cNvPr id="238" name="Google Shape;238;p20"/>
            <p:cNvSpPr txBox="1"/>
            <p:nvPr/>
          </p:nvSpPr>
          <p:spPr>
            <a:xfrm>
              <a:off x="440492" y="8078010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0"/>
            <p:cNvSpPr txBox="1"/>
            <p:nvPr/>
          </p:nvSpPr>
          <p:spPr>
            <a:xfrm>
              <a:off x="869922" y="8510587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0" name="Google Shape;24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24804">
            <a:off x="852767" y="7649121"/>
            <a:ext cx="2412472" cy="19943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0"/>
          <p:cNvSpPr txBox="1"/>
          <p:nvPr/>
        </p:nvSpPr>
        <p:spPr>
          <a:xfrm>
            <a:off x="4380445" y="6196455"/>
            <a:ext cx="2506065" cy="1522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n-US" sz="10000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24804">
            <a:off x="4427241" y="7649121"/>
            <a:ext cx="2412472" cy="1994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20"/>
          <p:cNvGrpSpPr/>
          <p:nvPr/>
        </p:nvGrpSpPr>
        <p:grpSpPr>
          <a:xfrm>
            <a:off x="3951015" y="8078010"/>
            <a:ext cx="3364800" cy="986677"/>
            <a:chOff x="3951015" y="8078010"/>
            <a:chExt cx="3364800" cy="986677"/>
          </a:xfrm>
        </p:grpSpPr>
        <p:sp>
          <p:nvSpPr>
            <p:cNvPr id="244" name="Google Shape;244;p20"/>
            <p:cNvSpPr txBox="1"/>
            <p:nvPr/>
          </p:nvSpPr>
          <p:spPr>
            <a:xfrm>
              <a:off x="3951015" y="8078010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0"/>
            <p:cNvSpPr txBox="1"/>
            <p:nvPr/>
          </p:nvSpPr>
          <p:spPr>
            <a:xfrm>
              <a:off x="4380445" y="8510587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" name="Google Shape;246;p20"/>
          <p:cNvSpPr txBox="1"/>
          <p:nvPr/>
        </p:nvSpPr>
        <p:spPr>
          <a:xfrm>
            <a:off x="7890968" y="6196455"/>
            <a:ext cx="2506065" cy="1522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n-US" sz="10000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24804">
            <a:off x="7937764" y="7649121"/>
            <a:ext cx="2412472" cy="1994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20"/>
          <p:cNvGrpSpPr/>
          <p:nvPr/>
        </p:nvGrpSpPr>
        <p:grpSpPr>
          <a:xfrm>
            <a:off x="7461538" y="8078010"/>
            <a:ext cx="3364800" cy="986677"/>
            <a:chOff x="7461538" y="8078010"/>
            <a:chExt cx="3364800" cy="986677"/>
          </a:xfrm>
        </p:grpSpPr>
        <p:sp>
          <p:nvSpPr>
            <p:cNvPr id="249" name="Google Shape;249;p20"/>
            <p:cNvSpPr txBox="1"/>
            <p:nvPr/>
          </p:nvSpPr>
          <p:spPr>
            <a:xfrm>
              <a:off x="7461538" y="8078010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0"/>
            <p:cNvSpPr txBox="1"/>
            <p:nvPr/>
          </p:nvSpPr>
          <p:spPr>
            <a:xfrm>
              <a:off x="7890968" y="8510587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251;p20"/>
          <p:cNvSpPr txBox="1"/>
          <p:nvPr/>
        </p:nvSpPr>
        <p:spPr>
          <a:xfrm>
            <a:off x="11401491" y="6196455"/>
            <a:ext cx="2506065" cy="1522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n-US" sz="10000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24804">
            <a:off x="11516200" y="7649121"/>
            <a:ext cx="2412472" cy="19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24804">
            <a:off x="14912423" y="7649121"/>
            <a:ext cx="2412472" cy="1994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20"/>
          <p:cNvGrpSpPr/>
          <p:nvPr/>
        </p:nvGrpSpPr>
        <p:grpSpPr>
          <a:xfrm>
            <a:off x="10972061" y="8078010"/>
            <a:ext cx="3364800" cy="986677"/>
            <a:chOff x="10972061" y="8078010"/>
            <a:chExt cx="3364800" cy="986677"/>
          </a:xfrm>
        </p:grpSpPr>
        <p:sp>
          <p:nvSpPr>
            <p:cNvPr id="255" name="Google Shape;255;p20"/>
            <p:cNvSpPr txBox="1"/>
            <p:nvPr/>
          </p:nvSpPr>
          <p:spPr>
            <a:xfrm>
              <a:off x="10972061" y="8078010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0"/>
            <p:cNvSpPr txBox="1"/>
            <p:nvPr/>
          </p:nvSpPr>
          <p:spPr>
            <a:xfrm>
              <a:off x="11401491" y="8510587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20"/>
          <p:cNvSpPr txBox="1"/>
          <p:nvPr/>
        </p:nvSpPr>
        <p:spPr>
          <a:xfrm>
            <a:off x="14912014" y="6196455"/>
            <a:ext cx="2506065" cy="1522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n-US" sz="10000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" name="Google Shape;258;p20"/>
          <p:cNvGrpSpPr/>
          <p:nvPr/>
        </p:nvGrpSpPr>
        <p:grpSpPr>
          <a:xfrm>
            <a:off x="14482584" y="8078010"/>
            <a:ext cx="3364800" cy="986677"/>
            <a:chOff x="14482584" y="8078010"/>
            <a:chExt cx="3364800" cy="986677"/>
          </a:xfrm>
        </p:grpSpPr>
        <p:sp>
          <p:nvSpPr>
            <p:cNvPr id="259" name="Google Shape;259;p20"/>
            <p:cNvSpPr txBox="1"/>
            <p:nvPr/>
          </p:nvSpPr>
          <p:spPr>
            <a:xfrm>
              <a:off x="14482584" y="8078010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395245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0"/>
            <p:cNvSpPr txBox="1"/>
            <p:nvPr/>
          </p:nvSpPr>
          <p:spPr>
            <a:xfrm>
              <a:off x="14912014" y="8510587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1" name="Google Shape;26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334851">
            <a:off x="731496" y="784367"/>
            <a:ext cx="911964" cy="83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180422">
            <a:off x="731496" y="2070585"/>
            <a:ext cx="911964" cy="83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904912">
            <a:off x="1962290" y="1217479"/>
            <a:ext cx="911964" cy="83734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0"/>
          <p:cNvSpPr txBox="1"/>
          <p:nvPr/>
        </p:nvSpPr>
        <p:spPr>
          <a:xfrm>
            <a:off x="1187478" y="1047750"/>
            <a:ext cx="16230600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Add a Timeline Page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C4C0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1"/>
          <p:cNvPicPr preferRelativeResize="0"/>
          <p:nvPr/>
        </p:nvPicPr>
        <p:blipFill rotWithShape="1">
          <a:blip r:embed="rId3">
            <a:alphaModFix/>
          </a:blip>
          <a:srcRect b="0" l="8930" r="18111" t="8453"/>
          <a:stretch/>
        </p:blipFill>
        <p:spPr>
          <a:xfrm>
            <a:off x="0" y="0"/>
            <a:ext cx="99171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1"/>
          <p:cNvSpPr txBox="1"/>
          <p:nvPr/>
        </p:nvSpPr>
        <p:spPr>
          <a:xfrm>
            <a:off x="11269349" y="581025"/>
            <a:ext cx="1808964" cy="1076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1"/>
              <a:buFont typeface="Arial"/>
              <a:buNone/>
            </a:pPr>
            <a:r>
              <a:rPr b="0" i="0" lang="en-US" sz="7101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1" name="Google Shape;271;p21"/>
          <p:cNvGrpSpPr/>
          <p:nvPr/>
        </p:nvGrpSpPr>
        <p:grpSpPr>
          <a:xfrm>
            <a:off x="14294796" y="690720"/>
            <a:ext cx="3364800" cy="920002"/>
            <a:chOff x="14294796" y="690720"/>
            <a:chExt cx="3364800" cy="920002"/>
          </a:xfrm>
        </p:grpSpPr>
        <p:sp>
          <p:nvSpPr>
            <p:cNvPr id="272" name="Google Shape;272;p21"/>
            <p:cNvSpPr txBox="1"/>
            <p:nvPr/>
          </p:nvSpPr>
          <p:spPr>
            <a:xfrm>
              <a:off x="14294796" y="690720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1"/>
            <p:cNvSpPr txBox="1"/>
            <p:nvPr/>
          </p:nvSpPr>
          <p:spPr>
            <a:xfrm>
              <a:off x="14294796" y="1056622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21"/>
          <p:cNvGrpSpPr/>
          <p:nvPr/>
        </p:nvGrpSpPr>
        <p:grpSpPr>
          <a:xfrm>
            <a:off x="14294796" y="2696393"/>
            <a:ext cx="3364800" cy="920002"/>
            <a:chOff x="14294796" y="2696393"/>
            <a:chExt cx="3364800" cy="920002"/>
          </a:xfrm>
        </p:grpSpPr>
        <p:sp>
          <p:nvSpPr>
            <p:cNvPr id="275" name="Google Shape;275;p21"/>
            <p:cNvSpPr txBox="1"/>
            <p:nvPr/>
          </p:nvSpPr>
          <p:spPr>
            <a:xfrm>
              <a:off x="14294796" y="2696393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1"/>
            <p:cNvSpPr txBox="1"/>
            <p:nvPr/>
          </p:nvSpPr>
          <p:spPr>
            <a:xfrm>
              <a:off x="14294796" y="3062295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21"/>
          <p:cNvGrpSpPr/>
          <p:nvPr/>
        </p:nvGrpSpPr>
        <p:grpSpPr>
          <a:xfrm>
            <a:off x="14294796" y="4702067"/>
            <a:ext cx="3364800" cy="920002"/>
            <a:chOff x="14294796" y="4702067"/>
            <a:chExt cx="3364800" cy="920002"/>
          </a:xfrm>
        </p:grpSpPr>
        <p:sp>
          <p:nvSpPr>
            <p:cNvPr id="278" name="Google Shape;278;p21"/>
            <p:cNvSpPr txBox="1"/>
            <p:nvPr/>
          </p:nvSpPr>
          <p:spPr>
            <a:xfrm>
              <a:off x="14294796" y="4702067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1"/>
            <p:cNvSpPr txBox="1"/>
            <p:nvPr/>
          </p:nvSpPr>
          <p:spPr>
            <a:xfrm>
              <a:off x="14294796" y="5067969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21"/>
          <p:cNvGrpSpPr/>
          <p:nvPr/>
        </p:nvGrpSpPr>
        <p:grpSpPr>
          <a:xfrm>
            <a:off x="14294796" y="6707740"/>
            <a:ext cx="3364800" cy="920002"/>
            <a:chOff x="14294796" y="6707740"/>
            <a:chExt cx="3364800" cy="920002"/>
          </a:xfrm>
        </p:grpSpPr>
        <p:sp>
          <p:nvSpPr>
            <p:cNvPr id="281" name="Google Shape;281;p21"/>
            <p:cNvSpPr txBox="1"/>
            <p:nvPr/>
          </p:nvSpPr>
          <p:spPr>
            <a:xfrm>
              <a:off x="14294796" y="6707740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1"/>
            <p:cNvSpPr txBox="1"/>
            <p:nvPr/>
          </p:nvSpPr>
          <p:spPr>
            <a:xfrm>
              <a:off x="14294796" y="7073642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21"/>
          <p:cNvGrpSpPr/>
          <p:nvPr/>
        </p:nvGrpSpPr>
        <p:grpSpPr>
          <a:xfrm>
            <a:off x="14294796" y="8713414"/>
            <a:ext cx="3364800" cy="920002"/>
            <a:chOff x="14294796" y="8713414"/>
            <a:chExt cx="3364800" cy="920002"/>
          </a:xfrm>
        </p:grpSpPr>
        <p:sp>
          <p:nvSpPr>
            <p:cNvPr id="284" name="Google Shape;284;p21"/>
            <p:cNvSpPr txBox="1"/>
            <p:nvPr/>
          </p:nvSpPr>
          <p:spPr>
            <a:xfrm>
              <a:off x="14294796" y="8713414"/>
              <a:ext cx="336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2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1"/>
            <p:cNvSpPr txBox="1"/>
            <p:nvPr/>
          </p:nvSpPr>
          <p:spPr>
            <a:xfrm>
              <a:off x="14294796" y="9079316"/>
              <a:ext cx="2506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95245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p21"/>
          <p:cNvSpPr txBox="1"/>
          <p:nvPr/>
        </p:nvSpPr>
        <p:spPr>
          <a:xfrm>
            <a:off x="1028700" y="7206726"/>
            <a:ext cx="8689515" cy="2447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Add 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Timeline Page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1"/>
          <p:cNvSpPr txBox="1"/>
          <p:nvPr/>
        </p:nvSpPr>
        <p:spPr>
          <a:xfrm>
            <a:off x="11269349" y="2581179"/>
            <a:ext cx="1808964" cy="1073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1"/>
              <a:buFont typeface="Arial"/>
              <a:buNone/>
            </a:pPr>
            <a:r>
              <a:rPr b="0" i="0" lang="en-US" sz="7101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1"/>
          <p:cNvSpPr txBox="1"/>
          <p:nvPr/>
        </p:nvSpPr>
        <p:spPr>
          <a:xfrm>
            <a:off x="11269349" y="4578292"/>
            <a:ext cx="1808964" cy="1073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1"/>
              <a:buFont typeface="Arial"/>
              <a:buNone/>
            </a:pPr>
            <a:r>
              <a:rPr b="0" i="0" lang="en-US" sz="7101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1"/>
          <p:cNvSpPr txBox="1"/>
          <p:nvPr/>
        </p:nvSpPr>
        <p:spPr>
          <a:xfrm>
            <a:off x="11269349" y="6575404"/>
            <a:ext cx="1808964" cy="1073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1"/>
              <a:buFont typeface="Arial"/>
              <a:buNone/>
            </a:pPr>
            <a:r>
              <a:rPr b="0" i="0" lang="en-US" sz="7101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1"/>
          <p:cNvSpPr txBox="1"/>
          <p:nvPr/>
        </p:nvSpPr>
        <p:spPr>
          <a:xfrm>
            <a:off x="11269349" y="8572516"/>
            <a:ext cx="1808964" cy="1073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1"/>
              <a:buFont typeface="Arial"/>
              <a:buNone/>
            </a:pPr>
            <a:r>
              <a:rPr b="0" i="0" lang="en-US" sz="7101" u="none" cap="none" strike="noStrik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1" name="Google Shape;291;p21"/>
          <p:cNvGrpSpPr/>
          <p:nvPr/>
        </p:nvGrpSpPr>
        <p:grpSpPr>
          <a:xfrm rot="-346874">
            <a:off x="5574171" y="4746325"/>
            <a:ext cx="507122" cy="794350"/>
            <a:chOff x="0" y="0"/>
            <a:chExt cx="676162" cy="1059134"/>
          </a:xfrm>
        </p:grpSpPr>
        <p:pic>
          <p:nvPicPr>
            <p:cNvPr id="292" name="Google Shape;292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2180722">
              <a:off x="-7092" y="120139"/>
              <a:ext cx="445584" cy="1223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630921">
              <a:off x="183209" y="462385"/>
              <a:ext cx="445584" cy="1223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208264">
              <a:off x="223139" y="863838"/>
              <a:ext cx="445584" cy="1223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5" name="Google Shape;295;p21"/>
          <p:cNvGrpSpPr/>
          <p:nvPr/>
        </p:nvGrpSpPr>
        <p:grpSpPr>
          <a:xfrm>
            <a:off x="13262214" y="801683"/>
            <a:ext cx="720382" cy="635009"/>
            <a:chOff x="0" y="0"/>
            <a:chExt cx="960509" cy="846679"/>
          </a:xfrm>
        </p:grpSpPr>
        <p:pic>
          <p:nvPicPr>
            <p:cNvPr id="296" name="Google Shape;296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200" y="0"/>
              <a:ext cx="884309" cy="846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" name="Google Shape;297;p21"/>
            <p:cNvSpPr txBox="1"/>
            <p:nvPr/>
          </p:nvSpPr>
          <p:spPr>
            <a:xfrm>
              <a:off x="0" y="15997"/>
              <a:ext cx="864787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b="0" i="0" lang="en-US" sz="3500" u="none" cap="none" strike="noStrik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" name="Google Shape;298;p21"/>
          <p:cNvGrpSpPr/>
          <p:nvPr/>
        </p:nvGrpSpPr>
        <p:grpSpPr>
          <a:xfrm>
            <a:off x="13262214" y="2823070"/>
            <a:ext cx="720382" cy="635009"/>
            <a:chOff x="0" y="0"/>
            <a:chExt cx="960509" cy="846679"/>
          </a:xfrm>
        </p:grpSpPr>
        <p:pic>
          <p:nvPicPr>
            <p:cNvPr id="299" name="Google Shape;299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200" y="0"/>
              <a:ext cx="884309" cy="846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" name="Google Shape;300;p21"/>
            <p:cNvSpPr txBox="1"/>
            <p:nvPr/>
          </p:nvSpPr>
          <p:spPr>
            <a:xfrm>
              <a:off x="0" y="15997"/>
              <a:ext cx="864787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b="0" i="0" lang="en-US" sz="3500" u="none" cap="none" strike="noStrik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21"/>
          <p:cNvGrpSpPr/>
          <p:nvPr/>
        </p:nvGrpSpPr>
        <p:grpSpPr>
          <a:xfrm>
            <a:off x="13262214" y="4844458"/>
            <a:ext cx="720382" cy="635009"/>
            <a:chOff x="0" y="0"/>
            <a:chExt cx="960509" cy="846679"/>
          </a:xfrm>
        </p:grpSpPr>
        <p:pic>
          <p:nvPicPr>
            <p:cNvPr id="302" name="Google Shape;302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200" y="0"/>
              <a:ext cx="884309" cy="846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p21"/>
            <p:cNvSpPr txBox="1"/>
            <p:nvPr/>
          </p:nvSpPr>
          <p:spPr>
            <a:xfrm>
              <a:off x="0" y="15997"/>
              <a:ext cx="864787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b="0" i="0" lang="en-US" sz="3500" u="none" cap="none" strike="noStrik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" name="Google Shape;304;p21"/>
          <p:cNvGrpSpPr/>
          <p:nvPr/>
        </p:nvGrpSpPr>
        <p:grpSpPr>
          <a:xfrm>
            <a:off x="13262214" y="6865845"/>
            <a:ext cx="720382" cy="635009"/>
            <a:chOff x="0" y="0"/>
            <a:chExt cx="960509" cy="846679"/>
          </a:xfrm>
        </p:grpSpPr>
        <p:pic>
          <p:nvPicPr>
            <p:cNvPr id="305" name="Google Shape;305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200" y="0"/>
              <a:ext cx="884309" cy="846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6" name="Google Shape;306;p21"/>
            <p:cNvSpPr txBox="1"/>
            <p:nvPr/>
          </p:nvSpPr>
          <p:spPr>
            <a:xfrm>
              <a:off x="0" y="15997"/>
              <a:ext cx="864787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b="0" i="0" lang="en-US" sz="3500" u="none" cap="none" strike="noStrik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" name="Google Shape;307;p21"/>
          <p:cNvGrpSpPr/>
          <p:nvPr/>
        </p:nvGrpSpPr>
        <p:grpSpPr>
          <a:xfrm>
            <a:off x="13262214" y="8887233"/>
            <a:ext cx="720382" cy="635009"/>
            <a:chOff x="0" y="0"/>
            <a:chExt cx="960509" cy="846679"/>
          </a:xfrm>
        </p:grpSpPr>
        <p:pic>
          <p:nvPicPr>
            <p:cNvPr id="308" name="Google Shape;308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200" y="0"/>
              <a:ext cx="884309" cy="846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Google Shape;309;p21"/>
            <p:cNvSpPr txBox="1"/>
            <p:nvPr/>
          </p:nvSpPr>
          <p:spPr>
            <a:xfrm>
              <a:off x="0" y="15997"/>
              <a:ext cx="864787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b="0" i="0" lang="en-US" sz="3500" u="none" cap="none" strike="noStrik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05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