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Lst>
  <p:sldSz cy="10287000" cx="18288000"/>
  <p:notesSz cx="6858000" cy="9144000"/>
  <p:embeddedFontLst>
    <p:embeddedFont>
      <p:font typeface="Sansita"/>
      <p:regular r:id="rId31"/>
      <p:bold r:id="rId32"/>
      <p:italic r:id="rId33"/>
      <p:boldItalic r:id="rId34"/>
    </p:embeddedFont>
    <p:embeddedFont>
      <p:font typeface="DM Sans"/>
      <p:bold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Sansita-regular.fntdata"/><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font" Target="fonts/Sansita-italic.fntdata"/><Relationship Id="rId10" Type="http://schemas.openxmlformats.org/officeDocument/2006/relationships/slide" Target="slides/slide5.xml"/><Relationship Id="rId32" Type="http://schemas.openxmlformats.org/officeDocument/2006/relationships/font" Target="fonts/Sansita-bold.fntdata"/><Relationship Id="rId13" Type="http://schemas.openxmlformats.org/officeDocument/2006/relationships/slide" Target="slides/slide8.xml"/><Relationship Id="rId35" Type="http://schemas.openxmlformats.org/officeDocument/2006/relationships/font" Target="fonts/DMSans-bold.fntdata"/><Relationship Id="rId12" Type="http://schemas.openxmlformats.org/officeDocument/2006/relationships/slide" Target="slides/slide7.xml"/><Relationship Id="rId34" Type="http://schemas.openxmlformats.org/officeDocument/2006/relationships/font" Target="fonts/Sansita-boldItalic.fntdata"/><Relationship Id="rId15" Type="http://schemas.openxmlformats.org/officeDocument/2006/relationships/slide" Target="slides/slide10.xml"/><Relationship Id="rId14" Type="http://schemas.openxmlformats.org/officeDocument/2006/relationships/slide" Target="slides/slide9.xml"/><Relationship Id="rId36" Type="http://schemas.openxmlformats.org/officeDocument/2006/relationships/font" Target="fonts/DMSans-boldItalic.fntdata"/><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2" name="Google Shape;28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4" name="Google Shape;29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7" name="Google Shape;34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6" name="Google Shape;466;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3" name="Google Shape;143;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8" name="Google Shape;178;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2.jp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2.jp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2.jpg"/><Relationship Id="rId4" Type="http://schemas.openxmlformats.org/officeDocument/2006/relationships/image" Target="../media/image18.png"/><Relationship Id="rId5" Type="http://schemas.openxmlformats.org/officeDocument/2006/relationships/image" Target="../media/image2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2.jpg"/><Relationship Id="rId4" Type="http://schemas.openxmlformats.org/officeDocument/2006/relationships/image" Target="../media/image15.png"/><Relationship Id="rId10" Type="http://schemas.openxmlformats.org/officeDocument/2006/relationships/image" Target="../media/image29.png"/><Relationship Id="rId9"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17.png"/><Relationship Id="rId7" Type="http://schemas.openxmlformats.org/officeDocument/2006/relationships/image" Target="../media/image23.png"/><Relationship Id="rId8"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2.jpg"/><Relationship Id="rId4" Type="http://schemas.openxmlformats.org/officeDocument/2006/relationships/image" Target="../media/image24.png"/><Relationship Id="rId5" Type="http://schemas.openxmlformats.org/officeDocument/2006/relationships/image" Target="../media/image36.png"/><Relationship Id="rId6" Type="http://schemas.openxmlformats.org/officeDocument/2006/relationships/image" Target="../media/image35.png"/><Relationship Id="rId7" Type="http://schemas.openxmlformats.org/officeDocument/2006/relationships/image" Target="../media/image3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2.jpg"/><Relationship Id="rId4" Type="http://schemas.openxmlformats.org/officeDocument/2006/relationships/image" Target="../media/image2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jpg"/><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jpg"/><Relationship Id="rId4" Type="http://schemas.openxmlformats.org/officeDocument/2006/relationships/image" Target="../media/image3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jpg"/><Relationship Id="rId4" Type="http://schemas.openxmlformats.org/officeDocument/2006/relationships/image" Target="../media/image30.png"/><Relationship Id="rId5"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jp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2.jpg"/><Relationship Id="rId4" Type="http://schemas.openxmlformats.org/officeDocument/2006/relationships/image" Target="../media/image38.png"/><Relationship Id="rId5"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jpg"/><Relationship Id="rId4" Type="http://schemas.openxmlformats.org/officeDocument/2006/relationships/image" Target="../media/image32.png"/><Relationship Id="rId11" Type="http://schemas.openxmlformats.org/officeDocument/2006/relationships/image" Target="../media/image44.png"/><Relationship Id="rId10" Type="http://schemas.openxmlformats.org/officeDocument/2006/relationships/image" Target="../media/image45.png"/><Relationship Id="rId12" Type="http://schemas.openxmlformats.org/officeDocument/2006/relationships/image" Target="../media/image46.png"/><Relationship Id="rId9" Type="http://schemas.openxmlformats.org/officeDocument/2006/relationships/image" Target="../media/image39.png"/><Relationship Id="rId5" Type="http://schemas.openxmlformats.org/officeDocument/2006/relationships/image" Target="../media/image41.png"/><Relationship Id="rId6" Type="http://schemas.openxmlformats.org/officeDocument/2006/relationships/image" Target="../media/image43.png"/><Relationship Id="rId7" Type="http://schemas.openxmlformats.org/officeDocument/2006/relationships/image" Target="../media/image42.png"/><Relationship Id="rId8"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jp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jpg"/><Relationship Id="rId4" Type="http://schemas.openxmlformats.org/officeDocument/2006/relationships/image" Target="../media/image4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jpg"/><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jpg"/><Relationship Id="rId4"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2.jpg"/><Relationship Id="rId4" Type="http://schemas.openxmlformats.org/officeDocument/2006/relationships/image" Target="../media/image6.png"/><Relationship Id="rId5"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jpg"/><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jpg"/><Relationship Id="rId4" Type="http://schemas.openxmlformats.org/officeDocument/2006/relationships/image" Target="../media/image3.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jp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2.jpg"/><Relationship Id="rId4" Type="http://schemas.openxmlformats.org/officeDocument/2006/relationships/image" Target="../media/image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2.jp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85" name="Google Shape;85;p13"/>
          <p:cNvPicPr preferRelativeResize="0"/>
          <p:nvPr/>
        </p:nvPicPr>
        <p:blipFill rotWithShape="1">
          <a:blip r:embed="rId4">
            <a:alphaModFix/>
          </a:blip>
          <a:srcRect b="0" l="19520" r="0" t="16870"/>
          <a:stretch/>
        </p:blipFill>
        <p:spPr>
          <a:xfrm>
            <a:off x="11036942" y="553895"/>
            <a:ext cx="6677110" cy="9714055"/>
          </a:xfrm>
          <a:prstGeom prst="rect">
            <a:avLst/>
          </a:prstGeom>
          <a:noFill/>
          <a:ln>
            <a:noFill/>
          </a:ln>
        </p:spPr>
      </p:pic>
      <p:cxnSp>
        <p:nvCxnSpPr>
          <p:cNvPr id="86" name="Google Shape;86;p13"/>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cxnSp>
        <p:nvCxnSpPr>
          <p:cNvPr id="87" name="Google Shape;87;p13"/>
          <p:cNvCxnSpPr/>
          <p:nvPr/>
        </p:nvCxnSpPr>
        <p:spPr>
          <a:xfrm rot="10800000">
            <a:off x="17724580" y="553895"/>
            <a:ext cx="0" cy="9747721"/>
          </a:xfrm>
          <a:prstGeom prst="straightConnector1">
            <a:avLst/>
          </a:prstGeom>
          <a:noFill/>
          <a:ln cap="flat" cmpd="sng" w="19050">
            <a:solidFill>
              <a:srgbClr val="000000"/>
            </a:solidFill>
            <a:prstDash val="solid"/>
            <a:round/>
            <a:headEnd len="sm" w="sm" type="none"/>
            <a:tailEnd len="sm" w="sm" type="none"/>
          </a:ln>
        </p:spPr>
      </p:cxnSp>
      <p:cxnSp>
        <p:nvCxnSpPr>
          <p:cNvPr id="88" name="Google Shape;88;p13"/>
          <p:cNvCxnSpPr/>
          <p:nvPr/>
        </p:nvCxnSpPr>
        <p:spPr>
          <a:xfrm rot="10800000">
            <a:off x="566690" y="563420"/>
            <a:ext cx="17147361" cy="0"/>
          </a:xfrm>
          <a:prstGeom prst="straightConnector1">
            <a:avLst/>
          </a:prstGeom>
          <a:noFill/>
          <a:ln cap="flat" cmpd="sng" w="19050">
            <a:solidFill>
              <a:srgbClr val="000000"/>
            </a:solidFill>
            <a:prstDash val="solid"/>
            <a:round/>
            <a:headEnd len="sm" w="sm" type="none"/>
            <a:tailEnd len="sm" w="sm" type="none"/>
          </a:ln>
        </p:spPr>
      </p:cxnSp>
      <p:grpSp>
        <p:nvGrpSpPr>
          <p:cNvPr id="89" name="Google Shape;89;p13"/>
          <p:cNvGrpSpPr/>
          <p:nvPr/>
        </p:nvGrpSpPr>
        <p:grpSpPr>
          <a:xfrm>
            <a:off x="1298030" y="8979333"/>
            <a:ext cx="9013828" cy="3266922"/>
            <a:chOff x="0" y="-47625"/>
            <a:chExt cx="2374012" cy="860425"/>
          </a:xfrm>
        </p:grpSpPr>
        <p:sp>
          <p:nvSpPr>
            <p:cNvPr id="90" name="Google Shape;90;p13"/>
            <p:cNvSpPr/>
            <p:nvPr/>
          </p:nvSpPr>
          <p:spPr>
            <a:xfrm>
              <a:off x="0" y="0"/>
              <a:ext cx="2374012" cy="145882"/>
            </a:xfrm>
            <a:custGeom>
              <a:rect b="b" l="l" r="r" t="t"/>
              <a:pathLst>
                <a:path extrusionOk="0" h="145882" w="2374012">
                  <a:moveTo>
                    <a:pt x="0" y="0"/>
                  </a:moveTo>
                  <a:lnTo>
                    <a:pt x="2374012" y="0"/>
                  </a:lnTo>
                  <a:lnTo>
                    <a:pt x="2374012" y="145882"/>
                  </a:lnTo>
                  <a:lnTo>
                    <a:pt x="0" y="145882"/>
                  </a:lnTo>
                  <a:close/>
                </a:path>
              </a:pathLst>
            </a:custGeom>
            <a:solidFill>
              <a:srgbClr val="000000">
                <a:alpha val="0"/>
              </a:srgbClr>
            </a:solidFill>
            <a:ln cap="flat" cmpd="sng" w="19050">
              <a:solidFill>
                <a:srgbClr val="000000"/>
              </a:solidFill>
              <a:prstDash val="solid"/>
              <a:round/>
              <a:headEnd len="sm" w="sm" type="none"/>
              <a:tailEnd len="sm" w="sm" type="none"/>
            </a:ln>
          </p:spPr>
        </p:sp>
        <p:sp>
          <p:nvSpPr>
            <p:cNvPr id="91" name="Google Shape;91;p1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2" name="Google Shape;92;p13"/>
          <p:cNvCxnSpPr/>
          <p:nvPr/>
        </p:nvCxnSpPr>
        <p:spPr>
          <a:xfrm rot="10800000">
            <a:off x="11027417" y="-109146"/>
            <a:ext cx="0" cy="10377096"/>
          </a:xfrm>
          <a:prstGeom prst="straightConnector1">
            <a:avLst/>
          </a:prstGeom>
          <a:noFill/>
          <a:ln cap="flat" cmpd="sng" w="19050">
            <a:solidFill>
              <a:srgbClr val="000000"/>
            </a:solidFill>
            <a:prstDash val="solid"/>
            <a:round/>
            <a:headEnd len="sm" w="sm" type="none"/>
            <a:tailEnd len="sm" w="sm" type="none"/>
          </a:ln>
        </p:spPr>
      </p:cxnSp>
      <p:cxnSp>
        <p:nvCxnSpPr>
          <p:cNvPr id="93" name="Google Shape;93;p13"/>
          <p:cNvCxnSpPr/>
          <p:nvPr/>
        </p:nvCxnSpPr>
        <p:spPr>
          <a:xfrm rot="10800000">
            <a:off x="4041866" y="-84032"/>
            <a:ext cx="0" cy="656977"/>
          </a:xfrm>
          <a:prstGeom prst="straightConnector1">
            <a:avLst/>
          </a:prstGeom>
          <a:noFill/>
          <a:ln cap="flat" cmpd="sng" w="19050">
            <a:solidFill>
              <a:srgbClr val="000000"/>
            </a:solidFill>
            <a:prstDash val="solid"/>
            <a:round/>
            <a:headEnd len="sm" w="sm" type="none"/>
            <a:tailEnd len="sm" w="sm" type="none"/>
          </a:ln>
        </p:spPr>
      </p:cxnSp>
      <p:cxnSp>
        <p:nvCxnSpPr>
          <p:cNvPr id="94" name="Google Shape;94;p13"/>
          <p:cNvCxnSpPr/>
          <p:nvPr/>
        </p:nvCxnSpPr>
        <p:spPr>
          <a:xfrm rot="10800000">
            <a:off x="7529921" y="-84032"/>
            <a:ext cx="0" cy="656977"/>
          </a:xfrm>
          <a:prstGeom prst="straightConnector1">
            <a:avLst/>
          </a:prstGeom>
          <a:noFill/>
          <a:ln cap="flat" cmpd="sng" w="19050">
            <a:solidFill>
              <a:srgbClr val="000000"/>
            </a:solidFill>
            <a:prstDash val="solid"/>
            <a:round/>
            <a:headEnd len="sm" w="sm" type="none"/>
            <a:tailEnd len="sm" w="sm" type="none"/>
          </a:ln>
        </p:spPr>
      </p:cxnSp>
      <p:grpSp>
        <p:nvGrpSpPr>
          <p:cNvPr id="95" name="Google Shape;95;p13"/>
          <p:cNvGrpSpPr/>
          <p:nvPr/>
        </p:nvGrpSpPr>
        <p:grpSpPr>
          <a:xfrm>
            <a:off x="2299270" y="6465326"/>
            <a:ext cx="7011347" cy="2694833"/>
            <a:chOff x="0" y="447675"/>
            <a:chExt cx="9348463" cy="3593111"/>
          </a:xfrm>
        </p:grpSpPr>
        <p:sp>
          <p:nvSpPr>
            <p:cNvPr id="96" name="Google Shape;96;p13"/>
            <p:cNvSpPr txBox="1"/>
            <p:nvPr/>
          </p:nvSpPr>
          <p:spPr>
            <a:xfrm>
              <a:off x="0" y="447675"/>
              <a:ext cx="9158642" cy="1983105"/>
            </a:xfrm>
            <a:prstGeom prst="rect">
              <a:avLst/>
            </a:prstGeom>
            <a:noFill/>
            <a:ln>
              <a:noFill/>
            </a:ln>
          </p:spPr>
          <p:txBody>
            <a:bodyPr anchorCtr="0" anchor="t" bIns="0" lIns="0" spcFirstLastPara="1" rIns="0" wrap="square" tIns="0">
              <a:spAutoFit/>
            </a:bodyPr>
            <a:lstStyle/>
            <a:p>
              <a:pPr indent="0" lvl="0" marL="0" marR="0" rtl="0" algn="ctr">
                <a:lnSpc>
                  <a:spcPct val="81000"/>
                </a:lnSpc>
                <a:spcBef>
                  <a:spcPts val="0"/>
                </a:spcBef>
                <a:spcAft>
                  <a:spcPts val="0"/>
                </a:spcAft>
                <a:buNone/>
              </a:pPr>
              <a:r>
                <a:rPr b="1" i="0" lang="en-US" sz="12000" u="none" cap="none" strike="noStrike">
                  <a:solidFill>
                    <a:srgbClr val="000000"/>
                  </a:solidFill>
                  <a:latin typeface="DM Sans"/>
                  <a:ea typeface="DM Sans"/>
                  <a:cs typeface="DM Sans"/>
                  <a:sym typeface="DM Sans"/>
                </a:rPr>
                <a:t>CLEAN</a:t>
              </a:r>
              <a:endParaRPr/>
            </a:p>
          </p:txBody>
        </p:sp>
        <p:sp>
          <p:nvSpPr>
            <p:cNvPr id="97" name="Google Shape;97;p13"/>
            <p:cNvSpPr txBox="1"/>
            <p:nvPr/>
          </p:nvSpPr>
          <p:spPr>
            <a:xfrm>
              <a:off x="189821" y="2057681"/>
              <a:ext cx="9158642" cy="1983105"/>
            </a:xfrm>
            <a:prstGeom prst="rect">
              <a:avLst/>
            </a:prstGeom>
            <a:noFill/>
            <a:ln>
              <a:noFill/>
            </a:ln>
          </p:spPr>
          <p:txBody>
            <a:bodyPr anchorCtr="0" anchor="t" bIns="0" lIns="0" spcFirstLastPara="1" rIns="0" wrap="square" tIns="0">
              <a:spAutoFit/>
            </a:bodyPr>
            <a:lstStyle/>
            <a:p>
              <a:pPr indent="0" lvl="0" marL="0" marR="0" rtl="0" algn="ctr">
                <a:lnSpc>
                  <a:spcPct val="81000"/>
                </a:lnSpc>
                <a:spcBef>
                  <a:spcPts val="0"/>
                </a:spcBef>
                <a:spcAft>
                  <a:spcPts val="0"/>
                </a:spcAft>
                <a:buNone/>
              </a:pPr>
              <a:r>
                <a:rPr b="1" i="0" lang="en-US" sz="12000" u="none" cap="none" strike="noStrike">
                  <a:solidFill>
                    <a:srgbClr val="000000"/>
                  </a:solidFill>
                  <a:latin typeface="DM Sans"/>
                  <a:ea typeface="DM Sans"/>
                  <a:cs typeface="DM Sans"/>
                  <a:sym typeface="DM Sans"/>
                </a:rPr>
                <a:t>MINIMAL</a:t>
              </a:r>
              <a:endParaRPr/>
            </a:p>
          </p:txBody>
        </p:sp>
      </p:grpSp>
      <p:sp>
        <p:nvSpPr>
          <p:cNvPr id="98" name="Google Shape;98;p13"/>
          <p:cNvSpPr txBox="1"/>
          <p:nvPr/>
        </p:nvSpPr>
        <p:spPr>
          <a:xfrm>
            <a:off x="1498953" y="9230414"/>
            <a:ext cx="4305990"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A Presentation by: Jane Doe</a:t>
            </a:r>
            <a:endParaRPr/>
          </a:p>
        </p:txBody>
      </p:sp>
      <p:sp>
        <p:nvSpPr>
          <p:cNvPr id="99" name="Google Shape;99;p13"/>
          <p:cNvSpPr txBox="1"/>
          <p:nvPr/>
        </p:nvSpPr>
        <p:spPr>
          <a:xfrm>
            <a:off x="5804944" y="9230414"/>
            <a:ext cx="4305990" cy="36576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07/17/2023</a:t>
            </a:r>
            <a:endParaRPr/>
          </a:p>
        </p:txBody>
      </p:sp>
      <p:sp>
        <p:nvSpPr>
          <p:cNvPr id="100" name="Google Shape;100;p13"/>
          <p:cNvSpPr txBox="1"/>
          <p:nvPr/>
        </p:nvSpPr>
        <p:spPr>
          <a:xfrm>
            <a:off x="773832"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Clean</a:t>
            </a:r>
            <a:endParaRPr/>
          </a:p>
        </p:txBody>
      </p:sp>
      <p:sp>
        <p:nvSpPr>
          <p:cNvPr id="101" name="Google Shape;101;p13"/>
          <p:cNvSpPr txBox="1"/>
          <p:nvPr/>
        </p:nvSpPr>
        <p:spPr>
          <a:xfrm>
            <a:off x="426094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Minimal</a:t>
            </a:r>
            <a:endParaRPr/>
          </a:p>
        </p:txBody>
      </p:sp>
      <p:sp>
        <p:nvSpPr>
          <p:cNvPr id="102" name="Google Shape;102;p13"/>
          <p:cNvSpPr txBox="1"/>
          <p:nvPr/>
        </p:nvSpPr>
        <p:spPr>
          <a:xfrm>
            <a:off x="773947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Elegant</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2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265" name="Google Shape;265;p22"/>
          <p:cNvPicPr preferRelativeResize="0"/>
          <p:nvPr/>
        </p:nvPicPr>
        <p:blipFill>
          <a:blip r:embed="rId4">
            <a:alphaModFix/>
          </a:blip>
          <a:stretch>
            <a:fillRect/>
          </a:stretch>
        </p:blipFill>
        <p:spPr>
          <a:xfrm>
            <a:off x="9144000" y="5138463"/>
            <a:ext cx="9144001" cy="5150662"/>
          </a:xfrm>
          <a:prstGeom prst="rect">
            <a:avLst/>
          </a:prstGeom>
          <a:noFill/>
          <a:ln>
            <a:noFill/>
          </a:ln>
        </p:spPr>
      </p:pic>
      <p:cxnSp>
        <p:nvCxnSpPr>
          <p:cNvPr id="266" name="Google Shape;266;p22"/>
          <p:cNvCxnSpPr/>
          <p:nvPr/>
        </p:nvCxnSpPr>
        <p:spPr>
          <a:xfrm rot="10800000">
            <a:off x="-94826" y="5133975"/>
            <a:ext cx="18440897" cy="0"/>
          </a:xfrm>
          <a:prstGeom prst="straightConnector1">
            <a:avLst/>
          </a:prstGeom>
          <a:noFill/>
          <a:ln cap="flat" cmpd="sng" w="19050">
            <a:solidFill>
              <a:srgbClr val="000000"/>
            </a:solidFill>
            <a:prstDash val="solid"/>
            <a:round/>
            <a:headEnd len="sm" w="sm" type="none"/>
            <a:tailEnd len="sm" w="sm" type="none"/>
          </a:ln>
        </p:spPr>
      </p:cxnSp>
      <p:cxnSp>
        <p:nvCxnSpPr>
          <p:cNvPr id="267" name="Google Shape;267;p22"/>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68" name="Google Shape;268;p22"/>
          <p:cNvSpPr txBox="1"/>
          <p:nvPr/>
        </p:nvSpPr>
        <p:spPr>
          <a:xfrm>
            <a:off x="915417" y="2123122"/>
            <a:ext cx="7294789"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TOPIC 1</a:t>
            </a:r>
            <a:endParaRPr/>
          </a:p>
        </p:txBody>
      </p:sp>
      <p:sp>
        <p:nvSpPr>
          <p:cNvPr id="269" name="Google Shape;269;p22"/>
          <p:cNvSpPr txBox="1"/>
          <p:nvPr/>
        </p:nvSpPr>
        <p:spPr>
          <a:xfrm>
            <a:off x="1028700" y="6025338"/>
            <a:ext cx="7068223" cy="33375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
        <p:nvSpPr>
          <p:cNvPr id="270" name="Google Shape;270;p22"/>
          <p:cNvSpPr txBox="1"/>
          <p:nvPr/>
        </p:nvSpPr>
        <p:spPr>
          <a:xfrm>
            <a:off x="10182225" y="981075"/>
            <a:ext cx="7077075" cy="33375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2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276" name="Google Shape;276;p23"/>
          <p:cNvPicPr preferRelativeResize="0"/>
          <p:nvPr/>
        </p:nvPicPr>
        <p:blipFill>
          <a:blip r:embed="rId4">
            <a:alphaModFix/>
          </a:blip>
          <a:stretch>
            <a:fillRect/>
          </a:stretch>
        </p:blipFill>
        <p:spPr>
          <a:xfrm>
            <a:off x="31750" y="1050"/>
            <a:ext cx="9131300" cy="10287000"/>
          </a:xfrm>
          <a:prstGeom prst="rect">
            <a:avLst/>
          </a:prstGeom>
          <a:noFill/>
          <a:ln>
            <a:noFill/>
          </a:ln>
        </p:spPr>
      </p:pic>
      <p:cxnSp>
        <p:nvCxnSpPr>
          <p:cNvPr id="277" name="Google Shape;277;p23"/>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78" name="Google Shape;278;p23"/>
          <p:cNvSpPr txBox="1"/>
          <p:nvPr/>
        </p:nvSpPr>
        <p:spPr>
          <a:xfrm>
            <a:off x="9964511" y="2563614"/>
            <a:ext cx="72948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TOPIC 2</a:t>
            </a:r>
            <a:endParaRPr/>
          </a:p>
        </p:txBody>
      </p:sp>
      <p:sp>
        <p:nvSpPr>
          <p:cNvPr id="279" name="Google Shape;279;p23"/>
          <p:cNvSpPr txBox="1"/>
          <p:nvPr/>
        </p:nvSpPr>
        <p:spPr>
          <a:xfrm>
            <a:off x="10077794" y="4041429"/>
            <a:ext cx="7068223" cy="33375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3" name="Shape 283"/>
        <p:cNvGrpSpPr/>
        <p:nvPr/>
      </p:nvGrpSpPr>
      <p:grpSpPr>
        <a:xfrm>
          <a:off x="0" y="0"/>
          <a:ext cx="0" cy="0"/>
          <a:chOff x="0" y="0"/>
          <a:chExt cx="0" cy="0"/>
        </a:xfrm>
      </p:grpSpPr>
      <p:sp>
        <p:nvSpPr>
          <p:cNvPr id="284" name="Google Shape;284;p2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285" name="Google Shape;285;p24"/>
          <p:cNvPicPr preferRelativeResize="0"/>
          <p:nvPr/>
        </p:nvPicPr>
        <p:blipFill>
          <a:blip r:embed="rId4">
            <a:alphaModFix/>
          </a:blip>
          <a:stretch>
            <a:fillRect/>
          </a:stretch>
        </p:blipFill>
        <p:spPr>
          <a:xfrm>
            <a:off x="16402437" y="2491738"/>
            <a:ext cx="3898577" cy="10287001"/>
          </a:xfrm>
          <a:prstGeom prst="rect">
            <a:avLst/>
          </a:prstGeom>
          <a:noFill/>
          <a:ln>
            <a:noFill/>
          </a:ln>
        </p:spPr>
      </p:pic>
      <p:pic>
        <p:nvPicPr>
          <p:cNvPr id="286" name="Google Shape;286;p24"/>
          <p:cNvPicPr preferRelativeResize="0"/>
          <p:nvPr/>
        </p:nvPicPr>
        <p:blipFill>
          <a:blip r:embed="rId5">
            <a:alphaModFix/>
          </a:blip>
          <a:stretch>
            <a:fillRect/>
          </a:stretch>
        </p:blipFill>
        <p:spPr>
          <a:xfrm>
            <a:off x="31750" y="1050"/>
            <a:ext cx="9131300" cy="10287000"/>
          </a:xfrm>
          <a:prstGeom prst="rect">
            <a:avLst/>
          </a:prstGeom>
          <a:noFill/>
          <a:ln>
            <a:noFill/>
          </a:ln>
        </p:spPr>
      </p:pic>
      <p:cxnSp>
        <p:nvCxnSpPr>
          <p:cNvPr id="287" name="Google Shape;287;p24"/>
          <p:cNvCxnSpPr/>
          <p:nvPr/>
        </p:nvCxnSpPr>
        <p:spPr>
          <a:xfrm rot="10800000">
            <a:off x="9144000" y="0"/>
            <a:ext cx="19050" cy="10289130"/>
          </a:xfrm>
          <a:prstGeom prst="straightConnector1">
            <a:avLst/>
          </a:prstGeom>
          <a:noFill/>
          <a:ln cap="flat" cmpd="sng" w="19050">
            <a:solidFill>
              <a:srgbClr val="000000"/>
            </a:solidFill>
            <a:prstDash val="solid"/>
            <a:round/>
            <a:headEnd len="sm" w="sm" type="none"/>
            <a:tailEnd len="sm" w="sm" type="none"/>
          </a:ln>
        </p:spPr>
      </p:cxnSp>
      <p:sp>
        <p:nvSpPr>
          <p:cNvPr id="288" name="Google Shape;288;p24"/>
          <p:cNvSpPr txBox="1"/>
          <p:nvPr/>
        </p:nvSpPr>
        <p:spPr>
          <a:xfrm>
            <a:off x="9964511" y="1209675"/>
            <a:ext cx="6466488" cy="12820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TOPIC 3</a:t>
            </a:r>
            <a:endParaRPr/>
          </a:p>
        </p:txBody>
      </p:sp>
      <p:sp>
        <p:nvSpPr>
          <p:cNvPr id="289" name="Google Shape;289;p24"/>
          <p:cNvSpPr txBox="1"/>
          <p:nvPr/>
        </p:nvSpPr>
        <p:spPr>
          <a:xfrm>
            <a:off x="9964511" y="2834867"/>
            <a:ext cx="5270568" cy="445198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cxnSp>
        <p:nvCxnSpPr>
          <p:cNvPr id="290" name="Google Shape;290;p24"/>
          <p:cNvCxnSpPr/>
          <p:nvPr/>
        </p:nvCxnSpPr>
        <p:spPr>
          <a:xfrm flipH="1">
            <a:off x="9153525" y="2501265"/>
            <a:ext cx="9192546" cy="10590"/>
          </a:xfrm>
          <a:prstGeom prst="straightConnector1">
            <a:avLst/>
          </a:prstGeom>
          <a:noFill/>
          <a:ln cap="flat" cmpd="sng" w="19050">
            <a:solidFill>
              <a:srgbClr val="000000"/>
            </a:solidFill>
            <a:prstDash val="solid"/>
            <a:round/>
            <a:headEnd len="sm" w="sm" type="none"/>
            <a:tailEnd len="sm" w="sm" type="none"/>
          </a:ln>
        </p:spPr>
      </p:cxnSp>
      <p:cxnSp>
        <p:nvCxnSpPr>
          <p:cNvPr id="291" name="Google Shape;291;p24"/>
          <p:cNvCxnSpPr/>
          <p:nvPr/>
        </p:nvCxnSpPr>
        <p:spPr>
          <a:xfrm rot="10800000">
            <a:off x="16402424" y="2521398"/>
            <a:ext cx="19050" cy="10289130"/>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2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cxnSp>
        <p:nvCxnSpPr>
          <p:cNvPr id="297" name="Google Shape;297;p25"/>
          <p:cNvCxnSpPr/>
          <p:nvPr/>
        </p:nvCxnSpPr>
        <p:spPr>
          <a:xfrm rot="10800000">
            <a:off x="-82738" y="1019175"/>
            <a:ext cx="18453475" cy="0"/>
          </a:xfrm>
          <a:prstGeom prst="straightConnector1">
            <a:avLst/>
          </a:prstGeom>
          <a:noFill/>
          <a:ln cap="flat" cmpd="sng" w="19050">
            <a:solidFill>
              <a:srgbClr val="000000"/>
            </a:solidFill>
            <a:prstDash val="solid"/>
            <a:round/>
            <a:headEnd len="sm" w="sm" type="none"/>
            <a:tailEnd len="sm" w="sm" type="none"/>
          </a:ln>
        </p:spPr>
      </p:cxnSp>
      <p:cxnSp>
        <p:nvCxnSpPr>
          <p:cNvPr id="298" name="Google Shape;298;p25"/>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sp>
        <p:nvSpPr>
          <p:cNvPr id="299" name="Google Shape;299;p25"/>
          <p:cNvSpPr txBox="1"/>
          <p:nvPr/>
        </p:nvSpPr>
        <p:spPr>
          <a:xfrm>
            <a:off x="572945" y="1209675"/>
            <a:ext cx="6779837"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GALLERY</a:t>
            </a:r>
            <a:endParaRPr/>
          </a:p>
        </p:txBody>
      </p:sp>
      <p:sp>
        <p:nvSpPr>
          <p:cNvPr id="300" name="Google Shape;300;p25"/>
          <p:cNvSpPr txBox="1"/>
          <p:nvPr/>
        </p:nvSpPr>
        <p:spPr>
          <a:xfrm>
            <a:off x="572945" y="2444115"/>
            <a:ext cx="677983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a:t>
            </a:r>
            <a:endParaRPr/>
          </a:p>
        </p:txBody>
      </p:sp>
      <p:pic>
        <p:nvPicPr>
          <p:cNvPr id="301" name="Google Shape;301;p25"/>
          <p:cNvPicPr preferRelativeResize="0"/>
          <p:nvPr/>
        </p:nvPicPr>
        <p:blipFill>
          <a:blip r:embed="rId4">
            <a:alphaModFix/>
          </a:blip>
          <a:stretch>
            <a:fillRect/>
          </a:stretch>
        </p:blipFill>
        <p:spPr>
          <a:xfrm>
            <a:off x="4434046" y="6566496"/>
            <a:ext cx="3129314" cy="4061450"/>
          </a:xfrm>
          <a:prstGeom prst="rect">
            <a:avLst/>
          </a:prstGeom>
          <a:noFill/>
          <a:ln>
            <a:noFill/>
          </a:ln>
        </p:spPr>
      </p:pic>
      <p:pic>
        <p:nvPicPr>
          <p:cNvPr id="302" name="Google Shape;302;p25"/>
          <p:cNvPicPr preferRelativeResize="0"/>
          <p:nvPr/>
        </p:nvPicPr>
        <p:blipFill>
          <a:blip r:embed="rId5">
            <a:alphaModFix/>
          </a:blip>
          <a:stretch>
            <a:fillRect/>
          </a:stretch>
        </p:blipFill>
        <p:spPr>
          <a:xfrm>
            <a:off x="2667475" y="3995100"/>
            <a:ext cx="2711723" cy="4061449"/>
          </a:xfrm>
          <a:prstGeom prst="rect">
            <a:avLst/>
          </a:prstGeom>
          <a:noFill/>
          <a:ln>
            <a:noFill/>
          </a:ln>
        </p:spPr>
      </p:pic>
      <p:pic>
        <p:nvPicPr>
          <p:cNvPr id="303" name="Google Shape;303;p25"/>
          <p:cNvPicPr preferRelativeResize="0"/>
          <p:nvPr/>
        </p:nvPicPr>
        <p:blipFill>
          <a:blip r:embed="rId6">
            <a:alphaModFix/>
          </a:blip>
          <a:stretch>
            <a:fillRect/>
          </a:stretch>
        </p:blipFill>
        <p:spPr>
          <a:xfrm>
            <a:off x="572950" y="6011875"/>
            <a:ext cx="2976650" cy="4464975"/>
          </a:xfrm>
          <a:prstGeom prst="rect">
            <a:avLst/>
          </a:prstGeom>
          <a:noFill/>
          <a:ln>
            <a:noFill/>
          </a:ln>
        </p:spPr>
      </p:pic>
      <p:pic>
        <p:nvPicPr>
          <p:cNvPr id="304" name="Google Shape;304;p25"/>
          <p:cNvPicPr preferRelativeResize="0"/>
          <p:nvPr/>
        </p:nvPicPr>
        <p:blipFill>
          <a:blip r:embed="rId7">
            <a:alphaModFix/>
          </a:blip>
          <a:stretch>
            <a:fillRect/>
          </a:stretch>
        </p:blipFill>
        <p:spPr>
          <a:xfrm>
            <a:off x="10417400" y="3995101"/>
            <a:ext cx="3484225" cy="5220186"/>
          </a:xfrm>
          <a:prstGeom prst="rect">
            <a:avLst/>
          </a:prstGeom>
          <a:noFill/>
          <a:ln>
            <a:noFill/>
          </a:ln>
        </p:spPr>
      </p:pic>
      <p:pic>
        <p:nvPicPr>
          <p:cNvPr id="305" name="Google Shape;305;p25"/>
          <p:cNvPicPr preferRelativeResize="0"/>
          <p:nvPr/>
        </p:nvPicPr>
        <p:blipFill>
          <a:blip r:embed="rId8">
            <a:alphaModFix/>
          </a:blip>
          <a:stretch>
            <a:fillRect/>
          </a:stretch>
        </p:blipFill>
        <p:spPr>
          <a:xfrm>
            <a:off x="13277525" y="1019175"/>
            <a:ext cx="5555015" cy="4061450"/>
          </a:xfrm>
          <a:prstGeom prst="rect">
            <a:avLst/>
          </a:prstGeom>
          <a:noFill/>
          <a:ln>
            <a:noFill/>
          </a:ln>
        </p:spPr>
      </p:pic>
      <p:pic>
        <p:nvPicPr>
          <p:cNvPr id="306" name="Google Shape;306;p25"/>
          <p:cNvPicPr preferRelativeResize="0"/>
          <p:nvPr/>
        </p:nvPicPr>
        <p:blipFill>
          <a:blip r:embed="rId9">
            <a:alphaModFix/>
          </a:blip>
          <a:stretch>
            <a:fillRect/>
          </a:stretch>
        </p:blipFill>
        <p:spPr>
          <a:xfrm>
            <a:off x="8263500" y="1028700"/>
            <a:ext cx="3484225" cy="5226324"/>
          </a:xfrm>
          <a:prstGeom prst="rect">
            <a:avLst/>
          </a:prstGeom>
          <a:noFill/>
          <a:ln>
            <a:noFill/>
          </a:ln>
        </p:spPr>
      </p:pic>
      <p:pic>
        <p:nvPicPr>
          <p:cNvPr id="307" name="Google Shape;307;p25"/>
          <p:cNvPicPr preferRelativeResize="0"/>
          <p:nvPr/>
        </p:nvPicPr>
        <p:blipFill>
          <a:blip r:embed="rId10">
            <a:alphaModFix/>
          </a:blip>
          <a:stretch>
            <a:fillRect/>
          </a:stretch>
        </p:blipFill>
        <p:spPr>
          <a:xfrm>
            <a:off x="14632024" y="6108825"/>
            <a:ext cx="5125850" cy="2674350"/>
          </a:xfrm>
          <a:prstGeom prst="rect">
            <a:avLst/>
          </a:prstGeom>
          <a:noFill/>
          <a:ln>
            <a:noFill/>
          </a:ln>
        </p:spPr>
      </p:pic>
    </p:spTree>
  </p:cSld>
  <p:clrMapOvr>
    <a:masterClrMapping/>
  </p:clrMapOvr>
  <p:transition>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sp>
        <p:nvSpPr>
          <p:cNvPr id="312" name="Google Shape;312;p2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313" name="Google Shape;313;p26"/>
          <p:cNvPicPr preferRelativeResize="0"/>
          <p:nvPr/>
        </p:nvPicPr>
        <p:blipFill>
          <a:blip r:embed="rId4">
            <a:alphaModFix/>
          </a:blip>
          <a:stretch>
            <a:fillRect/>
          </a:stretch>
        </p:blipFill>
        <p:spPr>
          <a:xfrm>
            <a:off x="13444625" y="2501275"/>
            <a:ext cx="4286225" cy="3664849"/>
          </a:xfrm>
          <a:prstGeom prst="rect">
            <a:avLst/>
          </a:prstGeom>
          <a:noFill/>
          <a:ln>
            <a:noFill/>
          </a:ln>
        </p:spPr>
      </p:pic>
      <p:pic>
        <p:nvPicPr>
          <p:cNvPr id="314" name="Google Shape;314;p26"/>
          <p:cNvPicPr preferRelativeResize="0"/>
          <p:nvPr/>
        </p:nvPicPr>
        <p:blipFill>
          <a:blip r:embed="rId5">
            <a:alphaModFix/>
          </a:blip>
          <a:stretch>
            <a:fillRect/>
          </a:stretch>
        </p:blipFill>
        <p:spPr>
          <a:xfrm>
            <a:off x="9136025" y="2501275"/>
            <a:ext cx="4308550" cy="3683938"/>
          </a:xfrm>
          <a:prstGeom prst="rect">
            <a:avLst/>
          </a:prstGeom>
          <a:noFill/>
          <a:ln>
            <a:noFill/>
          </a:ln>
        </p:spPr>
      </p:pic>
      <p:pic>
        <p:nvPicPr>
          <p:cNvPr id="315" name="Google Shape;315;p26"/>
          <p:cNvPicPr preferRelativeResize="0"/>
          <p:nvPr/>
        </p:nvPicPr>
        <p:blipFill>
          <a:blip r:embed="rId6">
            <a:alphaModFix/>
          </a:blip>
          <a:stretch>
            <a:fillRect/>
          </a:stretch>
        </p:blipFill>
        <p:spPr>
          <a:xfrm>
            <a:off x="4849750" y="2501275"/>
            <a:ext cx="4286225" cy="3664849"/>
          </a:xfrm>
          <a:prstGeom prst="rect">
            <a:avLst/>
          </a:prstGeom>
          <a:noFill/>
          <a:ln>
            <a:noFill/>
          </a:ln>
        </p:spPr>
      </p:pic>
      <p:pic>
        <p:nvPicPr>
          <p:cNvPr id="316" name="Google Shape;316;p26"/>
          <p:cNvPicPr preferRelativeResize="0"/>
          <p:nvPr/>
        </p:nvPicPr>
        <p:blipFill>
          <a:blip r:embed="rId7">
            <a:alphaModFix/>
          </a:blip>
          <a:stretch>
            <a:fillRect/>
          </a:stretch>
        </p:blipFill>
        <p:spPr>
          <a:xfrm>
            <a:off x="563475" y="2507525"/>
            <a:ext cx="4286225" cy="3664845"/>
          </a:xfrm>
          <a:prstGeom prst="rect">
            <a:avLst/>
          </a:prstGeom>
          <a:noFill/>
          <a:ln>
            <a:noFill/>
          </a:ln>
        </p:spPr>
      </p:pic>
      <p:cxnSp>
        <p:nvCxnSpPr>
          <p:cNvPr id="317" name="Google Shape;317;p26"/>
          <p:cNvCxnSpPr/>
          <p:nvPr/>
        </p:nvCxnSpPr>
        <p:spPr>
          <a:xfrm rot="10800000">
            <a:off x="563420" y="556957"/>
            <a:ext cx="0" cy="9190763"/>
          </a:xfrm>
          <a:prstGeom prst="straightConnector1">
            <a:avLst/>
          </a:prstGeom>
          <a:noFill/>
          <a:ln cap="flat" cmpd="sng" w="19050">
            <a:solidFill>
              <a:srgbClr val="000000"/>
            </a:solidFill>
            <a:prstDash val="solid"/>
            <a:round/>
            <a:headEnd len="sm" w="sm" type="none"/>
            <a:tailEnd len="sm" w="sm" type="none"/>
          </a:ln>
        </p:spPr>
      </p:cxnSp>
      <p:cxnSp>
        <p:nvCxnSpPr>
          <p:cNvPr id="318" name="Google Shape;318;p26"/>
          <p:cNvCxnSpPr/>
          <p:nvPr/>
        </p:nvCxnSpPr>
        <p:spPr>
          <a:xfrm rot="10800000">
            <a:off x="559610" y="563420"/>
            <a:ext cx="17173938" cy="0"/>
          </a:xfrm>
          <a:prstGeom prst="straightConnector1">
            <a:avLst/>
          </a:prstGeom>
          <a:noFill/>
          <a:ln cap="flat" cmpd="sng" w="19050">
            <a:solidFill>
              <a:srgbClr val="000000"/>
            </a:solidFill>
            <a:prstDash val="solid"/>
            <a:round/>
            <a:headEnd len="sm" w="sm" type="none"/>
            <a:tailEnd len="sm" w="sm" type="none"/>
          </a:ln>
        </p:spPr>
      </p:cxnSp>
      <p:cxnSp>
        <p:nvCxnSpPr>
          <p:cNvPr id="319" name="Google Shape;319;p26"/>
          <p:cNvCxnSpPr/>
          <p:nvPr/>
        </p:nvCxnSpPr>
        <p:spPr>
          <a:xfrm rot="10800000">
            <a:off x="17724580" y="562078"/>
            <a:ext cx="0" cy="9185643"/>
          </a:xfrm>
          <a:prstGeom prst="straightConnector1">
            <a:avLst/>
          </a:prstGeom>
          <a:noFill/>
          <a:ln cap="flat" cmpd="sng" w="19050">
            <a:solidFill>
              <a:srgbClr val="000000"/>
            </a:solidFill>
            <a:prstDash val="solid"/>
            <a:round/>
            <a:headEnd len="sm" w="sm" type="none"/>
            <a:tailEnd len="sm" w="sm" type="none"/>
          </a:ln>
        </p:spPr>
      </p:cxnSp>
      <p:cxnSp>
        <p:nvCxnSpPr>
          <p:cNvPr id="320" name="Google Shape;320;p26"/>
          <p:cNvCxnSpPr/>
          <p:nvPr/>
        </p:nvCxnSpPr>
        <p:spPr>
          <a:xfrm rot="10800000">
            <a:off x="554828" y="9738196"/>
            <a:ext cx="17179277" cy="0"/>
          </a:xfrm>
          <a:prstGeom prst="straightConnector1">
            <a:avLst/>
          </a:prstGeom>
          <a:noFill/>
          <a:ln cap="flat" cmpd="sng" w="19050">
            <a:solidFill>
              <a:srgbClr val="000000"/>
            </a:solidFill>
            <a:prstDash val="solid"/>
            <a:round/>
            <a:headEnd len="sm" w="sm" type="none"/>
            <a:tailEnd len="sm" w="sm" type="none"/>
          </a:ln>
        </p:spPr>
      </p:cxnSp>
      <p:cxnSp>
        <p:nvCxnSpPr>
          <p:cNvPr id="321" name="Google Shape;321;p26"/>
          <p:cNvCxnSpPr/>
          <p:nvPr/>
        </p:nvCxnSpPr>
        <p:spPr>
          <a:xfrm rot="10800000">
            <a:off x="560167" y="2501265"/>
            <a:ext cx="17173938" cy="0"/>
          </a:xfrm>
          <a:prstGeom prst="straightConnector1">
            <a:avLst/>
          </a:prstGeom>
          <a:noFill/>
          <a:ln cap="flat" cmpd="sng" w="19050">
            <a:solidFill>
              <a:srgbClr val="000000"/>
            </a:solidFill>
            <a:prstDash val="solid"/>
            <a:round/>
            <a:headEnd len="sm" w="sm" type="none"/>
            <a:tailEnd len="sm" w="sm" type="none"/>
          </a:ln>
        </p:spPr>
      </p:cxnSp>
      <p:cxnSp>
        <p:nvCxnSpPr>
          <p:cNvPr id="322" name="Google Shape;322;p26"/>
          <p:cNvCxnSpPr/>
          <p:nvPr/>
        </p:nvCxnSpPr>
        <p:spPr>
          <a:xfrm flipH="1" rot="10800000">
            <a:off x="9134475" y="2501265"/>
            <a:ext cx="12661" cy="7246439"/>
          </a:xfrm>
          <a:prstGeom prst="straightConnector1">
            <a:avLst/>
          </a:prstGeom>
          <a:noFill/>
          <a:ln cap="flat" cmpd="sng" w="19050">
            <a:solidFill>
              <a:srgbClr val="000000"/>
            </a:solidFill>
            <a:prstDash val="solid"/>
            <a:round/>
            <a:headEnd len="sm" w="sm" type="none"/>
            <a:tailEnd len="sm" w="sm" type="none"/>
          </a:ln>
        </p:spPr>
      </p:cxnSp>
      <p:cxnSp>
        <p:nvCxnSpPr>
          <p:cNvPr id="323" name="Google Shape;323;p26"/>
          <p:cNvCxnSpPr/>
          <p:nvPr/>
        </p:nvCxnSpPr>
        <p:spPr>
          <a:xfrm flipH="1" rot="10800000">
            <a:off x="13431911" y="2510790"/>
            <a:ext cx="12661" cy="7236914"/>
          </a:xfrm>
          <a:prstGeom prst="straightConnector1">
            <a:avLst/>
          </a:prstGeom>
          <a:noFill/>
          <a:ln cap="flat" cmpd="sng" w="19050">
            <a:solidFill>
              <a:srgbClr val="000000"/>
            </a:solidFill>
            <a:prstDash val="solid"/>
            <a:round/>
            <a:headEnd len="sm" w="sm" type="none"/>
            <a:tailEnd len="sm" w="sm" type="none"/>
          </a:ln>
        </p:spPr>
      </p:cxnSp>
      <p:cxnSp>
        <p:nvCxnSpPr>
          <p:cNvPr id="324" name="Google Shape;324;p26"/>
          <p:cNvCxnSpPr/>
          <p:nvPr/>
        </p:nvCxnSpPr>
        <p:spPr>
          <a:xfrm flipH="1" rot="10800000">
            <a:off x="4837000" y="2510790"/>
            <a:ext cx="22186" cy="7236914"/>
          </a:xfrm>
          <a:prstGeom prst="straightConnector1">
            <a:avLst/>
          </a:prstGeom>
          <a:noFill/>
          <a:ln cap="flat" cmpd="sng" w="19050">
            <a:solidFill>
              <a:srgbClr val="000000"/>
            </a:solidFill>
            <a:prstDash val="solid"/>
            <a:round/>
            <a:headEnd len="sm" w="sm" type="none"/>
            <a:tailEnd len="sm" w="sm" type="none"/>
          </a:ln>
        </p:spPr>
      </p:cxnSp>
      <p:cxnSp>
        <p:nvCxnSpPr>
          <p:cNvPr id="325" name="Google Shape;325;p26"/>
          <p:cNvCxnSpPr/>
          <p:nvPr/>
        </p:nvCxnSpPr>
        <p:spPr>
          <a:xfrm rot="10800000">
            <a:off x="553895" y="6178619"/>
            <a:ext cx="17173938" cy="0"/>
          </a:xfrm>
          <a:prstGeom prst="straightConnector1">
            <a:avLst/>
          </a:prstGeom>
          <a:noFill/>
          <a:ln cap="flat" cmpd="sng" w="19050">
            <a:solidFill>
              <a:srgbClr val="000000"/>
            </a:solidFill>
            <a:prstDash val="solid"/>
            <a:round/>
            <a:headEnd len="sm" w="sm" type="none"/>
            <a:tailEnd len="sm" w="sm" type="none"/>
          </a:ln>
        </p:spPr>
      </p:cxnSp>
      <p:sp>
        <p:nvSpPr>
          <p:cNvPr id="326" name="Google Shape;326;p26"/>
          <p:cNvSpPr txBox="1"/>
          <p:nvPr/>
        </p:nvSpPr>
        <p:spPr>
          <a:xfrm>
            <a:off x="1028700" y="891311"/>
            <a:ext cx="162306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THE TEAM</a:t>
            </a:r>
            <a:endParaRPr/>
          </a:p>
        </p:txBody>
      </p:sp>
      <p:sp>
        <p:nvSpPr>
          <p:cNvPr id="327" name="Google Shape;327;p26"/>
          <p:cNvSpPr txBox="1"/>
          <p:nvPr/>
        </p:nvSpPr>
        <p:spPr>
          <a:xfrm>
            <a:off x="1050975"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Jane Doe</a:t>
            </a:r>
            <a:endParaRPr/>
          </a:p>
        </p:txBody>
      </p:sp>
      <p:sp>
        <p:nvSpPr>
          <p:cNvPr id="328" name="Google Shape;328;p26"/>
          <p:cNvSpPr txBox="1"/>
          <p:nvPr/>
        </p:nvSpPr>
        <p:spPr>
          <a:xfrm>
            <a:off x="1082686"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Director</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their expertise here.</a:t>
            </a:r>
            <a:endParaRPr/>
          </a:p>
        </p:txBody>
      </p:sp>
      <p:sp>
        <p:nvSpPr>
          <p:cNvPr id="329" name="Google Shape;329;p26"/>
          <p:cNvSpPr txBox="1"/>
          <p:nvPr/>
        </p:nvSpPr>
        <p:spPr>
          <a:xfrm>
            <a:off x="5344961"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Jane Doe</a:t>
            </a:r>
            <a:endParaRPr/>
          </a:p>
        </p:txBody>
      </p:sp>
      <p:sp>
        <p:nvSpPr>
          <p:cNvPr id="330" name="Google Shape;330;p26"/>
          <p:cNvSpPr txBox="1"/>
          <p:nvPr/>
        </p:nvSpPr>
        <p:spPr>
          <a:xfrm>
            <a:off x="5376671"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Marketing</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their expertise here.</a:t>
            </a:r>
            <a:endParaRPr/>
          </a:p>
        </p:txBody>
      </p:sp>
      <p:sp>
        <p:nvSpPr>
          <p:cNvPr id="331" name="Google Shape;331;p26"/>
          <p:cNvSpPr txBox="1"/>
          <p:nvPr/>
        </p:nvSpPr>
        <p:spPr>
          <a:xfrm>
            <a:off x="9642436"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John Doe</a:t>
            </a:r>
            <a:endParaRPr/>
          </a:p>
        </p:txBody>
      </p:sp>
      <p:sp>
        <p:nvSpPr>
          <p:cNvPr id="332" name="Google Shape;332;p26"/>
          <p:cNvSpPr txBox="1"/>
          <p:nvPr/>
        </p:nvSpPr>
        <p:spPr>
          <a:xfrm>
            <a:off x="9674146"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Sales</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their expertise here.</a:t>
            </a:r>
            <a:endParaRPr/>
          </a:p>
        </p:txBody>
      </p:sp>
      <p:sp>
        <p:nvSpPr>
          <p:cNvPr id="333" name="Google Shape;333;p26"/>
          <p:cNvSpPr txBox="1"/>
          <p:nvPr/>
        </p:nvSpPr>
        <p:spPr>
          <a:xfrm>
            <a:off x="13930346" y="6350069"/>
            <a:ext cx="3298470"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Jane Doe</a:t>
            </a:r>
            <a:endParaRPr/>
          </a:p>
        </p:txBody>
      </p:sp>
      <p:sp>
        <p:nvSpPr>
          <p:cNvPr id="334" name="Google Shape;334;p26"/>
          <p:cNvSpPr txBox="1"/>
          <p:nvPr/>
        </p:nvSpPr>
        <p:spPr>
          <a:xfrm>
            <a:off x="13962057" y="6849814"/>
            <a:ext cx="3266760" cy="148018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PR</a:t>
            </a:r>
            <a:endParaRPr/>
          </a:p>
          <a:p>
            <a:pPr indent="0" lvl="0" marL="0" marR="0" rtl="0" algn="ctr">
              <a:lnSpc>
                <a:spcPct val="140000"/>
              </a:lnSpc>
              <a:spcBef>
                <a:spcPts val="0"/>
              </a:spcBef>
              <a:spcAft>
                <a:spcPts val="0"/>
              </a:spcAft>
              <a:buNone/>
            </a:pPr>
            <a:r>
              <a:t/>
            </a:r>
            <a:endParaRPr b="0" i="0" sz="21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their expertise here.</a:t>
            </a:r>
            <a:endParaRPr/>
          </a:p>
        </p:txBody>
      </p:sp>
    </p:spTree>
  </p:cSld>
  <p:clrMapOvr>
    <a:masterClrMapping/>
  </p:clrMapOvr>
  <p:transition>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8" name="Shape 338"/>
        <p:cNvGrpSpPr/>
        <p:nvPr/>
      </p:nvGrpSpPr>
      <p:grpSpPr>
        <a:xfrm>
          <a:off x="0" y="0"/>
          <a:ext cx="0" cy="0"/>
          <a:chOff x="0" y="0"/>
          <a:chExt cx="0" cy="0"/>
        </a:xfrm>
      </p:grpSpPr>
      <p:sp>
        <p:nvSpPr>
          <p:cNvPr id="339" name="Google Shape;339;p2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340" name="Google Shape;340;p27"/>
          <p:cNvPicPr preferRelativeResize="0"/>
          <p:nvPr/>
        </p:nvPicPr>
        <p:blipFill rotWithShape="1">
          <a:blip r:embed="rId4">
            <a:alphaModFix/>
          </a:blip>
          <a:srcRect b="0" l="10770" r="7734" t="0"/>
          <a:stretch/>
        </p:blipFill>
        <p:spPr>
          <a:xfrm>
            <a:off x="5728909" y="0"/>
            <a:ext cx="12559091" cy="10287000"/>
          </a:xfrm>
          <a:prstGeom prst="rect">
            <a:avLst/>
          </a:prstGeom>
          <a:noFill/>
          <a:ln>
            <a:noFill/>
          </a:ln>
        </p:spPr>
      </p:pic>
      <p:cxnSp>
        <p:nvCxnSpPr>
          <p:cNvPr id="341" name="Google Shape;341;p27"/>
          <p:cNvCxnSpPr/>
          <p:nvPr/>
        </p:nvCxnSpPr>
        <p:spPr>
          <a:xfrm rot="10800000">
            <a:off x="5719384" y="-723900"/>
            <a:ext cx="0" cy="11347275"/>
          </a:xfrm>
          <a:prstGeom prst="straightConnector1">
            <a:avLst/>
          </a:prstGeom>
          <a:noFill/>
          <a:ln cap="flat" cmpd="sng" w="19050">
            <a:solidFill>
              <a:srgbClr val="000000"/>
            </a:solidFill>
            <a:prstDash val="solid"/>
            <a:round/>
            <a:headEnd len="sm" w="sm" type="none"/>
            <a:tailEnd len="sm" w="sm" type="none"/>
          </a:ln>
        </p:spPr>
      </p:cxnSp>
      <p:cxnSp>
        <p:nvCxnSpPr>
          <p:cNvPr id="342" name="Google Shape;342;p27"/>
          <p:cNvCxnSpPr/>
          <p:nvPr/>
        </p:nvCxnSpPr>
        <p:spPr>
          <a:xfrm rot="10800000">
            <a:off x="5165488" y="-723926"/>
            <a:ext cx="0" cy="11166144"/>
          </a:xfrm>
          <a:prstGeom prst="straightConnector1">
            <a:avLst/>
          </a:prstGeom>
          <a:noFill/>
          <a:ln cap="flat" cmpd="sng" w="19050">
            <a:solidFill>
              <a:srgbClr val="000000"/>
            </a:solidFill>
            <a:prstDash val="solid"/>
            <a:round/>
            <a:headEnd len="sm" w="sm" type="none"/>
            <a:tailEnd len="sm" w="sm" type="none"/>
          </a:ln>
        </p:spPr>
      </p:cxnSp>
      <p:pic>
        <p:nvPicPr>
          <p:cNvPr id="343" name="Google Shape;343;p27"/>
          <p:cNvPicPr preferRelativeResize="0"/>
          <p:nvPr/>
        </p:nvPicPr>
        <p:blipFill rotWithShape="1">
          <a:blip r:embed="rId4">
            <a:alphaModFix/>
          </a:blip>
          <a:srcRect b="0" l="43918" r="22624" t="0"/>
          <a:stretch/>
        </p:blipFill>
        <p:spPr>
          <a:xfrm>
            <a:off x="0" y="0"/>
            <a:ext cx="5155963" cy="10287000"/>
          </a:xfrm>
          <a:prstGeom prst="rect">
            <a:avLst/>
          </a:prstGeom>
          <a:noFill/>
          <a:ln>
            <a:noFill/>
          </a:ln>
        </p:spPr>
      </p:pic>
      <p:sp>
        <p:nvSpPr>
          <p:cNvPr id="344" name="Google Shape;344;p27"/>
          <p:cNvSpPr txBox="1"/>
          <p:nvPr/>
        </p:nvSpPr>
        <p:spPr>
          <a:xfrm rot="-5400000">
            <a:off x="-4145442" y="3127738"/>
            <a:ext cx="19128132"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A picture is worth a thousand words    A picture is worth a thousand words    A picture is worth a thousand words A picture is worth a thousand words</a:t>
            </a:r>
            <a:endParaRPr/>
          </a:p>
        </p:txBody>
      </p:sp>
    </p:spTree>
  </p:cSld>
  <p:clrMapOvr>
    <a:masterClrMapping/>
  </p:clrMapOvr>
  <p:transition>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8" name="Shape 348"/>
        <p:cNvGrpSpPr/>
        <p:nvPr/>
      </p:nvGrpSpPr>
      <p:grpSpPr>
        <a:xfrm>
          <a:off x="0" y="0"/>
          <a:ext cx="0" cy="0"/>
          <a:chOff x="0" y="0"/>
          <a:chExt cx="0" cy="0"/>
        </a:xfrm>
      </p:grpSpPr>
      <p:sp>
        <p:nvSpPr>
          <p:cNvPr id="349" name="Google Shape;349;p2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350" name="Google Shape;350;p28"/>
          <p:cNvPicPr preferRelativeResize="0"/>
          <p:nvPr/>
        </p:nvPicPr>
        <p:blipFill rotWithShape="1">
          <a:blip r:embed="rId4">
            <a:alphaModFix/>
          </a:blip>
          <a:srcRect b="1535" l="0" r="0" t="1536"/>
          <a:stretch/>
        </p:blipFill>
        <p:spPr>
          <a:xfrm>
            <a:off x="11036942" y="553895"/>
            <a:ext cx="6677110" cy="9714055"/>
          </a:xfrm>
          <a:prstGeom prst="rect">
            <a:avLst/>
          </a:prstGeom>
          <a:noFill/>
          <a:ln>
            <a:noFill/>
          </a:ln>
        </p:spPr>
      </p:pic>
      <p:cxnSp>
        <p:nvCxnSpPr>
          <p:cNvPr id="351" name="Google Shape;351;p28"/>
          <p:cNvCxnSpPr/>
          <p:nvPr/>
        </p:nvCxnSpPr>
        <p:spPr>
          <a:xfrm rot="10800000">
            <a:off x="563420" y="-45048"/>
            <a:ext cx="0" cy="10377096"/>
          </a:xfrm>
          <a:prstGeom prst="straightConnector1">
            <a:avLst/>
          </a:prstGeom>
          <a:noFill/>
          <a:ln cap="flat" cmpd="sng" w="19050">
            <a:solidFill>
              <a:srgbClr val="FFFAF1"/>
            </a:solidFill>
            <a:prstDash val="solid"/>
            <a:round/>
            <a:headEnd len="sm" w="sm" type="none"/>
            <a:tailEnd len="sm" w="sm" type="none"/>
          </a:ln>
        </p:spPr>
      </p:cxnSp>
      <p:cxnSp>
        <p:nvCxnSpPr>
          <p:cNvPr id="352" name="Google Shape;352;p28"/>
          <p:cNvCxnSpPr/>
          <p:nvPr/>
        </p:nvCxnSpPr>
        <p:spPr>
          <a:xfrm rot="10800000">
            <a:off x="17724580" y="553895"/>
            <a:ext cx="0" cy="9747721"/>
          </a:xfrm>
          <a:prstGeom prst="straightConnector1">
            <a:avLst/>
          </a:prstGeom>
          <a:noFill/>
          <a:ln cap="flat" cmpd="sng" w="19050">
            <a:solidFill>
              <a:srgbClr val="FFFAF1"/>
            </a:solidFill>
            <a:prstDash val="solid"/>
            <a:round/>
            <a:headEnd len="sm" w="sm" type="none"/>
            <a:tailEnd len="sm" w="sm" type="none"/>
          </a:ln>
        </p:spPr>
      </p:cxnSp>
      <p:cxnSp>
        <p:nvCxnSpPr>
          <p:cNvPr id="353" name="Google Shape;353;p28"/>
          <p:cNvCxnSpPr/>
          <p:nvPr/>
        </p:nvCxnSpPr>
        <p:spPr>
          <a:xfrm rot="10800000">
            <a:off x="566690" y="563420"/>
            <a:ext cx="17147361" cy="0"/>
          </a:xfrm>
          <a:prstGeom prst="straightConnector1">
            <a:avLst/>
          </a:prstGeom>
          <a:noFill/>
          <a:ln cap="flat" cmpd="sng" w="19050">
            <a:solidFill>
              <a:srgbClr val="FFFAF1"/>
            </a:solidFill>
            <a:prstDash val="solid"/>
            <a:round/>
            <a:headEnd len="sm" w="sm" type="none"/>
            <a:tailEnd len="sm" w="sm" type="none"/>
          </a:ln>
        </p:spPr>
      </p:cxnSp>
      <p:cxnSp>
        <p:nvCxnSpPr>
          <p:cNvPr id="354" name="Google Shape;354;p28"/>
          <p:cNvCxnSpPr/>
          <p:nvPr/>
        </p:nvCxnSpPr>
        <p:spPr>
          <a:xfrm rot="10800000">
            <a:off x="11027417" y="-109146"/>
            <a:ext cx="0" cy="10377096"/>
          </a:xfrm>
          <a:prstGeom prst="straightConnector1">
            <a:avLst/>
          </a:prstGeom>
          <a:noFill/>
          <a:ln cap="flat" cmpd="sng" w="19050">
            <a:solidFill>
              <a:srgbClr val="FFFAF1"/>
            </a:solidFill>
            <a:prstDash val="solid"/>
            <a:round/>
            <a:headEnd len="sm" w="sm" type="none"/>
            <a:tailEnd len="sm" w="sm" type="none"/>
          </a:ln>
        </p:spPr>
      </p:cxnSp>
      <p:cxnSp>
        <p:nvCxnSpPr>
          <p:cNvPr id="355" name="Google Shape;355;p28"/>
          <p:cNvCxnSpPr/>
          <p:nvPr/>
        </p:nvCxnSpPr>
        <p:spPr>
          <a:xfrm rot="10800000">
            <a:off x="4041866" y="-84032"/>
            <a:ext cx="0" cy="656977"/>
          </a:xfrm>
          <a:prstGeom prst="straightConnector1">
            <a:avLst/>
          </a:prstGeom>
          <a:noFill/>
          <a:ln cap="flat" cmpd="sng" w="19050">
            <a:solidFill>
              <a:srgbClr val="FFFAF1"/>
            </a:solidFill>
            <a:prstDash val="solid"/>
            <a:round/>
            <a:headEnd len="sm" w="sm" type="none"/>
            <a:tailEnd len="sm" w="sm" type="none"/>
          </a:ln>
        </p:spPr>
      </p:cxnSp>
      <p:cxnSp>
        <p:nvCxnSpPr>
          <p:cNvPr id="356" name="Google Shape;356;p28"/>
          <p:cNvCxnSpPr/>
          <p:nvPr/>
        </p:nvCxnSpPr>
        <p:spPr>
          <a:xfrm rot="10800000">
            <a:off x="7529921" y="-84032"/>
            <a:ext cx="0" cy="656977"/>
          </a:xfrm>
          <a:prstGeom prst="straightConnector1">
            <a:avLst/>
          </a:prstGeom>
          <a:noFill/>
          <a:ln cap="flat" cmpd="sng" w="19050">
            <a:solidFill>
              <a:srgbClr val="FFFAF1"/>
            </a:solidFill>
            <a:prstDash val="solid"/>
            <a:round/>
            <a:headEnd len="sm" w="sm" type="none"/>
            <a:tailEnd len="sm" w="sm" type="none"/>
          </a:ln>
        </p:spPr>
      </p:cxnSp>
      <p:grpSp>
        <p:nvGrpSpPr>
          <p:cNvPr id="357" name="Google Shape;357;p28"/>
          <p:cNvGrpSpPr/>
          <p:nvPr/>
        </p:nvGrpSpPr>
        <p:grpSpPr>
          <a:xfrm>
            <a:off x="881317" y="2375619"/>
            <a:ext cx="7679157" cy="5535763"/>
            <a:chOff x="76200" y="0"/>
            <a:chExt cx="2022494" cy="1457979"/>
          </a:xfrm>
        </p:grpSpPr>
        <p:sp>
          <p:nvSpPr>
            <p:cNvPr id="358" name="Google Shape;358;p28"/>
            <p:cNvSpPr/>
            <p:nvPr/>
          </p:nvSpPr>
          <p:spPr>
            <a:xfrm>
              <a:off x="647221" y="0"/>
              <a:ext cx="1451473" cy="1457979"/>
            </a:xfrm>
            <a:custGeom>
              <a:rect b="b" l="l" r="r" t="t"/>
              <a:pathLst>
                <a:path extrusionOk="0" h="1457979" w="1451473">
                  <a:moveTo>
                    <a:pt x="725737" y="0"/>
                  </a:moveTo>
                  <a:lnTo>
                    <a:pt x="725737" y="0"/>
                  </a:lnTo>
                  <a:cubicBezTo>
                    <a:pt x="1127074" y="1795"/>
                    <a:pt x="1451473" y="327648"/>
                    <a:pt x="1451473" y="728989"/>
                  </a:cubicBezTo>
                  <a:cubicBezTo>
                    <a:pt x="1451473" y="1130331"/>
                    <a:pt x="1127074" y="1456184"/>
                    <a:pt x="725737" y="1457979"/>
                  </a:cubicBezTo>
                  <a:cubicBezTo>
                    <a:pt x="324399" y="1456184"/>
                    <a:pt x="0" y="1130331"/>
                    <a:pt x="0" y="728989"/>
                  </a:cubicBezTo>
                  <a:cubicBezTo>
                    <a:pt x="0" y="327648"/>
                    <a:pt x="324399" y="1795"/>
                    <a:pt x="725737" y="0"/>
                  </a:cubicBezTo>
                  <a:close/>
                </a:path>
              </a:pathLst>
            </a:custGeom>
            <a:solidFill>
              <a:srgbClr val="000000">
                <a:alpha val="0"/>
              </a:srgbClr>
            </a:solidFill>
            <a:ln cap="flat" cmpd="sng" w="19050">
              <a:solidFill>
                <a:srgbClr val="FFFAF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9" name="Google Shape;359;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0" name="Google Shape;360;p28"/>
          <p:cNvSpPr txBox="1"/>
          <p:nvPr/>
        </p:nvSpPr>
        <p:spPr>
          <a:xfrm>
            <a:off x="819540" y="4500221"/>
            <a:ext cx="9970806" cy="1094613"/>
          </a:xfrm>
          <a:prstGeom prst="rect">
            <a:avLst/>
          </a:prstGeom>
          <a:noFill/>
          <a:ln>
            <a:noFill/>
          </a:ln>
        </p:spPr>
        <p:txBody>
          <a:bodyPr anchorCtr="0" anchor="t" bIns="0" lIns="0" spcFirstLastPara="1" rIns="0" wrap="square" tIns="0">
            <a:spAutoFit/>
          </a:bodyPr>
          <a:lstStyle/>
          <a:p>
            <a:pPr indent="0" lvl="0" marL="0" marR="0" rtl="0" algn="ctr">
              <a:lnSpc>
                <a:spcPct val="81000"/>
              </a:lnSpc>
              <a:spcBef>
                <a:spcPts val="0"/>
              </a:spcBef>
              <a:spcAft>
                <a:spcPts val="0"/>
              </a:spcAft>
              <a:buNone/>
            </a:pPr>
            <a:r>
              <a:rPr b="1" i="0" lang="en-US" sz="9600" u="none" cap="none" strike="noStrike">
                <a:solidFill>
                  <a:srgbClr val="FFFAF1"/>
                </a:solidFill>
                <a:latin typeface="DM Sans"/>
                <a:ea typeface="DM Sans"/>
                <a:cs typeface="DM Sans"/>
                <a:sym typeface="DM Sans"/>
              </a:rPr>
              <a:t>OUR PROJECTS</a:t>
            </a:r>
            <a:endParaRPr/>
          </a:p>
        </p:txBody>
      </p:sp>
      <p:sp>
        <p:nvSpPr>
          <p:cNvPr id="361" name="Google Shape;361;p28"/>
          <p:cNvSpPr txBox="1"/>
          <p:nvPr/>
        </p:nvSpPr>
        <p:spPr>
          <a:xfrm>
            <a:off x="1120020" y="5661509"/>
            <a:ext cx="935079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a:t>
            </a:r>
            <a:endParaRPr/>
          </a:p>
        </p:txBody>
      </p:sp>
      <p:sp>
        <p:nvSpPr>
          <p:cNvPr id="362" name="Google Shape;362;p28"/>
          <p:cNvSpPr txBox="1"/>
          <p:nvPr/>
        </p:nvSpPr>
        <p:spPr>
          <a:xfrm>
            <a:off x="773832"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Clean</a:t>
            </a:r>
            <a:endParaRPr/>
          </a:p>
        </p:txBody>
      </p:sp>
      <p:sp>
        <p:nvSpPr>
          <p:cNvPr id="363" name="Google Shape;363;p28"/>
          <p:cNvSpPr txBox="1"/>
          <p:nvPr/>
        </p:nvSpPr>
        <p:spPr>
          <a:xfrm>
            <a:off x="426094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Our Projects</a:t>
            </a:r>
            <a:endParaRPr/>
          </a:p>
        </p:txBody>
      </p:sp>
      <p:sp>
        <p:nvSpPr>
          <p:cNvPr id="364" name="Google Shape;364;p28"/>
          <p:cNvSpPr txBox="1"/>
          <p:nvPr/>
        </p:nvSpPr>
        <p:spPr>
          <a:xfrm>
            <a:off x="773947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Minimal</a:t>
            </a:r>
            <a:endParaRPr/>
          </a:p>
        </p:txBody>
      </p:sp>
    </p:spTree>
  </p:cSld>
  <p:clrMapOvr>
    <a:masterClrMapping/>
  </p:clrMapOvr>
  <p:transition>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p2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370" name="Google Shape;370;p29"/>
          <p:cNvPicPr preferRelativeResize="0"/>
          <p:nvPr/>
        </p:nvPicPr>
        <p:blipFill>
          <a:blip r:embed="rId4">
            <a:alphaModFix/>
          </a:blip>
          <a:stretch>
            <a:fillRect/>
          </a:stretch>
        </p:blipFill>
        <p:spPr>
          <a:xfrm>
            <a:off x="11356275" y="556950"/>
            <a:ext cx="6356000" cy="9190776"/>
          </a:xfrm>
          <a:prstGeom prst="rect">
            <a:avLst/>
          </a:prstGeom>
          <a:noFill/>
          <a:ln>
            <a:noFill/>
          </a:ln>
        </p:spPr>
      </p:pic>
      <p:cxnSp>
        <p:nvCxnSpPr>
          <p:cNvPr id="371" name="Google Shape;371;p29"/>
          <p:cNvCxnSpPr/>
          <p:nvPr/>
        </p:nvCxnSpPr>
        <p:spPr>
          <a:xfrm rot="10800000">
            <a:off x="563420" y="556957"/>
            <a:ext cx="0" cy="9190763"/>
          </a:xfrm>
          <a:prstGeom prst="straightConnector1">
            <a:avLst/>
          </a:prstGeom>
          <a:noFill/>
          <a:ln cap="flat" cmpd="sng" w="19050">
            <a:solidFill>
              <a:srgbClr val="FFFAF1"/>
            </a:solidFill>
            <a:prstDash val="solid"/>
            <a:round/>
            <a:headEnd len="sm" w="sm" type="none"/>
            <a:tailEnd len="sm" w="sm" type="none"/>
          </a:ln>
        </p:spPr>
      </p:cxnSp>
      <p:cxnSp>
        <p:nvCxnSpPr>
          <p:cNvPr id="372" name="Google Shape;372;p29"/>
          <p:cNvCxnSpPr/>
          <p:nvPr/>
        </p:nvCxnSpPr>
        <p:spPr>
          <a:xfrm rot="10800000">
            <a:off x="559610" y="563420"/>
            <a:ext cx="17173938" cy="0"/>
          </a:xfrm>
          <a:prstGeom prst="straightConnector1">
            <a:avLst/>
          </a:prstGeom>
          <a:noFill/>
          <a:ln cap="flat" cmpd="sng" w="19050">
            <a:solidFill>
              <a:srgbClr val="FFFAF1"/>
            </a:solidFill>
            <a:prstDash val="solid"/>
            <a:round/>
            <a:headEnd len="sm" w="sm" type="none"/>
            <a:tailEnd len="sm" w="sm" type="none"/>
          </a:ln>
        </p:spPr>
      </p:cxnSp>
      <p:cxnSp>
        <p:nvCxnSpPr>
          <p:cNvPr id="373" name="Google Shape;373;p29"/>
          <p:cNvCxnSpPr/>
          <p:nvPr/>
        </p:nvCxnSpPr>
        <p:spPr>
          <a:xfrm rot="10800000">
            <a:off x="17724580" y="562078"/>
            <a:ext cx="0" cy="9185643"/>
          </a:xfrm>
          <a:prstGeom prst="straightConnector1">
            <a:avLst/>
          </a:prstGeom>
          <a:noFill/>
          <a:ln cap="flat" cmpd="sng" w="19050">
            <a:solidFill>
              <a:srgbClr val="FFFAF1"/>
            </a:solidFill>
            <a:prstDash val="solid"/>
            <a:round/>
            <a:headEnd len="sm" w="sm" type="none"/>
            <a:tailEnd len="sm" w="sm" type="none"/>
          </a:ln>
        </p:spPr>
      </p:cxnSp>
      <p:cxnSp>
        <p:nvCxnSpPr>
          <p:cNvPr id="374" name="Google Shape;374;p29"/>
          <p:cNvCxnSpPr/>
          <p:nvPr/>
        </p:nvCxnSpPr>
        <p:spPr>
          <a:xfrm rot="10800000">
            <a:off x="554828" y="9738196"/>
            <a:ext cx="17179277" cy="0"/>
          </a:xfrm>
          <a:prstGeom prst="straightConnector1">
            <a:avLst/>
          </a:prstGeom>
          <a:noFill/>
          <a:ln cap="flat" cmpd="sng" w="19050">
            <a:solidFill>
              <a:srgbClr val="FFFAF1"/>
            </a:solidFill>
            <a:prstDash val="solid"/>
            <a:round/>
            <a:headEnd len="sm" w="sm" type="none"/>
            <a:tailEnd len="sm" w="sm" type="none"/>
          </a:ln>
        </p:spPr>
      </p:cxnSp>
      <p:cxnSp>
        <p:nvCxnSpPr>
          <p:cNvPr id="375" name="Google Shape;375;p29"/>
          <p:cNvCxnSpPr/>
          <p:nvPr/>
        </p:nvCxnSpPr>
        <p:spPr>
          <a:xfrm rot="10800000">
            <a:off x="11356278" y="560486"/>
            <a:ext cx="0" cy="9158664"/>
          </a:xfrm>
          <a:prstGeom prst="straightConnector1">
            <a:avLst/>
          </a:prstGeom>
          <a:noFill/>
          <a:ln cap="flat" cmpd="sng" w="19050">
            <a:solidFill>
              <a:srgbClr val="FFFAF1"/>
            </a:solidFill>
            <a:prstDash val="solid"/>
            <a:round/>
            <a:headEnd len="sm" w="sm" type="none"/>
            <a:tailEnd len="sm" w="sm" type="none"/>
          </a:ln>
        </p:spPr>
      </p:cxnSp>
      <p:cxnSp>
        <p:nvCxnSpPr>
          <p:cNvPr id="376" name="Google Shape;376;p29"/>
          <p:cNvCxnSpPr/>
          <p:nvPr/>
        </p:nvCxnSpPr>
        <p:spPr>
          <a:xfrm rot="10800000">
            <a:off x="559180" y="2825793"/>
            <a:ext cx="10237315" cy="0"/>
          </a:xfrm>
          <a:prstGeom prst="straightConnector1">
            <a:avLst/>
          </a:prstGeom>
          <a:noFill/>
          <a:ln cap="flat" cmpd="sng" w="19050">
            <a:solidFill>
              <a:srgbClr val="FFFAF1"/>
            </a:solidFill>
            <a:prstDash val="solid"/>
            <a:round/>
            <a:headEnd len="sm" w="sm" type="none"/>
            <a:tailEnd len="sm" w="sm" type="none"/>
          </a:ln>
        </p:spPr>
      </p:cxnSp>
      <p:cxnSp>
        <p:nvCxnSpPr>
          <p:cNvPr id="377" name="Google Shape;377;p29"/>
          <p:cNvCxnSpPr/>
          <p:nvPr/>
        </p:nvCxnSpPr>
        <p:spPr>
          <a:xfrm rot="10800000">
            <a:off x="5662732" y="2816268"/>
            <a:ext cx="0" cy="6895751"/>
          </a:xfrm>
          <a:prstGeom prst="straightConnector1">
            <a:avLst/>
          </a:prstGeom>
          <a:noFill/>
          <a:ln cap="flat" cmpd="sng" w="19050">
            <a:solidFill>
              <a:srgbClr val="FFFAF1"/>
            </a:solidFill>
            <a:prstDash val="solid"/>
            <a:round/>
            <a:headEnd len="sm" w="sm" type="none"/>
            <a:tailEnd len="sm" w="sm" type="none"/>
          </a:ln>
        </p:spPr>
      </p:cxnSp>
      <p:cxnSp>
        <p:nvCxnSpPr>
          <p:cNvPr id="378" name="Google Shape;378;p29"/>
          <p:cNvCxnSpPr/>
          <p:nvPr/>
        </p:nvCxnSpPr>
        <p:spPr>
          <a:xfrm rot="10800000">
            <a:off x="553923" y="6271274"/>
            <a:ext cx="10256886" cy="29770"/>
          </a:xfrm>
          <a:prstGeom prst="straightConnector1">
            <a:avLst/>
          </a:prstGeom>
          <a:noFill/>
          <a:ln cap="flat" cmpd="sng" w="19050">
            <a:solidFill>
              <a:srgbClr val="FFFAF1"/>
            </a:solidFill>
            <a:prstDash val="solid"/>
            <a:round/>
            <a:headEnd len="sm" w="sm" type="none"/>
            <a:tailEnd len="sm" w="sm" type="none"/>
          </a:ln>
        </p:spPr>
      </p:cxnSp>
      <p:sp>
        <p:nvSpPr>
          <p:cNvPr id="379" name="Google Shape;379;p29"/>
          <p:cNvSpPr txBox="1"/>
          <p:nvPr/>
        </p:nvSpPr>
        <p:spPr>
          <a:xfrm>
            <a:off x="1690343" y="1144062"/>
            <a:ext cx="7925728"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PROJECTS</a:t>
            </a:r>
            <a:endParaRPr/>
          </a:p>
        </p:txBody>
      </p:sp>
      <p:sp>
        <p:nvSpPr>
          <p:cNvPr id="380" name="Google Shape;380;p29"/>
          <p:cNvSpPr txBox="1"/>
          <p:nvPr/>
        </p:nvSpPr>
        <p:spPr>
          <a:xfrm>
            <a:off x="661660"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Project 1</a:t>
            </a:r>
            <a:endParaRPr/>
          </a:p>
        </p:txBody>
      </p:sp>
      <p:sp>
        <p:nvSpPr>
          <p:cNvPr id="381" name="Google Shape;381;p29"/>
          <p:cNvSpPr txBox="1"/>
          <p:nvPr/>
        </p:nvSpPr>
        <p:spPr>
          <a:xfrm>
            <a:off x="661660" y="3644992"/>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382" name="Google Shape;382;p29"/>
          <p:cNvSpPr txBox="1"/>
          <p:nvPr/>
        </p:nvSpPr>
        <p:spPr>
          <a:xfrm>
            <a:off x="5767507"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Project 2</a:t>
            </a:r>
            <a:endParaRPr/>
          </a:p>
        </p:txBody>
      </p:sp>
      <p:sp>
        <p:nvSpPr>
          <p:cNvPr id="383" name="Google Shape;383;p29"/>
          <p:cNvSpPr txBox="1"/>
          <p:nvPr/>
        </p:nvSpPr>
        <p:spPr>
          <a:xfrm>
            <a:off x="5767507" y="3729893"/>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384" name="Google Shape;384;p29"/>
          <p:cNvSpPr txBox="1"/>
          <p:nvPr/>
        </p:nvSpPr>
        <p:spPr>
          <a:xfrm>
            <a:off x="694531"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Project 3</a:t>
            </a:r>
            <a:endParaRPr/>
          </a:p>
        </p:txBody>
      </p:sp>
      <p:sp>
        <p:nvSpPr>
          <p:cNvPr id="385" name="Google Shape;385;p29"/>
          <p:cNvSpPr txBox="1"/>
          <p:nvPr/>
        </p:nvSpPr>
        <p:spPr>
          <a:xfrm>
            <a:off x="694531" y="7124639"/>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386" name="Google Shape;386;p29"/>
          <p:cNvSpPr txBox="1"/>
          <p:nvPr/>
        </p:nvSpPr>
        <p:spPr>
          <a:xfrm>
            <a:off x="5800378"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Project 4</a:t>
            </a:r>
            <a:endParaRPr/>
          </a:p>
        </p:txBody>
      </p:sp>
      <p:sp>
        <p:nvSpPr>
          <p:cNvPr id="387" name="Google Shape;387;p29"/>
          <p:cNvSpPr txBox="1"/>
          <p:nvPr/>
        </p:nvSpPr>
        <p:spPr>
          <a:xfrm>
            <a:off x="5800378" y="7209540"/>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cxnSp>
        <p:nvCxnSpPr>
          <p:cNvPr id="388" name="Google Shape;388;p29"/>
          <p:cNvCxnSpPr/>
          <p:nvPr/>
        </p:nvCxnSpPr>
        <p:spPr>
          <a:xfrm rot="10800000">
            <a:off x="10802383" y="560460"/>
            <a:ext cx="0" cy="9168211"/>
          </a:xfrm>
          <a:prstGeom prst="straightConnector1">
            <a:avLst/>
          </a:prstGeom>
          <a:noFill/>
          <a:ln cap="flat" cmpd="sng" w="19050">
            <a:solidFill>
              <a:srgbClr val="FFFAF1"/>
            </a:solidFill>
            <a:prstDash val="solid"/>
            <a:round/>
            <a:headEnd len="sm" w="sm" type="none"/>
            <a:tailEnd len="sm" w="sm" type="none"/>
          </a:ln>
        </p:spPr>
      </p:cxnSp>
    </p:spTree>
  </p:cSld>
  <p:clrMapOvr>
    <a:masterClrMapping/>
  </p:clrMapOvr>
  <p:transition>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3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394" name="Google Shape;394;p30"/>
          <p:cNvPicPr preferRelativeResize="0"/>
          <p:nvPr/>
        </p:nvPicPr>
        <p:blipFill>
          <a:blip r:embed="rId4">
            <a:alphaModFix/>
          </a:blip>
          <a:stretch>
            <a:fillRect/>
          </a:stretch>
        </p:blipFill>
        <p:spPr>
          <a:xfrm>
            <a:off x="3450475" y="5559600"/>
            <a:ext cx="7357967" cy="4727400"/>
          </a:xfrm>
          <a:prstGeom prst="rect">
            <a:avLst/>
          </a:prstGeom>
          <a:noFill/>
          <a:ln>
            <a:noFill/>
          </a:ln>
        </p:spPr>
      </p:pic>
      <p:pic>
        <p:nvPicPr>
          <p:cNvPr id="395" name="Google Shape;395;p30"/>
          <p:cNvPicPr preferRelativeResize="0"/>
          <p:nvPr/>
        </p:nvPicPr>
        <p:blipFill>
          <a:blip r:embed="rId5">
            <a:alphaModFix/>
          </a:blip>
          <a:stretch>
            <a:fillRect/>
          </a:stretch>
        </p:blipFill>
        <p:spPr>
          <a:xfrm>
            <a:off x="-3925" y="0"/>
            <a:ext cx="3454400" cy="10287000"/>
          </a:xfrm>
          <a:prstGeom prst="rect">
            <a:avLst/>
          </a:prstGeom>
          <a:noFill/>
          <a:ln>
            <a:noFill/>
          </a:ln>
        </p:spPr>
      </p:pic>
      <p:cxnSp>
        <p:nvCxnSpPr>
          <p:cNvPr id="396" name="Google Shape;396;p30"/>
          <p:cNvCxnSpPr/>
          <p:nvPr/>
        </p:nvCxnSpPr>
        <p:spPr>
          <a:xfrm rot="10800000">
            <a:off x="3460005" y="-79453"/>
            <a:ext cx="0" cy="10573266"/>
          </a:xfrm>
          <a:prstGeom prst="straightConnector1">
            <a:avLst/>
          </a:prstGeom>
          <a:noFill/>
          <a:ln cap="flat" cmpd="sng" w="19050">
            <a:solidFill>
              <a:srgbClr val="FFFAF1"/>
            </a:solidFill>
            <a:prstDash val="solid"/>
            <a:round/>
            <a:headEnd len="sm" w="sm" type="none"/>
            <a:tailEnd len="sm" w="sm" type="none"/>
          </a:ln>
        </p:spPr>
      </p:cxnSp>
      <p:cxnSp>
        <p:nvCxnSpPr>
          <p:cNvPr id="397" name="Google Shape;397;p30"/>
          <p:cNvCxnSpPr/>
          <p:nvPr/>
        </p:nvCxnSpPr>
        <p:spPr>
          <a:xfrm rot="10800000">
            <a:off x="10841731" y="5216705"/>
            <a:ext cx="17173938" cy="0"/>
          </a:xfrm>
          <a:prstGeom prst="straightConnector1">
            <a:avLst/>
          </a:prstGeom>
          <a:noFill/>
          <a:ln cap="flat" cmpd="sng" w="19050">
            <a:solidFill>
              <a:srgbClr val="FFFAF1"/>
            </a:solidFill>
            <a:prstDash val="solid"/>
            <a:round/>
            <a:headEnd len="sm" w="sm" type="none"/>
            <a:tailEnd len="sm" w="sm" type="none"/>
          </a:ln>
        </p:spPr>
      </p:cxnSp>
      <p:cxnSp>
        <p:nvCxnSpPr>
          <p:cNvPr id="398" name="Google Shape;398;p30"/>
          <p:cNvCxnSpPr/>
          <p:nvPr/>
        </p:nvCxnSpPr>
        <p:spPr>
          <a:xfrm rot="10800000">
            <a:off x="10832206" y="-143133"/>
            <a:ext cx="0" cy="10573266"/>
          </a:xfrm>
          <a:prstGeom prst="straightConnector1">
            <a:avLst/>
          </a:prstGeom>
          <a:noFill/>
          <a:ln cap="flat" cmpd="sng" w="19050">
            <a:solidFill>
              <a:srgbClr val="FFFAF1"/>
            </a:solidFill>
            <a:prstDash val="solid"/>
            <a:round/>
            <a:headEnd len="sm" w="sm" type="none"/>
            <a:tailEnd len="sm" w="sm" type="none"/>
          </a:ln>
        </p:spPr>
      </p:cxnSp>
      <p:cxnSp>
        <p:nvCxnSpPr>
          <p:cNvPr id="399" name="Google Shape;399;p30"/>
          <p:cNvCxnSpPr/>
          <p:nvPr/>
        </p:nvCxnSpPr>
        <p:spPr>
          <a:xfrm rot="10800000">
            <a:off x="10841731" y="2613184"/>
            <a:ext cx="17173938" cy="0"/>
          </a:xfrm>
          <a:prstGeom prst="straightConnector1">
            <a:avLst/>
          </a:prstGeom>
          <a:noFill/>
          <a:ln cap="flat" cmpd="sng" w="19050">
            <a:solidFill>
              <a:srgbClr val="FFFAF1"/>
            </a:solidFill>
            <a:prstDash val="solid"/>
            <a:round/>
            <a:headEnd len="sm" w="sm" type="none"/>
            <a:tailEnd len="sm" w="sm" type="none"/>
          </a:ln>
        </p:spPr>
      </p:cxnSp>
      <p:cxnSp>
        <p:nvCxnSpPr>
          <p:cNvPr id="400" name="Google Shape;400;p30"/>
          <p:cNvCxnSpPr/>
          <p:nvPr/>
        </p:nvCxnSpPr>
        <p:spPr>
          <a:xfrm rot="10800000">
            <a:off x="10841731" y="7839413"/>
            <a:ext cx="17173938" cy="0"/>
          </a:xfrm>
          <a:prstGeom prst="straightConnector1">
            <a:avLst/>
          </a:prstGeom>
          <a:noFill/>
          <a:ln cap="flat" cmpd="sng" w="19050">
            <a:solidFill>
              <a:srgbClr val="FFFAF1"/>
            </a:solidFill>
            <a:prstDash val="solid"/>
            <a:round/>
            <a:headEnd len="sm" w="sm" type="none"/>
            <a:tailEnd len="sm" w="sm" type="none"/>
          </a:ln>
        </p:spPr>
      </p:cxnSp>
      <p:cxnSp>
        <p:nvCxnSpPr>
          <p:cNvPr id="401" name="Google Shape;401;p30"/>
          <p:cNvCxnSpPr/>
          <p:nvPr/>
        </p:nvCxnSpPr>
        <p:spPr>
          <a:xfrm rot="10800000">
            <a:off x="3450480" y="5550080"/>
            <a:ext cx="7391251" cy="9525"/>
          </a:xfrm>
          <a:prstGeom prst="straightConnector1">
            <a:avLst/>
          </a:prstGeom>
          <a:noFill/>
          <a:ln cap="flat" cmpd="sng" w="19050">
            <a:solidFill>
              <a:srgbClr val="FFFAF1"/>
            </a:solidFill>
            <a:prstDash val="solid"/>
            <a:round/>
            <a:headEnd len="sm" w="sm" type="none"/>
            <a:tailEnd len="sm" w="sm" type="none"/>
          </a:ln>
        </p:spPr>
      </p:cxnSp>
      <p:grpSp>
        <p:nvGrpSpPr>
          <p:cNvPr id="402" name="Google Shape;402;p30"/>
          <p:cNvGrpSpPr/>
          <p:nvPr/>
        </p:nvGrpSpPr>
        <p:grpSpPr>
          <a:xfrm>
            <a:off x="3907383" y="1276185"/>
            <a:ext cx="6676200" cy="3259752"/>
            <a:chOff x="0" y="-1286708"/>
            <a:chExt cx="8901600" cy="4346337"/>
          </a:xfrm>
        </p:grpSpPr>
        <p:sp>
          <p:nvSpPr>
            <p:cNvPr id="403" name="Google Shape;403;p30"/>
            <p:cNvSpPr txBox="1"/>
            <p:nvPr/>
          </p:nvSpPr>
          <p:spPr>
            <a:xfrm>
              <a:off x="0" y="-1286708"/>
              <a:ext cx="8901600" cy="3940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MARKET RESEARCH</a:t>
              </a:r>
              <a:endParaRPr/>
            </a:p>
          </p:txBody>
        </p:sp>
        <p:sp>
          <p:nvSpPr>
            <p:cNvPr id="404" name="Google Shape;404;p30"/>
            <p:cNvSpPr txBox="1"/>
            <p:nvPr/>
          </p:nvSpPr>
          <p:spPr>
            <a:xfrm>
              <a:off x="0" y="2628528"/>
              <a:ext cx="8901600" cy="431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a:t>
              </a:r>
              <a:endParaRPr/>
            </a:p>
          </p:txBody>
        </p:sp>
      </p:grpSp>
      <p:grpSp>
        <p:nvGrpSpPr>
          <p:cNvPr id="405" name="Google Shape;405;p30"/>
          <p:cNvGrpSpPr/>
          <p:nvPr/>
        </p:nvGrpSpPr>
        <p:grpSpPr>
          <a:xfrm>
            <a:off x="11105007" y="277955"/>
            <a:ext cx="6643568" cy="1963261"/>
            <a:chOff x="0" y="-66675"/>
            <a:chExt cx="8858090" cy="2617682"/>
          </a:xfrm>
        </p:grpSpPr>
        <p:sp>
          <p:nvSpPr>
            <p:cNvPr id="406" name="Google Shape;406;p30"/>
            <p:cNvSpPr txBox="1"/>
            <p:nvPr/>
          </p:nvSpPr>
          <p:spPr>
            <a:xfrm>
              <a:off x="0" y="-66675"/>
              <a:ext cx="8858090"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Statistic 1</a:t>
              </a:r>
              <a:endParaRPr/>
            </a:p>
          </p:txBody>
        </p:sp>
        <p:sp>
          <p:nvSpPr>
            <p:cNvPr id="407" name="Google Shape;407;p30"/>
            <p:cNvSpPr txBox="1"/>
            <p:nvPr/>
          </p:nvSpPr>
          <p:spPr>
            <a:xfrm>
              <a:off x="0" y="593302"/>
              <a:ext cx="8858090" cy="1957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grpSp>
      <p:grpSp>
        <p:nvGrpSpPr>
          <p:cNvPr id="408" name="Google Shape;408;p30"/>
          <p:cNvGrpSpPr/>
          <p:nvPr/>
        </p:nvGrpSpPr>
        <p:grpSpPr>
          <a:xfrm>
            <a:off x="11105007" y="2908311"/>
            <a:ext cx="6643568" cy="1963261"/>
            <a:chOff x="0" y="-66675"/>
            <a:chExt cx="8858090" cy="2617682"/>
          </a:xfrm>
        </p:grpSpPr>
        <p:sp>
          <p:nvSpPr>
            <p:cNvPr id="409" name="Google Shape;409;p30"/>
            <p:cNvSpPr txBox="1"/>
            <p:nvPr/>
          </p:nvSpPr>
          <p:spPr>
            <a:xfrm>
              <a:off x="0" y="-66675"/>
              <a:ext cx="8858090"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Statistic 2</a:t>
              </a:r>
              <a:endParaRPr/>
            </a:p>
          </p:txBody>
        </p:sp>
        <p:sp>
          <p:nvSpPr>
            <p:cNvPr id="410" name="Google Shape;410;p30"/>
            <p:cNvSpPr txBox="1"/>
            <p:nvPr/>
          </p:nvSpPr>
          <p:spPr>
            <a:xfrm>
              <a:off x="0" y="593302"/>
              <a:ext cx="8858090" cy="1957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grpSp>
      <p:grpSp>
        <p:nvGrpSpPr>
          <p:cNvPr id="411" name="Google Shape;411;p30"/>
          <p:cNvGrpSpPr/>
          <p:nvPr/>
        </p:nvGrpSpPr>
        <p:grpSpPr>
          <a:xfrm>
            <a:off x="11105007" y="5509599"/>
            <a:ext cx="6643568" cy="1963261"/>
            <a:chOff x="0" y="-66675"/>
            <a:chExt cx="8858090" cy="2617682"/>
          </a:xfrm>
        </p:grpSpPr>
        <p:sp>
          <p:nvSpPr>
            <p:cNvPr id="412" name="Google Shape;412;p30"/>
            <p:cNvSpPr txBox="1"/>
            <p:nvPr/>
          </p:nvSpPr>
          <p:spPr>
            <a:xfrm>
              <a:off x="0" y="-66675"/>
              <a:ext cx="8858090"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Statistic 3</a:t>
              </a:r>
              <a:endParaRPr/>
            </a:p>
          </p:txBody>
        </p:sp>
        <p:sp>
          <p:nvSpPr>
            <p:cNvPr id="413" name="Google Shape;413;p30"/>
            <p:cNvSpPr txBox="1"/>
            <p:nvPr/>
          </p:nvSpPr>
          <p:spPr>
            <a:xfrm>
              <a:off x="0" y="593302"/>
              <a:ext cx="8858090" cy="1957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grpSp>
      <p:grpSp>
        <p:nvGrpSpPr>
          <p:cNvPr id="414" name="Google Shape;414;p30"/>
          <p:cNvGrpSpPr/>
          <p:nvPr/>
        </p:nvGrpSpPr>
        <p:grpSpPr>
          <a:xfrm>
            <a:off x="11105007" y="8132307"/>
            <a:ext cx="6643568" cy="1963261"/>
            <a:chOff x="0" y="-66675"/>
            <a:chExt cx="8858090" cy="2617682"/>
          </a:xfrm>
        </p:grpSpPr>
        <p:sp>
          <p:nvSpPr>
            <p:cNvPr id="415" name="Google Shape;415;p30"/>
            <p:cNvSpPr txBox="1"/>
            <p:nvPr/>
          </p:nvSpPr>
          <p:spPr>
            <a:xfrm>
              <a:off x="0" y="-66675"/>
              <a:ext cx="8858090" cy="707602"/>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Statistic 4</a:t>
              </a:r>
              <a:endParaRPr/>
            </a:p>
          </p:txBody>
        </p:sp>
        <p:sp>
          <p:nvSpPr>
            <p:cNvPr id="416" name="Google Shape;416;p30"/>
            <p:cNvSpPr txBox="1"/>
            <p:nvPr/>
          </p:nvSpPr>
          <p:spPr>
            <a:xfrm>
              <a:off x="0" y="593302"/>
              <a:ext cx="8858090" cy="195770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grpSp>
    </p:spTree>
  </p:cSld>
  <p:clrMapOvr>
    <a:masterClrMapping/>
  </p:clrMapOvr>
  <p:transition>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3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grpSp>
        <p:nvGrpSpPr>
          <p:cNvPr id="422" name="Google Shape;422;p31"/>
          <p:cNvGrpSpPr/>
          <p:nvPr/>
        </p:nvGrpSpPr>
        <p:grpSpPr>
          <a:xfrm>
            <a:off x="1645011" y="4225811"/>
            <a:ext cx="3366505" cy="3213201"/>
            <a:chOff x="-105630" y="-3427"/>
            <a:chExt cx="4488673" cy="4284268"/>
          </a:xfrm>
        </p:grpSpPr>
        <p:sp>
          <p:nvSpPr>
            <p:cNvPr id="423" name="Google Shape;423;p31"/>
            <p:cNvSpPr txBox="1"/>
            <p:nvPr/>
          </p:nvSpPr>
          <p:spPr>
            <a:xfrm>
              <a:off x="1209514" y="1466904"/>
              <a:ext cx="1858500" cy="985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4800" u="none" cap="none" strike="noStrike">
                  <a:solidFill>
                    <a:srgbClr val="FFFAF1"/>
                  </a:solidFill>
                  <a:latin typeface="DM Sans"/>
                  <a:ea typeface="DM Sans"/>
                  <a:cs typeface="DM Sans"/>
                  <a:sym typeface="DM Sans"/>
                </a:rPr>
                <a:t>28%</a:t>
              </a:r>
              <a:endParaRPr sz="4800"/>
            </a:p>
          </p:txBody>
        </p:sp>
        <p:grpSp>
          <p:nvGrpSpPr>
            <p:cNvPr id="424" name="Google Shape;424;p31"/>
            <p:cNvGrpSpPr/>
            <p:nvPr/>
          </p:nvGrpSpPr>
          <p:grpSpPr>
            <a:xfrm>
              <a:off x="-105630" y="-3427"/>
              <a:ext cx="4488673" cy="4284268"/>
              <a:chOff x="-62725" y="-2035"/>
              <a:chExt cx="2665449" cy="2544070"/>
            </a:xfrm>
          </p:grpSpPr>
          <p:sp>
            <p:nvSpPr>
              <p:cNvPr id="425" name="Google Shape;425;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A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31"/>
              <p:cNvSpPr/>
              <p:nvPr/>
            </p:nvSpPr>
            <p:spPr>
              <a:xfrm>
                <a:off x="1270000" y="0"/>
                <a:ext cx="1318430" cy="1507974"/>
              </a:xfrm>
              <a:custGeom>
                <a:rect b="b" l="l" r="r" t="t"/>
                <a:pathLst>
                  <a:path extrusionOk="0" h="1507974" w="1318430">
                    <a:moveTo>
                      <a:pt x="0" y="0"/>
                    </a:moveTo>
                    <a:lnTo>
                      <a:pt x="0" y="0"/>
                    </a:lnTo>
                    <a:cubicBezTo>
                      <a:pt x="378505" y="0"/>
                      <a:pt x="737284" y="168829"/>
                      <a:pt x="978552" y="460472"/>
                    </a:cubicBezTo>
                    <a:cubicBezTo>
                      <a:pt x="1219820" y="752115"/>
                      <a:pt x="1318430" y="1136174"/>
                      <a:pt x="1247505" y="1507974"/>
                    </a:cubicBezTo>
                    <a:lnTo>
                      <a:pt x="748503" y="1412785"/>
                    </a:lnTo>
                    <a:cubicBezTo>
                      <a:pt x="791058" y="1189704"/>
                      <a:pt x="731892" y="959269"/>
                      <a:pt x="587131" y="784283"/>
                    </a:cubicBezTo>
                    <a:cubicBezTo>
                      <a:pt x="442370" y="609297"/>
                      <a:pt x="227103" y="508000"/>
                      <a:pt x="0" y="508000"/>
                    </a:cubicBezTo>
                    <a:close/>
                  </a:path>
                </a:pathLst>
              </a:custGeom>
              <a:solidFill>
                <a:srgbClr val="8397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27" name="Google Shape;427;p31"/>
          <p:cNvSpPr txBox="1"/>
          <p:nvPr/>
        </p:nvSpPr>
        <p:spPr>
          <a:xfrm>
            <a:off x="1558825"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the featured statistic.</a:t>
            </a:r>
            <a:endParaRPr/>
          </a:p>
        </p:txBody>
      </p:sp>
      <p:sp>
        <p:nvSpPr>
          <p:cNvPr id="428" name="Google Shape;428;p31"/>
          <p:cNvSpPr txBox="1"/>
          <p:nvPr/>
        </p:nvSpPr>
        <p:spPr>
          <a:xfrm>
            <a:off x="10275542"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the featured statistic.</a:t>
            </a:r>
            <a:endParaRPr/>
          </a:p>
        </p:txBody>
      </p:sp>
      <p:sp>
        <p:nvSpPr>
          <p:cNvPr id="429" name="Google Shape;429;p31"/>
          <p:cNvSpPr txBox="1"/>
          <p:nvPr/>
        </p:nvSpPr>
        <p:spPr>
          <a:xfrm>
            <a:off x="5916853" y="7778115"/>
            <a:ext cx="3538878"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the featured statistic.</a:t>
            </a:r>
            <a:endParaRPr/>
          </a:p>
        </p:txBody>
      </p:sp>
      <p:grpSp>
        <p:nvGrpSpPr>
          <p:cNvPr id="430" name="Google Shape;430;p31"/>
          <p:cNvGrpSpPr/>
          <p:nvPr/>
        </p:nvGrpSpPr>
        <p:grpSpPr>
          <a:xfrm>
            <a:off x="6003039" y="4225811"/>
            <a:ext cx="3423515" cy="3312746"/>
            <a:chOff x="-105630" y="-3427"/>
            <a:chExt cx="4564686" cy="4416994"/>
          </a:xfrm>
        </p:grpSpPr>
        <p:sp>
          <p:nvSpPr>
            <p:cNvPr id="431" name="Google Shape;431;p31"/>
            <p:cNvSpPr txBox="1"/>
            <p:nvPr/>
          </p:nvSpPr>
          <p:spPr>
            <a:xfrm>
              <a:off x="1142514" y="1466904"/>
              <a:ext cx="1992300" cy="985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4800" u="none" cap="none" strike="noStrike">
                  <a:solidFill>
                    <a:srgbClr val="FFFAF1"/>
                  </a:solidFill>
                  <a:latin typeface="DM Sans"/>
                  <a:ea typeface="DM Sans"/>
                  <a:cs typeface="DM Sans"/>
                  <a:sym typeface="DM Sans"/>
                </a:rPr>
                <a:t>60%</a:t>
              </a:r>
              <a:endParaRPr sz="4800"/>
            </a:p>
          </p:txBody>
        </p:sp>
        <p:grpSp>
          <p:nvGrpSpPr>
            <p:cNvPr id="432" name="Google Shape;432;p31"/>
            <p:cNvGrpSpPr/>
            <p:nvPr/>
          </p:nvGrpSpPr>
          <p:grpSpPr>
            <a:xfrm>
              <a:off x="-105630" y="-3427"/>
              <a:ext cx="4564686" cy="4416994"/>
              <a:chOff x="-62725" y="-2035"/>
              <a:chExt cx="2710587" cy="2622885"/>
            </a:xfrm>
          </p:grpSpPr>
          <p:sp>
            <p:nvSpPr>
              <p:cNvPr id="433" name="Google Shape;433;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A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523513" y="0"/>
                <a:ext cx="2124349" cy="2620850"/>
              </a:xfrm>
              <a:custGeom>
                <a:rect b="b" l="l" r="r" t="t"/>
                <a:pathLst>
                  <a:path extrusionOk="0" h="2620850" w="2124349">
                    <a:moveTo>
                      <a:pt x="746487" y="0"/>
                    </a:moveTo>
                    <a:cubicBezTo>
                      <a:pt x="1296684" y="0"/>
                      <a:pt x="1784308" y="354280"/>
                      <a:pt x="1954329" y="877548"/>
                    </a:cubicBezTo>
                    <a:cubicBezTo>
                      <a:pt x="2124349" y="1400817"/>
                      <a:pt x="1938093" y="1974054"/>
                      <a:pt x="1492974" y="2297452"/>
                    </a:cubicBezTo>
                    <a:cubicBezTo>
                      <a:pt x="1047855" y="2620850"/>
                      <a:pt x="445119" y="2620850"/>
                      <a:pt x="0" y="2297452"/>
                    </a:cubicBezTo>
                    <a:lnTo>
                      <a:pt x="298595" y="1886471"/>
                    </a:lnTo>
                    <a:cubicBezTo>
                      <a:pt x="565666" y="2080510"/>
                      <a:pt x="927308" y="2080510"/>
                      <a:pt x="1194379" y="1886471"/>
                    </a:cubicBezTo>
                    <a:cubicBezTo>
                      <a:pt x="1461451" y="1692432"/>
                      <a:pt x="1573204" y="1348490"/>
                      <a:pt x="1471192" y="1034529"/>
                    </a:cubicBezTo>
                    <a:cubicBezTo>
                      <a:pt x="1369180" y="720568"/>
                      <a:pt x="1076605" y="508000"/>
                      <a:pt x="746487" y="508000"/>
                    </a:cubicBezTo>
                    <a:close/>
                  </a:path>
                </a:pathLst>
              </a:custGeom>
              <a:solidFill>
                <a:srgbClr val="8397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435" name="Google Shape;435;p31"/>
          <p:cNvGrpSpPr/>
          <p:nvPr/>
        </p:nvGrpSpPr>
        <p:grpSpPr>
          <a:xfrm>
            <a:off x="10361728" y="4225811"/>
            <a:ext cx="3366505" cy="3213201"/>
            <a:chOff x="-105630" y="-3427"/>
            <a:chExt cx="4488673" cy="4284268"/>
          </a:xfrm>
        </p:grpSpPr>
        <p:sp>
          <p:nvSpPr>
            <p:cNvPr id="436" name="Google Shape;436;p31"/>
            <p:cNvSpPr txBox="1"/>
            <p:nvPr/>
          </p:nvSpPr>
          <p:spPr>
            <a:xfrm>
              <a:off x="969019" y="1466904"/>
              <a:ext cx="2339400" cy="985200"/>
            </a:xfrm>
            <a:prstGeom prst="rect">
              <a:avLst/>
            </a:prstGeom>
            <a:noFill/>
            <a:ln>
              <a:noFill/>
            </a:ln>
          </p:spPr>
          <p:txBody>
            <a:bodyPr anchorCtr="0" anchor="t" bIns="0" lIns="0" spcFirstLastPara="1" rIns="0" wrap="square" tIns="0">
              <a:spAutoFit/>
            </a:bodyPr>
            <a:lstStyle/>
            <a:p>
              <a:pPr indent="0" lvl="0" marL="0" marR="0" rtl="0" algn="ctr">
                <a:lnSpc>
                  <a:spcPct val="140007"/>
                </a:lnSpc>
                <a:spcBef>
                  <a:spcPts val="0"/>
                </a:spcBef>
                <a:spcAft>
                  <a:spcPts val="0"/>
                </a:spcAft>
                <a:buNone/>
              </a:pPr>
              <a:r>
                <a:rPr b="0" i="0" lang="en-US" sz="4800" u="none" cap="none" strike="noStrike">
                  <a:solidFill>
                    <a:srgbClr val="FFFAF1"/>
                  </a:solidFill>
                  <a:latin typeface="DM Sans"/>
                  <a:ea typeface="DM Sans"/>
                  <a:cs typeface="DM Sans"/>
                  <a:sym typeface="DM Sans"/>
                </a:rPr>
                <a:t>100%</a:t>
              </a:r>
              <a:endParaRPr sz="4800"/>
            </a:p>
          </p:txBody>
        </p:sp>
        <p:grpSp>
          <p:nvGrpSpPr>
            <p:cNvPr id="437" name="Google Shape;437;p31"/>
            <p:cNvGrpSpPr/>
            <p:nvPr/>
          </p:nvGrpSpPr>
          <p:grpSpPr>
            <a:xfrm>
              <a:off x="-105630" y="-3427"/>
              <a:ext cx="4488673" cy="4284268"/>
              <a:chOff x="-62725" y="-2035"/>
              <a:chExt cx="2665449" cy="2544070"/>
            </a:xfrm>
          </p:grpSpPr>
          <p:sp>
            <p:nvSpPr>
              <p:cNvPr id="438" name="Google Shape;438;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FFFAF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1"/>
              <p:cNvSpPr/>
              <p:nvPr/>
            </p:nvSpPr>
            <p:spPr>
              <a:xfrm>
                <a:off x="-62725" y="-2035"/>
                <a:ext cx="2665449" cy="2544070"/>
              </a:xfrm>
              <a:custGeom>
                <a:rect b="b" l="l" r="r" t="t"/>
                <a:pathLst>
                  <a:path extrusionOk="0" h="2544070" w="2665449">
                    <a:moveTo>
                      <a:pt x="1332725" y="2035"/>
                    </a:moveTo>
                    <a:cubicBezTo>
                      <a:pt x="1787805" y="0"/>
                      <a:pt x="2209190" y="241614"/>
                      <a:pt x="2437320" y="635390"/>
                    </a:cubicBezTo>
                    <a:cubicBezTo>
                      <a:pt x="2665450" y="1029165"/>
                      <a:pt x="2665450" y="1514905"/>
                      <a:pt x="2437320" y="1908680"/>
                    </a:cubicBezTo>
                    <a:cubicBezTo>
                      <a:pt x="2209190" y="2302456"/>
                      <a:pt x="1787805" y="2544070"/>
                      <a:pt x="1332725" y="2542035"/>
                    </a:cubicBezTo>
                    <a:cubicBezTo>
                      <a:pt x="877645" y="2544070"/>
                      <a:pt x="456260" y="2302456"/>
                      <a:pt x="228130" y="1908680"/>
                    </a:cubicBezTo>
                    <a:cubicBezTo>
                      <a:pt x="0" y="1514905"/>
                      <a:pt x="0" y="1029165"/>
                      <a:pt x="228130" y="635390"/>
                    </a:cubicBezTo>
                    <a:cubicBezTo>
                      <a:pt x="456260" y="241614"/>
                      <a:pt x="877645" y="0"/>
                      <a:pt x="1332725" y="2035"/>
                    </a:cubicBezTo>
                    <a:lnTo>
                      <a:pt x="1332725" y="510035"/>
                    </a:lnTo>
                    <a:cubicBezTo>
                      <a:pt x="1059677" y="508814"/>
                      <a:pt x="806846" y="653783"/>
                      <a:pt x="669968" y="890048"/>
                    </a:cubicBezTo>
                    <a:cubicBezTo>
                      <a:pt x="533090" y="1126313"/>
                      <a:pt x="533090" y="1417757"/>
                      <a:pt x="669968" y="1654022"/>
                    </a:cubicBezTo>
                    <a:cubicBezTo>
                      <a:pt x="806846" y="1890287"/>
                      <a:pt x="1059677" y="2035256"/>
                      <a:pt x="1332725" y="2034035"/>
                    </a:cubicBezTo>
                    <a:cubicBezTo>
                      <a:pt x="1605773" y="2035256"/>
                      <a:pt x="1858604" y="1890287"/>
                      <a:pt x="1995482" y="1654022"/>
                    </a:cubicBezTo>
                    <a:cubicBezTo>
                      <a:pt x="2132360" y="1417757"/>
                      <a:pt x="2132360" y="1126313"/>
                      <a:pt x="1995482" y="890048"/>
                    </a:cubicBezTo>
                    <a:cubicBezTo>
                      <a:pt x="1858604" y="653783"/>
                      <a:pt x="1605773" y="508814"/>
                      <a:pt x="1332725" y="510035"/>
                    </a:cubicBezTo>
                    <a:close/>
                  </a:path>
                </a:pathLst>
              </a:custGeom>
              <a:solidFill>
                <a:srgbClr val="839788"/>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cxnSp>
        <p:nvCxnSpPr>
          <p:cNvPr id="440" name="Google Shape;440;p31"/>
          <p:cNvCxnSpPr/>
          <p:nvPr/>
        </p:nvCxnSpPr>
        <p:spPr>
          <a:xfrm rot="10800000">
            <a:off x="572945" y="2360270"/>
            <a:ext cx="17147361" cy="0"/>
          </a:xfrm>
          <a:prstGeom prst="straightConnector1">
            <a:avLst/>
          </a:prstGeom>
          <a:noFill/>
          <a:ln cap="flat" cmpd="sng" w="19050">
            <a:solidFill>
              <a:srgbClr val="FFFAF1"/>
            </a:solidFill>
            <a:prstDash val="solid"/>
            <a:round/>
            <a:headEnd len="sm" w="sm" type="none"/>
            <a:tailEnd len="sm" w="sm" type="none"/>
          </a:ln>
        </p:spPr>
      </p:cxnSp>
      <p:sp>
        <p:nvSpPr>
          <p:cNvPr id="441" name="Google Shape;441;p31"/>
          <p:cNvSpPr txBox="1"/>
          <p:nvPr/>
        </p:nvSpPr>
        <p:spPr>
          <a:xfrm>
            <a:off x="713976" y="1087730"/>
            <a:ext cx="13944632"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MARKET RESEARCH</a:t>
            </a:r>
            <a:endParaRPr/>
          </a:p>
        </p:txBody>
      </p:sp>
      <p:sp>
        <p:nvSpPr>
          <p:cNvPr id="442" name="Google Shape;442;p31"/>
          <p:cNvSpPr txBox="1"/>
          <p:nvPr/>
        </p:nvSpPr>
        <p:spPr>
          <a:xfrm>
            <a:off x="1525096" y="2492636"/>
            <a:ext cx="12322393"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the featured statistic</a:t>
            </a:r>
            <a:endParaRPr/>
          </a:p>
        </p:txBody>
      </p:sp>
      <p:cxnSp>
        <p:nvCxnSpPr>
          <p:cNvPr id="443" name="Google Shape;443;p31"/>
          <p:cNvCxnSpPr/>
          <p:nvPr/>
        </p:nvCxnSpPr>
        <p:spPr>
          <a:xfrm rot="10800000">
            <a:off x="566690" y="563420"/>
            <a:ext cx="17147361" cy="0"/>
          </a:xfrm>
          <a:prstGeom prst="straightConnector1">
            <a:avLst/>
          </a:prstGeom>
          <a:noFill/>
          <a:ln cap="flat" cmpd="sng" w="19050">
            <a:solidFill>
              <a:srgbClr val="FFFAF1"/>
            </a:solidFill>
            <a:prstDash val="solid"/>
            <a:round/>
            <a:headEnd len="sm" w="sm" type="none"/>
            <a:tailEnd len="sm" w="sm" type="none"/>
          </a:ln>
        </p:spPr>
      </p:cxnSp>
      <p:pic>
        <p:nvPicPr>
          <p:cNvPr id="444" name="Google Shape;444;p31"/>
          <p:cNvPicPr preferRelativeResize="0"/>
          <p:nvPr/>
        </p:nvPicPr>
        <p:blipFill>
          <a:blip r:embed="rId4">
            <a:alphaModFix/>
          </a:blip>
          <a:stretch>
            <a:fillRect/>
          </a:stretch>
        </p:blipFill>
        <p:spPr>
          <a:xfrm>
            <a:off x="14809150" y="0"/>
            <a:ext cx="3454400" cy="10287000"/>
          </a:xfrm>
          <a:prstGeom prst="rect">
            <a:avLst/>
          </a:prstGeom>
          <a:noFill/>
          <a:ln>
            <a:noFill/>
          </a:ln>
        </p:spPr>
      </p:pic>
      <p:cxnSp>
        <p:nvCxnSpPr>
          <p:cNvPr id="445" name="Google Shape;445;p31"/>
          <p:cNvCxnSpPr/>
          <p:nvPr/>
        </p:nvCxnSpPr>
        <p:spPr>
          <a:xfrm rot="10800000">
            <a:off x="553895" y="3029846"/>
            <a:ext cx="17147361" cy="0"/>
          </a:xfrm>
          <a:prstGeom prst="straightConnector1">
            <a:avLst/>
          </a:prstGeom>
          <a:noFill/>
          <a:ln cap="flat" cmpd="sng" w="19050">
            <a:solidFill>
              <a:srgbClr val="FFFAF1"/>
            </a:solidFill>
            <a:prstDash val="solid"/>
            <a:round/>
            <a:headEnd len="sm" w="sm" type="none"/>
            <a:tailEnd len="sm" w="sm" type="none"/>
          </a:ln>
        </p:spPr>
      </p:cxnSp>
      <p:cxnSp>
        <p:nvCxnSpPr>
          <p:cNvPr id="446" name="Google Shape;446;p31"/>
          <p:cNvCxnSpPr/>
          <p:nvPr/>
        </p:nvCxnSpPr>
        <p:spPr>
          <a:xfrm rot="10800000">
            <a:off x="14809164" y="-79453"/>
            <a:ext cx="0" cy="10573266"/>
          </a:xfrm>
          <a:prstGeom prst="straightConnector1">
            <a:avLst/>
          </a:prstGeom>
          <a:noFill/>
          <a:ln cap="flat" cmpd="sng" w="19050">
            <a:solidFill>
              <a:srgbClr val="FFFAF1"/>
            </a:solidFill>
            <a:prstDash val="solid"/>
            <a:round/>
            <a:headEnd len="sm" w="sm" type="none"/>
            <a:tailEnd len="sm" w="sm" type="none"/>
          </a:ln>
        </p:spPr>
      </p:cxnSp>
      <p:cxnSp>
        <p:nvCxnSpPr>
          <p:cNvPr id="447" name="Google Shape;447;p31"/>
          <p:cNvCxnSpPr/>
          <p:nvPr/>
        </p:nvCxnSpPr>
        <p:spPr>
          <a:xfrm rot="10800000">
            <a:off x="563420" y="-45048"/>
            <a:ext cx="0" cy="10377096"/>
          </a:xfrm>
          <a:prstGeom prst="straightConnector1">
            <a:avLst/>
          </a:prstGeom>
          <a:noFill/>
          <a:ln cap="flat" cmpd="sng" w="19050">
            <a:solidFill>
              <a:srgbClr val="FFFAF1"/>
            </a:solidFill>
            <a:prstDash val="solid"/>
            <a:round/>
            <a:headEnd len="sm" w="sm" type="none"/>
            <a:tailEnd len="sm" w="sm" type="none"/>
          </a:ln>
        </p:spPr>
      </p:cxnSp>
    </p:spTree>
  </p:cSld>
  <p:clrMapOvr>
    <a:masterClrMapping/>
  </p:clrMapOvr>
  <p:transition>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sp>
        <p:nvSpPr>
          <p:cNvPr id="107" name="Google Shape;107;p1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08" name="Google Shape;108;p14"/>
          <p:cNvPicPr preferRelativeResize="0"/>
          <p:nvPr/>
        </p:nvPicPr>
        <p:blipFill>
          <a:blip r:embed="rId4">
            <a:alphaModFix/>
          </a:blip>
          <a:stretch>
            <a:fillRect/>
          </a:stretch>
        </p:blipFill>
        <p:spPr>
          <a:xfrm>
            <a:off x="17249775" y="0"/>
            <a:ext cx="2324100" cy="3708400"/>
          </a:xfrm>
          <a:prstGeom prst="rect">
            <a:avLst/>
          </a:prstGeom>
          <a:noFill/>
          <a:ln>
            <a:noFill/>
          </a:ln>
        </p:spPr>
      </p:pic>
      <p:pic>
        <p:nvPicPr>
          <p:cNvPr id="109" name="Google Shape;109;p14"/>
          <p:cNvPicPr preferRelativeResize="0"/>
          <p:nvPr/>
        </p:nvPicPr>
        <p:blipFill>
          <a:blip r:embed="rId5">
            <a:alphaModFix/>
          </a:blip>
          <a:stretch>
            <a:fillRect/>
          </a:stretch>
        </p:blipFill>
        <p:spPr>
          <a:xfrm>
            <a:off x="-13550" y="0"/>
            <a:ext cx="2324100" cy="10287000"/>
          </a:xfrm>
          <a:prstGeom prst="rect">
            <a:avLst/>
          </a:prstGeom>
          <a:noFill/>
          <a:ln>
            <a:noFill/>
          </a:ln>
        </p:spPr>
      </p:pic>
      <p:cxnSp>
        <p:nvCxnSpPr>
          <p:cNvPr id="110" name="Google Shape;110;p14"/>
          <p:cNvCxnSpPr/>
          <p:nvPr/>
        </p:nvCxnSpPr>
        <p:spPr>
          <a:xfrm rot="10800000">
            <a:off x="2310557" y="-45048"/>
            <a:ext cx="0" cy="10377096"/>
          </a:xfrm>
          <a:prstGeom prst="straightConnector1">
            <a:avLst/>
          </a:prstGeom>
          <a:noFill/>
          <a:ln cap="flat" cmpd="sng" w="19050">
            <a:solidFill>
              <a:srgbClr val="000000"/>
            </a:solidFill>
            <a:prstDash val="solid"/>
            <a:round/>
            <a:headEnd len="sm" w="sm" type="none"/>
            <a:tailEnd len="sm" w="sm" type="none"/>
          </a:ln>
        </p:spPr>
      </p:cxnSp>
      <p:cxnSp>
        <p:nvCxnSpPr>
          <p:cNvPr id="111" name="Google Shape;111;p14"/>
          <p:cNvCxnSpPr/>
          <p:nvPr/>
        </p:nvCxnSpPr>
        <p:spPr>
          <a:xfrm rot="10800000">
            <a:off x="2301032" y="3720465"/>
            <a:ext cx="17147361" cy="0"/>
          </a:xfrm>
          <a:prstGeom prst="straightConnector1">
            <a:avLst/>
          </a:prstGeom>
          <a:noFill/>
          <a:ln cap="flat" cmpd="sng" w="19050">
            <a:solidFill>
              <a:srgbClr val="000000"/>
            </a:solidFill>
            <a:prstDash val="solid"/>
            <a:round/>
            <a:headEnd len="sm" w="sm" type="none"/>
            <a:tailEnd len="sm" w="sm" type="none"/>
          </a:ln>
        </p:spPr>
      </p:cxnSp>
      <p:sp>
        <p:nvSpPr>
          <p:cNvPr id="112" name="Google Shape;112;p14"/>
          <p:cNvSpPr txBox="1"/>
          <p:nvPr/>
        </p:nvSpPr>
        <p:spPr>
          <a:xfrm>
            <a:off x="2671514" y="604838"/>
            <a:ext cx="12062700" cy="2955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HOW TO USE</a:t>
            </a:r>
            <a:endParaRPr/>
          </a:p>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THIS PRESENTATION</a:t>
            </a:r>
            <a:endParaRPr/>
          </a:p>
        </p:txBody>
      </p:sp>
      <p:cxnSp>
        <p:nvCxnSpPr>
          <p:cNvPr id="113" name="Google Shape;113;p14"/>
          <p:cNvCxnSpPr/>
          <p:nvPr/>
        </p:nvCxnSpPr>
        <p:spPr>
          <a:xfrm rot="10800000">
            <a:off x="7280806" y="3710940"/>
            <a:ext cx="0" cy="6696713"/>
          </a:xfrm>
          <a:prstGeom prst="straightConnector1">
            <a:avLst/>
          </a:prstGeom>
          <a:noFill/>
          <a:ln cap="flat" cmpd="sng" w="19050">
            <a:solidFill>
              <a:srgbClr val="000000"/>
            </a:solidFill>
            <a:prstDash val="solid"/>
            <a:round/>
            <a:headEnd len="sm" w="sm" type="none"/>
            <a:tailEnd len="sm" w="sm" type="none"/>
          </a:ln>
        </p:spPr>
      </p:cxnSp>
      <p:cxnSp>
        <p:nvCxnSpPr>
          <p:cNvPr id="114" name="Google Shape;114;p14"/>
          <p:cNvCxnSpPr/>
          <p:nvPr/>
        </p:nvCxnSpPr>
        <p:spPr>
          <a:xfrm rot="10800000">
            <a:off x="12279526" y="3729990"/>
            <a:ext cx="0" cy="6696713"/>
          </a:xfrm>
          <a:prstGeom prst="straightConnector1">
            <a:avLst/>
          </a:prstGeom>
          <a:noFill/>
          <a:ln cap="flat" cmpd="sng" w="19050">
            <a:solidFill>
              <a:srgbClr val="000000"/>
            </a:solidFill>
            <a:prstDash val="solid"/>
            <a:round/>
            <a:headEnd len="sm" w="sm" type="none"/>
            <a:tailEnd len="sm" w="sm" type="none"/>
          </a:ln>
        </p:spPr>
      </p:cxnSp>
      <p:cxnSp>
        <p:nvCxnSpPr>
          <p:cNvPr id="115" name="Google Shape;115;p14"/>
          <p:cNvCxnSpPr/>
          <p:nvPr/>
        </p:nvCxnSpPr>
        <p:spPr>
          <a:xfrm rot="10800000">
            <a:off x="17249775" y="-54461"/>
            <a:ext cx="0" cy="10481164"/>
          </a:xfrm>
          <a:prstGeom prst="straightConnector1">
            <a:avLst/>
          </a:prstGeom>
          <a:noFill/>
          <a:ln cap="flat" cmpd="sng" w="19050">
            <a:solidFill>
              <a:srgbClr val="000000"/>
            </a:solidFill>
            <a:prstDash val="solid"/>
            <a:round/>
            <a:headEnd len="sm" w="sm" type="none"/>
            <a:tailEnd len="sm" w="sm" type="none"/>
          </a:ln>
        </p:spPr>
      </p:cxnSp>
      <p:sp>
        <p:nvSpPr>
          <p:cNvPr id="116" name="Google Shape;116;p14"/>
          <p:cNvSpPr txBox="1"/>
          <p:nvPr/>
        </p:nvSpPr>
        <p:spPr>
          <a:xfrm>
            <a:off x="2772650" y="4076137"/>
            <a:ext cx="4046063"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Google Slides</a:t>
            </a:r>
            <a:endParaRPr/>
          </a:p>
        </p:txBody>
      </p:sp>
      <p:sp>
        <p:nvSpPr>
          <p:cNvPr id="117" name="Google Shape;117;p14"/>
          <p:cNvSpPr txBox="1"/>
          <p:nvPr/>
        </p:nvSpPr>
        <p:spPr>
          <a:xfrm>
            <a:off x="2539976" y="4824857"/>
            <a:ext cx="4511400" cy="45438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Click on the "Google Slides" button below this presentation preview. Make sure to sign in to your Google account. Click on "Make a copy." Start editing your presentation.</a:t>
            </a:r>
            <a:endParaRPr sz="1800"/>
          </a:p>
          <a:p>
            <a:pPr indent="0" lvl="0" marL="0" marR="0" rtl="0" algn="ctr">
              <a:lnSpc>
                <a:spcPct val="14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1800" u="sng" cap="none" strike="noStrike">
                <a:solidFill>
                  <a:srgbClr val="000000"/>
                </a:solidFill>
                <a:latin typeface="DM Sans"/>
                <a:ea typeface="DM Sans"/>
                <a:cs typeface="DM Sans"/>
                <a:sym typeface="DM Sans"/>
              </a:rPr>
              <a:t>Alternative:</a:t>
            </a:r>
            <a:r>
              <a:rPr b="0" i="0" lang="en-US" sz="1800" u="none" cap="none" strike="noStrike">
                <a:solidFill>
                  <a:srgbClr val="000000"/>
                </a:solidFill>
                <a:latin typeface="DM Sans"/>
                <a:ea typeface="DM Sans"/>
                <a:cs typeface="DM Sans"/>
                <a:sym typeface="DM Sans"/>
              </a:rPr>
              <a:t> Click on the "Share" button on the top right corner in Canva and click on "More" at the bottom of the menu. Enter "Google Drive" in the search bar and click on the GDrive icon to add this design as a Google slide in your GDrive.</a:t>
            </a:r>
            <a:endParaRPr sz="1800"/>
          </a:p>
        </p:txBody>
      </p:sp>
      <p:sp>
        <p:nvSpPr>
          <p:cNvPr id="118" name="Google Shape;118;p14"/>
          <p:cNvSpPr txBox="1"/>
          <p:nvPr/>
        </p:nvSpPr>
        <p:spPr>
          <a:xfrm>
            <a:off x="7757134" y="4076137"/>
            <a:ext cx="4046063"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PowerPoint</a:t>
            </a:r>
            <a:endParaRPr/>
          </a:p>
        </p:txBody>
      </p:sp>
      <p:sp>
        <p:nvSpPr>
          <p:cNvPr id="119" name="Google Shape;119;p14"/>
          <p:cNvSpPr txBox="1"/>
          <p:nvPr/>
        </p:nvSpPr>
        <p:spPr>
          <a:xfrm>
            <a:off x="7524461" y="4824857"/>
            <a:ext cx="4511400" cy="41559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Click on the "PowerPoint" button below this presentation preview. Start editing your presentation.</a:t>
            </a:r>
            <a:endParaRPr sz="1800"/>
          </a:p>
          <a:p>
            <a:pPr indent="0" lvl="0" marL="0" marR="0" rtl="0" algn="ctr">
              <a:lnSpc>
                <a:spcPct val="14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a:p>
            <a:pPr indent="0" lvl="0" marL="0" marR="0" rtl="0" algn="ctr">
              <a:lnSpc>
                <a:spcPct val="140000"/>
              </a:lnSpc>
              <a:spcBef>
                <a:spcPts val="0"/>
              </a:spcBef>
              <a:spcAft>
                <a:spcPts val="0"/>
              </a:spcAft>
              <a:buNone/>
            </a:pPr>
            <a:r>
              <a:rPr b="0" i="0" lang="en-US" sz="1800" u="sng" cap="none" strike="noStrike">
                <a:solidFill>
                  <a:srgbClr val="000000"/>
                </a:solidFill>
                <a:latin typeface="DM Sans"/>
                <a:ea typeface="DM Sans"/>
                <a:cs typeface="DM Sans"/>
                <a:sym typeface="DM Sans"/>
              </a:rPr>
              <a:t>Alternative:</a:t>
            </a:r>
            <a:r>
              <a:rPr b="0" i="0" lang="en-US" sz="1800" u="none" cap="none" strike="noStrike">
                <a:solidFill>
                  <a:srgbClr val="000000"/>
                </a:solidFill>
                <a:latin typeface="DM Sans"/>
                <a:ea typeface="DM Sans"/>
                <a:cs typeface="DM Sans"/>
                <a:sym typeface="DM Sans"/>
              </a:rPr>
              <a:t> From Canva template file, Click on the "Share" button on the top right corner in Canva and click on "More" at the bottom of the menu. Enter "PowerPoint" in the search bar and click on the PowerPoint icon to download.</a:t>
            </a:r>
            <a:endParaRPr sz="1800"/>
          </a:p>
          <a:p>
            <a:pPr indent="0" lvl="0" marL="0" marR="0" rtl="0" algn="ctr">
              <a:lnSpc>
                <a:spcPct val="140000"/>
              </a:lnSpc>
              <a:spcBef>
                <a:spcPts val="0"/>
              </a:spcBef>
              <a:spcAft>
                <a:spcPts val="0"/>
              </a:spcAft>
              <a:buNone/>
            </a:pPr>
            <a:r>
              <a:t/>
            </a:r>
            <a:endParaRPr b="0" i="0" sz="1800" u="none" cap="none" strike="noStrike">
              <a:solidFill>
                <a:srgbClr val="000000"/>
              </a:solidFill>
              <a:latin typeface="DM Sans"/>
              <a:ea typeface="DM Sans"/>
              <a:cs typeface="DM Sans"/>
              <a:sym typeface="DM Sans"/>
            </a:endParaRPr>
          </a:p>
        </p:txBody>
      </p:sp>
      <p:sp>
        <p:nvSpPr>
          <p:cNvPr id="120" name="Google Shape;120;p14"/>
          <p:cNvSpPr txBox="1"/>
          <p:nvPr/>
        </p:nvSpPr>
        <p:spPr>
          <a:xfrm>
            <a:off x="12759850" y="4076137"/>
            <a:ext cx="4046063" cy="54737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Google Slides</a:t>
            </a:r>
            <a:endParaRPr/>
          </a:p>
        </p:txBody>
      </p:sp>
      <p:sp>
        <p:nvSpPr>
          <p:cNvPr id="121" name="Google Shape;121;p14"/>
          <p:cNvSpPr txBox="1"/>
          <p:nvPr/>
        </p:nvSpPr>
        <p:spPr>
          <a:xfrm>
            <a:off x="12527176" y="4824857"/>
            <a:ext cx="4511400" cy="1440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000000"/>
                </a:solidFill>
                <a:latin typeface="DM Sans"/>
                <a:ea typeface="DM Sans"/>
                <a:cs typeface="DM Sans"/>
                <a:sym typeface="DM Sans"/>
              </a:rPr>
              <a:t>Click on the "Canva" button under this presentation preview. Start editing your presentation. You need to sign in to your Canva account.</a:t>
            </a:r>
            <a:endParaRPr sz="1800"/>
          </a:p>
        </p:txBody>
      </p:sp>
    </p:spTree>
  </p:cSld>
  <p:clrMapOvr>
    <a:masterClrMapping/>
  </p:clrMapOvr>
  <p:transition>
    <p:push/>
  </p:transition>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1" name="Shape 451"/>
        <p:cNvGrpSpPr/>
        <p:nvPr/>
      </p:nvGrpSpPr>
      <p:grpSpPr>
        <a:xfrm>
          <a:off x="0" y="0"/>
          <a:ext cx="0" cy="0"/>
          <a:chOff x="0" y="0"/>
          <a:chExt cx="0" cy="0"/>
        </a:xfrm>
      </p:grpSpPr>
      <p:sp>
        <p:nvSpPr>
          <p:cNvPr id="452" name="Google Shape;452;p32"/>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sp>
        <p:nvSpPr>
          <p:cNvPr id="453" name="Google Shape;453;p32"/>
          <p:cNvSpPr txBox="1"/>
          <p:nvPr/>
        </p:nvSpPr>
        <p:spPr>
          <a:xfrm>
            <a:off x="1028700" y="1209675"/>
            <a:ext cx="5562600" cy="2501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GALLERY IMAGE</a:t>
            </a:r>
            <a:endParaRPr/>
          </a:p>
        </p:txBody>
      </p:sp>
      <p:sp>
        <p:nvSpPr>
          <p:cNvPr id="454" name="Google Shape;454;p32"/>
          <p:cNvSpPr txBox="1"/>
          <p:nvPr/>
        </p:nvSpPr>
        <p:spPr>
          <a:xfrm>
            <a:off x="1028700" y="4087465"/>
            <a:ext cx="5562600" cy="32310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a:t>
            </a:r>
            <a:endParaRPr/>
          </a:p>
        </p:txBody>
      </p:sp>
      <p:pic>
        <p:nvPicPr>
          <p:cNvPr id="455" name="Google Shape;455;p32"/>
          <p:cNvPicPr preferRelativeResize="0"/>
          <p:nvPr/>
        </p:nvPicPr>
        <p:blipFill>
          <a:blip r:embed="rId4">
            <a:alphaModFix/>
          </a:blip>
          <a:stretch>
            <a:fillRect/>
          </a:stretch>
        </p:blipFill>
        <p:spPr>
          <a:xfrm>
            <a:off x="6975950" y="-2829687"/>
            <a:ext cx="3541675" cy="4504086"/>
          </a:xfrm>
          <a:prstGeom prst="rect">
            <a:avLst/>
          </a:prstGeom>
          <a:noFill/>
          <a:ln>
            <a:noFill/>
          </a:ln>
        </p:spPr>
      </p:pic>
      <p:pic>
        <p:nvPicPr>
          <p:cNvPr id="456" name="Google Shape;456;p32"/>
          <p:cNvPicPr preferRelativeResize="0"/>
          <p:nvPr/>
        </p:nvPicPr>
        <p:blipFill>
          <a:blip r:embed="rId5">
            <a:alphaModFix/>
          </a:blip>
          <a:stretch>
            <a:fillRect/>
          </a:stretch>
        </p:blipFill>
        <p:spPr>
          <a:xfrm>
            <a:off x="6974138" y="1836175"/>
            <a:ext cx="3541675" cy="4504083"/>
          </a:xfrm>
          <a:prstGeom prst="rect">
            <a:avLst/>
          </a:prstGeom>
          <a:noFill/>
          <a:ln>
            <a:noFill/>
          </a:ln>
        </p:spPr>
      </p:pic>
      <p:pic>
        <p:nvPicPr>
          <p:cNvPr id="457" name="Google Shape;457;p32"/>
          <p:cNvPicPr preferRelativeResize="0"/>
          <p:nvPr/>
        </p:nvPicPr>
        <p:blipFill>
          <a:blip r:embed="rId6">
            <a:alphaModFix/>
          </a:blip>
          <a:stretch>
            <a:fillRect/>
          </a:stretch>
        </p:blipFill>
        <p:spPr>
          <a:xfrm>
            <a:off x="6974150" y="6502025"/>
            <a:ext cx="3541675" cy="4491254"/>
          </a:xfrm>
          <a:prstGeom prst="rect">
            <a:avLst/>
          </a:prstGeom>
          <a:noFill/>
          <a:ln>
            <a:noFill/>
          </a:ln>
        </p:spPr>
      </p:pic>
      <p:pic>
        <p:nvPicPr>
          <p:cNvPr id="458" name="Google Shape;458;p32"/>
          <p:cNvPicPr preferRelativeResize="0"/>
          <p:nvPr/>
        </p:nvPicPr>
        <p:blipFill>
          <a:blip r:embed="rId7">
            <a:alphaModFix/>
          </a:blip>
          <a:stretch>
            <a:fillRect/>
          </a:stretch>
        </p:blipFill>
        <p:spPr>
          <a:xfrm>
            <a:off x="10902275" y="-588028"/>
            <a:ext cx="3504199" cy="4456428"/>
          </a:xfrm>
          <a:prstGeom prst="rect">
            <a:avLst/>
          </a:prstGeom>
          <a:noFill/>
          <a:ln>
            <a:noFill/>
          </a:ln>
        </p:spPr>
      </p:pic>
      <p:pic>
        <p:nvPicPr>
          <p:cNvPr id="459" name="Google Shape;459;p32"/>
          <p:cNvPicPr preferRelativeResize="0"/>
          <p:nvPr/>
        </p:nvPicPr>
        <p:blipFill>
          <a:blip r:embed="rId8">
            <a:alphaModFix/>
          </a:blip>
          <a:stretch>
            <a:fillRect/>
          </a:stretch>
        </p:blipFill>
        <p:spPr>
          <a:xfrm>
            <a:off x="10898650" y="4087475"/>
            <a:ext cx="3504175" cy="4427658"/>
          </a:xfrm>
          <a:prstGeom prst="rect">
            <a:avLst/>
          </a:prstGeom>
          <a:noFill/>
          <a:ln>
            <a:noFill/>
          </a:ln>
        </p:spPr>
      </p:pic>
      <p:pic>
        <p:nvPicPr>
          <p:cNvPr id="460" name="Google Shape;460;p32"/>
          <p:cNvPicPr preferRelativeResize="0"/>
          <p:nvPr/>
        </p:nvPicPr>
        <p:blipFill>
          <a:blip r:embed="rId9">
            <a:alphaModFix/>
          </a:blip>
          <a:stretch>
            <a:fillRect/>
          </a:stretch>
        </p:blipFill>
        <p:spPr>
          <a:xfrm>
            <a:off x="10902275" y="8734200"/>
            <a:ext cx="3541675" cy="4487826"/>
          </a:xfrm>
          <a:prstGeom prst="rect">
            <a:avLst/>
          </a:prstGeom>
          <a:noFill/>
          <a:ln>
            <a:noFill/>
          </a:ln>
        </p:spPr>
      </p:pic>
      <p:pic>
        <p:nvPicPr>
          <p:cNvPr id="461" name="Google Shape;461;p32"/>
          <p:cNvPicPr preferRelativeResize="0"/>
          <p:nvPr/>
        </p:nvPicPr>
        <p:blipFill>
          <a:blip r:embed="rId10">
            <a:alphaModFix/>
          </a:blip>
          <a:stretch>
            <a:fillRect/>
          </a:stretch>
        </p:blipFill>
        <p:spPr>
          <a:xfrm>
            <a:off x="14791125" y="-3445103"/>
            <a:ext cx="3504199" cy="4456428"/>
          </a:xfrm>
          <a:prstGeom prst="rect">
            <a:avLst/>
          </a:prstGeom>
          <a:noFill/>
          <a:ln>
            <a:noFill/>
          </a:ln>
        </p:spPr>
      </p:pic>
      <p:pic>
        <p:nvPicPr>
          <p:cNvPr id="462" name="Google Shape;462;p32"/>
          <p:cNvPicPr preferRelativeResize="0"/>
          <p:nvPr/>
        </p:nvPicPr>
        <p:blipFill>
          <a:blip r:embed="rId11">
            <a:alphaModFix/>
          </a:blip>
          <a:stretch>
            <a:fillRect/>
          </a:stretch>
        </p:blipFill>
        <p:spPr>
          <a:xfrm>
            <a:off x="14791125" y="1173875"/>
            <a:ext cx="3504175" cy="4456386"/>
          </a:xfrm>
          <a:prstGeom prst="rect">
            <a:avLst/>
          </a:prstGeom>
          <a:noFill/>
          <a:ln>
            <a:noFill/>
          </a:ln>
        </p:spPr>
      </p:pic>
      <p:pic>
        <p:nvPicPr>
          <p:cNvPr id="463" name="Google Shape;463;p32"/>
          <p:cNvPicPr preferRelativeResize="0"/>
          <p:nvPr/>
        </p:nvPicPr>
        <p:blipFill>
          <a:blip r:embed="rId12">
            <a:alphaModFix/>
          </a:blip>
          <a:stretch>
            <a:fillRect/>
          </a:stretch>
        </p:blipFill>
        <p:spPr>
          <a:xfrm>
            <a:off x="14830400" y="5840475"/>
            <a:ext cx="3504175" cy="4443702"/>
          </a:xfrm>
          <a:prstGeom prst="rect">
            <a:avLst/>
          </a:prstGeom>
          <a:noFill/>
          <a:ln>
            <a:noFill/>
          </a:ln>
        </p:spPr>
      </p:pic>
    </p:spTree>
  </p:cSld>
  <p:clrMapOvr>
    <a:masterClrMapping/>
  </p:clrMapOvr>
  <p:transition>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7" name="Shape 467"/>
        <p:cNvGrpSpPr/>
        <p:nvPr/>
      </p:nvGrpSpPr>
      <p:grpSpPr>
        <a:xfrm>
          <a:off x="0" y="0"/>
          <a:ext cx="0" cy="0"/>
          <a:chOff x="0" y="0"/>
          <a:chExt cx="0" cy="0"/>
        </a:xfrm>
      </p:grpSpPr>
      <p:sp>
        <p:nvSpPr>
          <p:cNvPr id="468" name="Google Shape;468;p33"/>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469" name="Google Shape;469;p33"/>
          <p:cNvPicPr preferRelativeResize="0"/>
          <p:nvPr/>
        </p:nvPicPr>
        <p:blipFill>
          <a:blip r:embed="rId4">
            <a:alphaModFix/>
          </a:blip>
          <a:stretch>
            <a:fillRect/>
          </a:stretch>
        </p:blipFill>
        <p:spPr>
          <a:xfrm>
            <a:off x="2741625" y="5475844"/>
            <a:ext cx="12804901" cy="4001532"/>
          </a:xfrm>
          <a:prstGeom prst="rect">
            <a:avLst/>
          </a:prstGeom>
          <a:noFill/>
          <a:ln>
            <a:noFill/>
          </a:ln>
        </p:spPr>
      </p:pic>
      <p:grpSp>
        <p:nvGrpSpPr>
          <p:cNvPr id="470" name="Google Shape;470;p33"/>
          <p:cNvGrpSpPr/>
          <p:nvPr/>
        </p:nvGrpSpPr>
        <p:grpSpPr>
          <a:xfrm>
            <a:off x="2741618" y="628819"/>
            <a:ext cx="12804764" cy="4870897"/>
            <a:chOff x="0" y="-47625"/>
            <a:chExt cx="3372448" cy="1282870"/>
          </a:xfrm>
        </p:grpSpPr>
        <p:sp>
          <p:nvSpPr>
            <p:cNvPr id="471" name="Google Shape;471;p33"/>
            <p:cNvSpPr/>
            <p:nvPr/>
          </p:nvSpPr>
          <p:spPr>
            <a:xfrm>
              <a:off x="0" y="0"/>
              <a:ext cx="3372448" cy="1235245"/>
            </a:xfrm>
            <a:custGeom>
              <a:rect b="b" l="l" r="r" t="t"/>
              <a:pathLst>
                <a:path extrusionOk="0" h="1235245" w="3372448">
                  <a:moveTo>
                    <a:pt x="0" y="0"/>
                  </a:moveTo>
                  <a:lnTo>
                    <a:pt x="3372448" y="0"/>
                  </a:lnTo>
                  <a:lnTo>
                    <a:pt x="3372448" y="1235245"/>
                  </a:lnTo>
                  <a:lnTo>
                    <a:pt x="0" y="1235245"/>
                  </a:lnTo>
                  <a:close/>
                </a:path>
              </a:pathLst>
            </a:custGeom>
            <a:solidFill>
              <a:srgbClr val="000000">
                <a:alpha val="0"/>
              </a:srgbClr>
            </a:solidFill>
            <a:ln cap="flat" cmpd="sng" w="19050">
              <a:solidFill>
                <a:srgbClr val="FFFAF1"/>
              </a:solidFill>
              <a:prstDash val="solid"/>
              <a:round/>
              <a:headEnd len="sm" w="sm" type="none"/>
              <a:tailEnd len="sm" w="sm" type="none"/>
            </a:ln>
          </p:spPr>
        </p:sp>
        <p:sp>
          <p:nvSpPr>
            <p:cNvPr id="472" name="Google Shape;472;p3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63333"/>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3" name="Google Shape;473;p33"/>
          <p:cNvSpPr/>
          <p:nvPr/>
        </p:nvSpPr>
        <p:spPr>
          <a:xfrm>
            <a:off x="2741618" y="5480665"/>
            <a:ext cx="12804764" cy="3996690"/>
          </a:xfrm>
          <a:custGeom>
            <a:rect b="b" l="l" r="r" t="t"/>
            <a:pathLst>
              <a:path extrusionOk="0" h="1052626" w="3372448">
                <a:moveTo>
                  <a:pt x="0" y="0"/>
                </a:moveTo>
                <a:lnTo>
                  <a:pt x="3372448" y="0"/>
                </a:lnTo>
                <a:lnTo>
                  <a:pt x="3372448" y="1052626"/>
                </a:lnTo>
                <a:lnTo>
                  <a:pt x="0" y="1052626"/>
                </a:lnTo>
                <a:close/>
              </a:path>
            </a:pathLst>
          </a:custGeom>
          <a:solidFill>
            <a:srgbClr val="000000">
              <a:alpha val="0"/>
            </a:srgbClr>
          </a:solidFill>
          <a:ln cap="flat" cmpd="sng" w="19050">
            <a:solidFill>
              <a:srgbClr val="FFFAF1"/>
            </a:solidFill>
            <a:prstDash val="solid"/>
            <a:round/>
            <a:headEnd len="sm" w="sm" type="none"/>
            <a:tailEnd len="sm" w="sm" type="none"/>
          </a:ln>
        </p:spPr>
      </p:sp>
      <p:sp>
        <p:nvSpPr>
          <p:cNvPr id="474" name="Google Shape;474;p33"/>
          <p:cNvSpPr txBox="1"/>
          <p:nvPr/>
        </p:nvSpPr>
        <p:spPr>
          <a:xfrm>
            <a:off x="2741618" y="976895"/>
            <a:ext cx="12804900" cy="36942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8000" u="none" cap="none" strike="noStrike">
                <a:solidFill>
                  <a:srgbClr val="FFFAF1"/>
                </a:solidFill>
                <a:latin typeface="DM Sans"/>
                <a:ea typeface="DM Sans"/>
                <a:cs typeface="DM Sans"/>
                <a:sym typeface="DM Sans"/>
              </a:rPr>
              <a:t>WRITE AN ORIGINAL STATEMENT OR INSPIRING QUOTE</a:t>
            </a:r>
            <a:endParaRPr sz="8000"/>
          </a:p>
        </p:txBody>
      </p:sp>
      <p:sp>
        <p:nvSpPr>
          <p:cNvPr id="475" name="Google Shape;475;p33"/>
          <p:cNvSpPr txBox="1"/>
          <p:nvPr/>
        </p:nvSpPr>
        <p:spPr>
          <a:xfrm>
            <a:off x="2741618" y="4758710"/>
            <a:ext cx="12804764"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 Include a credit, citation, or supporting message</a:t>
            </a:r>
            <a:endParaRPr/>
          </a:p>
        </p:txBody>
      </p:sp>
    </p:spTree>
  </p:cSld>
  <p:clrMapOvr>
    <a:masterClrMapping/>
  </p:clrMapOvr>
  <p:transition>
    <p:push/>
  </p:transition>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34"/>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481" name="Google Shape;481;p34"/>
          <p:cNvPicPr preferRelativeResize="0"/>
          <p:nvPr/>
        </p:nvPicPr>
        <p:blipFill>
          <a:blip r:embed="rId4">
            <a:alphaModFix/>
          </a:blip>
          <a:stretch>
            <a:fillRect/>
          </a:stretch>
        </p:blipFill>
        <p:spPr>
          <a:xfrm>
            <a:off x="20500" y="-19650"/>
            <a:ext cx="6858000" cy="10287000"/>
          </a:xfrm>
          <a:prstGeom prst="rect">
            <a:avLst/>
          </a:prstGeom>
          <a:noFill/>
          <a:ln>
            <a:noFill/>
          </a:ln>
        </p:spPr>
      </p:pic>
      <p:sp>
        <p:nvSpPr>
          <p:cNvPr id="482" name="Google Shape;482;p34"/>
          <p:cNvSpPr txBox="1"/>
          <p:nvPr/>
        </p:nvSpPr>
        <p:spPr>
          <a:xfrm>
            <a:off x="7964345" y="2586998"/>
            <a:ext cx="6355768" cy="2501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CONTACT US</a:t>
            </a:r>
            <a:endParaRPr/>
          </a:p>
        </p:txBody>
      </p:sp>
      <p:sp>
        <p:nvSpPr>
          <p:cNvPr id="483" name="Google Shape;483;p34"/>
          <p:cNvSpPr txBox="1"/>
          <p:nvPr/>
        </p:nvSpPr>
        <p:spPr>
          <a:xfrm>
            <a:off x="7964345" y="5113044"/>
            <a:ext cx="5801458"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123 Anywhere St., Any City,ST 12345</a:t>
            </a:r>
            <a:endParaRPr/>
          </a:p>
        </p:txBody>
      </p:sp>
      <p:sp>
        <p:nvSpPr>
          <p:cNvPr id="484" name="Google Shape;484;p34"/>
          <p:cNvSpPr txBox="1"/>
          <p:nvPr/>
        </p:nvSpPr>
        <p:spPr>
          <a:xfrm>
            <a:off x="7964345" y="571358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123-456-7890</a:t>
            </a:r>
            <a:endParaRPr/>
          </a:p>
        </p:txBody>
      </p:sp>
      <p:sp>
        <p:nvSpPr>
          <p:cNvPr id="485" name="Google Shape;485;p34"/>
          <p:cNvSpPr txBox="1"/>
          <p:nvPr/>
        </p:nvSpPr>
        <p:spPr>
          <a:xfrm>
            <a:off x="7964345" y="6314130"/>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hello@reallygreatsite.com</a:t>
            </a:r>
            <a:endParaRPr/>
          </a:p>
        </p:txBody>
      </p:sp>
      <p:sp>
        <p:nvSpPr>
          <p:cNvPr id="486" name="Google Shape;486;p34"/>
          <p:cNvSpPr txBox="1"/>
          <p:nvPr/>
        </p:nvSpPr>
        <p:spPr>
          <a:xfrm>
            <a:off x="7964345" y="7515217"/>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reallygreatsite.com</a:t>
            </a:r>
            <a:endParaRPr/>
          </a:p>
        </p:txBody>
      </p:sp>
      <p:sp>
        <p:nvSpPr>
          <p:cNvPr id="487" name="Google Shape;487;p34"/>
          <p:cNvSpPr txBox="1"/>
          <p:nvPr/>
        </p:nvSpPr>
        <p:spPr>
          <a:xfrm>
            <a:off x="7964345" y="6914674"/>
            <a:ext cx="4892954" cy="3657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@reallygreatsite</a:t>
            </a:r>
            <a:endParaRPr/>
          </a:p>
        </p:txBody>
      </p:sp>
      <p:cxnSp>
        <p:nvCxnSpPr>
          <p:cNvPr id="488" name="Google Shape;488;p34"/>
          <p:cNvCxnSpPr/>
          <p:nvPr/>
        </p:nvCxnSpPr>
        <p:spPr>
          <a:xfrm rot="10800000">
            <a:off x="7421420" y="-97947"/>
            <a:ext cx="0" cy="10433743"/>
          </a:xfrm>
          <a:prstGeom prst="straightConnector1">
            <a:avLst/>
          </a:prstGeom>
          <a:noFill/>
          <a:ln cap="flat" cmpd="sng" w="19050">
            <a:solidFill>
              <a:srgbClr val="FFFAF1"/>
            </a:solidFill>
            <a:prstDash val="solid"/>
            <a:round/>
            <a:headEnd len="sm" w="sm" type="none"/>
            <a:tailEnd len="sm" w="sm" type="none"/>
          </a:ln>
        </p:spPr>
      </p:cxnSp>
      <p:cxnSp>
        <p:nvCxnSpPr>
          <p:cNvPr id="489" name="Google Shape;489;p34"/>
          <p:cNvCxnSpPr/>
          <p:nvPr/>
        </p:nvCxnSpPr>
        <p:spPr>
          <a:xfrm rot="10800000">
            <a:off x="6867525" y="-97627"/>
            <a:ext cx="0" cy="10442945"/>
          </a:xfrm>
          <a:prstGeom prst="straightConnector1">
            <a:avLst/>
          </a:prstGeom>
          <a:noFill/>
          <a:ln cap="flat" cmpd="sng" w="19050">
            <a:solidFill>
              <a:srgbClr val="FFFAF1"/>
            </a:solidFill>
            <a:prstDash val="solid"/>
            <a:round/>
            <a:headEnd len="sm" w="sm" type="none"/>
            <a:tailEnd len="sm" w="sm" type="none"/>
          </a:ln>
        </p:spPr>
      </p:cxnSp>
      <p:cxnSp>
        <p:nvCxnSpPr>
          <p:cNvPr id="490" name="Google Shape;490;p34"/>
          <p:cNvCxnSpPr/>
          <p:nvPr/>
        </p:nvCxnSpPr>
        <p:spPr>
          <a:xfrm rot="10800000">
            <a:off x="7421420" y="9267825"/>
            <a:ext cx="10304979" cy="0"/>
          </a:xfrm>
          <a:prstGeom prst="straightConnector1">
            <a:avLst/>
          </a:prstGeom>
          <a:noFill/>
          <a:ln cap="flat" cmpd="sng" w="19050">
            <a:solidFill>
              <a:srgbClr val="FFFAF1"/>
            </a:solidFill>
            <a:prstDash val="solid"/>
            <a:round/>
            <a:headEnd len="sm" w="sm" type="none"/>
            <a:tailEnd len="sm" w="sm" type="none"/>
          </a:ln>
        </p:spPr>
      </p:cxnSp>
      <p:cxnSp>
        <p:nvCxnSpPr>
          <p:cNvPr id="491" name="Google Shape;491;p34"/>
          <p:cNvCxnSpPr/>
          <p:nvPr/>
        </p:nvCxnSpPr>
        <p:spPr>
          <a:xfrm flipH="1" rot="10800000">
            <a:off x="17724580" y="1056418"/>
            <a:ext cx="1820" cy="8213224"/>
          </a:xfrm>
          <a:prstGeom prst="straightConnector1">
            <a:avLst/>
          </a:prstGeom>
          <a:noFill/>
          <a:ln cap="flat" cmpd="sng" w="19050">
            <a:solidFill>
              <a:srgbClr val="FFFAF1"/>
            </a:solidFill>
            <a:prstDash val="solid"/>
            <a:round/>
            <a:headEnd len="sm" w="sm" type="none"/>
            <a:tailEnd len="sm" w="sm" type="none"/>
          </a:ln>
        </p:spPr>
      </p:cxnSp>
      <p:cxnSp>
        <p:nvCxnSpPr>
          <p:cNvPr id="492" name="Google Shape;492;p34"/>
          <p:cNvCxnSpPr/>
          <p:nvPr/>
        </p:nvCxnSpPr>
        <p:spPr>
          <a:xfrm rot="10800000">
            <a:off x="7429127" y="1046893"/>
            <a:ext cx="10304978" cy="0"/>
          </a:xfrm>
          <a:prstGeom prst="straightConnector1">
            <a:avLst/>
          </a:prstGeom>
          <a:noFill/>
          <a:ln cap="flat" cmpd="sng" w="19050">
            <a:solidFill>
              <a:srgbClr val="FFFAF1"/>
            </a:solidFill>
            <a:prstDash val="solid"/>
            <a:round/>
            <a:headEnd len="sm" w="sm" type="none"/>
            <a:tailEnd len="sm" w="sm" type="none"/>
          </a:ln>
        </p:spPr>
      </p:cxnSp>
    </p:spTree>
  </p:cSld>
  <p:clrMapOvr>
    <a:masterClrMapping/>
  </p:clrMapOvr>
  <p:transition>
    <p:push/>
  </p:transition>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3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498" name="Google Shape;498;p35"/>
          <p:cNvPicPr preferRelativeResize="0"/>
          <p:nvPr/>
        </p:nvPicPr>
        <p:blipFill>
          <a:blip r:embed="rId4">
            <a:alphaModFix/>
          </a:blip>
          <a:stretch>
            <a:fillRect/>
          </a:stretch>
        </p:blipFill>
        <p:spPr>
          <a:xfrm>
            <a:off x="9791447" y="1024350"/>
            <a:ext cx="7833123" cy="8226684"/>
          </a:xfrm>
          <a:prstGeom prst="rect">
            <a:avLst/>
          </a:prstGeom>
          <a:noFill/>
          <a:ln>
            <a:noFill/>
          </a:ln>
        </p:spPr>
      </p:pic>
      <p:cxnSp>
        <p:nvCxnSpPr>
          <p:cNvPr id="499" name="Google Shape;499;p35"/>
          <p:cNvCxnSpPr/>
          <p:nvPr/>
        </p:nvCxnSpPr>
        <p:spPr>
          <a:xfrm rot="10800000">
            <a:off x="9153525" y="-97947"/>
            <a:ext cx="0" cy="10433743"/>
          </a:xfrm>
          <a:prstGeom prst="straightConnector1">
            <a:avLst/>
          </a:prstGeom>
          <a:noFill/>
          <a:ln cap="flat" cmpd="sng" w="19050">
            <a:solidFill>
              <a:srgbClr val="FFFAF1"/>
            </a:solidFill>
            <a:prstDash val="solid"/>
            <a:round/>
            <a:headEnd len="sm" w="sm" type="none"/>
            <a:tailEnd len="sm" w="sm" type="none"/>
          </a:ln>
        </p:spPr>
      </p:cxnSp>
      <p:sp>
        <p:nvSpPr>
          <p:cNvPr id="500" name="Google Shape;500;p35"/>
          <p:cNvSpPr/>
          <p:nvPr/>
        </p:nvSpPr>
        <p:spPr>
          <a:xfrm>
            <a:off x="9791700" y="1028700"/>
            <a:ext cx="7833072" cy="8229600"/>
          </a:xfrm>
          <a:custGeom>
            <a:rect b="b" l="l" r="r" t="t"/>
            <a:pathLst>
              <a:path extrusionOk="0" h="2167467" w="2063031">
                <a:moveTo>
                  <a:pt x="0" y="0"/>
                </a:moveTo>
                <a:lnTo>
                  <a:pt x="2063031" y="0"/>
                </a:lnTo>
                <a:lnTo>
                  <a:pt x="2063031" y="2167467"/>
                </a:lnTo>
                <a:lnTo>
                  <a:pt x="0" y="2167467"/>
                </a:lnTo>
                <a:close/>
              </a:path>
            </a:pathLst>
          </a:custGeom>
          <a:solidFill>
            <a:srgbClr val="000000">
              <a:alpha val="0"/>
            </a:srgbClr>
          </a:solidFill>
          <a:ln cap="flat" cmpd="sng" w="19050">
            <a:solidFill>
              <a:srgbClr val="FFFAF1"/>
            </a:solidFill>
            <a:prstDash val="solid"/>
            <a:round/>
            <a:headEnd len="sm" w="sm" type="none"/>
            <a:tailEnd len="sm" w="sm" type="none"/>
          </a:ln>
        </p:spPr>
      </p:sp>
      <p:sp>
        <p:nvSpPr>
          <p:cNvPr id="501" name="Google Shape;501;p35"/>
          <p:cNvSpPr txBox="1"/>
          <p:nvPr/>
        </p:nvSpPr>
        <p:spPr>
          <a:xfrm>
            <a:off x="628487" y="4432031"/>
            <a:ext cx="7887102"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THANK YOU!</a:t>
            </a:r>
            <a:endParaRPr/>
          </a:p>
        </p:txBody>
      </p:sp>
      <p:sp>
        <p:nvSpPr>
          <p:cNvPr id="502" name="Google Shape;502;p35"/>
          <p:cNvSpPr txBox="1"/>
          <p:nvPr/>
        </p:nvSpPr>
        <p:spPr>
          <a:xfrm>
            <a:off x="628487" y="5670184"/>
            <a:ext cx="7887102"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Write a closing statement or call-to-action here.</a:t>
            </a:r>
            <a:endParaRPr/>
          </a:p>
        </p:txBody>
      </p:sp>
    </p:spTree>
  </p:cSld>
  <p:clrMapOvr>
    <a:masterClrMapping/>
  </p:clrMapOvr>
  <p:transition>
    <p:push/>
  </p:transition>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id="507" name="Google Shape;507;p3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cxnSp>
        <p:nvCxnSpPr>
          <p:cNvPr id="508" name="Google Shape;508;p36"/>
          <p:cNvCxnSpPr/>
          <p:nvPr/>
        </p:nvCxnSpPr>
        <p:spPr>
          <a:xfrm rot="10800000">
            <a:off x="7563470" y="29473"/>
            <a:ext cx="0" cy="10257527"/>
          </a:xfrm>
          <a:prstGeom prst="straightConnector1">
            <a:avLst/>
          </a:prstGeom>
          <a:noFill/>
          <a:ln cap="flat" cmpd="sng" w="19050">
            <a:solidFill>
              <a:srgbClr val="FFFAF1"/>
            </a:solidFill>
            <a:prstDash val="solid"/>
            <a:round/>
            <a:headEnd len="sm" w="sm" type="none"/>
            <a:tailEnd len="sm" w="sm" type="none"/>
          </a:ln>
        </p:spPr>
      </p:cxnSp>
      <p:sp>
        <p:nvSpPr>
          <p:cNvPr id="509" name="Google Shape;509;p36"/>
          <p:cNvSpPr txBox="1"/>
          <p:nvPr/>
        </p:nvSpPr>
        <p:spPr>
          <a:xfrm>
            <a:off x="746463" y="529590"/>
            <a:ext cx="6826531" cy="2501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RESOURCE </a:t>
            </a:r>
            <a:endParaRPr/>
          </a:p>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PAGE</a:t>
            </a:r>
            <a:endParaRPr/>
          </a:p>
        </p:txBody>
      </p:sp>
      <p:sp>
        <p:nvSpPr>
          <p:cNvPr id="510" name="Google Shape;510;p36"/>
          <p:cNvSpPr txBox="1"/>
          <p:nvPr/>
        </p:nvSpPr>
        <p:spPr>
          <a:xfrm>
            <a:off x="837517" y="3406854"/>
            <a:ext cx="5059131" cy="5145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AF1"/>
                </a:solidFill>
                <a:latin typeface="DM Sans"/>
                <a:ea typeface="DM Sans"/>
                <a:cs typeface="DM Sans"/>
                <a:sym typeface="DM Sans"/>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100" u="none" cap="none" strike="noStrike">
                <a:solidFill>
                  <a:srgbClr val="FFFAF1"/>
                </a:solidFill>
                <a:latin typeface="DM Sans"/>
                <a:ea typeface="DM Sans"/>
                <a:cs typeface="DM Sans"/>
                <a:sym typeface="DM Sans"/>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AF1"/>
              </a:solidFill>
              <a:latin typeface="DM Sans"/>
              <a:ea typeface="DM Sans"/>
              <a:cs typeface="DM Sans"/>
              <a:sym typeface="DM Sans"/>
            </a:endParaRPr>
          </a:p>
          <a:p>
            <a:pPr indent="0" lvl="0" marL="0" marR="0" rtl="0" algn="l">
              <a:lnSpc>
                <a:spcPct val="130000"/>
              </a:lnSpc>
              <a:spcBef>
                <a:spcPts val="0"/>
              </a:spcBef>
              <a:spcAft>
                <a:spcPts val="0"/>
              </a:spcAft>
              <a:buNone/>
            </a:pPr>
            <a:r>
              <a:rPr b="0" i="0" lang="en-US" sz="2100" u="none" cap="none" strike="noStrike">
                <a:solidFill>
                  <a:srgbClr val="FFFAF1"/>
                </a:solidFill>
                <a:latin typeface="DM Sans"/>
                <a:ea typeface="DM Sans"/>
                <a:cs typeface="DM Sans"/>
                <a:sym typeface="DM Sans"/>
              </a:rPr>
              <a:t>Don't forget to delete this page before presenting. </a:t>
            </a:r>
            <a:endParaRPr/>
          </a:p>
        </p:txBody>
      </p:sp>
      <p:sp>
        <p:nvSpPr>
          <p:cNvPr id="511" name="Google Shape;511;p36"/>
          <p:cNvSpPr txBox="1"/>
          <p:nvPr/>
        </p:nvSpPr>
        <p:spPr>
          <a:xfrm>
            <a:off x="837517" y="4455795"/>
            <a:ext cx="467676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AF1"/>
                </a:solidFill>
                <a:latin typeface="DM Sans"/>
                <a:ea typeface="DM Sans"/>
                <a:cs typeface="DM Sans"/>
                <a:sym typeface="DM Sans"/>
              </a:rPr>
              <a:t>This presentation template uses the following free fonts:</a:t>
            </a:r>
            <a:endParaRPr/>
          </a:p>
        </p:txBody>
      </p:sp>
      <p:sp>
        <p:nvSpPr>
          <p:cNvPr id="512" name="Google Shape;512;p36"/>
          <p:cNvSpPr txBox="1"/>
          <p:nvPr/>
        </p:nvSpPr>
        <p:spPr>
          <a:xfrm>
            <a:off x="837517" y="5415677"/>
            <a:ext cx="5059131" cy="1108710"/>
          </a:xfrm>
          <a:prstGeom prst="rect">
            <a:avLst/>
          </a:prstGeom>
          <a:noFill/>
          <a:ln>
            <a:noFill/>
          </a:ln>
        </p:spPr>
        <p:txBody>
          <a:bodyPr anchorCtr="0" anchor="t" bIns="0" lIns="0" spcFirstLastPara="1" rIns="0" wrap="square" tIns="0">
            <a:spAutoFit/>
          </a:bodyPr>
          <a:lstStyle/>
          <a:p>
            <a:pPr indent="-226695" lvl="1" marL="453390" marR="0" rtl="0" algn="l">
              <a:lnSpc>
                <a:spcPct val="140000"/>
              </a:lnSpc>
              <a:spcBef>
                <a:spcPts val="0"/>
              </a:spcBef>
              <a:spcAft>
                <a:spcPts val="0"/>
              </a:spcAft>
              <a:buClr>
                <a:srgbClr val="FFFAF1"/>
              </a:buClr>
              <a:buSzPts val="2100"/>
              <a:buFont typeface="Arial"/>
              <a:buChar char="•"/>
            </a:pPr>
            <a:r>
              <a:rPr b="0" i="0" lang="en-US" sz="2100" u="none" cap="none" strike="noStrike">
                <a:solidFill>
                  <a:srgbClr val="FFFAF1"/>
                </a:solidFill>
                <a:latin typeface="DM Sans"/>
                <a:ea typeface="DM Sans"/>
                <a:cs typeface="DM Sans"/>
                <a:sym typeface="DM Sans"/>
              </a:rPr>
              <a:t>Titles: DM Sans</a:t>
            </a:r>
            <a:endParaRPr/>
          </a:p>
          <a:p>
            <a:pPr indent="-226695" lvl="1" marL="453390" marR="0" rtl="0" algn="l">
              <a:lnSpc>
                <a:spcPct val="140000"/>
              </a:lnSpc>
              <a:spcBef>
                <a:spcPts val="0"/>
              </a:spcBef>
              <a:spcAft>
                <a:spcPts val="0"/>
              </a:spcAft>
              <a:buClr>
                <a:srgbClr val="FFFAF1"/>
              </a:buClr>
              <a:buSzPts val="2100"/>
              <a:buFont typeface="Arial"/>
              <a:buChar char="•"/>
            </a:pPr>
            <a:r>
              <a:rPr b="0" i="0" lang="en-US" sz="2100" u="none" cap="none" strike="noStrike">
                <a:solidFill>
                  <a:srgbClr val="FFFAF1"/>
                </a:solidFill>
                <a:latin typeface="DM Sans"/>
                <a:ea typeface="DM Sans"/>
                <a:cs typeface="DM Sans"/>
                <a:sym typeface="DM Sans"/>
              </a:rPr>
              <a:t>Headers: DM Sans</a:t>
            </a:r>
            <a:endParaRPr/>
          </a:p>
          <a:p>
            <a:pPr indent="-226695" lvl="1" marL="453390" marR="0" rtl="0" algn="l">
              <a:lnSpc>
                <a:spcPct val="140000"/>
              </a:lnSpc>
              <a:spcBef>
                <a:spcPts val="0"/>
              </a:spcBef>
              <a:spcAft>
                <a:spcPts val="0"/>
              </a:spcAft>
              <a:buClr>
                <a:srgbClr val="FFFAF1"/>
              </a:buClr>
              <a:buSzPts val="2100"/>
              <a:buFont typeface="Arial"/>
              <a:buChar char="•"/>
            </a:pPr>
            <a:r>
              <a:rPr b="0" i="0" lang="en-US" sz="2100" u="none" cap="none" strike="noStrike">
                <a:solidFill>
                  <a:srgbClr val="FFFAF1"/>
                </a:solidFill>
                <a:latin typeface="DM Sans"/>
                <a:ea typeface="DM Sans"/>
                <a:cs typeface="DM Sans"/>
                <a:sym typeface="DM Sans"/>
              </a:rPr>
              <a:t>Body Copy:</a:t>
            </a:r>
            <a:r>
              <a:rPr b="0" i="0" lang="en-US" sz="2100" u="none" cap="none" strike="noStrike">
                <a:solidFill>
                  <a:srgbClr val="FFFAF1"/>
                </a:solidFill>
                <a:latin typeface="Sansita"/>
                <a:ea typeface="Sansita"/>
                <a:cs typeface="Sansita"/>
                <a:sym typeface="Sansita"/>
              </a:rPr>
              <a:t> </a:t>
            </a:r>
            <a:r>
              <a:rPr b="0" i="0" lang="en-US" sz="2100" u="none" cap="none" strike="noStrike">
                <a:solidFill>
                  <a:srgbClr val="FFFAF1"/>
                </a:solidFill>
                <a:latin typeface="DM Sans"/>
                <a:ea typeface="DM Sans"/>
                <a:cs typeface="DM Sans"/>
                <a:sym typeface="DM Sans"/>
              </a:rPr>
              <a:t>DM Sans</a:t>
            </a:r>
            <a:endParaRPr/>
          </a:p>
        </p:txBody>
      </p:sp>
    </p:spTree>
  </p:cSld>
  <p:clrMapOvr>
    <a:masterClrMapping/>
  </p:clrMapOvr>
  <p:transition>
    <p:push/>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sp>
        <p:nvSpPr>
          <p:cNvPr id="517" name="Google Shape;517;p3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sp>
        <p:nvSpPr>
          <p:cNvPr id="518" name="Google Shape;518;p37"/>
          <p:cNvSpPr txBox="1"/>
          <p:nvPr/>
        </p:nvSpPr>
        <p:spPr>
          <a:xfrm>
            <a:off x="5280936" y="2396459"/>
            <a:ext cx="7726128"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CREDITS</a:t>
            </a:r>
            <a:endParaRPr/>
          </a:p>
        </p:txBody>
      </p:sp>
      <p:sp>
        <p:nvSpPr>
          <p:cNvPr id="519" name="Google Shape;519;p37"/>
          <p:cNvSpPr txBox="1"/>
          <p:nvPr/>
        </p:nvSpPr>
        <p:spPr>
          <a:xfrm>
            <a:off x="3238810" y="5916961"/>
            <a:ext cx="1181037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This presentation template is free for everyone to use thanks to the following:</a:t>
            </a:r>
            <a:endParaRPr/>
          </a:p>
        </p:txBody>
      </p:sp>
      <p:sp>
        <p:nvSpPr>
          <p:cNvPr id="520" name="Google Shape;520;p37"/>
          <p:cNvSpPr txBox="1"/>
          <p:nvPr/>
        </p:nvSpPr>
        <p:spPr>
          <a:xfrm>
            <a:off x="2818025" y="6625621"/>
            <a:ext cx="12651949" cy="73723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SlidesCarnival for the presentation template</a:t>
            </a:r>
            <a:endParaRPr/>
          </a:p>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Pexels for the photos</a:t>
            </a:r>
            <a:endParaRPr/>
          </a:p>
        </p:txBody>
      </p:sp>
      <p:sp>
        <p:nvSpPr>
          <p:cNvPr id="521" name="Google Shape;521;p37"/>
          <p:cNvSpPr txBox="1"/>
          <p:nvPr/>
        </p:nvSpPr>
        <p:spPr>
          <a:xfrm>
            <a:off x="2818025" y="7705756"/>
            <a:ext cx="12651949"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Happy designing! </a:t>
            </a:r>
            <a:endParaRPr/>
          </a:p>
        </p:txBody>
      </p:sp>
      <p:cxnSp>
        <p:nvCxnSpPr>
          <p:cNvPr id="522" name="Google Shape;522;p37"/>
          <p:cNvCxnSpPr/>
          <p:nvPr/>
        </p:nvCxnSpPr>
        <p:spPr>
          <a:xfrm rot="10800000">
            <a:off x="-175668" y="1038225"/>
            <a:ext cx="18639336" cy="0"/>
          </a:xfrm>
          <a:prstGeom prst="straightConnector1">
            <a:avLst/>
          </a:prstGeom>
          <a:noFill/>
          <a:ln cap="flat" cmpd="sng" w="19050">
            <a:solidFill>
              <a:srgbClr val="FFFAF1"/>
            </a:solidFill>
            <a:prstDash val="solid"/>
            <a:round/>
            <a:headEnd len="sm" w="sm" type="none"/>
            <a:tailEnd len="sm" w="sm" type="none"/>
          </a:ln>
        </p:spPr>
      </p:cxnSp>
      <p:cxnSp>
        <p:nvCxnSpPr>
          <p:cNvPr id="523" name="Google Shape;523;p37"/>
          <p:cNvCxnSpPr/>
          <p:nvPr/>
        </p:nvCxnSpPr>
        <p:spPr>
          <a:xfrm rot="10800000">
            <a:off x="-351336" y="9248775"/>
            <a:ext cx="18639336" cy="0"/>
          </a:xfrm>
          <a:prstGeom prst="straightConnector1">
            <a:avLst/>
          </a:prstGeom>
          <a:noFill/>
          <a:ln cap="flat" cmpd="sng" w="19050">
            <a:solidFill>
              <a:srgbClr val="FFFAF1"/>
            </a:solidFill>
            <a:prstDash val="solid"/>
            <a:round/>
            <a:headEnd len="sm" w="sm" type="none"/>
            <a:tailEnd len="sm" w="sm" type="none"/>
          </a:ln>
        </p:spPr>
      </p:cxnSp>
      <p:cxnSp>
        <p:nvCxnSpPr>
          <p:cNvPr id="524" name="Google Shape;524;p37"/>
          <p:cNvCxnSpPr/>
          <p:nvPr/>
        </p:nvCxnSpPr>
        <p:spPr>
          <a:xfrm rot="10800000">
            <a:off x="1019175" y="-97947"/>
            <a:ext cx="0" cy="10433743"/>
          </a:xfrm>
          <a:prstGeom prst="straightConnector1">
            <a:avLst/>
          </a:prstGeom>
          <a:noFill/>
          <a:ln cap="flat" cmpd="sng" w="19050">
            <a:solidFill>
              <a:srgbClr val="FFFAF1"/>
            </a:solidFill>
            <a:prstDash val="solid"/>
            <a:round/>
            <a:headEnd len="sm" w="sm" type="none"/>
            <a:tailEnd len="sm" w="sm" type="none"/>
          </a:ln>
        </p:spPr>
      </p:cxnSp>
      <p:cxnSp>
        <p:nvCxnSpPr>
          <p:cNvPr id="525" name="Google Shape;525;p37"/>
          <p:cNvCxnSpPr/>
          <p:nvPr/>
        </p:nvCxnSpPr>
        <p:spPr>
          <a:xfrm rot="10800000">
            <a:off x="17249775" y="-73372"/>
            <a:ext cx="0" cy="10433743"/>
          </a:xfrm>
          <a:prstGeom prst="straightConnector1">
            <a:avLst/>
          </a:prstGeom>
          <a:noFill/>
          <a:ln cap="flat" cmpd="sng" w="19050">
            <a:solidFill>
              <a:srgbClr val="FFFAF1"/>
            </a:solidFill>
            <a:prstDash val="solid"/>
            <a:round/>
            <a:headEnd len="sm" w="sm" type="none"/>
            <a:tailEnd len="sm" w="sm" type="none"/>
          </a:ln>
        </p:spPr>
      </p:cxnSp>
      <p:pic>
        <p:nvPicPr>
          <p:cNvPr id="526" name="Google Shape;526;p37"/>
          <p:cNvPicPr preferRelativeResize="0"/>
          <p:nvPr/>
        </p:nvPicPr>
        <p:blipFill>
          <a:blip r:embed="rId4">
            <a:alphaModFix/>
          </a:blip>
          <a:stretch>
            <a:fillRect/>
          </a:stretch>
        </p:blipFill>
        <p:spPr>
          <a:xfrm>
            <a:off x="5693525" y="3933869"/>
            <a:ext cx="6881899" cy="1727738"/>
          </a:xfrm>
          <a:prstGeom prst="rect">
            <a:avLst/>
          </a:prstGeom>
          <a:noFill/>
          <a:ln>
            <a:noFill/>
          </a:ln>
        </p:spPr>
      </p:pic>
    </p:spTree>
  </p:cSld>
  <p:clrMapOvr>
    <a:masterClrMapping/>
  </p:clrMapOvr>
  <p:transition>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5"/>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27" name="Google Shape;127;p15"/>
          <p:cNvPicPr preferRelativeResize="0"/>
          <p:nvPr/>
        </p:nvPicPr>
        <p:blipFill>
          <a:blip r:embed="rId4">
            <a:alphaModFix/>
          </a:blip>
          <a:stretch>
            <a:fillRect/>
          </a:stretch>
        </p:blipFill>
        <p:spPr>
          <a:xfrm>
            <a:off x="-15150" y="7681125"/>
            <a:ext cx="9370880" cy="2627475"/>
          </a:xfrm>
          <a:prstGeom prst="rect">
            <a:avLst/>
          </a:prstGeom>
          <a:noFill/>
          <a:ln>
            <a:noFill/>
          </a:ln>
        </p:spPr>
      </p:pic>
      <p:pic>
        <p:nvPicPr>
          <p:cNvPr id="128" name="Google Shape;128;p15"/>
          <p:cNvPicPr preferRelativeResize="0"/>
          <p:nvPr/>
        </p:nvPicPr>
        <p:blipFill>
          <a:blip r:embed="rId5">
            <a:alphaModFix/>
          </a:blip>
          <a:stretch>
            <a:fillRect/>
          </a:stretch>
        </p:blipFill>
        <p:spPr>
          <a:xfrm>
            <a:off x="9153525" y="0"/>
            <a:ext cx="9178200" cy="10390873"/>
          </a:xfrm>
          <a:prstGeom prst="rect">
            <a:avLst/>
          </a:prstGeom>
          <a:noFill/>
          <a:ln>
            <a:noFill/>
          </a:ln>
        </p:spPr>
      </p:pic>
      <p:sp>
        <p:nvSpPr>
          <p:cNvPr id="129" name="Google Shape;129;p15"/>
          <p:cNvSpPr txBox="1"/>
          <p:nvPr/>
        </p:nvSpPr>
        <p:spPr>
          <a:xfrm>
            <a:off x="1028700" y="995675"/>
            <a:ext cx="79272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AGENDA</a:t>
            </a:r>
            <a:endParaRPr/>
          </a:p>
        </p:txBody>
      </p:sp>
      <p:cxnSp>
        <p:nvCxnSpPr>
          <p:cNvPr id="130" name="Google Shape;130;p15"/>
          <p:cNvCxnSpPr/>
          <p:nvPr/>
        </p:nvCxnSpPr>
        <p:spPr>
          <a:xfrm rot="10800000">
            <a:off x="-15150" y="2501265"/>
            <a:ext cx="9178200" cy="0"/>
          </a:xfrm>
          <a:prstGeom prst="straightConnector1">
            <a:avLst/>
          </a:prstGeom>
          <a:noFill/>
          <a:ln cap="flat" cmpd="sng" w="19050">
            <a:solidFill>
              <a:srgbClr val="000000"/>
            </a:solidFill>
            <a:prstDash val="solid"/>
            <a:round/>
            <a:headEnd len="sm" w="sm" type="none"/>
            <a:tailEnd len="sm" w="sm" type="none"/>
          </a:ln>
        </p:spPr>
      </p:cxnSp>
      <p:sp>
        <p:nvSpPr>
          <p:cNvPr id="131" name="Google Shape;131;p15"/>
          <p:cNvSpPr txBox="1"/>
          <p:nvPr/>
        </p:nvSpPr>
        <p:spPr>
          <a:xfrm>
            <a:off x="1028700" y="2724789"/>
            <a:ext cx="9609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1</a:t>
            </a:r>
            <a:endParaRPr/>
          </a:p>
        </p:txBody>
      </p:sp>
      <p:sp>
        <p:nvSpPr>
          <p:cNvPr id="132" name="Google Shape;132;p15"/>
          <p:cNvSpPr txBox="1"/>
          <p:nvPr/>
        </p:nvSpPr>
        <p:spPr>
          <a:xfrm>
            <a:off x="1028700" y="4464054"/>
            <a:ext cx="9609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2</a:t>
            </a:r>
            <a:endParaRPr/>
          </a:p>
        </p:txBody>
      </p:sp>
      <p:sp>
        <p:nvSpPr>
          <p:cNvPr id="133" name="Google Shape;133;p15"/>
          <p:cNvSpPr txBox="1"/>
          <p:nvPr/>
        </p:nvSpPr>
        <p:spPr>
          <a:xfrm>
            <a:off x="1028700" y="6203319"/>
            <a:ext cx="960900" cy="14778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3</a:t>
            </a:r>
            <a:endParaRPr/>
          </a:p>
        </p:txBody>
      </p:sp>
      <p:sp>
        <p:nvSpPr>
          <p:cNvPr id="134" name="Google Shape;134;p15"/>
          <p:cNvSpPr txBox="1"/>
          <p:nvPr/>
        </p:nvSpPr>
        <p:spPr>
          <a:xfrm>
            <a:off x="1989716" y="3305819"/>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DM Sans"/>
                <a:ea typeface="DM Sans"/>
                <a:cs typeface="DM Sans"/>
                <a:sym typeface="DM Sans"/>
              </a:rPr>
              <a:t>INTRODUCTION</a:t>
            </a:r>
            <a:endParaRPr/>
          </a:p>
        </p:txBody>
      </p:sp>
      <p:sp>
        <p:nvSpPr>
          <p:cNvPr id="135" name="Google Shape;135;p15"/>
          <p:cNvSpPr txBox="1"/>
          <p:nvPr/>
        </p:nvSpPr>
        <p:spPr>
          <a:xfrm>
            <a:off x="1989716" y="5045084"/>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DM Sans"/>
                <a:ea typeface="DM Sans"/>
                <a:cs typeface="DM Sans"/>
                <a:sym typeface="DM Sans"/>
              </a:rPr>
              <a:t>ABOUT US</a:t>
            </a:r>
            <a:endParaRPr/>
          </a:p>
        </p:txBody>
      </p:sp>
      <p:sp>
        <p:nvSpPr>
          <p:cNvPr id="136" name="Google Shape;136;p15"/>
          <p:cNvSpPr txBox="1"/>
          <p:nvPr/>
        </p:nvSpPr>
        <p:spPr>
          <a:xfrm>
            <a:off x="1989716" y="6784349"/>
            <a:ext cx="3595306" cy="43370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3200" u="none" cap="none" strike="noStrike">
                <a:solidFill>
                  <a:srgbClr val="000000"/>
                </a:solidFill>
                <a:latin typeface="DM Sans"/>
                <a:ea typeface="DM Sans"/>
                <a:cs typeface="DM Sans"/>
                <a:sym typeface="DM Sans"/>
              </a:rPr>
              <a:t>OUR PROJECTS</a:t>
            </a:r>
            <a:endParaRPr/>
          </a:p>
        </p:txBody>
      </p:sp>
      <p:cxnSp>
        <p:nvCxnSpPr>
          <p:cNvPr id="137" name="Google Shape;137;p15"/>
          <p:cNvCxnSpPr/>
          <p:nvPr/>
        </p:nvCxnSpPr>
        <p:spPr>
          <a:xfrm rot="10800000">
            <a:off x="-15150" y="4239904"/>
            <a:ext cx="9178200" cy="0"/>
          </a:xfrm>
          <a:prstGeom prst="straightConnector1">
            <a:avLst/>
          </a:prstGeom>
          <a:noFill/>
          <a:ln cap="flat" cmpd="sng" w="19050">
            <a:solidFill>
              <a:srgbClr val="000000"/>
            </a:solidFill>
            <a:prstDash val="solid"/>
            <a:round/>
            <a:headEnd len="sm" w="sm" type="none"/>
            <a:tailEnd len="sm" w="sm" type="none"/>
          </a:ln>
        </p:spPr>
      </p:cxnSp>
      <p:cxnSp>
        <p:nvCxnSpPr>
          <p:cNvPr id="138" name="Google Shape;138;p15"/>
          <p:cNvCxnSpPr/>
          <p:nvPr/>
        </p:nvCxnSpPr>
        <p:spPr>
          <a:xfrm rot="10800000">
            <a:off x="-15150" y="5960119"/>
            <a:ext cx="9178200" cy="0"/>
          </a:xfrm>
          <a:prstGeom prst="straightConnector1">
            <a:avLst/>
          </a:prstGeom>
          <a:noFill/>
          <a:ln cap="flat" cmpd="sng" w="19050">
            <a:solidFill>
              <a:srgbClr val="000000"/>
            </a:solidFill>
            <a:prstDash val="solid"/>
            <a:round/>
            <a:headEnd len="sm" w="sm" type="none"/>
            <a:tailEnd len="sm" w="sm" type="none"/>
          </a:ln>
        </p:spPr>
      </p:cxnSp>
      <p:cxnSp>
        <p:nvCxnSpPr>
          <p:cNvPr id="139" name="Google Shape;139;p15"/>
          <p:cNvCxnSpPr/>
          <p:nvPr/>
        </p:nvCxnSpPr>
        <p:spPr>
          <a:xfrm rot="10800000">
            <a:off x="-15150" y="7699384"/>
            <a:ext cx="9178200" cy="0"/>
          </a:xfrm>
          <a:prstGeom prst="straightConnector1">
            <a:avLst/>
          </a:prstGeom>
          <a:noFill/>
          <a:ln cap="flat" cmpd="sng" w="19050">
            <a:solidFill>
              <a:srgbClr val="000000"/>
            </a:solidFill>
            <a:prstDash val="solid"/>
            <a:round/>
            <a:headEnd len="sm" w="sm" type="none"/>
            <a:tailEnd len="sm" w="sm" type="none"/>
          </a:ln>
        </p:spPr>
      </p:cxnSp>
      <p:cxnSp>
        <p:nvCxnSpPr>
          <p:cNvPr id="140" name="Google Shape;140;p15"/>
          <p:cNvCxnSpPr/>
          <p:nvPr/>
        </p:nvCxnSpPr>
        <p:spPr>
          <a:xfrm rot="10800000">
            <a:off x="9153525" y="-45048"/>
            <a:ext cx="0" cy="10377096"/>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sp>
        <p:nvSpPr>
          <p:cNvPr id="145" name="Google Shape;145;p16"/>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46" name="Google Shape;146;p16"/>
          <p:cNvPicPr preferRelativeResize="0"/>
          <p:nvPr/>
        </p:nvPicPr>
        <p:blipFill rotWithShape="1">
          <a:blip r:embed="rId4">
            <a:alphaModFix/>
          </a:blip>
          <a:srcRect b="1535" l="0" r="0" t="1536"/>
          <a:stretch/>
        </p:blipFill>
        <p:spPr>
          <a:xfrm>
            <a:off x="11036942" y="553895"/>
            <a:ext cx="6677110" cy="9714055"/>
          </a:xfrm>
          <a:prstGeom prst="rect">
            <a:avLst/>
          </a:prstGeom>
          <a:noFill/>
          <a:ln>
            <a:noFill/>
          </a:ln>
        </p:spPr>
      </p:pic>
      <p:cxnSp>
        <p:nvCxnSpPr>
          <p:cNvPr id="147" name="Google Shape;147;p16"/>
          <p:cNvCxnSpPr/>
          <p:nvPr/>
        </p:nvCxnSpPr>
        <p:spPr>
          <a:xfrm rot="10800000">
            <a:off x="563420" y="-45048"/>
            <a:ext cx="0" cy="10377096"/>
          </a:xfrm>
          <a:prstGeom prst="straightConnector1">
            <a:avLst/>
          </a:prstGeom>
          <a:noFill/>
          <a:ln cap="flat" cmpd="sng" w="19050">
            <a:solidFill>
              <a:srgbClr val="FFFAF1"/>
            </a:solidFill>
            <a:prstDash val="solid"/>
            <a:round/>
            <a:headEnd len="sm" w="sm" type="none"/>
            <a:tailEnd len="sm" w="sm" type="none"/>
          </a:ln>
        </p:spPr>
      </p:cxnSp>
      <p:cxnSp>
        <p:nvCxnSpPr>
          <p:cNvPr id="148" name="Google Shape;148;p16"/>
          <p:cNvCxnSpPr/>
          <p:nvPr/>
        </p:nvCxnSpPr>
        <p:spPr>
          <a:xfrm rot="10800000">
            <a:off x="17724580" y="553895"/>
            <a:ext cx="0" cy="9747721"/>
          </a:xfrm>
          <a:prstGeom prst="straightConnector1">
            <a:avLst/>
          </a:prstGeom>
          <a:noFill/>
          <a:ln cap="flat" cmpd="sng" w="19050">
            <a:solidFill>
              <a:srgbClr val="FFFAF1"/>
            </a:solidFill>
            <a:prstDash val="solid"/>
            <a:round/>
            <a:headEnd len="sm" w="sm" type="none"/>
            <a:tailEnd len="sm" w="sm" type="none"/>
          </a:ln>
        </p:spPr>
      </p:cxnSp>
      <p:cxnSp>
        <p:nvCxnSpPr>
          <p:cNvPr id="149" name="Google Shape;149;p16"/>
          <p:cNvCxnSpPr/>
          <p:nvPr/>
        </p:nvCxnSpPr>
        <p:spPr>
          <a:xfrm rot="10800000">
            <a:off x="566690" y="563420"/>
            <a:ext cx="17147361" cy="0"/>
          </a:xfrm>
          <a:prstGeom prst="straightConnector1">
            <a:avLst/>
          </a:prstGeom>
          <a:noFill/>
          <a:ln cap="flat" cmpd="sng" w="19050">
            <a:solidFill>
              <a:srgbClr val="FFFAF1"/>
            </a:solidFill>
            <a:prstDash val="solid"/>
            <a:round/>
            <a:headEnd len="sm" w="sm" type="none"/>
            <a:tailEnd len="sm" w="sm" type="none"/>
          </a:ln>
        </p:spPr>
      </p:cxnSp>
      <p:cxnSp>
        <p:nvCxnSpPr>
          <p:cNvPr id="150" name="Google Shape;150;p16"/>
          <p:cNvCxnSpPr/>
          <p:nvPr/>
        </p:nvCxnSpPr>
        <p:spPr>
          <a:xfrm rot="10800000">
            <a:off x="11027417" y="-109146"/>
            <a:ext cx="0" cy="10377096"/>
          </a:xfrm>
          <a:prstGeom prst="straightConnector1">
            <a:avLst/>
          </a:prstGeom>
          <a:noFill/>
          <a:ln cap="flat" cmpd="sng" w="19050">
            <a:solidFill>
              <a:srgbClr val="FFFAF1"/>
            </a:solidFill>
            <a:prstDash val="solid"/>
            <a:round/>
            <a:headEnd len="sm" w="sm" type="none"/>
            <a:tailEnd len="sm" w="sm" type="none"/>
          </a:ln>
        </p:spPr>
      </p:cxnSp>
      <p:cxnSp>
        <p:nvCxnSpPr>
          <p:cNvPr id="151" name="Google Shape;151;p16"/>
          <p:cNvCxnSpPr/>
          <p:nvPr/>
        </p:nvCxnSpPr>
        <p:spPr>
          <a:xfrm rot="10800000">
            <a:off x="4041866" y="-84032"/>
            <a:ext cx="0" cy="656977"/>
          </a:xfrm>
          <a:prstGeom prst="straightConnector1">
            <a:avLst/>
          </a:prstGeom>
          <a:noFill/>
          <a:ln cap="flat" cmpd="sng" w="19050">
            <a:solidFill>
              <a:srgbClr val="FFFAF1"/>
            </a:solidFill>
            <a:prstDash val="solid"/>
            <a:round/>
            <a:headEnd len="sm" w="sm" type="none"/>
            <a:tailEnd len="sm" w="sm" type="none"/>
          </a:ln>
        </p:spPr>
      </p:cxnSp>
      <p:cxnSp>
        <p:nvCxnSpPr>
          <p:cNvPr id="152" name="Google Shape;152;p16"/>
          <p:cNvCxnSpPr/>
          <p:nvPr/>
        </p:nvCxnSpPr>
        <p:spPr>
          <a:xfrm rot="10800000">
            <a:off x="7529921" y="-84032"/>
            <a:ext cx="0" cy="656977"/>
          </a:xfrm>
          <a:prstGeom prst="straightConnector1">
            <a:avLst/>
          </a:prstGeom>
          <a:noFill/>
          <a:ln cap="flat" cmpd="sng" w="19050">
            <a:solidFill>
              <a:srgbClr val="FFFAF1"/>
            </a:solidFill>
            <a:prstDash val="solid"/>
            <a:round/>
            <a:headEnd len="sm" w="sm" type="none"/>
            <a:tailEnd len="sm" w="sm" type="none"/>
          </a:ln>
        </p:spPr>
      </p:cxnSp>
      <p:sp>
        <p:nvSpPr>
          <p:cNvPr id="153" name="Google Shape;153;p16"/>
          <p:cNvSpPr txBox="1"/>
          <p:nvPr/>
        </p:nvSpPr>
        <p:spPr>
          <a:xfrm>
            <a:off x="819540" y="4500221"/>
            <a:ext cx="9970806" cy="1094613"/>
          </a:xfrm>
          <a:prstGeom prst="rect">
            <a:avLst/>
          </a:prstGeom>
          <a:noFill/>
          <a:ln>
            <a:noFill/>
          </a:ln>
        </p:spPr>
        <p:txBody>
          <a:bodyPr anchorCtr="0" anchor="t" bIns="0" lIns="0" spcFirstLastPara="1" rIns="0" wrap="square" tIns="0">
            <a:spAutoFit/>
          </a:bodyPr>
          <a:lstStyle/>
          <a:p>
            <a:pPr indent="0" lvl="0" marL="0" marR="0" rtl="0" algn="ctr">
              <a:lnSpc>
                <a:spcPct val="81000"/>
              </a:lnSpc>
              <a:spcBef>
                <a:spcPts val="0"/>
              </a:spcBef>
              <a:spcAft>
                <a:spcPts val="0"/>
              </a:spcAft>
              <a:buNone/>
            </a:pPr>
            <a:r>
              <a:rPr b="1" i="0" lang="en-US" sz="9600" u="none" cap="none" strike="noStrike">
                <a:solidFill>
                  <a:srgbClr val="FFFAF1"/>
                </a:solidFill>
                <a:latin typeface="DM Sans"/>
                <a:ea typeface="DM Sans"/>
                <a:cs typeface="DM Sans"/>
                <a:sym typeface="DM Sans"/>
              </a:rPr>
              <a:t>INTRODUCTION</a:t>
            </a:r>
            <a:endParaRPr/>
          </a:p>
        </p:txBody>
      </p:sp>
      <p:sp>
        <p:nvSpPr>
          <p:cNvPr id="154" name="Google Shape;154;p16"/>
          <p:cNvSpPr txBox="1"/>
          <p:nvPr/>
        </p:nvSpPr>
        <p:spPr>
          <a:xfrm>
            <a:off x="1120020" y="5661509"/>
            <a:ext cx="935079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a:t>
            </a:r>
            <a:endParaRPr/>
          </a:p>
        </p:txBody>
      </p:sp>
      <p:sp>
        <p:nvSpPr>
          <p:cNvPr id="155" name="Google Shape;155;p16"/>
          <p:cNvSpPr txBox="1"/>
          <p:nvPr/>
        </p:nvSpPr>
        <p:spPr>
          <a:xfrm>
            <a:off x="773832"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Clean</a:t>
            </a:r>
            <a:endParaRPr/>
          </a:p>
        </p:txBody>
      </p:sp>
      <p:sp>
        <p:nvSpPr>
          <p:cNvPr id="156" name="Google Shape;156;p16"/>
          <p:cNvSpPr txBox="1"/>
          <p:nvPr/>
        </p:nvSpPr>
        <p:spPr>
          <a:xfrm>
            <a:off x="426094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Introduction</a:t>
            </a:r>
            <a:endParaRPr/>
          </a:p>
        </p:txBody>
      </p:sp>
      <p:sp>
        <p:nvSpPr>
          <p:cNvPr id="157" name="Google Shape;157;p16"/>
          <p:cNvSpPr txBox="1"/>
          <p:nvPr/>
        </p:nvSpPr>
        <p:spPr>
          <a:xfrm>
            <a:off x="773947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Minimal</a:t>
            </a:r>
            <a:endParaRPr/>
          </a:p>
        </p:txBody>
      </p:sp>
    </p:spTree>
  </p:cSld>
  <p:clrMapOvr>
    <a:masterClrMapping/>
  </p:clrMapOvr>
  <p:transition>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17"/>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63" name="Google Shape;163;p17"/>
          <p:cNvPicPr preferRelativeResize="0"/>
          <p:nvPr/>
        </p:nvPicPr>
        <p:blipFill rotWithShape="1">
          <a:blip r:embed="rId4">
            <a:alphaModFix/>
          </a:blip>
          <a:srcRect b="66477" l="11867" r="21153" t="5641"/>
          <a:stretch/>
        </p:blipFill>
        <p:spPr>
          <a:xfrm>
            <a:off x="585740" y="572945"/>
            <a:ext cx="7047955" cy="3667361"/>
          </a:xfrm>
          <a:prstGeom prst="rect">
            <a:avLst/>
          </a:prstGeom>
          <a:noFill/>
          <a:ln>
            <a:noFill/>
          </a:ln>
        </p:spPr>
      </p:pic>
      <p:cxnSp>
        <p:nvCxnSpPr>
          <p:cNvPr id="164" name="Google Shape;164;p17"/>
          <p:cNvCxnSpPr/>
          <p:nvPr/>
        </p:nvCxnSpPr>
        <p:spPr>
          <a:xfrm rot="10800000">
            <a:off x="17724580" y="553895"/>
            <a:ext cx="0" cy="9747721"/>
          </a:xfrm>
          <a:prstGeom prst="straightConnector1">
            <a:avLst/>
          </a:prstGeom>
          <a:noFill/>
          <a:ln cap="flat" cmpd="sng" w="19050">
            <a:solidFill>
              <a:srgbClr val="FFFAF1"/>
            </a:solidFill>
            <a:prstDash val="solid"/>
            <a:round/>
            <a:headEnd len="sm" w="sm" type="none"/>
            <a:tailEnd len="sm" w="sm" type="none"/>
          </a:ln>
        </p:spPr>
      </p:cxnSp>
      <p:cxnSp>
        <p:nvCxnSpPr>
          <p:cNvPr id="165" name="Google Shape;165;p17"/>
          <p:cNvCxnSpPr/>
          <p:nvPr/>
        </p:nvCxnSpPr>
        <p:spPr>
          <a:xfrm rot="10800000">
            <a:off x="566690" y="563420"/>
            <a:ext cx="17147361" cy="0"/>
          </a:xfrm>
          <a:prstGeom prst="straightConnector1">
            <a:avLst/>
          </a:prstGeom>
          <a:noFill/>
          <a:ln cap="flat" cmpd="sng" w="19050">
            <a:solidFill>
              <a:srgbClr val="FFFAF1"/>
            </a:solidFill>
            <a:prstDash val="solid"/>
            <a:round/>
            <a:headEnd len="sm" w="sm" type="none"/>
            <a:tailEnd len="sm" w="sm" type="none"/>
          </a:ln>
        </p:spPr>
      </p:cxnSp>
      <p:cxnSp>
        <p:nvCxnSpPr>
          <p:cNvPr id="166" name="Google Shape;166;p17"/>
          <p:cNvCxnSpPr/>
          <p:nvPr/>
        </p:nvCxnSpPr>
        <p:spPr>
          <a:xfrm rot="10800000">
            <a:off x="576215" y="572945"/>
            <a:ext cx="0" cy="9747721"/>
          </a:xfrm>
          <a:prstGeom prst="straightConnector1">
            <a:avLst/>
          </a:prstGeom>
          <a:noFill/>
          <a:ln cap="flat" cmpd="sng" w="19050">
            <a:solidFill>
              <a:srgbClr val="FFFAF1"/>
            </a:solidFill>
            <a:prstDash val="solid"/>
            <a:round/>
            <a:headEnd len="sm" w="sm" type="none"/>
            <a:tailEnd len="sm" w="sm" type="none"/>
          </a:ln>
        </p:spPr>
      </p:cxnSp>
      <p:pic>
        <p:nvPicPr>
          <p:cNvPr id="167" name="Google Shape;167;p17"/>
          <p:cNvPicPr preferRelativeResize="0"/>
          <p:nvPr/>
        </p:nvPicPr>
        <p:blipFill rotWithShape="1">
          <a:blip r:embed="rId4">
            <a:alphaModFix/>
          </a:blip>
          <a:srcRect b="33089" l="0" r="0" t="17969"/>
          <a:stretch/>
        </p:blipFill>
        <p:spPr>
          <a:xfrm>
            <a:off x="9251409" y="5143500"/>
            <a:ext cx="8462642" cy="5177166"/>
          </a:xfrm>
          <a:prstGeom prst="rect">
            <a:avLst/>
          </a:prstGeom>
          <a:noFill/>
          <a:ln>
            <a:noFill/>
          </a:ln>
        </p:spPr>
      </p:pic>
      <p:cxnSp>
        <p:nvCxnSpPr>
          <p:cNvPr id="168" name="Google Shape;168;p17"/>
          <p:cNvCxnSpPr/>
          <p:nvPr/>
        </p:nvCxnSpPr>
        <p:spPr>
          <a:xfrm rot="10800000">
            <a:off x="7624170" y="599205"/>
            <a:ext cx="0" cy="3629672"/>
          </a:xfrm>
          <a:prstGeom prst="straightConnector1">
            <a:avLst/>
          </a:prstGeom>
          <a:noFill/>
          <a:ln cap="flat" cmpd="sng" w="19050">
            <a:solidFill>
              <a:srgbClr val="FFFAF1"/>
            </a:solidFill>
            <a:prstDash val="solid"/>
            <a:round/>
            <a:headEnd len="sm" w="sm" type="none"/>
            <a:tailEnd len="sm" w="sm" type="none"/>
          </a:ln>
        </p:spPr>
      </p:cxnSp>
      <p:cxnSp>
        <p:nvCxnSpPr>
          <p:cNvPr id="169" name="Google Shape;169;p17"/>
          <p:cNvCxnSpPr/>
          <p:nvPr/>
        </p:nvCxnSpPr>
        <p:spPr>
          <a:xfrm rot="10800000">
            <a:off x="587127" y="4228876"/>
            <a:ext cx="7046568" cy="0"/>
          </a:xfrm>
          <a:prstGeom prst="straightConnector1">
            <a:avLst/>
          </a:prstGeom>
          <a:noFill/>
          <a:ln cap="flat" cmpd="sng" w="19050">
            <a:solidFill>
              <a:srgbClr val="FFFAF1"/>
            </a:solidFill>
            <a:prstDash val="solid"/>
            <a:round/>
            <a:headEnd len="sm" w="sm" type="none"/>
            <a:tailEnd len="sm" w="sm" type="none"/>
          </a:ln>
        </p:spPr>
      </p:cxnSp>
      <p:cxnSp>
        <p:nvCxnSpPr>
          <p:cNvPr id="170" name="Google Shape;170;p17"/>
          <p:cNvCxnSpPr/>
          <p:nvPr/>
        </p:nvCxnSpPr>
        <p:spPr>
          <a:xfrm rot="10800000">
            <a:off x="9251409" y="5143500"/>
            <a:ext cx="8482696" cy="0"/>
          </a:xfrm>
          <a:prstGeom prst="straightConnector1">
            <a:avLst/>
          </a:prstGeom>
          <a:noFill/>
          <a:ln cap="flat" cmpd="sng" w="19050">
            <a:solidFill>
              <a:srgbClr val="FFFAF1"/>
            </a:solidFill>
            <a:prstDash val="solid"/>
            <a:round/>
            <a:headEnd len="sm" w="sm" type="none"/>
            <a:tailEnd len="sm" w="sm" type="none"/>
          </a:ln>
        </p:spPr>
      </p:cxnSp>
      <p:cxnSp>
        <p:nvCxnSpPr>
          <p:cNvPr id="171" name="Google Shape;171;p17"/>
          <p:cNvCxnSpPr/>
          <p:nvPr/>
        </p:nvCxnSpPr>
        <p:spPr>
          <a:xfrm rot="10800000">
            <a:off x="9260934" y="5153025"/>
            <a:ext cx="0" cy="5232902"/>
          </a:xfrm>
          <a:prstGeom prst="straightConnector1">
            <a:avLst/>
          </a:prstGeom>
          <a:noFill/>
          <a:ln cap="flat" cmpd="sng" w="19050">
            <a:solidFill>
              <a:srgbClr val="FFFAF1"/>
            </a:solidFill>
            <a:prstDash val="solid"/>
            <a:round/>
            <a:headEnd len="sm" w="sm" type="none"/>
            <a:tailEnd len="sm" w="sm" type="none"/>
          </a:ln>
        </p:spPr>
      </p:cxnSp>
      <p:sp>
        <p:nvSpPr>
          <p:cNvPr id="172" name="Google Shape;172;p17"/>
          <p:cNvSpPr txBox="1"/>
          <p:nvPr/>
        </p:nvSpPr>
        <p:spPr>
          <a:xfrm>
            <a:off x="8090895" y="1209675"/>
            <a:ext cx="9168405" cy="250126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WELCOME TO PRESENTATION</a:t>
            </a:r>
            <a:endParaRPr/>
          </a:p>
        </p:txBody>
      </p:sp>
      <p:sp>
        <p:nvSpPr>
          <p:cNvPr id="173" name="Google Shape;173;p17"/>
          <p:cNvSpPr txBox="1"/>
          <p:nvPr/>
        </p:nvSpPr>
        <p:spPr>
          <a:xfrm>
            <a:off x="1028700" y="5114925"/>
            <a:ext cx="7775034"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AF1"/>
                </a:solidFill>
                <a:latin typeface="DM Sans"/>
                <a:ea typeface="DM Sans"/>
                <a:cs typeface="DM Sans"/>
                <a:sym typeface="DM Sans"/>
              </a:rPr>
              <a:t>I'm Rain, and I'll be sharing with you my beautiful ideas. Follow me at @reallygreatsite to learn more. </a:t>
            </a:r>
            <a:endParaRPr/>
          </a:p>
        </p:txBody>
      </p:sp>
      <p:cxnSp>
        <p:nvCxnSpPr>
          <p:cNvPr id="174" name="Google Shape;174;p17"/>
          <p:cNvCxnSpPr/>
          <p:nvPr/>
        </p:nvCxnSpPr>
        <p:spPr>
          <a:xfrm rot="10800000">
            <a:off x="566690" y="9639548"/>
            <a:ext cx="8694100" cy="0"/>
          </a:xfrm>
          <a:prstGeom prst="straightConnector1">
            <a:avLst/>
          </a:prstGeom>
          <a:noFill/>
          <a:ln cap="flat" cmpd="sng" w="19050">
            <a:solidFill>
              <a:srgbClr val="FFFAF1"/>
            </a:solidFill>
            <a:prstDash val="solid"/>
            <a:round/>
            <a:headEnd len="sm" w="sm" type="none"/>
            <a:tailEnd len="sm" w="sm" type="none"/>
          </a:ln>
        </p:spPr>
      </p:cxnSp>
      <p:sp>
        <p:nvSpPr>
          <p:cNvPr id="175" name="Google Shape;175;p17"/>
          <p:cNvSpPr txBox="1"/>
          <p:nvPr/>
        </p:nvSpPr>
        <p:spPr>
          <a:xfrm>
            <a:off x="3388302" y="9787890"/>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Welcome</a:t>
            </a:r>
            <a:endParaRPr/>
          </a:p>
        </p:txBody>
      </p:sp>
    </p:spTree>
  </p:cSld>
  <p:clrMapOvr>
    <a:masterClrMapping/>
  </p:clrMapOvr>
  <p:transition>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18"/>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81" name="Google Shape;181;p18"/>
          <p:cNvPicPr preferRelativeResize="0"/>
          <p:nvPr/>
        </p:nvPicPr>
        <p:blipFill>
          <a:blip r:embed="rId4">
            <a:alphaModFix/>
          </a:blip>
          <a:stretch>
            <a:fillRect/>
          </a:stretch>
        </p:blipFill>
        <p:spPr>
          <a:xfrm>
            <a:off x="9705975" y="553900"/>
            <a:ext cx="7998991" cy="9165250"/>
          </a:xfrm>
          <a:prstGeom prst="rect">
            <a:avLst/>
          </a:prstGeom>
          <a:noFill/>
          <a:ln>
            <a:noFill/>
          </a:ln>
        </p:spPr>
      </p:pic>
      <p:cxnSp>
        <p:nvCxnSpPr>
          <p:cNvPr id="182" name="Google Shape;182;p18"/>
          <p:cNvCxnSpPr/>
          <p:nvPr/>
        </p:nvCxnSpPr>
        <p:spPr>
          <a:xfrm rot="10800000">
            <a:off x="553895" y="3720465"/>
            <a:ext cx="8583823" cy="0"/>
          </a:xfrm>
          <a:prstGeom prst="straightConnector1">
            <a:avLst/>
          </a:prstGeom>
          <a:noFill/>
          <a:ln cap="flat" cmpd="sng" w="19050">
            <a:solidFill>
              <a:srgbClr val="FFFAF1"/>
            </a:solidFill>
            <a:prstDash val="solid"/>
            <a:round/>
            <a:headEnd len="sm" w="sm" type="none"/>
            <a:tailEnd len="sm" w="sm" type="none"/>
          </a:ln>
        </p:spPr>
      </p:cxnSp>
      <p:cxnSp>
        <p:nvCxnSpPr>
          <p:cNvPr id="183" name="Google Shape;183;p18"/>
          <p:cNvCxnSpPr/>
          <p:nvPr/>
        </p:nvCxnSpPr>
        <p:spPr>
          <a:xfrm rot="10800000">
            <a:off x="563420" y="-629375"/>
            <a:ext cx="0" cy="10377096"/>
          </a:xfrm>
          <a:prstGeom prst="straightConnector1">
            <a:avLst/>
          </a:prstGeom>
          <a:noFill/>
          <a:ln cap="flat" cmpd="sng" w="19050">
            <a:solidFill>
              <a:srgbClr val="FFFAF1"/>
            </a:solidFill>
            <a:prstDash val="solid"/>
            <a:round/>
            <a:headEnd len="sm" w="sm" type="none"/>
            <a:tailEnd len="sm" w="sm" type="none"/>
          </a:ln>
        </p:spPr>
      </p:cxnSp>
      <p:cxnSp>
        <p:nvCxnSpPr>
          <p:cNvPr id="184" name="Google Shape;184;p18"/>
          <p:cNvCxnSpPr/>
          <p:nvPr/>
        </p:nvCxnSpPr>
        <p:spPr>
          <a:xfrm rot="10800000">
            <a:off x="-113349" y="563420"/>
            <a:ext cx="18507439" cy="0"/>
          </a:xfrm>
          <a:prstGeom prst="straightConnector1">
            <a:avLst/>
          </a:prstGeom>
          <a:noFill/>
          <a:ln cap="flat" cmpd="sng" w="19050">
            <a:solidFill>
              <a:srgbClr val="FFFAF1"/>
            </a:solidFill>
            <a:prstDash val="solid"/>
            <a:round/>
            <a:headEnd len="sm" w="sm" type="none"/>
            <a:tailEnd len="sm" w="sm" type="none"/>
          </a:ln>
        </p:spPr>
      </p:cxnSp>
      <p:cxnSp>
        <p:nvCxnSpPr>
          <p:cNvPr id="185" name="Google Shape;185;p18"/>
          <p:cNvCxnSpPr/>
          <p:nvPr/>
        </p:nvCxnSpPr>
        <p:spPr>
          <a:xfrm rot="10800000">
            <a:off x="17724580" y="-708374"/>
            <a:ext cx="0" cy="10456094"/>
          </a:xfrm>
          <a:prstGeom prst="straightConnector1">
            <a:avLst/>
          </a:prstGeom>
          <a:noFill/>
          <a:ln cap="flat" cmpd="sng" w="19050">
            <a:solidFill>
              <a:srgbClr val="FFFAF1"/>
            </a:solidFill>
            <a:prstDash val="solid"/>
            <a:round/>
            <a:headEnd len="sm" w="sm" type="none"/>
            <a:tailEnd len="sm" w="sm" type="none"/>
          </a:ln>
        </p:spPr>
      </p:cxnSp>
      <p:cxnSp>
        <p:nvCxnSpPr>
          <p:cNvPr id="186" name="Google Shape;186;p18"/>
          <p:cNvCxnSpPr/>
          <p:nvPr/>
        </p:nvCxnSpPr>
        <p:spPr>
          <a:xfrm rot="10800000">
            <a:off x="554828" y="9738196"/>
            <a:ext cx="17179277" cy="0"/>
          </a:xfrm>
          <a:prstGeom prst="straightConnector1">
            <a:avLst/>
          </a:prstGeom>
          <a:noFill/>
          <a:ln cap="flat" cmpd="sng" w="19050">
            <a:solidFill>
              <a:srgbClr val="FFFAF1"/>
            </a:solidFill>
            <a:prstDash val="solid"/>
            <a:round/>
            <a:headEnd len="sm" w="sm" type="none"/>
            <a:tailEnd len="sm" w="sm" type="none"/>
          </a:ln>
        </p:spPr>
      </p:cxnSp>
      <p:cxnSp>
        <p:nvCxnSpPr>
          <p:cNvPr id="187" name="Google Shape;187;p18"/>
          <p:cNvCxnSpPr/>
          <p:nvPr/>
        </p:nvCxnSpPr>
        <p:spPr>
          <a:xfrm rot="10800000">
            <a:off x="9140371" y="563420"/>
            <a:ext cx="3629" cy="9165250"/>
          </a:xfrm>
          <a:prstGeom prst="straightConnector1">
            <a:avLst/>
          </a:prstGeom>
          <a:noFill/>
          <a:ln cap="flat" cmpd="sng" w="19050">
            <a:solidFill>
              <a:srgbClr val="FFFAF1"/>
            </a:solidFill>
            <a:prstDash val="solid"/>
            <a:round/>
            <a:headEnd len="sm" w="sm" type="none"/>
            <a:tailEnd len="sm" w="sm" type="none"/>
          </a:ln>
        </p:spPr>
      </p:cxnSp>
      <p:sp>
        <p:nvSpPr>
          <p:cNvPr id="188" name="Google Shape;188;p18"/>
          <p:cNvSpPr txBox="1"/>
          <p:nvPr/>
        </p:nvSpPr>
        <p:spPr>
          <a:xfrm>
            <a:off x="882943" y="1500911"/>
            <a:ext cx="7925700" cy="14778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TOPIC</a:t>
            </a:r>
            <a:endParaRPr/>
          </a:p>
        </p:txBody>
      </p:sp>
      <p:cxnSp>
        <p:nvCxnSpPr>
          <p:cNvPr id="189" name="Google Shape;189;p18"/>
          <p:cNvCxnSpPr/>
          <p:nvPr/>
        </p:nvCxnSpPr>
        <p:spPr>
          <a:xfrm rot="10800000">
            <a:off x="9715420" y="553899"/>
            <a:ext cx="3629" cy="9165250"/>
          </a:xfrm>
          <a:prstGeom prst="straightConnector1">
            <a:avLst/>
          </a:prstGeom>
          <a:noFill/>
          <a:ln cap="flat" cmpd="sng" w="19050">
            <a:solidFill>
              <a:srgbClr val="FFFAF1"/>
            </a:solidFill>
            <a:prstDash val="solid"/>
            <a:round/>
            <a:headEnd len="sm" w="sm" type="none"/>
            <a:tailEnd len="sm" w="sm" type="none"/>
          </a:ln>
        </p:spPr>
      </p:cxnSp>
      <p:sp>
        <p:nvSpPr>
          <p:cNvPr id="190" name="Google Shape;190;p18"/>
          <p:cNvSpPr txBox="1"/>
          <p:nvPr/>
        </p:nvSpPr>
        <p:spPr>
          <a:xfrm>
            <a:off x="1125395" y="5036738"/>
            <a:ext cx="7453000" cy="33375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culpa qui officia deserunt mollit anim id est laborum.</a:t>
            </a:r>
            <a:endParaRPr/>
          </a:p>
        </p:txBody>
      </p:sp>
    </p:spTree>
  </p:cSld>
  <p:clrMapOvr>
    <a:masterClrMapping/>
  </p:clrMapOvr>
  <p:transition>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19"/>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196" name="Google Shape;196;p19"/>
          <p:cNvPicPr preferRelativeResize="0"/>
          <p:nvPr/>
        </p:nvPicPr>
        <p:blipFill>
          <a:blip r:embed="rId4">
            <a:alphaModFix/>
          </a:blip>
          <a:stretch>
            <a:fillRect/>
          </a:stretch>
        </p:blipFill>
        <p:spPr>
          <a:xfrm>
            <a:off x="563425" y="2811890"/>
            <a:ext cx="6363150" cy="6935834"/>
          </a:xfrm>
          <a:prstGeom prst="rect">
            <a:avLst/>
          </a:prstGeom>
          <a:noFill/>
          <a:ln>
            <a:noFill/>
          </a:ln>
        </p:spPr>
      </p:pic>
      <p:cxnSp>
        <p:nvCxnSpPr>
          <p:cNvPr id="197" name="Google Shape;197;p19"/>
          <p:cNvCxnSpPr/>
          <p:nvPr/>
        </p:nvCxnSpPr>
        <p:spPr>
          <a:xfrm rot="10800000">
            <a:off x="563420" y="556957"/>
            <a:ext cx="0" cy="9190763"/>
          </a:xfrm>
          <a:prstGeom prst="straightConnector1">
            <a:avLst/>
          </a:prstGeom>
          <a:noFill/>
          <a:ln cap="flat" cmpd="sng" w="19050">
            <a:solidFill>
              <a:srgbClr val="FFFAF1"/>
            </a:solidFill>
            <a:prstDash val="solid"/>
            <a:round/>
            <a:headEnd len="sm" w="sm" type="none"/>
            <a:tailEnd len="sm" w="sm" type="none"/>
          </a:ln>
        </p:spPr>
      </p:cxnSp>
      <p:cxnSp>
        <p:nvCxnSpPr>
          <p:cNvPr id="198" name="Google Shape;198;p19"/>
          <p:cNvCxnSpPr/>
          <p:nvPr/>
        </p:nvCxnSpPr>
        <p:spPr>
          <a:xfrm rot="10800000">
            <a:off x="559610" y="563420"/>
            <a:ext cx="17173938" cy="0"/>
          </a:xfrm>
          <a:prstGeom prst="straightConnector1">
            <a:avLst/>
          </a:prstGeom>
          <a:noFill/>
          <a:ln cap="flat" cmpd="sng" w="19050">
            <a:solidFill>
              <a:srgbClr val="FFFAF1"/>
            </a:solidFill>
            <a:prstDash val="solid"/>
            <a:round/>
            <a:headEnd len="sm" w="sm" type="none"/>
            <a:tailEnd len="sm" w="sm" type="none"/>
          </a:ln>
        </p:spPr>
      </p:cxnSp>
      <p:cxnSp>
        <p:nvCxnSpPr>
          <p:cNvPr id="199" name="Google Shape;199;p19"/>
          <p:cNvCxnSpPr/>
          <p:nvPr/>
        </p:nvCxnSpPr>
        <p:spPr>
          <a:xfrm rot="10800000">
            <a:off x="17724580" y="562078"/>
            <a:ext cx="0" cy="9185643"/>
          </a:xfrm>
          <a:prstGeom prst="straightConnector1">
            <a:avLst/>
          </a:prstGeom>
          <a:noFill/>
          <a:ln cap="flat" cmpd="sng" w="19050">
            <a:solidFill>
              <a:srgbClr val="FFFAF1"/>
            </a:solidFill>
            <a:prstDash val="solid"/>
            <a:round/>
            <a:headEnd len="sm" w="sm" type="none"/>
            <a:tailEnd len="sm" w="sm" type="none"/>
          </a:ln>
        </p:spPr>
      </p:cxnSp>
      <p:cxnSp>
        <p:nvCxnSpPr>
          <p:cNvPr id="200" name="Google Shape;200;p19"/>
          <p:cNvCxnSpPr/>
          <p:nvPr/>
        </p:nvCxnSpPr>
        <p:spPr>
          <a:xfrm rot="10800000">
            <a:off x="554828" y="9738196"/>
            <a:ext cx="17179277" cy="0"/>
          </a:xfrm>
          <a:prstGeom prst="straightConnector1">
            <a:avLst/>
          </a:prstGeom>
          <a:noFill/>
          <a:ln cap="flat" cmpd="sng" w="19050">
            <a:solidFill>
              <a:srgbClr val="FFFAF1"/>
            </a:solidFill>
            <a:prstDash val="solid"/>
            <a:round/>
            <a:headEnd len="sm" w="sm" type="none"/>
            <a:tailEnd len="sm" w="sm" type="none"/>
          </a:ln>
        </p:spPr>
      </p:cxnSp>
      <p:cxnSp>
        <p:nvCxnSpPr>
          <p:cNvPr id="201" name="Google Shape;201;p19"/>
          <p:cNvCxnSpPr/>
          <p:nvPr/>
        </p:nvCxnSpPr>
        <p:spPr>
          <a:xfrm rot="10800000">
            <a:off x="7480472" y="2823399"/>
            <a:ext cx="0" cy="6895751"/>
          </a:xfrm>
          <a:prstGeom prst="straightConnector1">
            <a:avLst/>
          </a:prstGeom>
          <a:noFill/>
          <a:ln cap="flat" cmpd="sng" w="19050">
            <a:solidFill>
              <a:srgbClr val="FFFAF1"/>
            </a:solidFill>
            <a:prstDash val="solid"/>
            <a:round/>
            <a:headEnd len="sm" w="sm" type="none"/>
            <a:tailEnd len="sm" w="sm" type="none"/>
          </a:ln>
        </p:spPr>
      </p:cxnSp>
      <p:cxnSp>
        <p:nvCxnSpPr>
          <p:cNvPr id="202" name="Google Shape;202;p19"/>
          <p:cNvCxnSpPr/>
          <p:nvPr/>
        </p:nvCxnSpPr>
        <p:spPr>
          <a:xfrm rot="10800000">
            <a:off x="563420" y="2825793"/>
            <a:ext cx="17159624" cy="0"/>
          </a:xfrm>
          <a:prstGeom prst="straightConnector1">
            <a:avLst/>
          </a:prstGeom>
          <a:noFill/>
          <a:ln cap="flat" cmpd="sng" w="19050">
            <a:solidFill>
              <a:srgbClr val="FFFAF1"/>
            </a:solidFill>
            <a:prstDash val="solid"/>
            <a:round/>
            <a:headEnd len="sm" w="sm" type="none"/>
            <a:tailEnd len="sm" w="sm" type="none"/>
          </a:ln>
        </p:spPr>
      </p:cxnSp>
      <p:cxnSp>
        <p:nvCxnSpPr>
          <p:cNvPr id="203" name="Google Shape;203;p19"/>
          <p:cNvCxnSpPr/>
          <p:nvPr/>
        </p:nvCxnSpPr>
        <p:spPr>
          <a:xfrm rot="10800000">
            <a:off x="12589281" y="2816268"/>
            <a:ext cx="0" cy="6895751"/>
          </a:xfrm>
          <a:prstGeom prst="straightConnector1">
            <a:avLst/>
          </a:prstGeom>
          <a:noFill/>
          <a:ln cap="flat" cmpd="sng" w="19050">
            <a:solidFill>
              <a:srgbClr val="FFFAF1"/>
            </a:solidFill>
            <a:prstDash val="solid"/>
            <a:round/>
            <a:headEnd len="sm" w="sm" type="none"/>
            <a:tailEnd len="sm" w="sm" type="none"/>
          </a:ln>
        </p:spPr>
      </p:cxnSp>
      <p:cxnSp>
        <p:nvCxnSpPr>
          <p:cNvPr id="204" name="Google Shape;204;p19"/>
          <p:cNvCxnSpPr/>
          <p:nvPr/>
        </p:nvCxnSpPr>
        <p:spPr>
          <a:xfrm rot="10800000">
            <a:off x="7480472" y="6271274"/>
            <a:ext cx="10256886" cy="29770"/>
          </a:xfrm>
          <a:prstGeom prst="straightConnector1">
            <a:avLst/>
          </a:prstGeom>
          <a:noFill/>
          <a:ln cap="flat" cmpd="sng" w="19050">
            <a:solidFill>
              <a:srgbClr val="FFFAF1"/>
            </a:solidFill>
            <a:prstDash val="solid"/>
            <a:round/>
            <a:headEnd len="sm" w="sm" type="none"/>
            <a:tailEnd len="sm" w="sm" type="none"/>
          </a:ln>
        </p:spPr>
      </p:cxnSp>
      <p:sp>
        <p:nvSpPr>
          <p:cNvPr id="205" name="Google Shape;205;p19"/>
          <p:cNvSpPr txBox="1"/>
          <p:nvPr/>
        </p:nvSpPr>
        <p:spPr>
          <a:xfrm>
            <a:off x="5181602" y="1144062"/>
            <a:ext cx="7925728"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FFFAF1"/>
                </a:solidFill>
                <a:latin typeface="DM Sans"/>
                <a:ea typeface="DM Sans"/>
                <a:cs typeface="DM Sans"/>
                <a:sym typeface="DM Sans"/>
              </a:rPr>
              <a:t>TOPICS</a:t>
            </a:r>
            <a:endParaRPr/>
          </a:p>
        </p:txBody>
      </p:sp>
      <p:sp>
        <p:nvSpPr>
          <p:cNvPr id="206" name="Google Shape;206;p19"/>
          <p:cNvSpPr txBox="1"/>
          <p:nvPr/>
        </p:nvSpPr>
        <p:spPr>
          <a:xfrm>
            <a:off x="7588208"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Topic 1</a:t>
            </a:r>
            <a:endParaRPr/>
          </a:p>
        </p:txBody>
      </p:sp>
      <p:sp>
        <p:nvSpPr>
          <p:cNvPr id="207" name="Google Shape;207;p19"/>
          <p:cNvSpPr txBox="1"/>
          <p:nvPr/>
        </p:nvSpPr>
        <p:spPr>
          <a:xfrm>
            <a:off x="7588208" y="3644992"/>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08" name="Google Shape;208;p19"/>
          <p:cNvSpPr txBox="1"/>
          <p:nvPr/>
        </p:nvSpPr>
        <p:spPr>
          <a:xfrm>
            <a:off x="12694056"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Topic 2</a:t>
            </a:r>
            <a:endParaRPr/>
          </a:p>
        </p:txBody>
      </p:sp>
      <p:sp>
        <p:nvSpPr>
          <p:cNvPr id="209" name="Google Shape;209;p19"/>
          <p:cNvSpPr txBox="1"/>
          <p:nvPr/>
        </p:nvSpPr>
        <p:spPr>
          <a:xfrm>
            <a:off x="12694056" y="3729893"/>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10" name="Google Shape;210;p19"/>
          <p:cNvSpPr txBox="1"/>
          <p:nvPr/>
        </p:nvSpPr>
        <p:spPr>
          <a:xfrm>
            <a:off x="7621080"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Topic 3</a:t>
            </a:r>
            <a:endParaRPr/>
          </a:p>
        </p:txBody>
      </p:sp>
      <p:sp>
        <p:nvSpPr>
          <p:cNvPr id="211" name="Google Shape;211;p19"/>
          <p:cNvSpPr txBox="1"/>
          <p:nvPr/>
        </p:nvSpPr>
        <p:spPr>
          <a:xfrm>
            <a:off x="7621080" y="7124639"/>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12" name="Google Shape;212;p19"/>
          <p:cNvSpPr txBox="1"/>
          <p:nvPr/>
        </p:nvSpPr>
        <p:spPr>
          <a:xfrm>
            <a:off x="12726927"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FFFAF1"/>
                </a:solidFill>
                <a:latin typeface="DM Sans"/>
                <a:ea typeface="DM Sans"/>
                <a:cs typeface="DM Sans"/>
                <a:sym typeface="DM Sans"/>
              </a:rPr>
              <a:t>Topic 4</a:t>
            </a:r>
            <a:endParaRPr/>
          </a:p>
        </p:txBody>
      </p:sp>
      <p:sp>
        <p:nvSpPr>
          <p:cNvPr id="213" name="Google Shape;213;p19"/>
          <p:cNvSpPr txBox="1"/>
          <p:nvPr/>
        </p:nvSpPr>
        <p:spPr>
          <a:xfrm>
            <a:off x="12726927" y="7209540"/>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FFFAF1"/>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cxnSp>
        <p:nvCxnSpPr>
          <p:cNvPr id="214" name="Google Shape;214;p19"/>
          <p:cNvCxnSpPr/>
          <p:nvPr/>
        </p:nvCxnSpPr>
        <p:spPr>
          <a:xfrm rot="10800000">
            <a:off x="6926576" y="2813874"/>
            <a:ext cx="0" cy="6895751"/>
          </a:xfrm>
          <a:prstGeom prst="straightConnector1">
            <a:avLst/>
          </a:prstGeom>
          <a:noFill/>
          <a:ln cap="flat" cmpd="sng" w="19050">
            <a:solidFill>
              <a:srgbClr val="FFFAF1"/>
            </a:solidFill>
            <a:prstDash val="solid"/>
            <a:round/>
            <a:headEnd len="sm" w="sm" type="none"/>
            <a:tailEnd len="sm" w="sm" type="none"/>
          </a:ln>
        </p:spPr>
      </p:cxnSp>
    </p:spTree>
  </p:cSld>
  <p:clrMapOvr>
    <a:masterClrMapping/>
  </p:clrMapOvr>
  <p:transition>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20"/>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cxnSp>
        <p:nvCxnSpPr>
          <p:cNvPr id="220" name="Google Shape;220;p20"/>
          <p:cNvCxnSpPr/>
          <p:nvPr/>
        </p:nvCxnSpPr>
        <p:spPr>
          <a:xfrm rot="10800000">
            <a:off x="566690" y="9639548"/>
            <a:ext cx="10489377" cy="0"/>
          </a:xfrm>
          <a:prstGeom prst="straightConnector1">
            <a:avLst/>
          </a:prstGeom>
          <a:noFill/>
          <a:ln cap="flat" cmpd="sng" w="19050">
            <a:solidFill>
              <a:srgbClr val="000000"/>
            </a:solidFill>
            <a:prstDash val="solid"/>
            <a:round/>
            <a:headEnd len="sm" w="sm" type="none"/>
            <a:tailEnd len="sm" w="sm" type="none"/>
          </a:ln>
        </p:spPr>
      </p:cxnSp>
      <p:pic>
        <p:nvPicPr>
          <p:cNvPr id="221" name="Google Shape;221;p20"/>
          <p:cNvPicPr preferRelativeResize="0"/>
          <p:nvPr/>
        </p:nvPicPr>
        <p:blipFill rotWithShape="1">
          <a:blip r:embed="rId4">
            <a:alphaModFix/>
          </a:blip>
          <a:srcRect b="1535" l="0" r="0" t="1536"/>
          <a:stretch/>
        </p:blipFill>
        <p:spPr>
          <a:xfrm>
            <a:off x="11036942" y="553895"/>
            <a:ext cx="6677110" cy="9714055"/>
          </a:xfrm>
          <a:prstGeom prst="rect">
            <a:avLst/>
          </a:prstGeom>
          <a:noFill/>
          <a:ln>
            <a:noFill/>
          </a:ln>
        </p:spPr>
      </p:pic>
      <p:cxnSp>
        <p:nvCxnSpPr>
          <p:cNvPr id="222" name="Google Shape;222;p20"/>
          <p:cNvCxnSpPr/>
          <p:nvPr/>
        </p:nvCxnSpPr>
        <p:spPr>
          <a:xfrm rot="10800000">
            <a:off x="563420" y="-45048"/>
            <a:ext cx="0" cy="10377096"/>
          </a:xfrm>
          <a:prstGeom prst="straightConnector1">
            <a:avLst/>
          </a:prstGeom>
          <a:noFill/>
          <a:ln cap="flat" cmpd="sng" w="19050">
            <a:solidFill>
              <a:srgbClr val="000000"/>
            </a:solidFill>
            <a:prstDash val="solid"/>
            <a:round/>
            <a:headEnd len="sm" w="sm" type="none"/>
            <a:tailEnd len="sm" w="sm" type="none"/>
          </a:ln>
        </p:spPr>
      </p:cxnSp>
      <p:cxnSp>
        <p:nvCxnSpPr>
          <p:cNvPr id="223" name="Google Shape;223;p20"/>
          <p:cNvCxnSpPr/>
          <p:nvPr/>
        </p:nvCxnSpPr>
        <p:spPr>
          <a:xfrm rot="10800000">
            <a:off x="17724580" y="553895"/>
            <a:ext cx="0" cy="9747721"/>
          </a:xfrm>
          <a:prstGeom prst="straightConnector1">
            <a:avLst/>
          </a:prstGeom>
          <a:noFill/>
          <a:ln cap="flat" cmpd="sng" w="19050">
            <a:solidFill>
              <a:srgbClr val="000000"/>
            </a:solidFill>
            <a:prstDash val="solid"/>
            <a:round/>
            <a:headEnd len="sm" w="sm" type="none"/>
            <a:tailEnd len="sm" w="sm" type="none"/>
          </a:ln>
        </p:spPr>
      </p:cxnSp>
      <p:cxnSp>
        <p:nvCxnSpPr>
          <p:cNvPr id="224" name="Google Shape;224;p20"/>
          <p:cNvCxnSpPr/>
          <p:nvPr/>
        </p:nvCxnSpPr>
        <p:spPr>
          <a:xfrm rot="10800000">
            <a:off x="566690" y="563420"/>
            <a:ext cx="17147361" cy="0"/>
          </a:xfrm>
          <a:prstGeom prst="straightConnector1">
            <a:avLst/>
          </a:prstGeom>
          <a:noFill/>
          <a:ln cap="flat" cmpd="sng" w="19050">
            <a:solidFill>
              <a:srgbClr val="000000"/>
            </a:solidFill>
            <a:prstDash val="solid"/>
            <a:round/>
            <a:headEnd len="sm" w="sm" type="none"/>
            <a:tailEnd len="sm" w="sm" type="none"/>
          </a:ln>
        </p:spPr>
      </p:cxnSp>
      <p:cxnSp>
        <p:nvCxnSpPr>
          <p:cNvPr id="225" name="Google Shape;225;p20"/>
          <p:cNvCxnSpPr/>
          <p:nvPr/>
        </p:nvCxnSpPr>
        <p:spPr>
          <a:xfrm rot="10800000">
            <a:off x="11027417" y="-109146"/>
            <a:ext cx="0" cy="10377096"/>
          </a:xfrm>
          <a:prstGeom prst="straightConnector1">
            <a:avLst/>
          </a:prstGeom>
          <a:noFill/>
          <a:ln cap="flat" cmpd="sng" w="19050">
            <a:solidFill>
              <a:srgbClr val="000000"/>
            </a:solidFill>
            <a:prstDash val="solid"/>
            <a:round/>
            <a:headEnd len="sm" w="sm" type="none"/>
            <a:tailEnd len="sm" w="sm" type="none"/>
          </a:ln>
        </p:spPr>
      </p:cxnSp>
      <p:cxnSp>
        <p:nvCxnSpPr>
          <p:cNvPr id="226" name="Google Shape;226;p20"/>
          <p:cNvCxnSpPr/>
          <p:nvPr/>
        </p:nvCxnSpPr>
        <p:spPr>
          <a:xfrm rot="10800000">
            <a:off x="4041866" y="-84032"/>
            <a:ext cx="0" cy="656977"/>
          </a:xfrm>
          <a:prstGeom prst="straightConnector1">
            <a:avLst/>
          </a:prstGeom>
          <a:noFill/>
          <a:ln cap="flat" cmpd="sng" w="19050">
            <a:solidFill>
              <a:srgbClr val="000000"/>
            </a:solidFill>
            <a:prstDash val="solid"/>
            <a:round/>
            <a:headEnd len="sm" w="sm" type="none"/>
            <a:tailEnd len="sm" w="sm" type="none"/>
          </a:ln>
        </p:spPr>
      </p:cxnSp>
      <p:cxnSp>
        <p:nvCxnSpPr>
          <p:cNvPr id="227" name="Google Shape;227;p20"/>
          <p:cNvCxnSpPr/>
          <p:nvPr/>
        </p:nvCxnSpPr>
        <p:spPr>
          <a:xfrm rot="10800000">
            <a:off x="7529921" y="-84032"/>
            <a:ext cx="0" cy="656977"/>
          </a:xfrm>
          <a:prstGeom prst="straightConnector1">
            <a:avLst/>
          </a:prstGeom>
          <a:noFill/>
          <a:ln cap="flat" cmpd="sng" w="19050">
            <a:solidFill>
              <a:srgbClr val="000000"/>
            </a:solidFill>
            <a:prstDash val="solid"/>
            <a:round/>
            <a:headEnd len="sm" w="sm" type="none"/>
            <a:tailEnd len="sm" w="sm" type="none"/>
          </a:ln>
        </p:spPr>
      </p:cxnSp>
      <p:grpSp>
        <p:nvGrpSpPr>
          <p:cNvPr id="228" name="Google Shape;228;p20"/>
          <p:cNvGrpSpPr/>
          <p:nvPr/>
        </p:nvGrpSpPr>
        <p:grpSpPr>
          <a:xfrm>
            <a:off x="1407379" y="687245"/>
            <a:ext cx="8795119" cy="8834542"/>
            <a:chOff x="1813" y="0"/>
            <a:chExt cx="809173" cy="812800"/>
          </a:xfrm>
        </p:grpSpPr>
        <p:sp>
          <p:nvSpPr>
            <p:cNvPr id="229" name="Google Shape;229;p20"/>
            <p:cNvSpPr/>
            <p:nvPr/>
          </p:nvSpPr>
          <p:spPr>
            <a:xfrm>
              <a:off x="1813" y="0"/>
              <a:ext cx="809173" cy="812800"/>
            </a:xfrm>
            <a:custGeom>
              <a:rect b="b" l="l" r="r" t="t"/>
              <a:pathLst>
                <a:path extrusionOk="0" h="812800" w="809173">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00000">
                <a:alpha val="0"/>
              </a:srgbClr>
            </a:solidFill>
            <a:ln cap="flat" cmpd="sng" w="1905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1" name="Google Shape;231;p20"/>
          <p:cNvSpPr txBox="1"/>
          <p:nvPr/>
        </p:nvSpPr>
        <p:spPr>
          <a:xfrm>
            <a:off x="1738580" y="4500221"/>
            <a:ext cx="8132727" cy="1094613"/>
          </a:xfrm>
          <a:prstGeom prst="rect">
            <a:avLst/>
          </a:prstGeom>
          <a:noFill/>
          <a:ln>
            <a:noFill/>
          </a:ln>
        </p:spPr>
        <p:txBody>
          <a:bodyPr anchorCtr="0" anchor="t" bIns="0" lIns="0" spcFirstLastPara="1" rIns="0" wrap="square" tIns="0">
            <a:spAutoFit/>
          </a:bodyPr>
          <a:lstStyle/>
          <a:p>
            <a:pPr indent="0" lvl="0" marL="0" marR="0" rtl="0" algn="ctr">
              <a:lnSpc>
                <a:spcPct val="81000"/>
              </a:lnSpc>
              <a:spcBef>
                <a:spcPts val="0"/>
              </a:spcBef>
              <a:spcAft>
                <a:spcPts val="0"/>
              </a:spcAft>
              <a:buNone/>
            </a:pPr>
            <a:r>
              <a:rPr b="1" i="0" lang="en-US" sz="9600" u="none" cap="none" strike="noStrike">
                <a:solidFill>
                  <a:srgbClr val="000000"/>
                </a:solidFill>
                <a:latin typeface="DM Sans"/>
                <a:ea typeface="DM Sans"/>
                <a:cs typeface="DM Sans"/>
                <a:sym typeface="DM Sans"/>
              </a:rPr>
              <a:t>ABOUT US</a:t>
            </a:r>
            <a:endParaRPr/>
          </a:p>
        </p:txBody>
      </p:sp>
      <p:sp>
        <p:nvSpPr>
          <p:cNvPr id="232" name="Google Shape;232;p20"/>
          <p:cNvSpPr txBox="1"/>
          <p:nvPr/>
        </p:nvSpPr>
        <p:spPr>
          <a:xfrm>
            <a:off x="1719530" y="5661509"/>
            <a:ext cx="8151777"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a:t>
            </a:r>
            <a:endParaRPr/>
          </a:p>
        </p:txBody>
      </p:sp>
      <p:sp>
        <p:nvSpPr>
          <p:cNvPr id="233" name="Google Shape;233;p20"/>
          <p:cNvSpPr txBox="1"/>
          <p:nvPr/>
        </p:nvSpPr>
        <p:spPr>
          <a:xfrm>
            <a:off x="773832"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Clean</a:t>
            </a:r>
            <a:endParaRPr/>
          </a:p>
        </p:txBody>
      </p:sp>
      <p:sp>
        <p:nvSpPr>
          <p:cNvPr id="234" name="Google Shape;234;p20"/>
          <p:cNvSpPr txBox="1"/>
          <p:nvPr/>
        </p:nvSpPr>
        <p:spPr>
          <a:xfrm>
            <a:off x="426094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About Us</a:t>
            </a:r>
            <a:endParaRPr/>
          </a:p>
        </p:txBody>
      </p:sp>
      <p:sp>
        <p:nvSpPr>
          <p:cNvPr id="235" name="Google Shape;235;p20"/>
          <p:cNvSpPr txBox="1"/>
          <p:nvPr/>
        </p:nvSpPr>
        <p:spPr>
          <a:xfrm>
            <a:off x="7739471" y="73835"/>
            <a:ext cx="3050876" cy="36576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Minimal</a:t>
            </a:r>
            <a:endParaRPr/>
          </a:p>
        </p:txBody>
      </p:sp>
    </p:spTree>
  </p:cSld>
  <p:clrMapOvr>
    <a:masterClrMapping/>
  </p:clrMapOvr>
  <p:transition>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21"/>
          <p:cNvSpPr/>
          <p:nvPr/>
        </p:nvSpPr>
        <p:spPr>
          <a:xfrm>
            <a:off x="0" y="0"/>
            <a:ext cx="18288000" cy="10287000"/>
          </a:xfrm>
          <a:custGeom>
            <a:rect b="b" l="l" r="r" t="t"/>
            <a:pathLst>
              <a:path extrusionOk="0" h="10287000" w="18288000">
                <a:moveTo>
                  <a:pt x="0" y="0"/>
                </a:moveTo>
                <a:lnTo>
                  <a:pt x="18288000" y="0"/>
                </a:lnTo>
                <a:lnTo>
                  <a:pt x="18288000" y="10287000"/>
                </a:lnTo>
                <a:lnTo>
                  <a:pt x="0" y="10287000"/>
                </a:lnTo>
                <a:lnTo>
                  <a:pt x="0" y="0"/>
                </a:lnTo>
                <a:close/>
              </a:path>
            </a:pathLst>
          </a:custGeom>
          <a:blipFill rotWithShape="1">
            <a:blip r:embed="rId3">
              <a:alphaModFix/>
            </a:blip>
            <a:stretch>
              <a:fillRect b="-11174" l="0" r="-1236" t="-20652"/>
            </a:stretch>
          </a:blipFill>
          <a:ln>
            <a:noFill/>
          </a:ln>
        </p:spPr>
      </p:sp>
      <p:pic>
        <p:nvPicPr>
          <p:cNvPr id="241" name="Google Shape;241;p21"/>
          <p:cNvPicPr preferRelativeResize="0"/>
          <p:nvPr/>
        </p:nvPicPr>
        <p:blipFill>
          <a:blip r:embed="rId4">
            <a:alphaModFix/>
          </a:blip>
          <a:stretch>
            <a:fillRect/>
          </a:stretch>
        </p:blipFill>
        <p:spPr>
          <a:xfrm>
            <a:off x="11356275" y="559512"/>
            <a:ext cx="6355993" cy="9190776"/>
          </a:xfrm>
          <a:prstGeom prst="rect">
            <a:avLst/>
          </a:prstGeom>
          <a:noFill/>
          <a:ln>
            <a:noFill/>
          </a:ln>
        </p:spPr>
      </p:pic>
      <p:cxnSp>
        <p:nvCxnSpPr>
          <p:cNvPr id="242" name="Google Shape;242;p21"/>
          <p:cNvCxnSpPr/>
          <p:nvPr/>
        </p:nvCxnSpPr>
        <p:spPr>
          <a:xfrm rot="10800000">
            <a:off x="563420" y="556957"/>
            <a:ext cx="0" cy="9190763"/>
          </a:xfrm>
          <a:prstGeom prst="straightConnector1">
            <a:avLst/>
          </a:prstGeom>
          <a:noFill/>
          <a:ln cap="flat" cmpd="sng" w="19050">
            <a:solidFill>
              <a:srgbClr val="000000"/>
            </a:solidFill>
            <a:prstDash val="solid"/>
            <a:round/>
            <a:headEnd len="sm" w="sm" type="none"/>
            <a:tailEnd len="sm" w="sm" type="none"/>
          </a:ln>
        </p:spPr>
      </p:cxnSp>
      <p:cxnSp>
        <p:nvCxnSpPr>
          <p:cNvPr id="243" name="Google Shape;243;p21"/>
          <p:cNvCxnSpPr/>
          <p:nvPr/>
        </p:nvCxnSpPr>
        <p:spPr>
          <a:xfrm rot="10800000">
            <a:off x="559610" y="563420"/>
            <a:ext cx="17173938" cy="0"/>
          </a:xfrm>
          <a:prstGeom prst="straightConnector1">
            <a:avLst/>
          </a:prstGeom>
          <a:noFill/>
          <a:ln cap="flat" cmpd="sng" w="19050">
            <a:solidFill>
              <a:srgbClr val="000000"/>
            </a:solidFill>
            <a:prstDash val="solid"/>
            <a:round/>
            <a:headEnd len="sm" w="sm" type="none"/>
            <a:tailEnd len="sm" w="sm" type="none"/>
          </a:ln>
        </p:spPr>
      </p:cxnSp>
      <p:cxnSp>
        <p:nvCxnSpPr>
          <p:cNvPr id="244" name="Google Shape;244;p21"/>
          <p:cNvCxnSpPr/>
          <p:nvPr/>
        </p:nvCxnSpPr>
        <p:spPr>
          <a:xfrm rot="10800000">
            <a:off x="17724580" y="562078"/>
            <a:ext cx="0" cy="9185643"/>
          </a:xfrm>
          <a:prstGeom prst="straightConnector1">
            <a:avLst/>
          </a:prstGeom>
          <a:noFill/>
          <a:ln cap="flat" cmpd="sng" w="19050">
            <a:solidFill>
              <a:srgbClr val="000000"/>
            </a:solidFill>
            <a:prstDash val="solid"/>
            <a:round/>
            <a:headEnd len="sm" w="sm" type="none"/>
            <a:tailEnd len="sm" w="sm" type="none"/>
          </a:ln>
        </p:spPr>
      </p:cxnSp>
      <p:cxnSp>
        <p:nvCxnSpPr>
          <p:cNvPr id="245" name="Google Shape;245;p21"/>
          <p:cNvCxnSpPr/>
          <p:nvPr/>
        </p:nvCxnSpPr>
        <p:spPr>
          <a:xfrm rot="10800000">
            <a:off x="554828" y="9738196"/>
            <a:ext cx="17179277" cy="0"/>
          </a:xfrm>
          <a:prstGeom prst="straightConnector1">
            <a:avLst/>
          </a:prstGeom>
          <a:noFill/>
          <a:ln cap="flat" cmpd="sng" w="19050">
            <a:solidFill>
              <a:srgbClr val="000000"/>
            </a:solidFill>
            <a:prstDash val="solid"/>
            <a:round/>
            <a:headEnd len="sm" w="sm" type="none"/>
            <a:tailEnd len="sm" w="sm" type="none"/>
          </a:ln>
        </p:spPr>
      </p:cxnSp>
      <p:cxnSp>
        <p:nvCxnSpPr>
          <p:cNvPr id="246" name="Google Shape;246;p21"/>
          <p:cNvCxnSpPr/>
          <p:nvPr/>
        </p:nvCxnSpPr>
        <p:spPr>
          <a:xfrm rot="10800000">
            <a:off x="11356278" y="560486"/>
            <a:ext cx="0" cy="9158664"/>
          </a:xfrm>
          <a:prstGeom prst="straightConnector1">
            <a:avLst/>
          </a:prstGeom>
          <a:noFill/>
          <a:ln cap="flat" cmpd="sng" w="19050">
            <a:solidFill>
              <a:srgbClr val="000000"/>
            </a:solidFill>
            <a:prstDash val="solid"/>
            <a:round/>
            <a:headEnd len="sm" w="sm" type="none"/>
            <a:tailEnd len="sm" w="sm" type="none"/>
          </a:ln>
        </p:spPr>
      </p:cxnSp>
      <p:cxnSp>
        <p:nvCxnSpPr>
          <p:cNvPr id="247" name="Google Shape;247;p21"/>
          <p:cNvCxnSpPr/>
          <p:nvPr/>
        </p:nvCxnSpPr>
        <p:spPr>
          <a:xfrm rot="10800000">
            <a:off x="559180" y="2825793"/>
            <a:ext cx="10237315" cy="0"/>
          </a:xfrm>
          <a:prstGeom prst="straightConnector1">
            <a:avLst/>
          </a:prstGeom>
          <a:noFill/>
          <a:ln cap="flat" cmpd="sng" w="19050">
            <a:solidFill>
              <a:srgbClr val="000000"/>
            </a:solidFill>
            <a:prstDash val="solid"/>
            <a:round/>
            <a:headEnd len="sm" w="sm" type="none"/>
            <a:tailEnd len="sm" w="sm" type="none"/>
          </a:ln>
        </p:spPr>
      </p:cxnSp>
      <p:cxnSp>
        <p:nvCxnSpPr>
          <p:cNvPr id="248" name="Google Shape;248;p21"/>
          <p:cNvCxnSpPr/>
          <p:nvPr/>
        </p:nvCxnSpPr>
        <p:spPr>
          <a:xfrm rot="10800000">
            <a:off x="5662732" y="2816268"/>
            <a:ext cx="0" cy="6895751"/>
          </a:xfrm>
          <a:prstGeom prst="straightConnector1">
            <a:avLst/>
          </a:prstGeom>
          <a:noFill/>
          <a:ln cap="flat" cmpd="sng" w="19050">
            <a:solidFill>
              <a:srgbClr val="000000"/>
            </a:solidFill>
            <a:prstDash val="solid"/>
            <a:round/>
            <a:headEnd len="sm" w="sm" type="none"/>
            <a:tailEnd len="sm" w="sm" type="none"/>
          </a:ln>
        </p:spPr>
      </p:cxnSp>
      <p:cxnSp>
        <p:nvCxnSpPr>
          <p:cNvPr id="249" name="Google Shape;249;p21"/>
          <p:cNvCxnSpPr/>
          <p:nvPr/>
        </p:nvCxnSpPr>
        <p:spPr>
          <a:xfrm rot="10800000">
            <a:off x="553923" y="6271274"/>
            <a:ext cx="10256886" cy="29770"/>
          </a:xfrm>
          <a:prstGeom prst="straightConnector1">
            <a:avLst/>
          </a:prstGeom>
          <a:noFill/>
          <a:ln cap="flat" cmpd="sng" w="19050">
            <a:solidFill>
              <a:srgbClr val="000000"/>
            </a:solidFill>
            <a:prstDash val="solid"/>
            <a:round/>
            <a:headEnd len="sm" w="sm" type="none"/>
            <a:tailEnd len="sm" w="sm" type="none"/>
          </a:ln>
        </p:spPr>
      </p:cxnSp>
      <p:sp>
        <p:nvSpPr>
          <p:cNvPr id="250" name="Google Shape;250;p21"/>
          <p:cNvSpPr txBox="1"/>
          <p:nvPr/>
        </p:nvSpPr>
        <p:spPr>
          <a:xfrm>
            <a:off x="1690343" y="1144062"/>
            <a:ext cx="7925728" cy="1282065"/>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1" i="0" lang="en-US" sz="9600" u="none" cap="none" strike="noStrike">
                <a:solidFill>
                  <a:srgbClr val="000000"/>
                </a:solidFill>
                <a:latin typeface="DM Sans"/>
                <a:ea typeface="DM Sans"/>
                <a:cs typeface="DM Sans"/>
                <a:sym typeface="DM Sans"/>
              </a:rPr>
              <a:t>TOPICS</a:t>
            </a:r>
            <a:endParaRPr/>
          </a:p>
        </p:txBody>
      </p:sp>
      <p:sp>
        <p:nvSpPr>
          <p:cNvPr id="251" name="Google Shape;251;p21"/>
          <p:cNvSpPr txBox="1"/>
          <p:nvPr/>
        </p:nvSpPr>
        <p:spPr>
          <a:xfrm>
            <a:off x="661660" y="2954747"/>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Topic 1</a:t>
            </a:r>
            <a:endParaRPr/>
          </a:p>
        </p:txBody>
      </p:sp>
      <p:sp>
        <p:nvSpPr>
          <p:cNvPr id="252" name="Google Shape;252;p21"/>
          <p:cNvSpPr txBox="1"/>
          <p:nvPr/>
        </p:nvSpPr>
        <p:spPr>
          <a:xfrm>
            <a:off x="661660" y="3644992"/>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53" name="Google Shape;253;p21"/>
          <p:cNvSpPr txBox="1"/>
          <p:nvPr/>
        </p:nvSpPr>
        <p:spPr>
          <a:xfrm>
            <a:off x="5767507" y="3039648"/>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Topic 2</a:t>
            </a:r>
            <a:endParaRPr/>
          </a:p>
        </p:txBody>
      </p:sp>
      <p:sp>
        <p:nvSpPr>
          <p:cNvPr id="254" name="Google Shape;254;p21"/>
          <p:cNvSpPr txBox="1"/>
          <p:nvPr/>
        </p:nvSpPr>
        <p:spPr>
          <a:xfrm>
            <a:off x="5767507" y="3729893"/>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55" name="Google Shape;255;p21"/>
          <p:cNvSpPr txBox="1"/>
          <p:nvPr/>
        </p:nvSpPr>
        <p:spPr>
          <a:xfrm>
            <a:off x="694531" y="6434394"/>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Topic 3</a:t>
            </a:r>
            <a:endParaRPr/>
          </a:p>
        </p:txBody>
      </p:sp>
      <p:sp>
        <p:nvSpPr>
          <p:cNvPr id="256" name="Google Shape;256;p21"/>
          <p:cNvSpPr txBox="1"/>
          <p:nvPr/>
        </p:nvSpPr>
        <p:spPr>
          <a:xfrm>
            <a:off x="694531" y="7124639"/>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sp>
        <p:nvSpPr>
          <p:cNvPr id="257" name="Google Shape;257;p21"/>
          <p:cNvSpPr txBox="1"/>
          <p:nvPr/>
        </p:nvSpPr>
        <p:spPr>
          <a:xfrm>
            <a:off x="5800378" y="6519295"/>
            <a:ext cx="3298470" cy="5473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3200" u="none" cap="none" strike="noStrike">
                <a:solidFill>
                  <a:srgbClr val="000000"/>
                </a:solidFill>
                <a:latin typeface="DM Sans"/>
                <a:ea typeface="DM Sans"/>
                <a:cs typeface="DM Sans"/>
                <a:sym typeface="DM Sans"/>
              </a:rPr>
              <a:t>Topic 4</a:t>
            </a:r>
            <a:endParaRPr/>
          </a:p>
        </p:txBody>
      </p:sp>
      <p:sp>
        <p:nvSpPr>
          <p:cNvPr id="258" name="Google Shape;258;p21"/>
          <p:cNvSpPr txBox="1"/>
          <p:nvPr/>
        </p:nvSpPr>
        <p:spPr>
          <a:xfrm>
            <a:off x="5800378" y="7209540"/>
            <a:ext cx="4811504" cy="185166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DM Sans"/>
                <a:ea typeface="DM Sans"/>
                <a:cs typeface="DM Sans"/>
                <a:sym typeface="DM Sans"/>
              </a:rPr>
              <a:t>Elaborate on your topic here. Lorem ipsum dolor sit amet, consectetur adipiscing elit, sed do eiusmod tempor incididunt ut labore et dolore magna aliqua. Ut enim ad minim veniam.</a:t>
            </a:r>
            <a:endParaRPr/>
          </a:p>
        </p:txBody>
      </p:sp>
      <p:cxnSp>
        <p:nvCxnSpPr>
          <p:cNvPr id="259" name="Google Shape;259;p21"/>
          <p:cNvCxnSpPr/>
          <p:nvPr/>
        </p:nvCxnSpPr>
        <p:spPr>
          <a:xfrm rot="10800000">
            <a:off x="10802383" y="560460"/>
            <a:ext cx="0" cy="9168211"/>
          </a:xfrm>
          <a:prstGeom prst="straightConnector1">
            <a:avLst/>
          </a:prstGeom>
          <a:noFill/>
          <a:ln cap="flat" cmpd="sng" w="19050">
            <a:solidFill>
              <a:srgbClr val="000000"/>
            </a:solidFill>
            <a:prstDash val="solid"/>
            <a:round/>
            <a:headEnd len="sm" w="sm" type="none"/>
            <a:tailEnd len="sm" w="sm" type="none"/>
          </a:ln>
        </p:spPr>
      </p:cxnSp>
    </p:spTree>
  </p:cSld>
  <p:clrMapOvr>
    <a:masterClrMapping/>
  </p:clrMapOvr>
  <p:transition>
    <p:push/>
  </p:transition>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