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Russo One"/>
      <p:regular r:id="rId26"/>
    </p:embeddedFont>
    <p:embeddedFont>
      <p:font typeface="Open Sans"/>
      <p:bold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ussoOne-regular.fntdata"/><Relationship Id="rId25" Type="http://schemas.openxmlformats.org/officeDocument/2006/relationships/slide" Target="slides/slide20.xml"/><Relationship Id="rId28" Type="http://schemas.openxmlformats.org/officeDocument/2006/relationships/font" Target="fonts/OpenSans-boldItalic.fntdata"/><Relationship Id="rId27" Type="http://schemas.openxmlformats.org/officeDocument/2006/relationships/font" Target="fonts/OpenSans-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2" name="Shape 312"/>
        <p:cNvGrpSpPr/>
        <p:nvPr/>
      </p:nvGrpSpPr>
      <p:grpSpPr>
        <a:xfrm>
          <a:off x="0" y="0"/>
          <a:ext cx="0" cy="0"/>
          <a:chOff x="0" y="0"/>
          <a:chExt cx="0" cy="0"/>
        </a:xfrm>
      </p:grpSpPr>
      <p:sp>
        <p:nvSpPr>
          <p:cNvPr id="313" name="Google Shape;313;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8" name="Google Shape;34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2" name="Shape 362"/>
        <p:cNvGrpSpPr/>
        <p:nvPr/>
      </p:nvGrpSpPr>
      <p:grpSpPr>
        <a:xfrm>
          <a:off x="0" y="0"/>
          <a:ext cx="0" cy="0"/>
          <a:chOff x="0" y="0"/>
          <a:chExt cx="0" cy="0"/>
        </a:xfrm>
      </p:grpSpPr>
      <p:sp>
        <p:nvSpPr>
          <p:cNvPr id="363" name="Google Shape;363;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4" name="Google Shape;364;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1" name="Google Shape;441;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3" name="Google Shape;473;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0" name="Shape 480"/>
        <p:cNvGrpSpPr/>
        <p:nvPr/>
      </p:nvGrpSpPr>
      <p:grpSpPr>
        <a:xfrm>
          <a:off x="0" y="0"/>
          <a:ext cx="0" cy="0"/>
          <a:chOff x="0" y="0"/>
          <a:chExt cx="0" cy="0"/>
        </a:xfrm>
      </p:grpSpPr>
      <p:sp>
        <p:nvSpPr>
          <p:cNvPr id="481" name="Google Shape;481;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2" name="Google Shape;482;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 name="Google Shape;128;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1" name="Google Shape;531;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 name="Shape 172"/>
        <p:cNvGrpSpPr/>
        <p:nvPr/>
      </p:nvGrpSpPr>
      <p:grpSpPr>
        <a:xfrm>
          <a:off x="0" y="0"/>
          <a:ext cx="0" cy="0"/>
          <a:chOff x="0" y="0"/>
          <a:chExt cx="0" cy="0"/>
        </a:xfrm>
      </p:grpSpPr>
      <p:sp>
        <p:nvSpPr>
          <p:cNvPr id="173" name="Google Shape;173;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 Id="rId3" Type="http://schemas.openxmlformats.org/officeDocument/2006/relationships/image" Target="../media/image2.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6.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16.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2.png"/><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idx="1" type="subTitle"/>
          </p:nvPr>
        </p:nvSpPr>
        <p:spPr>
          <a:xfrm>
            <a:off x="1879300" y="5156625"/>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p:txBody>
      </p:sp>
      <p:pic>
        <p:nvPicPr>
          <p:cNvPr id="11" name="Google Shape;11;p3"/>
          <p:cNvPicPr preferRelativeResize="0"/>
          <p:nvPr/>
        </p:nvPicPr>
        <p:blipFill>
          <a:blip r:embed="rId2">
            <a:alphaModFix/>
          </a:blip>
          <a:stretch>
            <a:fillRect/>
          </a:stretch>
        </p:blipFill>
        <p:spPr>
          <a:xfrm>
            <a:off x="-6829475" y="-4611125"/>
            <a:ext cx="10068601" cy="9767751"/>
          </a:xfrm>
          <a:prstGeom prst="rect">
            <a:avLst/>
          </a:prstGeom>
          <a:noFill/>
          <a:ln>
            <a:noFill/>
          </a:ln>
        </p:spPr>
      </p:pic>
      <p:sp>
        <p:nvSpPr>
          <p:cNvPr id="12" name="Google Shape;12;p3"/>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3">
              <a:alphaModFix/>
            </a:blip>
            <a:stretch>
              <a:fillRect b="0" l="0" r="0" t="0"/>
            </a:stretch>
          </a:blipFill>
          <a:ln>
            <a:noFill/>
          </a:ln>
        </p:spPr>
      </p:sp>
      <p:sp>
        <p:nvSpPr>
          <p:cNvPr id="13" name="Google Shape;13;p3"/>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14" name="Google Shape;14;p3"/>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15" name="Google Shape;15;p3"/>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16" name="Google Shape;16;p3"/>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17" name="Google Shape;17;p3"/>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18" name="Google Shape;18;p3"/>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9" name="Shape 19"/>
        <p:cNvGrpSpPr/>
        <p:nvPr/>
      </p:nvGrpSpPr>
      <p:grpSpPr>
        <a:xfrm>
          <a:off x="0" y="0"/>
          <a:ext cx="0" cy="0"/>
          <a:chOff x="0" y="0"/>
          <a:chExt cx="0" cy="0"/>
        </a:xfrm>
      </p:grpSpPr>
      <p:pic>
        <p:nvPicPr>
          <p:cNvPr id="20" name="Google Shape;20;p4"/>
          <p:cNvPicPr preferRelativeResize="0"/>
          <p:nvPr/>
        </p:nvPicPr>
        <p:blipFill>
          <a:blip r:embed="rId2">
            <a:alphaModFix/>
          </a:blip>
          <a:stretch>
            <a:fillRect/>
          </a:stretch>
        </p:blipFill>
        <p:spPr>
          <a:xfrm>
            <a:off x="6370875" y="-3150875"/>
            <a:ext cx="28688051" cy="28688026"/>
          </a:xfrm>
          <a:prstGeom prst="rect">
            <a:avLst/>
          </a:prstGeom>
          <a:noFill/>
          <a:ln>
            <a:noFill/>
          </a:ln>
        </p:spPr>
      </p:pic>
      <p:sp>
        <p:nvSpPr>
          <p:cNvPr id="21" name="Google Shape;21;p4"/>
          <p:cNvSpPr txBox="1"/>
          <p:nvPr>
            <p:ph idx="1" type="body"/>
          </p:nvPr>
        </p:nvSpPr>
        <p:spPr>
          <a:xfrm>
            <a:off x="1565550" y="43361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pic>
        <p:nvPicPr>
          <p:cNvPr id="22" name="Google Shape;22;p4"/>
          <p:cNvPicPr preferRelativeResize="0"/>
          <p:nvPr/>
        </p:nvPicPr>
        <p:blipFill>
          <a:blip r:embed="rId3">
            <a:alphaModFix/>
          </a:blip>
          <a:stretch>
            <a:fillRect/>
          </a:stretch>
        </p:blipFill>
        <p:spPr>
          <a:xfrm>
            <a:off x="-6829475" y="-4611125"/>
            <a:ext cx="10068601" cy="9767751"/>
          </a:xfrm>
          <a:prstGeom prst="rect">
            <a:avLst/>
          </a:prstGeom>
          <a:noFill/>
          <a:ln>
            <a:noFill/>
          </a:ln>
        </p:spPr>
      </p:pic>
      <p:sp>
        <p:nvSpPr>
          <p:cNvPr id="23" name="Google Shape;23;p4"/>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4">
              <a:alphaModFix/>
            </a:blip>
            <a:stretch>
              <a:fillRect b="0" l="0" r="0" t="0"/>
            </a:stretch>
          </a:blipFill>
          <a:ln>
            <a:noFill/>
          </a:ln>
        </p:spPr>
      </p:sp>
      <p:sp>
        <p:nvSpPr>
          <p:cNvPr id="24" name="Google Shape;24;p4"/>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25" name="Google Shape;25;p4"/>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26" name="Google Shape;26;p4"/>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27" name="Google Shape;27;p4"/>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28" name="Google Shape;28;p4"/>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29" name="Google Shape;29;p4"/>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0" name="Shape 30"/>
        <p:cNvGrpSpPr/>
        <p:nvPr/>
      </p:nvGrpSpPr>
      <p:grpSpPr>
        <a:xfrm>
          <a:off x="0" y="0"/>
          <a:ext cx="0" cy="0"/>
          <a:chOff x="0" y="0"/>
          <a:chExt cx="0" cy="0"/>
        </a:xfrm>
      </p:grpSpPr>
      <p:pic>
        <p:nvPicPr>
          <p:cNvPr id="31" name="Google Shape;31;p5"/>
          <p:cNvPicPr preferRelativeResize="0"/>
          <p:nvPr/>
        </p:nvPicPr>
        <p:blipFill>
          <a:blip r:embed="rId2">
            <a:alphaModFix/>
          </a:blip>
          <a:stretch>
            <a:fillRect/>
          </a:stretch>
        </p:blipFill>
        <p:spPr>
          <a:xfrm>
            <a:off x="4090074" y="-4409076"/>
            <a:ext cx="28184550" cy="28184576"/>
          </a:xfrm>
          <a:prstGeom prst="rect">
            <a:avLst/>
          </a:prstGeom>
          <a:noFill/>
          <a:ln>
            <a:noFill/>
          </a:ln>
        </p:spPr>
      </p:pic>
      <p:sp>
        <p:nvSpPr>
          <p:cNvPr id="32" name="Google Shape;32;p5"/>
          <p:cNvSpPr txBox="1"/>
          <p:nvPr>
            <p:ph idx="1" type="body"/>
          </p:nvPr>
        </p:nvSpPr>
        <p:spPr>
          <a:xfrm>
            <a:off x="1879288" y="6559688"/>
            <a:ext cx="7772400" cy="1500300"/>
          </a:xfrm>
          <a:prstGeom prst="rect">
            <a:avLst/>
          </a:prstGeom>
          <a:noFill/>
          <a:ln>
            <a:noFill/>
          </a:ln>
        </p:spPr>
        <p:txBody>
          <a:bodyPr anchorCtr="0" anchor="b" bIns="45700" lIns="91425" spcFirstLastPara="1" rIns="91425" wrap="square" tIns="45700">
            <a:normAutofit/>
          </a:bodyPr>
          <a:lstStyle>
            <a:lvl1pPr indent="-228600" lvl="0" marL="457200" algn="l">
              <a:spcBef>
                <a:spcPts val="400"/>
              </a:spcBef>
              <a:spcAft>
                <a:spcPts val="0"/>
              </a:spcAft>
              <a:buSzPts val="2400"/>
              <a:buNone/>
              <a:defRPr/>
            </a:lvl1pPr>
            <a:lvl2pPr indent="-228600" lvl="1" marL="914400" algn="l">
              <a:spcBef>
                <a:spcPts val="360"/>
              </a:spcBef>
              <a:spcAft>
                <a:spcPts val="0"/>
              </a:spcAft>
              <a:buSzPts val="2400"/>
              <a:buNone/>
              <a:defRPr/>
            </a:lvl2pPr>
            <a:lvl3pPr indent="-228600" lvl="2" marL="1371600" algn="l">
              <a:spcBef>
                <a:spcPts val="320"/>
              </a:spcBef>
              <a:spcAft>
                <a:spcPts val="0"/>
              </a:spcAft>
              <a:buSzPts val="2400"/>
              <a:buNone/>
              <a:defRPr/>
            </a:lvl3pPr>
            <a:lvl4pPr indent="-228600" lvl="3" marL="1828800" algn="l">
              <a:spcBef>
                <a:spcPts val="280"/>
              </a:spcBef>
              <a:spcAft>
                <a:spcPts val="0"/>
              </a:spcAft>
              <a:buSzPts val="2400"/>
              <a:buNone/>
              <a:defRPr/>
            </a:lvl4pPr>
            <a:lvl5pPr indent="-228600" lvl="4" marL="2286000" algn="l">
              <a:spcBef>
                <a:spcPts val="280"/>
              </a:spcBef>
              <a:spcAft>
                <a:spcPts val="0"/>
              </a:spcAft>
              <a:buSzPts val="2400"/>
              <a:buNone/>
              <a:defRPr/>
            </a:lvl5pPr>
            <a:lvl6pPr indent="-228600" lvl="5" marL="2743200" algn="l">
              <a:spcBef>
                <a:spcPts val="280"/>
              </a:spcBef>
              <a:spcAft>
                <a:spcPts val="0"/>
              </a:spcAft>
              <a:buSzPts val="2400"/>
              <a:buNone/>
              <a:defRPr/>
            </a:lvl6pPr>
            <a:lvl7pPr indent="-228600" lvl="6" marL="3200400" algn="l">
              <a:spcBef>
                <a:spcPts val="280"/>
              </a:spcBef>
              <a:spcAft>
                <a:spcPts val="0"/>
              </a:spcAft>
              <a:buSzPts val="2400"/>
              <a:buNone/>
              <a:defRPr/>
            </a:lvl7pPr>
            <a:lvl8pPr indent="-228600" lvl="7" marL="3657600" algn="l">
              <a:spcBef>
                <a:spcPts val="280"/>
              </a:spcBef>
              <a:spcAft>
                <a:spcPts val="0"/>
              </a:spcAft>
              <a:buSzPts val="2400"/>
              <a:buNone/>
              <a:defRPr/>
            </a:lvl8pPr>
            <a:lvl9pPr indent="-228600" lvl="8" marL="4114800" algn="l">
              <a:spcBef>
                <a:spcPts val="280"/>
              </a:spcBef>
              <a:spcAft>
                <a:spcPts val="0"/>
              </a:spcAft>
              <a:buSzPts val="2400"/>
              <a:buNone/>
              <a:defRPr/>
            </a:lvl9pPr>
          </a:lstStyle>
          <a:p/>
        </p:txBody>
      </p:sp>
      <p:pic>
        <p:nvPicPr>
          <p:cNvPr id="33" name="Google Shape;33;p5"/>
          <p:cNvPicPr preferRelativeResize="0"/>
          <p:nvPr/>
        </p:nvPicPr>
        <p:blipFill>
          <a:blip r:embed="rId3">
            <a:alphaModFix/>
          </a:blip>
          <a:stretch>
            <a:fillRect/>
          </a:stretch>
        </p:blipFill>
        <p:spPr>
          <a:xfrm>
            <a:off x="-6829475" y="-4611125"/>
            <a:ext cx="10068601" cy="9767751"/>
          </a:xfrm>
          <a:prstGeom prst="rect">
            <a:avLst/>
          </a:prstGeom>
          <a:noFill/>
          <a:ln>
            <a:noFill/>
          </a:ln>
        </p:spPr>
      </p:pic>
      <p:sp>
        <p:nvSpPr>
          <p:cNvPr id="34" name="Google Shape;34;p5"/>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4">
              <a:alphaModFix/>
            </a:blip>
            <a:stretch>
              <a:fillRect b="0" l="0" r="0" t="0"/>
            </a:stretch>
          </a:blipFill>
          <a:ln>
            <a:noFill/>
          </a:ln>
        </p:spPr>
      </p:sp>
      <p:sp>
        <p:nvSpPr>
          <p:cNvPr id="35" name="Google Shape;35;p5"/>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36" name="Google Shape;36;p5"/>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37" name="Google Shape;37;p5"/>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38" name="Google Shape;38;p5"/>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39" name="Google Shape;39;p5"/>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40" name="Google Shape;40;p5"/>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41" name="Shape 41"/>
        <p:cNvGrpSpPr/>
        <p:nvPr/>
      </p:nvGrpSpPr>
      <p:grpSpPr>
        <a:xfrm>
          <a:off x="0" y="0"/>
          <a:ext cx="0" cy="0"/>
          <a:chOff x="0" y="0"/>
          <a:chExt cx="0" cy="0"/>
        </a:xfrm>
      </p:grpSpPr>
      <p:pic>
        <p:nvPicPr>
          <p:cNvPr id="42" name="Google Shape;42;p6"/>
          <p:cNvPicPr preferRelativeResize="0"/>
          <p:nvPr/>
        </p:nvPicPr>
        <p:blipFill>
          <a:blip r:embed="rId2">
            <a:alphaModFix/>
          </a:blip>
          <a:stretch>
            <a:fillRect/>
          </a:stretch>
        </p:blipFill>
        <p:spPr>
          <a:xfrm>
            <a:off x="7908950" y="-2310825"/>
            <a:ext cx="20102175" cy="20320476"/>
          </a:xfrm>
          <a:prstGeom prst="rect">
            <a:avLst/>
          </a:prstGeom>
          <a:noFill/>
          <a:ln>
            <a:noFill/>
          </a:ln>
        </p:spPr>
      </p:pic>
      <p:sp>
        <p:nvSpPr>
          <p:cNvPr id="43" name="Google Shape;43;p6"/>
          <p:cNvSpPr txBox="1"/>
          <p:nvPr>
            <p:ph idx="1" type="body"/>
          </p:nvPr>
        </p:nvSpPr>
        <p:spPr>
          <a:xfrm>
            <a:off x="2333350" y="5034975"/>
            <a:ext cx="6165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sp>
        <p:nvSpPr>
          <p:cNvPr id="44" name="Google Shape;44;p6"/>
          <p:cNvSpPr txBox="1"/>
          <p:nvPr>
            <p:ph idx="2" type="body"/>
          </p:nvPr>
        </p:nvSpPr>
        <p:spPr>
          <a:xfrm>
            <a:off x="8730922" y="5034975"/>
            <a:ext cx="6165000" cy="4526100"/>
          </a:xfrm>
          <a:prstGeom prst="rect">
            <a:avLst/>
          </a:prstGeom>
          <a:noFill/>
          <a:ln>
            <a:noFill/>
          </a:ln>
        </p:spPr>
        <p:txBody>
          <a:bodyPr anchorCtr="0" anchor="t" bIns="45700" lIns="91425" spcFirstLastPara="1" rIns="91425" wrap="square" tIns="45700">
            <a:normAutofit/>
          </a:bodyPr>
          <a:lstStyle>
            <a:lvl1pPr indent="-381000" lvl="0" marL="457200" algn="l">
              <a:spcBef>
                <a:spcPts val="560"/>
              </a:spcBef>
              <a:spcAft>
                <a:spcPts val="0"/>
              </a:spcAft>
              <a:buClr>
                <a:schemeClr val="dk1"/>
              </a:buClr>
              <a:buSzPts val="2400"/>
              <a:buChar char="•"/>
              <a:defRPr/>
            </a:lvl1pPr>
            <a:lvl2pPr indent="-381000" lvl="1" marL="914400" algn="l">
              <a:spcBef>
                <a:spcPts val="480"/>
              </a:spcBef>
              <a:spcAft>
                <a:spcPts val="0"/>
              </a:spcAft>
              <a:buClr>
                <a:schemeClr val="dk1"/>
              </a:buClr>
              <a:buSzPts val="2400"/>
              <a:buChar char="–"/>
              <a:defRPr/>
            </a:lvl2pPr>
            <a:lvl3pPr indent="-381000" lvl="2" marL="1371600" algn="l">
              <a:spcBef>
                <a:spcPts val="400"/>
              </a:spcBef>
              <a:spcAft>
                <a:spcPts val="0"/>
              </a:spcAft>
              <a:buClr>
                <a:schemeClr val="dk1"/>
              </a:buClr>
              <a:buSzPts val="2400"/>
              <a:buChar char="•"/>
              <a:defRPr/>
            </a:lvl3pPr>
            <a:lvl4pPr indent="-381000" lvl="3" marL="1828800" algn="l">
              <a:spcBef>
                <a:spcPts val="360"/>
              </a:spcBef>
              <a:spcAft>
                <a:spcPts val="0"/>
              </a:spcAft>
              <a:buClr>
                <a:schemeClr val="dk1"/>
              </a:buClr>
              <a:buSzPts val="2400"/>
              <a:buChar char="–"/>
              <a:defRPr/>
            </a:lvl4pPr>
            <a:lvl5pPr indent="-381000" lvl="4" marL="2286000" algn="l">
              <a:spcBef>
                <a:spcPts val="360"/>
              </a:spcBef>
              <a:spcAft>
                <a:spcPts val="0"/>
              </a:spcAft>
              <a:buClr>
                <a:schemeClr val="dk1"/>
              </a:buClr>
              <a:buSzPts val="2400"/>
              <a:buChar char="»"/>
              <a:defRPr/>
            </a:lvl5pPr>
            <a:lvl6pPr indent="-381000" lvl="5" marL="2743200" algn="l">
              <a:spcBef>
                <a:spcPts val="360"/>
              </a:spcBef>
              <a:spcAft>
                <a:spcPts val="0"/>
              </a:spcAft>
              <a:buClr>
                <a:schemeClr val="dk1"/>
              </a:buClr>
              <a:buSzPts val="2400"/>
              <a:buChar char="•"/>
              <a:defRPr/>
            </a:lvl6pPr>
            <a:lvl7pPr indent="-381000" lvl="6" marL="3200400" algn="l">
              <a:spcBef>
                <a:spcPts val="360"/>
              </a:spcBef>
              <a:spcAft>
                <a:spcPts val="0"/>
              </a:spcAft>
              <a:buClr>
                <a:schemeClr val="dk1"/>
              </a:buClr>
              <a:buSzPts val="2400"/>
              <a:buChar char="•"/>
              <a:defRPr/>
            </a:lvl7pPr>
            <a:lvl8pPr indent="-381000" lvl="7" marL="3657600" algn="l">
              <a:spcBef>
                <a:spcPts val="360"/>
              </a:spcBef>
              <a:spcAft>
                <a:spcPts val="0"/>
              </a:spcAft>
              <a:buClr>
                <a:schemeClr val="dk1"/>
              </a:buClr>
              <a:buSzPts val="2400"/>
              <a:buChar char="•"/>
              <a:defRPr/>
            </a:lvl8pPr>
            <a:lvl9pPr indent="-381000" lvl="8" marL="4114800" algn="l">
              <a:spcBef>
                <a:spcPts val="360"/>
              </a:spcBef>
              <a:spcAft>
                <a:spcPts val="0"/>
              </a:spcAft>
              <a:buClr>
                <a:schemeClr val="dk1"/>
              </a:buClr>
              <a:buSzPts val="2400"/>
              <a:buChar char="•"/>
              <a:defRPr/>
            </a:lvl9pPr>
          </a:lstStyle>
          <a:p/>
        </p:txBody>
      </p:sp>
      <p:pic>
        <p:nvPicPr>
          <p:cNvPr id="45" name="Google Shape;45;p6"/>
          <p:cNvPicPr preferRelativeResize="0"/>
          <p:nvPr/>
        </p:nvPicPr>
        <p:blipFill>
          <a:blip r:embed="rId3">
            <a:alphaModFix/>
          </a:blip>
          <a:stretch>
            <a:fillRect/>
          </a:stretch>
        </p:blipFill>
        <p:spPr>
          <a:xfrm>
            <a:off x="-6829475" y="-4611125"/>
            <a:ext cx="10068601" cy="9767751"/>
          </a:xfrm>
          <a:prstGeom prst="rect">
            <a:avLst/>
          </a:prstGeom>
          <a:noFill/>
          <a:ln>
            <a:noFill/>
          </a:ln>
        </p:spPr>
      </p:pic>
      <p:sp>
        <p:nvSpPr>
          <p:cNvPr id="46" name="Google Shape;46;p6"/>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4">
              <a:alphaModFix/>
            </a:blip>
            <a:stretch>
              <a:fillRect b="0" l="0" r="0" t="0"/>
            </a:stretch>
          </a:blipFill>
          <a:ln>
            <a:noFill/>
          </a:ln>
        </p:spPr>
      </p:sp>
      <p:sp>
        <p:nvSpPr>
          <p:cNvPr id="47" name="Google Shape;47;p6"/>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48" name="Google Shape;48;p6"/>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49" name="Google Shape;49;p6"/>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50" name="Google Shape;50;p6"/>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51" name="Google Shape;51;p6"/>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52" name="Google Shape;52;p6"/>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3" name="Shape 53"/>
        <p:cNvGrpSpPr/>
        <p:nvPr/>
      </p:nvGrpSpPr>
      <p:grpSpPr>
        <a:xfrm>
          <a:off x="0" y="0"/>
          <a:ext cx="0" cy="0"/>
          <a:chOff x="0" y="0"/>
          <a:chExt cx="0" cy="0"/>
        </a:xfrm>
      </p:grpSpPr>
      <p:sp>
        <p:nvSpPr>
          <p:cNvPr id="54" name="Google Shape;54;p7"/>
          <p:cNvSpPr txBox="1"/>
          <p:nvPr>
            <p:ph idx="1" type="body"/>
          </p:nvPr>
        </p:nvSpPr>
        <p:spPr>
          <a:xfrm>
            <a:off x="2207625" y="4468500"/>
            <a:ext cx="57864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sp>
        <p:nvSpPr>
          <p:cNvPr id="55" name="Google Shape;55;p7"/>
          <p:cNvSpPr txBox="1"/>
          <p:nvPr>
            <p:ph idx="2" type="body"/>
          </p:nvPr>
        </p:nvSpPr>
        <p:spPr>
          <a:xfrm>
            <a:off x="8205511" y="4468500"/>
            <a:ext cx="5788800" cy="3951300"/>
          </a:xfrm>
          <a:prstGeom prst="rect">
            <a:avLst/>
          </a:prstGeom>
          <a:noFill/>
          <a:ln>
            <a:noFill/>
          </a:ln>
        </p:spPr>
        <p:txBody>
          <a:bodyPr anchorCtr="0" anchor="t" bIns="45700" lIns="91425" spcFirstLastPara="1" rIns="91425" wrap="square" tIns="45700">
            <a:normAutofit/>
          </a:bodyPr>
          <a:lstStyle>
            <a:lvl1pPr indent="-381000" lvl="0" marL="457200" algn="l">
              <a:spcBef>
                <a:spcPts val="480"/>
              </a:spcBef>
              <a:spcAft>
                <a:spcPts val="0"/>
              </a:spcAft>
              <a:buClr>
                <a:schemeClr val="dk1"/>
              </a:buClr>
              <a:buSzPts val="2400"/>
              <a:buChar char="•"/>
              <a:defRPr/>
            </a:lvl1pPr>
            <a:lvl2pPr indent="-381000" lvl="1" marL="914400" algn="l">
              <a:spcBef>
                <a:spcPts val="400"/>
              </a:spcBef>
              <a:spcAft>
                <a:spcPts val="0"/>
              </a:spcAft>
              <a:buClr>
                <a:schemeClr val="dk1"/>
              </a:buClr>
              <a:buSzPts val="2400"/>
              <a:buChar char="–"/>
              <a:defRPr/>
            </a:lvl2pPr>
            <a:lvl3pPr indent="-381000" lvl="2" marL="1371600" algn="l">
              <a:spcBef>
                <a:spcPts val="360"/>
              </a:spcBef>
              <a:spcAft>
                <a:spcPts val="0"/>
              </a:spcAft>
              <a:buClr>
                <a:schemeClr val="dk1"/>
              </a:buClr>
              <a:buSzPts val="2400"/>
              <a:buChar char="•"/>
              <a:defRPr/>
            </a:lvl3pPr>
            <a:lvl4pPr indent="-381000" lvl="3" marL="1828800" algn="l">
              <a:spcBef>
                <a:spcPts val="320"/>
              </a:spcBef>
              <a:spcAft>
                <a:spcPts val="0"/>
              </a:spcAft>
              <a:buClr>
                <a:schemeClr val="dk1"/>
              </a:buClr>
              <a:buSzPts val="2400"/>
              <a:buChar char="–"/>
              <a:defRPr/>
            </a:lvl4pPr>
            <a:lvl5pPr indent="-381000" lvl="4" marL="2286000" algn="l">
              <a:spcBef>
                <a:spcPts val="320"/>
              </a:spcBef>
              <a:spcAft>
                <a:spcPts val="0"/>
              </a:spcAft>
              <a:buClr>
                <a:schemeClr val="dk1"/>
              </a:buClr>
              <a:buSzPts val="2400"/>
              <a:buChar char="»"/>
              <a:defRPr/>
            </a:lvl5pPr>
            <a:lvl6pPr indent="-381000" lvl="5" marL="2743200" algn="l">
              <a:spcBef>
                <a:spcPts val="320"/>
              </a:spcBef>
              <a:spcAft>
                <a:spcPts val="0"/>
              </a:spcAft>
              <a:buClr>
                <a:schemeClr val="dk1"/>
              </a:buClr>
              <a:buSzPts val="2400"/>
              <a:buChar char="•"/>
              <a:defRPr/>
            </a:lvl6pPr>
            <a:lvl7pPr indent="-381000" lvl="6" marL="3200400" algn="l">
              <a:spcBef>
                <a:spcPts val="320"/>
              </a:spcBef>
              <a:spcAft>
                <a:spcPts val="0"/>
              </a:spcAft>
              <a:buClr>
                <a:schemeClr val="dk1"/>
              </a:buClr>
              <a:buSzPts val="2400"/>
              <a:buChar char="•"/>
              <a:defRPr/>
            </a:lvl7pPr>
            <a:lvl8pPr indent="-381000" lvl="7" marL="3657600" algn="l">
              <a:spcBef>
                <a:spcPts val="320"/>
              </a:spcBef>
              <a:spcAft>
                <a:spcPts val="0"/>
              </a:spcAft>
              <a:buClr>
                <a:schemeClr val="dk1"/>
              </a:buClr>
              <a:buSzPts val="2400"/>
              <a:buChar char="•"/>
              <a:defRPr/>
            </a:lvl8pPr>
            <a:lvl9pPr indent="-381000" lvl="8" marL="4114800" algn="l">
              <a:spcBef>
                <a:spcPts val="320"/>
              </a:spcBef>
              <a:spcAft>
                <a:spcPts val="0"/>
              </a:spcAft>
              <a:buClr>
                <a:schemeClr val="dk1"/>
              </a:buClr>
              <a:buSzPts val="2400"/>
              <a:buChar char="•"/>
              <a:defRPr/>
            </a:lvl9pPr>
          </a:lstStyle>
          <a:p/>
        </p:txBody>
      </p:sp>
      <p:pic>
        <p:nvPicPr>
          <p:cNvPr id="56" name="Google Shape;56;p7"/>
          <p:cNvPicPr preferRelativeResize="0"/>
          <p:nvPr/>
        </p:nvPicPr>
        <p:blipFill>
          <a:blip r:embed="rId2">
            <a:alphaModFix/>
          </a:blip>
          <a:stretch>
            <a:fillRect/>
          </a:stretch>
        </p:blipFill>
        <p:spPr>
          <a:xfrm>
            <a:off x="-6829475" y="-4611125"/>
            <a:ext cx="10068601" cy="9767751"/>
          </a:xfrm>
          <a:prstGeom prst="rect">
            <a:avLst/>
          </a:prstGeom>
          <a:noFill/>
          <a:ln>
            <a:noFill/>
          </a:ln>
        </p:spPr>
      </p:pic>
      <p:sp>
        <p:nvSpPr>
          <p:cNvPr id="57" name="Google Shape;57;p7"/>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3">
              <a:alphaModFix/>
            </a:blip>
            <a:stretch>
              <a:fillRect b="0" l="0" r="0" t="0"/>
            </a:stretch>
          </a:blipFill>
          <a:ln>
            <a:noFill/>
          </a:ln>
        </p:spPr>
      </p:sp>
      <p:sp>
        <p:nvSpPr>
          <p:cNvPr id="58" name="Google Shape;58;p7"/>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59" name="Google Shape;59;p7"/>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60" name="Google Shape;60;p7"/>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61" name="Google Shape;61;p7"/>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62" name="Google Shape;62;p7"/>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63" name="Google Shape;63;p7"/>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64" name="Google Shape;64;p7"/>
          <p:cNvPicPr preferRelativeResize="0"/>
          <p:nvPr/>
        </p:nvPicPr>
        <p:blipFill>
          <a:blip r:embed="rId4">
            <a:alphaModFix/>
          </a:blip>
          <a:stretch>
            <a:fillRect/>
          </a:stretch>
        </p:blipFill>
        <p:spPr>
          <a:xfrm>
            <a:off x="15576125" y="5358673"/>
            <a:ext cx="8614049" cy="8303277"/>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65" name="Shape 65"/>
        <p:cNvGrpSpPr/>
        <p:nvPr/>
      </p:nvGrpSpPr>
      <p:grpSpPr>
        <a:xfrm>
          <a:off x="0" y="0"/>
          <a:ext cx="0" cy="0"/>
          <a:chOff x="0" y="0"/>
          <a:chExt cx="0" cy="0"/>
        </a:xfrm>
      </p:grpSpPr>
      <p:pic>
        <p:nvPicPr>
          <p:cNvPr id="66" name="Google Shape;66;p8"/>
          <p:cNvPicPr preferRelativeResize="0"/>
          <p:nvPr/>
        </p:nvPicPr>
        <p:blipFill>
          <a:blip r:embed="rId2">
            <a:alphaModFix/>
          </a:blip>
          <a:stretch>
            <a:fillRect/>
          </a:stretch>
        </p:blipFill>
        <p:spPr>
          <a:xfrm>
            <a:off x="-6829475" y="-4611125"/>
            <a:ext cx="10068601" cy="9767751"/>
          </a:xfrm>
          <a:prstGeom prst="rect">
            <a:avLst/>
          </a:prstGeom>
          <a:noFill/>
          <a:ln>
            <a:noFill/>
          </a:ln>
        </p:spPr>
      </p:pic>
      <p:sp>
        <p:nvSpPr>
          <p:cNvPr id="67" name="Google Shape;67;p8"/>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3">
              <a:alphaModFix/>
            </a:blip>
            <a:stretch>
              <a:fillRect b="0" l="0" r="0" t="0"/>
            </a:stretch>
          </a:blipFill>
          <a:ln>
            <a:noFill/>
          </a:ln>
        </p:spPr>
      </p:sp>
      <p:sp>
        <p:nvSpPr>
          <p:cNvPr id="68" name="Google Shape;68;p8"/>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69" name="Google Shape;69;p8"/>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70" name="Google Shape;70;p8"/>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71" name="Google Shape;71;p8"/>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72" name="Google Shape;72;p8"/>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73" name="Google Shape;73;p8"/>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74" name="Google Shape;74;p8"/>
          <p:cNvPicPr preferRelativeResize="0"/>
          <p:nvPr/>
        </p:nvPicPr>
        <p:blipFill>
          <a:blip r:embed="rId4">
            <a:alphaModFix/>
          </a:blip>
          <a:stretch>
            <a:fillRect/>
          </a:stretch>
        </p:blipFill>
        <p:spPr>
          <a:xfrm>
            <a:off x="14831575" y="6301500"/>
            <a:ext cx="8625637" cy="8209349"/>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5" name="Shape 75"/>
        <p:cNvGrpSpPr/>
        <p:nvPr/>
      </p:nvGrpSpPr>
      <p:grpSpPr>
        <a:xfrm>
          <a:off x="0" y="0"/>
          <a:ext cx="0" cy="0"/>
          <a:chOff x="0" y="0"/>
          <a:chExt cx="0" cy="0"/>
        </a:xfrm>
      </p:grpSpPr>
      <p:pic>
        <p:nvPicPr>
          <p:cNvPr id="76" name="Google Shape;76;p9"/>
          <p:cNvPicPr preferRelativeResize="0"/>
          <p:nvPr/>
        </p:nvPicPr>
        <p:blipFill>
          <a:blip r:embed="rId2">
            <a:alphaModFix/>
          </a:blip>
          <a:stretch>
            <a:fillRect/>
          </a:stretch>
        </p:blipFill>
        <p:spPr>
          <a:xfrm>
            <a:off x="-6829475" y="-4611125"/>
            <a:ext cx="10068601" cy="9767751"/>
          </a:xfrm>
          <a:prstGeom prst="rect">
            <a:avLst/>
          </a:prstGeom>
          <a:noFill/>
          <a:ln>
            <a:noFill/>
          </a:ln>
        </p:spPr>
      </p:pic>
      <p:sp>
        <p:nvSpPr>
          <p:cNvPr id="77" name="Google Shape;77;p9"/>
          <p:cNvSpPr txBox="1"/>
          <p:nvPr>
            <p:ph idx="1" type="body"/>
          </p:nvPr>
        </p:nvSpPr>
        <p:spPr>
          <a:xfrm>
            <a:off x="7954175" y="4468500"/>
            <a:ext cx="6561900" cy="5853000"/>
          </a:xfrm>
          <a:prstGeom prst="rect">
            <a:avLst/>
          </a:prstGeom>
          <a:noFill/>
          <a:ln>
            <a:noFill/>
          </a:ln>
        </p:spPr>
        <p:txBody>
          <a:bodyPr anchorCtr="0" anchor="t" bIns="45700" lIns="91425" spcFirstLastPara="1" rIns="91425" wrap="square" tIns="45700">
            <a:normAutofit/>
          </a:bodyPr>
          <a:lstStyle>
            <a:lvl1pPr indent="-381000" lvl="0" marL="457200" algn="l">
              <a:spcBef>
                <a:spcPts val="640"/>
              </a:spcBef>
              <a:spcAft>
                <a:spcPts val="0"/>
              </a:spcAft>
              <a:buClr>
                <a:schemeClr val="dk1"/>
              </a:buClr>
              <a:buSzPts val="2400"/>
              <a:buChar char="•"/>
              <a:defRPr/>
            </a:lvl1pPr>
            <a:lvl2pPr indent="-381000" lvl="1" marL="914400" algn="l">
              <a:spcBef>
                <a:spcPts val="560"/>
              </a:spcBef>
              <a:spcAft>
                <a:spcPts val="0"/>
              </a:spcAft>
              <a:buClr>
                <a:schemeClr val="dk1"/>
              </a:buClr>
              <a:buSzPts val="2400"/>
              <a:buChar char="–"/>
              <a:defRPr/>
            </a:lvl2pPr>
            <a:lvl3pPr indent="-381000" lvl="2" marL="1371600" algn="l">
              <a:spcBef>
                <a:spcPts val="480"/>
              </a:spcBef>
              <a:spcAft>
                <a:spcPts val="0"/>
              </a:spcAft>
              <a:buClr>
                <a:schemeClr val="dk1"/>
              </a:buClr>
              <a:buSzPts val="2400"/>
              <a:buChar char="•"/>
              <a:defRPr/>
            </a:lvl3pPr>
            <a:lvl4pPr indent="-381000" lvl="3" marL="1828800" algn="l">
              <a:spcBef>
                <a:spcPts val="400"/>
              </a:spcBef>
              <a:spcAft>
                <a:spcPts val="0"/>
              </a:spcAft>
              <a:buClr>
                <a:schemeClr val="dk1"/>
              </a:buClr>
              <a:buSzPts val="2400"/>
              <a:buChar char="–"/>
              <a:defRPr/>
            </a:lvl4pPr>
            <a:lvl5pPr indent="-381000" lvl="4" marL="2286000" algn="l">
              <a:spcBef>
                <a:spcPts val="400"/>
              </a:spcBef>
              <a:spcAft>
                <a:spcPts val="0"/>
              </a:spcAft>
              <a:buClr>
                <a:schemeClr val="dk1"/>
              </a:buClr>
              <a:buSzPts val="2400"/>
              <a:buChar char="»"/>
              <a:defRPr/>
            </a:lvl5pPr>
            <a:lvl6pPr indent="-381000" lvl="5" marL="2743200" algn="l">
              <a:spcBef>
                <a:spcPts val="400"/>
              </a:spcBef>
              <a:spcAft>
                <a:spcPts val="0"/>
              </a:spcAft>
              <a:buClr>
                <a:schemeClr val="dk1"/>
              </a:buClr>
              <a:buSzPts val="2400"/>
              <a:buChar char="•"/>
              <a:defRPr/>
            </a:lvl6pPr>
            <a:lvl7pPr indent="-381000" lvl="6" marL="3200400" algn="l">
              <a:spcBef>
                <a:spcPts val="400"/>
              </a:spcBef>
              <a:spcAft>
                <a:spcPts val="0"/>
              </a:spcAft>
              <a:buClr>
                <a:schemeClr val="dk1"/>
              </a:buClr>
              <a:buSzPts val="2400"/>
              <a:buChar char="•"/>
              <a:defRPr/>
            </a:lvl7pPr>
            <a:lvl8pPr indent="-381000" lvl="7" marL="3657600" algn="l">
              <a:spcBef>
                <a:spcPts val="400"/>
              </a:spcBef>
              <a:spcAft>
                <a:spcPts val="0"/>
              </a:spcAft>
              <a:buClr>
                <a:schemeClr val="dk1"/>
              </a:buClr>
              <a:buSzPts val="2400"/>
              <a:buChar char="•"/>
              <a:defRPr/>
            </a:lvl8pPr>
            <a:lvl9pPr indent="-381000" lvl="8" marL="4114800" algn="l">
              <a:spcBef>
                <a:spcPts val="400"/>
              </a:spcBef>
              <a:spcAft>
                <a:spcPts val="0"/>
              </a:spcAft>
              <a:buClr>
                <a:schemeClr val="dk1"/>
              </a:buClr>
              <a:buSzPts val="2400"/>
              <a:buChar char="•"/>
              <a:defRPr/>
            </a:lvl9pPr>
          </a:lstStyle>
          <a:p/>
        </p:txBody>
      </p:sp>
      <p:sp>
        <p:nvSpPr>
          <p:cNvPr id="78" name="Google Shape;78;p9"/>
          <p:cNvSpPr txBox="1"/>
          <p:nvPr>
            <p:ph idx="2" type="body"/>
          </p:nvPr>
        </p:nvSpPr>
        <p:spPr>
          <a:xfrm>
            <a:off x="1700600" y="4468500"/>
            <a:ext cx="6115200" cy="46911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sp>
        <p:nvSpPr>
          <p:cNvPr id="79" name="Google Shape;79;p9"/>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3">
              <a:alphaModFix/>
            </a:blip>
            <a:stretch>
              <a:fillRect b="0" l="0" r="0" t="0"/>
            </a:stretch>
          </a:blipFill>
          <a:ln>
            <a:noFill/>
          </a:ln>
        </p:spPr>
      </p:sp>
      <p:sp>
        <p:nvSpPr>
          <p:cNvPr id="80" name="Google Shape;80;p9"/>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81" name="Google Shape;81;p9"/>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82" name="Google Shape;82;p9"/>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83" name="Google Shape;83;p9"/>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84" name="Google Shape;84;p9"/>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85" name="Google Shape;85;p9"/>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pic>
        <p:nvPicPr>
          <p:cNvPr id="86" name="Google Shape;86;p9"/>
          <p:cNvPicPr preferRelativeResize="0"/>
          <p:nvPr/>
        </p:nvPicPr>
        <p:blipFill>
          <a:blip r:embed="rId4">
            <a:alphaModFix/>
          </a:blip>
          <a:stretch>
            <a:fillRect/>
          </a:stretch>
        </p:blipFill>
        <p:spPr>
          <a:xfrm>
            <a:off x="15188550" y="5358678"/>
            <a:ext cx="8483351" cy="8068623"/>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7" name="Shape 87"/>
        <p:cNvGrpSpPr/>
        <p:nvPr/>
      </p:nvGrpSpPr>
      <p:grpSpPr>
        <a:xfrm>
          <a:off x="0" y="0"/>
          <a:ext cx="0" cy="0"/>
          <a:chOff x="0" y="0"/>
          <a:chExt cx="0" cy="0"/>
        </a:xfrm>
      </p:grpSpPr>
      <p:pic>
        <p:nvPicPr>
          <p:cNvPr id="88" name="Google Shape;88;p10"/>
          <p:cNvPicPr preferRelativeResize="0"/>
          <p:nvPr/>
        </p:nvPicPr>
        <p:blipFill>
          <a:blip r:embed="rId2">
            <a:alphaModFix/>
          </a:blip>
          <a:stretch>
            <a:fillRect/>
          </a:stretch>
        </p:blipFill>
        <p:spPr>
          <a:xfrm>
            <a:off x="4260775" y="-3402775"/>
            <a:ext cx="26150651" cy="26150651"/>
          </a:xfrm>
          <a:prstGeom prst="rect">
            <a:avLst/>
          </a:prstGeom>
          <a:noFill/>
          <a:ln>
            <a:noFill/>
          </a:ln>
        </p:spPr>
      </p:pic>
      <p:sp>
        <p:nvSpPr>
          <p:cNvPr id="89" name="Google Shape;89;p10"/>
          <p:cNvSpPr/>
          <p:nvPr>
            <p:ph idx="2" type="pic"/>
          </p:nvPr>
        </p:nvSpPr>
        <p:spPr>
          <a:xfrm>
            <a:off x="9830651" y="4158050"/>
            <a:ext cx="6267600" cy="4700400"/>
          </a:xfrm>
          <a:prstGeom prst="rect">
            <a:avLst/>
          </a:prstGeom>
          <a:noFill/>
          <a:ln>
            <a:noFill/>
          </a:ln>
        </p:spPr>
      </p:sp>
      <p:sp>
        <p:nvSpPr>
          <p:cNvPr id="90" name="Google Shape;90;p10"/>
          <p:cNvSpPr txBox="1"/>
          <p:nvPr>
            <p:ph idx="1" type="body"/>
          </p:nvPr>
        </p:nvSpPr>
        <p:spPr>
          <a:xfrm>
            <a:off x="1503613" y="4741038"/>
            <a:ext cx="5486400" cy="804900"/>
          </a:xfrm>
          <a:prstGeom prst="rect">
            <a:avLst/>
          </a:prstGeom>
          <a:noFill/>
          <a:ln>
            <a:noFill/>
          </a:ln>
        </p:spPr>
        <p:txBody>
          <a:bodyPr anchorCtr="0" anchor="t" bIns="45700" lIns="91425" spcFirstLastPara="1" rIns="91425" wrap="square" tIns="45700">
            <a:normAutofit/>
          </a:bodyPr>
          <a:lstStyle>
            <a:lvl1pPr indent="-228600" lvl="0" marL="457200" algn="l">
              <a:spcBef>
                <a:spcPts val="280"/>
              </a:spcBef>
              <a:spcAft>
                <a:spcPts val="0"/>
              </a:spcAft>
              <a:buClr>
                <a:schemeClr val="dk1"/>
              </a:buClr>
              <a:buSzPts val="2400"/>
              <a:buNone/>
              <a:defRPr/>
            </a:lvl1pPr>
            <a:lvl2pPr indent="-228600" lvl="1" marL="914400" algn="l">
              <a:spcBef>
                <a:spcPts val="240"/>
              </a:spcBef>
              <a:spcAft>
                <a:spcPts val="0"/>
              </a:spcAft>
              <a:buClr>
                <a:schemeClr val="dk1"/>
              </a:buClr>
              <a:buSzPts val="2400"/>
              <a:buNone/>
              <a:defRPr/>
            </a:lvl2pPr>
            <a:lvl3pPr indent="-228600" lvl="2" marL="1371600" algn="l">
              <a:spcBef>
                <a:spcPts val="200"/>
              </a:spcBef>
              <a:spcAft>
                <a:spcPts val="0"/>
              </a:spcAft>
              <a:buClr>
                <a:schemeClr val="dk1"/>
              </a:buClr>
              <a:buSzPts val="2400"/>
              <a:buNone/>
              <a:defRPr/>
            </a:lvl3pPr>
            <a:lvl4pPr indent="-228600" lvl="3" marL="1828800" algn="l">
              <a:spcBef>
                <a:spcPts val="180"/>
              </a:spcBef>
              <a:spcAft>
                <a:spcPts val="0"/>
              </a:spcAft>
              <a:buClr>
                <a:schemeClr val="dk1"/>
              </a:buClr>
              <a:buSzPts val="2400"/>
              <a:buNone/>
              <a:defRPr/>
            </a:lvl4pPr>
            <a:lvl5pPr indent="-228600" lvl="4" marL="2286000" algn="l">
              <a:spcBef>
                <a:spcPts val="180"/>
              </a:spcBef>
              <a:spcAft>
                <a:spcPts val="0"/>
              </a:spcAft>
              <a:buClr>
                <a:schemeClr val="dk1"/>
              </a:buClr>
              <a:buSzPts val="2400"/>
              <a:buNone/>
              <a:defRPr/>
            </a:lvl5pPr>
            <a:lvl6pPr indent="-228600" lvl="5" marL="2743200" algn="l">
              <a:spcBef>
                <a:spcPts val="180"/>
              </a:spcBef>
              <a:spcAft>
                <a:spcPts val="0"/>
              </a:spcAft>
              <a:buClr>
                <a:schemeClr val="dk1"/>
              </a:buClr>
              <a:buSzPts val="2400"/>
              <a:buNone/>
              <a:defRPr/>
            </a:lvl6pPr>
            <a:lvl7pPr indent="-228600" lvl="6" marL="3200400" algn="l">
              <a:spcBef>
                <a:spcPts val="180"/>
              </a:spcBef>
              <a:spcAft>
                <a:spcPts val="0"/>
              </a:spcAft>
              <a:buClr>
                <a:schemeClr val="dk1"/>
              </a:buClr>
              <a:buSzPts val="2400"/>
              <a:buNone/>
              <a:defRPr/>
            </a:lvl7pPr>
            <a:lvl8pPr indent="-228600" lvl="7" marL="3657600" algn="l">
              <a:spcBef>
                <a:spcPts val="180"/>
              </a:spcBef>
              <a:spcAft>
                <a:spcPts val="0"/>
              </a:spcAft>
              <a:buClr>
                <a:schemeClr val="dk1"/>
              </a:buClr>
              <a:buSzPts val="2400"/>
              <a:buNone/>
              <a:defRPr/>
            </a:lvl8pPr>
            <a:lvl9pPr indent="-228600" lvl="8" marL="4114800" algn="l">
              <a:spcBef>
                <a:spcPts val="180"/>
              </a:spcBef>
              <a:spcAft>
                <a:spcPts val="0"/>
              </a:spcAft>
              <a:buClr>
                <a:schemeClr val="dk1"/>
              </a:buClr>
              <a:buSzPts val="2400"/>
              <a:buNone/>
              <a:defRPr/>
            </a:lvl9pPr>
          </a:lstStyle>
          <a:p/>
        </p:txBody>
      </p:sp>
      <p:pic>
        <p:nvPicPr>
          <p:cNvPr id="91" name="Google Shape;91;p10"/>
          <p:cNvPicPr preferRelativeResize="0"/>
          <p:nvPr/>
        </p:nvPicPr>
        <p:blipFill>
          <a:blip r:embed="rId3">
            <a:alphaModFix/>
          </a:blip>
          <a:stretch>
            <a:fillRect/>
          </a:stretch>
        </p:blipFill>
        <p:spPr>
          <a:xfrm>
            <a:off x="-6829475" y="-4611125"/>
            <a:ext cx="10068601" cy="9767751"/>
          </a:xfrm>
          <a:prstGeom prst="rect">
            <a:avLst/>
          </a:prstGeom>
          <a:noFill/>
          <a:ln>
            <a:noFill/>
          </a:ln>
        </p:spPr>
      </p:pic>
      <p:sp>
        <p:nvSpPr>
          <p:cNvPr id="92" name="Google Shape;92;p10"/>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4">
              <a:alphaModFix/>
            </a:blip>
            <a:stretch>
              <a:fillRect b="0" l="0" r="0" t="0"/>
            </a:stretch>
          </a:blipFill>
          <a:ln>
            <a:noFill/>
          </a:ln>
        </p:spPr>
      </p:sp>
      <p:sp>
        <p:nvSpPr>
          <p:cNvPr id="93" name="Google Shape;93;p10"/>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94" name="Google Shape;94;p10"/>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95" name="Google Shape;95;p10"/>
          <p:cNvSpPr txBox="1"/>
          <p:nvPr/>
        </p:nvSpPr>
        <p:spPr>
          <a:xfrm>
            <a:off x="11713282"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96" name="Google Shape;96;p10"/>
          <p:cNvSpPr txBox="1"/>
          <p:nvPr/>
        </p:nvSpPr>
        <p:spPr>
          <a:xfrm>
            <a:off x="9506628" y="563143"/>
            <a:ext cx="583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97" name="Google Shape;97;p10"/>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98" name="Google Shape;98;p10"/>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295400" y="2103450"/>
            <a:ext cx="120753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rgbClr val="1D2947"/>
              </a:buClr>
              <a:buSzPts val="7000"/>
              <a:buFont typeface="Russo One"/>
              <a:buNone/>
              <a:defRPr i="0" sz="7000" u="none" cap="none" strike="noStrike">
                <a:solidFill>
                  <a:srgbClr val="1D2947"/>
                </a:solidFill>
                <a:latin typeface="Russo One"/>
                <a:ea typeface="Russo One"/>
                <a:cs typeface="Russo One"/>
                <a:sym typeface="Russo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5029200" y="4399975"/>
            <a:ext cx="8229600" cy="4526100"/>
          </a:xfrm>
          <a:prstGeom prst="rect">
            <a:avLst/>
          </a:prstGeom>
          <a:noFill/>
          <a:ln>
            <a:noFill/>
          </a:ln>
        </p:spPr>
        <p:txBody>
          <a:bodyPr anchorCtr="0" anchor="t" bIns="45700" lIns="91425" spcFirstLastPara="1" rIns="91425" wrap="square" tIns="45700">
            <a:normAutofit/>
          </a:bodyPr>
          <a:lstStyle>
            <a:lvl1pPr indent="-381000" lvl="0" marL="457200" marR="0" rtl="0" algn="l">
              <a:spcBef>
                <a:spcPts val="64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1pPr>
            <a:lvl2pPr indent="-381000" lvl="1" marL="914400" marR="0" rtl="0" algn="l">
              <a:spcBef>
                <a:spcPts val="56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2pPr>
            <a:lvl3pPr indent="-381000" lvl="2" marL="1371600" marR="0" rtl="0" algn="l">
              <a:spcBef>
                <a:spcPts val="48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3pPr>
            <a:lvl4pPr indent="-381000" lvl="3" marL="1828800" marR="0" rtl="0" algn="l">
              <a:spcBef>
                <a:spcPts val="40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4pPr>
            <a:lvl5pPr indent="-381000" lvl="4" marL="2286000" marR="0" rtl="0" algn="l">
              <a:spcBef>
                <a:spcPts val="40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5pPr>
            <a:lvl6pPr indent="-381000" lvl="5" marL="2743200" marR="0" rtl="0" algn="l">
              <a:spcBef>
                <a:spcPts val="40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6pPr>
            <a:lvl7pPr indent="-381000" lvl="6" marL="3200400" marR="0" rtl="0" algn="l">
              <a:spcBef>
                <a:spcPts val="40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7pPr>
            <a:lvl8pPr indent="-381000" lvl="7" marL="3657600" marR="0" rtl="0" algn="l">
              <a:spcBef>
                <a:spcPts val="40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8pPr>
            <a:lvl9pPr indent="-381000" lvl="8" marL="4114800" marR="0" rtl="0" algn="l">
              <a:spcBef>
                <a:spcPts val="400"/>
              </a:spcBef>
              <a:spcAft>
                <a:spcPts val="0"/>
              </a:spcAft>
              <a:buClr>
                <a:schemeClr val="dk1"/>
              </a:buClr>
              <a:buSzPts val="2400"/>
              <a:buFont typeface="Russo One"/>
              <a:buChar char="•"/>
              <a:defRPr i="0" sz="2400" u="none" cap="none" strike="noStrike">
                <a:solidFill>
                  <a:schemeClr val="dk1"/>
                </a:solidFill>
                <a:latin typeface="Russo One"/>
                <a:ea typeface="Russo One"/>
                <a:cs typeface="Russo One"/>
                <a:sym typeface="Russo One"/>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22.png"/><Relationship Id="rId5" Type="http://schemas.openxmlformats.org/officeDocument/2006/relationships/image" Target="../media/image2.png"/><Relationship Id="rId6" Type="http://schemas.openxmlformats.org/officeDocument/2006/relationships/image" Target="../media/image13.png"/><Relationship Id="rId7" Type="http://schemas.openxmlformats.org/officeDocument/2006/relationships/image" Target="../media/image3.png"/><Relationship Id="rId8"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49.png"/><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40.png"/><Relationship Id="rId4" Type="http://schemas.openxmlformats.org/officeDocument/2006/relationships/image" Target="../media/image19.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39.png"/><Relationship Id="rId8"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65.png"/><Relationship Id="rId4" Type="http://schemas.openxmlformats.org/officeDocument/2006/relationships/image" Target="../media/image51.png"/><Relationship Id="rId9" Type="http://schemas.openxmlformats.org/officeDocument/2006/relationships/image" Target="../media/image3.png"/><Relationship Id="rId5" Type="http://schemas.openxmlformats.org/officeDocument/2006/relationships/image" Target="../media/image44.png"/><Relationship Id="rId6" Type="http://schemas.openxmlformats.org/officeDocument/2006/relationships/image" Target="../media/image54.png"/><Relationship Id="rId7" Type="http://schemas.openxmlformats.org/officeDocument/2006/relationships/image" Target="../media/image19.png"/><Relationship Id="rId8"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7.png"/><Relationship Id="rId4" Type="http://schemas.openxmlformats.org/officeDocument/2006/relationships/image" Target="../media/image45.png"/><Relationship Id="rId5" Type="http://schemas.openxmlformats.org/officeDocument/2006/relationships/image" Target="../media/image46.png"/><Relationship Id="rId6" Type="http://schemas.openxmlformats.org/officeDocument/2006/relationships/image" Target="../media/image63.png"/><Relationship Id="rId7"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6.png"/><Relationship Id="rId4" Type="http://schemas.openxmlformats.org/officeDocument/2006/relationships/image" Target="../media/image2.png"/><Relationship Id="rId10" Type="http://schemas.openxmlformats.org/officeDocument/2006/relationships/image" Target="../media/image68.png"/><Relationship Id="rId9" Type="http://schemas.openxmlformats.org/officeDocument/2006/relationships/image" Target="../media/image61.png"/><Relationship Id="rId5" Type="http://schemas.openxmlformats.org/officeDocument/2006/relationships/image" Target="../media/image3.png"/><Relationship Id="rId6" Type="http://schemas.openxmlformats.org/officeDocument/2006/relationships/image" Target="../media/image53.png"/><Relationship Id="rId7" Type="http://schemas.openxmlformats.org/officeDocument/2006/relationships/image" Target="../media/image42.png"/><Relationship Id="rId8"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57.png"/><Relationship Id="rId4" Type="http://schemas.openxmlformats.org/officeDocument/2006/relationships/image" Target="../media/image71.png"/><Relationship Id="rId5" Type="http://schemas.openxmlformats.org/officeDocument/2006/relationships/image" Target="../media/image3.png"/><Relationship Id="rId6" Type="http://schemas.openxmlformats.org/officeDocument/2006/relationships/image" Target="../media/image72.png"/><Relationship Id="rId7" Type="http://schemas.openxmlformats.org/officeDocument/2006/relationships/image" Target="../media/image62.png"/><Relationship Id="rId8" Type="http://schemas.openxmlformats.org/officeDocument/2006/relationships/image" Target="../media/image7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7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png"/><Relationship Id="rId4" Type="http://schemas.openxmlformats.org/officeDocument/2006/relationships/image" Target="../media/image67.png"/><Relationship Id="rId5" Type="http://schemas.openxmlformats.org/officeDocument/2006/relationships/image" Target="../media/image2.pn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7.png"/><Relationship Id="rId4" Type="http://schemas.openxmlformats.org/officeDocument/2006/relationships/image" Target="../media/image58.png"/><Relationship Id="rId11" Type="http://schemas.openxmlformats.org/officeDocument/2006/relationships/image" Target="../media/image3.png"/><Relationship Id="rId10" Type="http://schemas.openxmlformats.org/officeDocument/2006/relationships/image" Target="../media/image69.png"/><Relationship Id="rId9" Type="http://schemas.openxmlformats.org/officeDocument/2006/relationships/image" Target="../media/image77.png"/><Relationship Id="rId5" Type="http://schemas.openxmlformats.org/officeDocument/2006/relationships/image" Target="../media/image2.png"/><Relationship Id="rId6" Type="http://schemas.openxmlformats.org/officeDocument/2006/relationships/image" Target="../media/image56.png"/><Relationship Id="rId7" Type="http://schemas.openxmlformats.org/officeDocument/2006/relationships/image" Target="../media/image60.png"/><Relationship Id="rId8" Type="http://schemas.openxmlformats.org/officeDocument/2006/relationships/image" Target="../media/image6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7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png"/><Relationship Id="rId4" Type="http://schemas.openxmlformats.org/officeDocument/2006/relationships/image" Target="../media/image14.png"/><Relationship Id="rId5"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70.png"/><Relationship Id="rId4" Type="http://schemas.openxmlformats.org/officeDocument/2006/relationships/image" Target="../media/image75.png"/><Relationship Id="rId5" Type="http://schemas.openxmlformats.org/officeDocument/2006/relationships/image" Target="../media/image7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12.png"/><Relationship Id="rId5" Type="http://schemas.openxmlformats.org/officeDocument/2006/relationships/image" Target="../media/image2.png"/><Relationship Id="rId6"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png"/><Relationship Id="rId4" Type="http://schemas.openxmlformats.org/officeDocument/2006/relationships/image" Target="../media/image11.png"/><Relationship Id="rId9" Type="http://schemas.openxmlformats.org/officeDocument/2006/relationships/image" Target="../media/image26.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3.png"/><Relationship Id="rId8" Type="http://schemas.openxmlformats.org/officeDocument/2006/relationships/image" Target="../media/image2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image" Target="../media/image17.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28.png"/><Relationship Id="rId9" Type="http://schemas.openxmlformats.org/officeDocument/2006/relationships/image" Target="../media/image30.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10.png"/><Relationship Id="rId8"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png"/><Relationship Id="rId4" Type="http://schemas.openxmlformats.org/officeDocument/2006/relationships/image" Target="../media/image19.png"/><Relationship Id="rId5" Type="http://schemas.openxmlformats.org/officeDocument/2006/relationships/image" Target="../media/image27.png"/><Relationship Id="rId6"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9.png"/><Relationship Id="rId4" Type="http://schemas.openxmlformats.org/officeDocument/2006/relationships/image" Target="../media/image24.png"/><Relationship Id="rId10" Type="http://schemas.openxmlformats.org/officeDocument/2006/relationships/image" Target="../media/image31.png"/><Relationship Id="rId9" Type="http://schemas.openxmlformats.org/officeDocument/2006/relationships/image" Target="../media/image32.png"/><Relationship Id="rId5" Type="http://schemas.openxmlformats.org/officeDocument/2006/relationships/image" Target="../media/image2.png"/><Relationship Id="rId6" Type="http://schemas.openxmlformats.org/officeDocument/2006/relationships/image" Target="../media/image3.png"/><Relationship Id="rId7" Type="http://schemas.openxmlformats.org/officeDocument/2006/relationships/image" Target="../media/image25.png"/><Relationship Id="rId8" Type="http://schemas.openxmlformats.org/officeDocument/2006/relationships/image" Target="../media/image3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59.png"/><Relationship Id="rId4" Type="http://schemas.openxmlformats.org/officeDocument/2006/relationships/image" Target="../media/image41.png"/><Relationship Id="rId5" Type="http://schemas.openxmlformats.org/officeDocument/2006/relationships/image" Target="../media/image48.png"/><Relationship Id="rId6" Type="http://schemas.openxmlformats.org/officeDocument/2006/relationships/image" Target="../media/image43.png"/><Relationship Id="rId7" Type="http://schemas.openxmlformats.org/officeDocument/2006/relationships/image" Target="../media/image2.png"/><Relationship Id="rId8"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pic>
        <p:nvPicPr>
          <p:cNvPr id="103" name="Google Shape;103;p11"/>
          <p:cNvPicPr preferRelativeResize="0"/>
          <p:nvPr/>
        </p:nvPicPr>
        <p:blipFill>
          <a:blip r:embed="rId3">
            <a:alphaModFix/>
          </a:blip>
          <a:stretch>
            <a:fillRect/>
          </a:stretch>
        </p:blipFill>
        <p:spPr>
          <a:xfrm>
            <a:off x="5099650" y="-3895751"/>
            <a:ext cx="29739448" cy="29739474"/>
          </a:xfrm>
          <a:prstGeom prst="rect">
            <a:avLst/>
          </a:prstGeom>
          <a:noFill/>
          <a:ln>
            <a:noFill/>
          </a:ln>
        </p:spPr>
      </p:pic>
      <p:pic>
        <p:nvPicPr>
          <p:cNvPr id="104" name="Google Shape;104;p11"/>
          <p:cNvPicPr preferRelativeResize="0"/>
          <p:nvPr/>
        </p:nvPicPr>
        <p:blipFill>
          <a:blip r:embed="rId4">
            <a:alphaModFix/>
          </a:blip>
          <a:stretch>
            <a:fillRect/>
          </a:stretch>
        </p:blipFill>
        <p:spPr>
          <a:xfrm>
            <a:off x="14471375" y="-1244732"/>
            <a:ext cx="19135124" cy="18938905"/>
          </a:xfrm>
          <a:prstGeom prst="rect">
            <a:avLst/>
          </a:prstGeom>
          <a:noFill/>
          <a:ln>
            <a:noFill/>
          </a:ln>
        </p:spPr>
      </p:pic>
      <p:pic>
        <p:nvPicPr>
          <p:cNvPr id="105" name="Google Shape;105;p11"/>
          <p:cNvPicPr preferRelativeResize="0"/>
          <p:nvPr/>
        </p:nvPicPr>
        <p:blipFill>
          <a:blip r:embed="rId5">
            <a:alphaModFix/>
          </a:blip>
          <a:stretch>
            <a:fillRect/>
          </a:stretch>
        </p:blipFill>
        <p:spPr>
          <a:xfrm>
            <a:off x="-6341225" y="-4409075"/>
            <a:ext cx="10068601" cy="9767751"/>
          </a:xfrm>
          <a:prstGeom prst="rect">
            <a:avLst/>
          </a:prstGeom>
          <a:noFill/>
          <a:ln>
            <a:noFill/>
          </a:ln>
        </p:spPr>
      </p:pic>
      <p:pic>
        <p:nvPicPr>
          <p:cNvPr id="106" name="Google Shape;106;p11"/>
          <p:cNvPicPr preferRelativeResize="0"/>
          <p:nvPr/>
        </p:nvPicPr>
        <p:blipFill>
          <a:blip r:embed="rId6">
            <a:alphaModFix/>
          </a:blip>
          <a:stretch>
            <a:fillRect/>
          </a:stretch>
        </p:blipFill>
        <p:spPr>
          <a:xfrm>
            <a:off x="9397150" y="1452769"/>
            <a:ext cx="7819976" cy="8462932"/>
          </a:xfrm>
          <a:prstGeom prst="rect">
            <a:avLst/>
          </a:prstGeom>
          <a:noFill/>
          <a:ln>
            <a:noFill/>
          </a:ln>
        </p:spPr>
      </p:pic>
      <p:sp>
        <p:nvSpPr>
          <p:cNvPr id="107" name="Google Shape;107;p11"/>
          <p:cNvSpPr txBox="1"/>
          <p:nvPr/>
        </p:nvSpPr>
        <p:spPr>
          <a:xfrm>
            <a:off x="1028700" y="2869111"/>
            <a:ext cx="7457700" cy="2658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5757" u="none" cap="none" strike="noStrike">
                <a:solidFill>
                  <a:srgbClr val="01294F"/>
                </a:solidFill>
                <a:latin typeface="Russo One"/>
                <a:ea typeface="Russo One"/>
                <a:cs typeface="Russo One"/>
                <a:sym typeface="Russo One"/>
              </a:rPr>
              <a:t>Commodity Trading Risk Management </a:t>
            </a:r>
            <a:endParaRPr/>
          </a:p>
          <a:p>
            <a:pPr indent="0" lvl="0" marL="0" marR="0" rtl="0" algn="l">
              <a:lnSpc>
                <a:spcPct val="100000"/>
              </a:lnSpc>
              <a:spcBef>
                <a:spcPts val="0"/>
              </a:spcBef>
              <a:spcAft>
                <a:spcPts val="0"/>
              </a:spcAft>
              <a:buNone/>
            </a:pPr>
            <a:r>
              <a:rPr b="0" i="0" lang="en-US" sz="5757" u="none" cap="none" strike="noStrike">
                <a:solidFill>
                  <a:srgbClr val="FF3737"/>
                </a:solidFill>
                <a:latin typeface="Russo One"/>
                <a:ea typeface="Russo One"/>
                <a:cs typeface="Russo One"/>
                <a:sym typeface="Russo One"/>
              </a:rPr>
              <a:t>- Consulting Toolkit</a:t>
            </a:r>
            <a:endParaRPr/>
          </a:p>
        </p:txBody>
      </p:sp>
      <p:sp>
        <p:nvSpPr>
          <p:cNvPr id="108" name="Google Shape;108;p11"/>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7">
              <a:alphaModFix/>
            </a:blip>
            <a:stretch>
              <a:fillRect b="0" l="0" r="0" t="0"/>
            </a:stretch>
          </a:blipFill>
          <a:ln>
            <a:noFill/>
          </a:ln>
        </p:spPr>
      </p:sp>
      <p:grpSp>
        <p:nvGrpSpPr>
          <p:cNvPr id="109" name="Google Shape;109;p11"/>
          <p:cNvGrpSpPr/>
          <p:nvPr/>
        </p:nvGrpSpPr>
        <p:grpSpPr>
          <a:xfrm>
            <a:off x="1028700" y="6839206"/>
            <a:ext cx="4934294" cy="970074"/>
            <a:chOff x="0" y="-28575"/>
            <a:chExt cx="1299567" cy="255493"/>
          </a:xfrm>
        </p:grpSpPr>
        <p:sp>
          <p:nvSpPr>
            <p:cNvPr id="110" name="Google Shape;110;p11"/>
            <p:cNvSpPr/>
            <p:nvPr/>
          </p:nvSpPr>
          <p:spPr>
            <a:xfrm>
              <a:off x="0" y="0"/>
              <a:ext cx="1299567" cy="226918"/>
            </a:xfrm>
            <a:custGeom>
              <a:rect b="b" l="l" r="r" t="t"/>
              <a:pathLst>
                <a:path extrusionOk="0" h="226918" w="1299567">
                  <a:moveTo>
                    <a:pt x="80019" y="0"/>
                  </a:moveTo>
                  <a:lnTo>
                    <a:pt x="1219548" y="0"/>
                  </a:lnTo>
                  <a:cubicBezTo>
                    <a:pt x="1263741" y="0"/>
                    <a:pt x="1299567" y="35826"/>
                    <a:pt x="1299567" y="80019"/>
                  </a:cubicBezTo>
                  <a:lnTo>
                    <a:pt x="1299567" y="146899"/>
                  </a:lnTo>
                  <a:cubicBezTo>
                    <a:pt x="1299567" y="191092"/>
                    <a:pt x="1263741" y="226918"/>
                    <a:pt x="1219548" y="226918"/>
                  </a:cubicBezTo>
                  <a:lnTo>
                    <a:pt x="80019" y="226918"/>
                  </a:lnTo>
                  <a:cubicBezTo>
                    <a:pt x="35826" y="226918"/>
                    <a:pt x="0" y="191092"/>
                    <a:pt x="0" y="146899"/>
                  </a:cubicBezTo>
                  <a:lnTo>
                    <a:pt x="0" y="80019"/>
                  </a:lnTo>
                  <a:cubicBezTo>
                    <a:pt x="0" y="35826"/>
                    <a:pt x="35826" y="0"/>
                    <a:pt x="80019"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1" name="Google Shape;111;p11"/>
            <p:cNvSpPr txBox="1"/>
            <p:nvPr/>
          </p:nvSpPr>
          <p:spPr>
            <a:xfrm>
              <a:off x="0" y="-28575"/>
              <a:ext cx="1299567" cy="255493"/>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2" name="Google Shape;112;p11"/>
          <p:cNvGrpSpPr/>
          <p:nvPr/>
        </p:nvGrpSpPr>
        <p:grpSpPr>
          <a:xfrm>
            <a:off x="16380841" y="2431178"/>
            <a:ext cx="427770" cy="331779"/>
            <a:chOff x="0" y="-28575"/>
            <a:chExt cx="112664" cy="87382"/>
          </a:xfrm>
        </p:grpSpPr>
        <p:sp>
          <p:nvSpPr>
            <p:cNvPr id="113" name="Google Shape;113;p11"/>
            <p:cNvSpPr/>
            <p:nvPr/>
          </p:nvSpPr>
          <p:spPr>
            <a:xfrm>
              <a:off x="0" y="0"/>
              <a:ext cx="112664" cy="58807"/>
            </a:xfrm>
            <a:custGeom>
              <a:rect b="b" l="l" r="r" t="t"/>
              <a:pathLst>
                <a:path extrusionOk="0" h="58807" w="112664">
                  <a:moveTo>
                    <a:pt x="0" y="0"/>
                  </a:moveTo>
                  <a:lnTo>
                    <a:pt x="112664" y="0"/>
                  </a:lnTo>
                  <a:lnTo>
                    <a:pt x="112664" y="58807"/>
                  </a:lnTo>
                  <a:lnTo>
                    <a:pt x="0" y="58807"/>
                  </a:lnTo>
                  <a:close/>
                </a:path>
              </a:pathLst>
            </a:custGeom>
            <a:solidFill>
              <a:srgbClr val="FFFFFF"/>
            </a:solidFill>
            <a:ln>
              <a:noFill/>
            </a:ln>
          </p:spPr>
        </p:sp>
        <p:sp>
          <p:nvSpPr>
            <p:cNvPr id="114" name="Google Shape;114;p11"/>
            <p:cNvSpPr txBox="1"/>
            <p:nvPr/>
          </p:nvSpPr>
          <p:spPr>
            <a:xfrm>
              <a:off x="0" y="-28575"/>
              <a:ext cx="112664" cy="8738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15" name="Google Shape;115;p11"/>
          <p:cNvGrpSpPr/>
          <p:nvPr/>
        </p:nvGrpSpPr>
        <p:grpSpPr>
          <a:xfrm>
            <a:off x="17140922" y="3150592"/>
            <a:ext cx="427770" cy="331779"/>
            <a:chOff x="0" y="-28575"/>
            <a:chExt cx="112664" cy="87382"/>
          </a:xfrm>
        </p:grpSpPr>
        <p:sp>
          <p:nvSpPr>
            <p:cNvPr id="116" name="Google Shape;116;p11"/>
            <p:cNvSpPr/>
            <p:nvPr/>
          </p:nvSpPr>
          <p:spPr>
            <a:xfrm>
              <a:off x="0" y="0"/>
              <a:ext cx="112664" cy="58807"/>
            </a:xfrm>
            <a:custGeom>
              <a:rect b="b" l="l" r="r" t="t"/>
              <a:pathLst>
                <a:path extrusionOk="0" h="58807" w="112664">
                  <a:moveTo>
                    <a:pt x="0" y="0"/>
                  </a:moveTo>
                  <a:lnTo>
                    <a:pt x="112664" y="0"/>
                  </a:lnTo>
                  <a:lnTo>
                    <a:pt x="112664" y="58807"/>
                  </a:lnTo>
                  <a:lnTo>
                    <a:pt x="0" y="58807"/>
                  </a:lnTo>
                  <a:close/>
                </a:path>
              </a:pathLst>
            </a:custGeom>
            <a:solidFill>
              <a:srgbClr val="FFFFFF"/>
            </a:solidFill>
            <a:ln>
              <a:noFill/>
            </a:ln>
          </p:spPr>
        </p:sp>
        <p:sp>
          <p:nvSpPr>
            <p:cNvPr id="117" name="Google Shape;117;p11"/>
            <p:cNvSpPr txBox="1"/>
            <p:nvPr/>
          </p:nvSpPr>
          <p:spPr>
            <a:xfrm>
              <a:off x="0" y="-28575"/>
              <a:ext cx="112664" cy="87382"/>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18" name="Google Shape;118;p11"/>
          <p:cNvSpPr txBox="1"/>
          <p:nvPr/>
        </p:nvSpPr>
        <p:spPr>
          <a:xfrm>
            <a:off x="13994298"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119" name="Google Shape;119;p11"/>
          <p:cNvSpPr txBox="1"/>
          <p:nvPr/>
        </p:nvSpPr>
        <p:spPr>
          <a:xfrm>
            <a:off x="16357926" y="563150"/>
            <a:ext cx="996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120" name="Google Shape;120;p11"/>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121" name="Google Shape;121;p11"/>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122" name="Google Shape;122;p11"/>
          <p:cNvSpPr txBox="1"/>
          <p:nvPr/>
        </p:nvSpPr>
        <p:spPr>
          <a:xfrm>
            <a:off x="1879301" y="650400"/>
            <a:ext cx="665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123" name="Google Shape;123;p11"/>
          <p:cNvSpPr txBox="1"/>
          <p:nvPr/>
        </p:nvSpPr>
        <p:spPr>
          <a:xfrm>
            <a:off x="1028700" y="5672746"/>
            <a:ext cx="7457700" cy="832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803" u="none" cap="none" strike="noStrike">
                <a:solidFill>
                  <a:srgbClr val="33252B"/>
                </a:solidFill>
                <a:latin typeface="Open Sans"/>
                <a:ea typeface="Open Sans"/>
                <a:cs typeface="Open Sans"/>
                <a:sym typeface="Open Sans"/>
              </a:rPr>
              <a:t>Comprehensive strategies and tools for mitigating risks in commodity trading: A consulting framework for enhanced decision-making and operational resilience.</a:t>
            </a:r>
            <a:endParaRPr/>
          </a:p>
        </p:txBody>
      </p:sp>
      <p:sp>
        <p:nvSpPr>
          <p:cNvPr id="124" name="Google Shape;124;p11"/>
          <p:cNvSpPr txBox="1"/>
          <p:nvPr/>
        </p:nvSpPr>
        <p:spPr>
          <a:xfrm>
            <a:off x="1480086" y="7161004"/>
            <a:ext cx="2811300" cy="38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99" u="none" cap="none" strike="noStrike">
                <a:solidFill>
                  <a:srgbClr val="FFFFFF"/>
                </a:solidFill>
                <a:latin typeface="Russo One"/>
                <a:ea typeface="Russo One"/>
                <a:cs typeface="Russo One"/>
                <a:sym typeface="Russo One"/>
              </a:rPr>
              <a:t>PRESENTATION</a:t>
            </a:r>
            <a:endParaRPr/>
          </a:p>
        </p:txBody>
      </p:sp>
      <p:pic>
        <p:nvPicPr>
          <p:cNvPr id="125" name="Google Shape;125;p11"/>
          <p:cNvPicPr preferRelativeResize="0"/>
          <p:nvPr/>
        </p:nvPicPr>
        <p:blipFill>
          <a:blip r:embed="rId8">
            <a:alphaModFix/>
          </a:blip>
          <a:stretch>
            <a:fillRect/>
          </a:stretch>
        </p:blipFill>
        <p:spPr>
          <a:xfrm>
            <a:off x="17354821" y="5262699"/>
            <a:ext cx="1271528" cy="17521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pic>
        <p:nvPicPr>
          <p:cNvPr id="316" name="Google Shape;316;p20"/>
          <p:cNvPicPr preferRelativeResize="0"/>
          <p:nvPr/>
        </p:nvPicPr>
        <p:blipFill>
          <a:blip r:embed="rId3">
            <a:alphaModFix/>
          </a:blip>
          <a:stretch>
            <a:fillRect/>
          </a:stretch>
        </p:blipFill>
        <p:spPr>
          <a:xfrm>
            <a:off x="7557225" y="1013800"/>
            <a:ext cx="10494400" cy="9097981"/>
          </a:xfrm>
          <a:prstGeom prst="rect">
            <a:avLst/>
          </a:prstGeom>
          <a:noFill/>
          <a:ln>
            <a:noFill/>
          </a:ln>
        </p:spPr>
      </p:pic>
      <p:pic>
        <p:nvPicPr>
          <p:cNvPr id="317" name="Google Shape;317;p20"/>
          <p:cNvPicPr preferRelativeResize="0"/>
          <p:nvPr/>
        </p:nvPicPr>
        <p:blipFill>
          <a:blip r:embed="rId4">
            <a:alphaModFix/>
          </a:blip>
          <a:stretch>
            <a:fillRect/>
          </a:stretch>
        </p:blipFill>
        <p:spPr>
          <a:xfrm>
            <a:off x="-6341225" y="-4409075"/>
            <a:ext cx="10068601" cy="9767751"/>
          </a:xfrm>
          <a:prstGeom prst="rect">
            <a:avLst/>
          </a:prstGeom>
          <a:noFill/>
          <a:ln>
            <a:noFill/>
          </a:ln>
        </p:spPr>
      </p:pic>
      <p:sp>
        <p:nvSpPr>
          <p:cNvPr id="318" name="Google Shape;318;p20"/>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5">
              <a:alphaModFix/>
            </a:blip>
            <a:stretch>
              <a:fillRect b="0" l="0" r="0" t="0"/>
            </a:stretch>
          </a:blipFill>
          <a:ln>
            <a:noFill/>
          </a:ln>
        </p:spPr>
      </p:sp>
      <p:sp>
        <p:nvSpPr>
          <p:cNvPr id="319" name="Google Shape;319;p20"/>
          <p:cNvSpPr/>
          <p:nvPr/>
        </p:nvSpPr>
        <p:spPr>
          <a:xfrm>
            <a:off x="15311852" y="2718830"/>
            <a:ext cx="285031" cy="392041"/>
          </a:xfrm>
          <a:custGeom>
            <a:rect b="b" l="l" r="r" t="t"/>
            <a:pathLst>
              <a:path extrusionOk="0" h="392041" w="285031">
                <a:moveTo>
                  <a:pt x="0" y="0"/>
                </a:moveTo>
                <a:lnTo>
                  <a:pt x="285031" y="0"/>
                </a:lnTo>
                <a:lnTo>
                  <a:pt x="285031" y="392041"/>
                </a:lnTo>
                <a:lnTo>
                  <a:pt x="0" y="392041"/>
                </a:lnTo>
                <a:lnTo>
                  <a:pt x="0" y="0"/>
                </a:lnTo>
                <a:close/>
              </a:path>
            </a:pathLst>
          </a:custGeom>
          <a:blipFill rotWithShape="1">
            <a:blip r:embed="rId6">
              <a:alphaModFix/>
            </a:blip>
            <a:stretch>
              <a:fillRect b="0" l="0" r="0" t="0"/>
            </a:stretch>
          </a:blipFill>
          <a:ln>
            <a:noFill/>
          </a:ln>
        </p:spPr>
      </p:sp>
      <p:sp>
        <p:nvSpPr>
          <p:cNvPr id="320" name="Google Shape;320;p20"/>
          <p:cNvSpPr/>
          <p:nvPr/>
        </p:nvSpPr>
        <p:spPr>
          <a:xfrm>
            <a:off x="13083860" y="1522762"/>
            <a:ext cx="142515" cy="196020"/>
          </a:xfrm>
          <a:custGeom>
            <a:rect b="b" l="l" r="r" t="t"/>
            <a:pathLst>
              <a:path extrusionOk="0" h="196020" w="142515">
                <a:moveTo>
                  <a:pt x="0" y="0"/>
                </a:moveTo>
                <a:lnTo>
                  <a:pt x="142516" y="0"/>
                </a:lnTo>
                <a:lnTo>
                  <a:pt x="142516" y="196020"/>
                </a:lnTo>
                <a:lnTo>
                  <a:pt x="0" y="196020"/>
                </a:lnTo>
                <a:lnTo>
                  <a:pt x="0" y="0"/>
                </a:lnTo>
                <a:close/>
              </a:path>
            </a:pathLst>
          </a:custGeom>
          <a:blipFill rotWithShape="1">
            <a:blip r:embed="rId6">
              <a:alphaModFix/>
            </a:blip>
            <a:stretch>
              <a:fillRect b="0" l="0" r="0" t="0"/>
            </a:stretch>
          </a:blipFill>
          <a:ln>
            <a:noFill/>
          </a:ln>
        </p:spPr>
      </p:sp>
      <p:sp>
        <p:nvSpPr>
          <p:cNvPr id="321" name="Google Shape;321;p20"/>
          <p:cNvSpPr/>
          <p:nvPr/>
        </p:nvSpPr>
        <p:spPr>
          <a:xfrm>
            <a:off x="12661901" y="6495288"/>
            <a:ext cx="564475" cy="776398"/>
          </a:xfrm>
          <a:custGeom>
            <a:rect b="b" l="l" r="r" t="t"/>
            <a:pathLst>
              <a:path extrusionOk="0" h="776398" w="564475">
                <a:moveTo>
                  <a:pt x="0" y="0"/>
                </a:moveTo>
                <a:lnTo>
                  <a:pt x="564475" y="0"/>
                </a:lnTo>
                <a:lnTo>
                  <a:pt x="564475" y="776398"/>
                </a:lnTo>
                <a:lnTo>
                  <a:pt x="0" y="776398"/>
                </a:lnTo>
                <a:lnTo>
                  <a:pt x="0" y="0"/>
                </a:lnTo>
                <a:close/>
              </a:path>
            </a:pathLst>
          </a:custGeom>
          <a:blipFill rotWithShape="1">
            <a:blip r:embed="rId6">
              <a:alphaModFix/>
            </a:blip>
            <a:stretch>
              <a:fillRect b="0" l="0" r="0" t="0"/>
            </a:stretch>
          </a:blipFill>
          <a:ln>
            <a:noFill/>
          </a:ln>
        </p:spPr>
      </p:sp>
      <p:sp>
        <p:nvSpPr>
          <p:cNvPr id="322" name="Google Shape;322;p20"/>
          <p:cNvSpPr/>
          <p:nvPr/>
        </p:nvSpPr>
        <p:spPr>
          <a:xfrm>
            <a:off x="15681212" y="4448301"/>
            <a:ext cx="260688" cy="358559"/>
          </a:xfrm>
          <a:custGeom>
            <a:rect b="b" l="l" r="r" t="t"/>
            <a:pathLst>
              <a:path extrusionOk="0" h="358559" w="260688">
                <a:moveTo>
                  <a:pt x="0" y="0"/>
                </a:moveTo>
                <a:lnTo>
                  <a:pt x="260688" y="0"/>
                </a:lnTo>
                <a:lnTo>
                  <a:pt x="260688" y="358559"/>
                </a:lnTo>
                <a:lnTo>
                  <a:pt x="0" y="358559"/>
                </a:lnTo>
                <a:lnTo>
                  <a:pt x="0" y="0"/>
                </a:lnTo>
                <a:close/>
              </a:path>
            </a:pathLst>
          </a:custGeom>
          <a:blipFill rotWithShape="1">
            <a:blip r:embed="rId6">
              <a:alphaModFix/>
            </a:blip>
            <a:stretch>
              <a:fillRect b="0" l="0" r="0" t="0"/>
            </a:stretch>
          </a:blipFill>
          <a:ln>
            <a:noFill/>
          </a:ln>
        </p:spPr>
      </p:sp>
      <p:sp>
        <p:nvSpPr>
          <p:cNvPr id="323" name="Google Shape;323;p20"/>
          <p:cNvSpPr/>
          <p:nvPr/>
        </p:nvSpPr>
        <p:spPr>
          <a:xfrm>
            <a:off x="8579346" y="8566770"/>
            <a:ext cx="435608" cy="599150"/>
          </a:xfrm>
          <a:custGeom>
            <a:rect b="b" l="l" r="r" t="t"/>
            <a:pathLst>
              <a:path extrusionOk="0" h="599150" w="435608">
                <a:moveTo>
                  <a:pt x="0" y="0"/>
                </a:moveTo>
                <a:lnTo>
                  <a:pt x="435608" y="0"/>
                </a:lnTo>
                <a:lnTo>
                  <a:pt x="435608" y="599150"/>
                </a:lnTo>
                <a:lnTo>
                  <a:pt x="0" y="599150"/>
                </a:lnTo>
                <a:lnTo>
                  <a:pt x="0" y="0"/>
                </a:lnTo>
                <a:close/>
              </a:path>
            </a:pathLst>
          </a:custGeom>
          <a:blipFill rotWithShape="1">
            <a:blip r:embed="rId6">
              <a:alphaModFix/>
            </a:blip>
            <a:stretch>
              <a:fillRect b="0" l="0" r="0" t="0"/>
            </a:stretch>
          </a:blipFill>
          <a:ln>
            <a:noFill/>
          </a:ln>
        </p:spPr>
      </p:sp>
      <p:sp>
        <p:nvSpPr>
          <p:cNvPr id="324" name="Google Shape;324;p20"/>
          <p:cNvSpPr txBox="1"/>
          <p:nvPr/>
        </p:nvSpPr>
        <p:spPr>
          <a:xfrm>
            <a:off x="13994295" y="563150"/>
            <a:ext cx="111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325" name="Google Shape;325;p20"/>
          <p:cNvSpPr txBox="1"/>
          <p:nvPr/>
        </p:nvSpPr>
        <p:spPr>
          <a:xfrm>
            <a:off x="16357926" y="563150"/>
            <a:ext cx="1259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326" name="Google Shape;326;p20"/>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327" name="Google Shape;327;p20"/>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328" name="Google Shape;328;p20"/>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329" name="Google Shape;329;p20"/>
          <p:cNvSpPr txBox="1"/>
          <p:nvPr/>
        </p:nvSpPr>
        <p:spPr>
          <a:xfrm>
            <a:off x="956230" y="1691192"/>
            <a:ext cx="10011673"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Regional Analysis</a:t>
            </a:r>
            <a:endParaRPr/>
          </a:p>
        </p:txBody>
      </p:sp>
      <p:grpSp>
        <p:nvGrpSpPr>
          <p:cNvPr id="330" name="Google Shape;330;p20"/>
          <p:cNvGrpSpPr/>
          <p:nvPr/>
        </p:nvGrpSpPr>
        <p:grpSpPr>
          <a:xfrm>
            <a:off x="956230" y="3655596"/>
            <a:ext cx="606669" cy="740802"/>
            <a:chOff x="0" y="-28575"/>
            <a:chExt cx="159781" cy="195109"/>
          </a:xfrm>
        </p:grpSpPr>
        <p:sp>
          <p:nvSpPr>
            <p:cNvPr id="331" name="Google Shape;331;p20"/>
            <p:cNvSpPr/>
            <p:nvPr/>
          </p:nvSpPr>
          <p:spPr>
            <a:xfrm>
              <a:off x="0" y="0"/>
              <a:ext cx="159781" cy="166534"/>
            </a:xfrm>
            <a:custGeom>
              <a:rect b="b" l="l" r="r" t="t"/>
              <a:pathLst>
                <a:path extrusionOk="0" h="166534" w="159781">
                  <a:moveTo>
                    <a:pt x="79891" y="0"/>
                  </a:moveTo>
                  <a:lnTo>
                    <a:pt x="79891" y="0"/>
                  </a:lnTo>
                  <a:cubicBezTo>
                    <a:pt x="124013" y="0"/>
                    <a:pt x="159781" y="35768"/>
                    <a:pt x="159781" y="79891"/>
                  </a:cubicBezTo>
                  <a:lnTo>
                    <a:pt x="159781" y="86643"/>
                  </a:lnTo>
                  <a:cubicBezTo>
                    <a:pt x="159781" y="130765"/>
                    <a:pt x="124013" y="166534"/>
                    <a:pt x="79891" y="166534"/>
                  </a:cubicBezTo>
                  <a:lnTo>
                    <a:pt x="79891" y="166534"/>
                  </a:lnTo>
                  <a:cubicBezTo>
                    <a:pt x="35768" y="166534"/>
                    <a:pt x="0" y="130765"/>
                    <a:pt x="0" y="86643"/>
                  </a:cubicBezTo>
                  <a:lnTo>
                    <a:pt x="0" y="79891"/>
                  </a:lnTo>
                  <a:cubicBezTo>
                    <a:pt x="0" y="35768"/>
                    <a:pt x="35768" y="0"/>
                    <a:pt x="7989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20"/>
            <p:cNvSpPr txBox="1"/>
            <p:nvPr/>
          </p:nvSpPr>
          <p:spPr>
            <a:xfrm>
              <a:off x="0" y="-28575"/>
              <a:ext cx="159781" cy="195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3" name="Google Shape;333;p20"/>
          <p:cNvGrpSpPr/>
          <p:nvPr/>
        </p:nvGrpSpPr>
        <p:grpSpPr>
          <a:xfrm>
            <a:off x="956230" y="5077549"/>
            <a:ext cx="606669" cy="740802"/>
            <a:chOff x="0" y="-28575"/>
            <a:chExt cx="159781" cy="195109"/>
          </a:xfrm>
        </p:grpSpPr>
        <p:sp>
          <p:nvSpPr>
            <p:cNvPr id="334" name="Google Shape;334;p20"/>
            <p:cNvSpPr/>
            <p:nvPr/>
          </p:nvSpPr>
          <p:spPr>
            <a:xfrm>
              <a:off x="0" y="0"/>
              <a:ext cx="159781" cy="166534"/>
            </a:xfrm>
            <a:custGeom>
              <a:rect b="b" l="l" r="r" t="t"/>
              <a:pathLst>
                <a:path extrusionOk="0" h="166534" w="159781">
                  <a:moveTo>
                    <a:pt x="79891" y="0"/>
                  </a:moveTo>
                  <a:lnTo>
                    <a:pt x="79891" y="0"/>
                  </a:lnTo>
                  <a:cubicBezTo>
                    <a:pt x="124013" y="0"/>
                    <a:pt x="159781" y="35768"/>
                    <a:pt x="159781" y="79891"/>
                  </a:cubicBezTo>
                  <a:lnTo>
                    <a:pt x="159781" y="86643"/>
                  </a:lnTo>
                  <a:cubicBezTo>
                    <a:pt x="159781" y="130765"/>
                    <a:pt x="124013" y="166534"/>
                    <a:pt x="79891" y="166534"/>
                  </a:cubicBezTo>
                  <a:lnTo>
                    <a:pt x="79891" y="166534"/>
                  </a:lnTo>
                  <a:cubicBezTo>
                    <a:pt x="35768" y="166534"/>
                    <a:pt x="0" y="130765"/>
                    <a:pt x="0" y="86643"/>
                  </a:cubicBezTo>
                  <a:lnTo>
                    <a:pt x="0" y="79891"/>
                  </a:lnTo>
                  <a:cubicBezTo>
                    <a:pt x="0" y="35768"/>
                    <a:pt x="35768" y="0"/>
                    <a:pt x="7989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5" name="Google Shape;335;p20"/>
            <p:cNvSpPr txBox="1"/>
            <p:nvPr/>
          </p:nvSpPr>
          <p:spPr>
            <a:xfrm>
              <a:off x="0" y="-28575"/>
              <a:ext cx="159781" cy="195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6" name="Google Shape;336;p20"/>
          <p:cNvGrpSpPr/>
          <p:nvPr/>
        </p:nvGrpSpPr>
        <p:grpSpPr>
          <a:xfrm>
            <a:off x="956230" y="6499502"/>
            <a:ext cx="606669" cy="740802"/>
            <a:chOff x="0" y="-28575"/>
            <a:chExt cx="159781" cy="195109"/>
          </a:xfrm>
        </p:grpSpPr>
        <p:sp>
          <p:nvSpPr>
            <p:cNvPr id="337" name="Google Shape;337;p20"/>
            <p:cNvSpPr/>
            <p:nvPr/>
          </p:nvSpPr>
          <p:spPr>
            <a:xfrm>
              <a:off x="0" y="0"/>
              <a:ext cx="159781" cy="166534"/>
            </a:xfrm>
            <a:custGeom>
              <a:rect b="b" l="l" r="r" t="t"/>
              <a:pathLst>
                <a:path extrusionOk="0" h="166534" w="159781">
                  <a:moveTo>
                    <a:pt x="79891" y="0"/>
                  </a:moveTo>
                  <a:lnTo>
                    <a:pt x="79891" y="0"/>
                  </a:lnTo>
                  <a:cubicBezTo>
                    <a:pt x="124013" y="0"/>
                    <a:pt x="159781" y="35768"/>
                    <a:pt x="159781" y="79891"/>
                  </a:cubicBezTo>
                  <a:lnTo>
                    <a:pt x="159781" y="86643"/>
                  </a:lnTo>
                  <a:cubicBezTo>
                    <a:pt x="159781" y="130765"/>
                    <a:pt x="124013" y="166534"/>
                    <a:pt x="79891" y="166534"/>
                  </a:cubicBezTo>
                  <a:lnTo>
                    <a:pt x="79891" y="166534"/>
                  </a:lnTo>
                  <a:cubicBezTo>
                    <a:pt x="35768" y="166534"/>
                    <a:pt x="0" y="130765"/>
                    <a:pt x="0" y="86643"/>
                  </a:cubicBezTo>
                  <a:lnTo>
                    <a:pt x="0" y="79891"/>
                  </a:lnTo>
                  <a:cubicBezTo>
                    <a:pt x="0" y="35768"/>
                    <a:pt x="35768" y="0"/>
                    <a:pt x="7989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8" name="Google Shape;338;p20"/>
            <p:cNvSpPr txBox="1"/>
            <p:nvPr/>
          </p:nvSpPr>
          <p:spPr>
            <a:xfrm>
              <a:off x="0" y="-28575"/>
              <a:ext cx="159781" cy="195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339" name="Google Shape;339;p20"/>
          <p:cNvGrpSpPr/>
          <p:nvPr/>
        </p:nvGrpSpPr>
        <p:grpSpPr>
          <a:xfrm>
            <a:off x="956230" y="7921455"/>
            <a:ext cx="606669" cy="740802"/>
            <a:chOff x="0" y="-28575"/>
            <a:chExt cx="159781" cy="195109"/>
          </a:xfrm>
        </p:grpSpPr>
        <p:sp>
          <p:nvSpPr>
            <p:cNvPr id="340" name="Google Shape;340;p20"/>
            <p:cNvSpPr/>
            <p:nvPr/>
          </p:nvSpPr>
          <p:spPr>
            <a:xfrm>
              <a:off x="0" y="0"/>
              <a:ext cx="159781" cy="166534"/>
            </a:xfrm>
            <a:custGeom>
              <a:rect b="b" l="l" r="r" t="t"/>
              <a:pathLst>
                <a:path extrusionOk="0" h="166534" w="159781">
                  <a:moveTo>
                    <a:pt x="79891" y="0"/>
                  </a:moveTo>
                  <a:lnTo>
                    <a:pt x="79891" y="0"/>
                  </a:lnTo>
                  <a:cubicBezTo>
                    <a:pt x="124013" y="0"/>
                    <a:pt x="159781" y="35768"/>
                    <a:pt x="159781" y="79891"/>
                  </a:cubicBezTo>
                  <a:lnTo>
                    <a:pt x="159781" y="86643"/>
                  </a:lnTo>
                  <a:cubicBezTo>
                    <a:pt x="159781" y="130765"/>
                    <a:pt x="124013" y="166534"/>
                    <a:pt x="79891" y="166534"/>
                  </a:cubicBezTo>
                  <a:lnTo>
                    <a:pt x="79891" y="166534"/>
                  </a:lnTo>
                  <a:cubicBezTo>
                    <a:pt x="35768" y="166534"/>
                    <a:pt x="0" y="130765"/>
                    <a:pt x="0" y="86643"/>
                  </a:cubicBezTo>
                  <a:lnTo>
                    <a:pt x="0" y="79891"/>
                  </a:lnTo>
                  <a:cubicBezTo>
                    <a:pt x="0" y="35768"/>
                    <a:pt x="35768" y="0"/>
                    <a:pt x="7989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20"/>
            <p:cNvSpPr txBox="1"/>
            <p:nvPr/>
          </p:nvSpPr>
          <p:spPr>
            <a:xfrm>
              <a:off x="0" y="-28575"/>
              <a:ext cx="159781" cy="195109"/>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342" name="Google Shape;342;p20"/>
          <p:cNvSpPr txBox="1"/>
          <p:nvPr/>
        </p:nvSpPr>
        <p:spPr>
          <a:xfrm>
            <a:off x="2026522" y="3835925"/>
            <a:ext cx="5603164" cy="4791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Province of North Carolina</a:t>
            </a:r>
            <a:endParaRPr/>
          </a:p>
        </p:txBody>
      </p:sp>
      <p:sp>
        <p:nvSpPr>
          <p:cNvPr id="343" name="Google Shape;343;p20"/>
          <p:cNvSpPr txBox="1"/>
          <p:nvPr/>
        </p:nvSpPr>
        <p:spPr>
          <a:xfrm>
            <a:off x="2026522" y="5133975"/>
            <a:ext cx="2801582" cy="4791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Pennsylvania</a:t>
            </a:r>
            <a:endParaRPr/>
          </a:p>
        </p:txBody>
      </p:sp>
      <p:sp>
        <p:nvSpPr>
          <p:cNvPr id="344" name="Google Shape;344;p20"/>
          <p:cNvSpPr txBox="1"/>
          <p:nvPr/>
        </p:nvSpPr>
        <p:spPr>
          <a:xfrm>
            <a:off x="2026522" y="6679831"/>
            <a:ext cx="3229235" cy="4791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West Virginia</a:t>
            </a:r>
            <a:endParaRPr/>
          </a:p>
        </p:txBody>
      </p:sp>
      <p:sp>
        <p:nvSpPr>
          <p:cNvPr id="345" name="Google Shape;345;p20"/>
          <p:cNvSpPr txBox="1"/>
          <p:nvPr/>
        </p:nvSpPr>
        <p:spPr>
          <a:xfrm>
            <a:off x="2026522" y="8101784"/>
            <a:ext cx="2529773" cy="479114"/>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Canada</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pic>
        <p:nvPicPr>
          <p:cNvPr id="350" name="Google Shape;350;p21"/>
          <p:cNvPicPr preferRelativeResize="0"/>
          <p:nvPr/>
        </p:nvPicPr>
        <p:blipFill>
          <a:blip r:embed="rId3">
            <a:alphaModFix/>
          </a:blip>
          <a:stretch>
            <a:fillRect/>
          </a:stretch>
        </p:blipFill>
        <p:spPr>
          <a:xfrm>
            <a:off x="13630000" y="870350"/>
            <a:ext cx="4048468" cy="3842600"/>
          </a:xfrm>
          <a:prstGeom prst="rect">
            <a:avLst/>
          </a:prstGeom>
          <a:noFill/>
          <a:ln>
            <a:noFill/>
          </a:ln>
        </p:spPr>
      </p:pic>
      <p:pic>
        <p:nvPicPr>
          <p:cNvPr id="351" name="Google Shape;351;p21"/>
          <p:cNvPicPr preferRelativeResize="0"/>
          <p:nvPr/>
        </p:nvPicPr>
        <p:blipFill>
          <a:blip r:embed="rId4">
            <a:alphaModFix/>
          </a:blip>
          <a:stretch>
            <a:fillRect/>
          </a:stretch>
        </p:blipFill>
        <p:spPr>
          <a:xfrm>
            <a:off x="15497425" y="5917600"/>
            <a:ext cx="8291099" cy="7890885"/>
          </a:xfrm>
          <a:prstGeom prst="rect">
            <a:avLst/>
          </a:prstGeom>
          <a:noFill/>
          <a:ln>
            <a:noFill/>
          </a:ln>
        </p:spPr>
      </p:pic>
      <p:pic>
        <p:nvPicPr>
          <p:cNvPr id="352" name="Google Shape;352;p21"/>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353" name="Google Shape;353;p21"/>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sp>
        <p:nvSpPr>
          <p:cNvPr id="354" name="Google Shape;354;p21"/>
          <p:cNvSpPr txBox="1"/>
          <p:nvPr/>
        </p:nvSpPr>
        <p:spPr>
          <a:xfrm>
            <a:off x="13994298"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355" name="Google Shape;355;p21"/>
          <p:cNvSpPr txBox="1"/>
          <p:nvPr/>
        </p:nvSpPr>
        <p:spPr>
          <a:xfrm>
            <a:off x="16357926" y="563150"/>
            <a:ext cx="108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356" name="Google Shape;356;p21"/>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357" name="Google Shape;357;p21"/>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358" name="Google Shape;358;p21"/>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359" name="Google Shape;359;p21"/>
          <p:cNvSpPr txBox="1"/>
          <p:nvPr/>
        </p:nvSpPr>
        <p:spPr>
          <a:xfrm>
            <a:off x="956230" y="1691192"/>
            <a:ext cx="10011673"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Market Segmentation  </a:t>
            </a:r>
            <a:endParaRPr/>
          </a:p>
        </p:txBody>
      </p:sp>
      <p:pic>
        <p:nvPicPr>
          <p:cNvPr id="360" name="Google Shape;360;p21"/>
          <p:cNvPicPr preferRelativeResize="0"/>
          <p:nvPr/>
        </p:nvPicPr>
        <p:blipFill rotWithShape="1">
          <a:blip r:embed="rId7">
            <a:alphaModFix/>
          </a:blip>
          <a:srcRect b="0" l="0" r="0" t="0"/>
          <a:stretch/>
        </p:blipFill>
        <p:spPr>
          <a:xfrm>
            <a:off x="8801354" y="2779989"/>
            <a:ext cx="9226850" cy="7157208"/>
          </a:xfrm>
          <a:prstGeom prst="rect">
            <a:avLst/>
          </a:prstGeom>
          <a:noFill/>
          <a:ln>
            <a:noFill/>
          </a:ln>
        </p:spPr>
      </p:pic>
      <p:pic>
        <p:nvPicPr>
          <p:cNvPr id="361" name="Google Shape;361;p21"/>
          <p:cNvPicPr preferRelativeResize="0"/>
          <p:nvPr/>
        </p:nvPicPr>
        <p:blipFill rotWithShape="1">
          <a:blip r:embed="rId8">
            <a:alphaModFix/>
          </a:blip>
          <a:srcRect b="0" l="0" r="0" t="0"/>
          <a:stretch/>
        </p:blipFill>
        <p:spPr>
          <a:xfrm>
            <a:off x="279953" y="2838872"/>
            <a:ext cx="8984969" cy="7100442"/>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5" name="Shape 365"/>
        <p:cNvGrpSpPr/>
        <p:nvPr/>
      </p:nvGrpSpPr>
      <p:grpSpPr>
        <a:xfrm>
          <a:off x="0" y="0"/>
          <a:ext cx="0" cy="0"/>
          <a:chOff x="0" y="0"/>
          <a:chExt cx="0" cy="0"/>
        </a:xfrm>
      </p:grpSpPr>
      <p:pic>
        <p:nvPicPr>
          <p:cNvPr id="366" name="Google Shape;366;p22"/>
          <p:cNvPicPr preferRelativeResize="0"/>
          <p:nvPr/>
        </p:nvPicPr>
        <p:blipFill>
          <a:blip r:embed="rId3">
            <a:alphaModFix/>
          </a:blip>
          <a:stretch>
            <a:fillRect/>
          </a:stretch>
        </p:blipFill>
        <p:spPr>
          <a:xfrm>
            <a:off x="1259577" y="3157052"/>
            <a:ext cx="4498350" cy="4266763"/>
          </a:xfrm>
          <a:prstGeom prst="rect">
            <a:avLst/>
          </a:prstGeom>
          <a:noFill/>
          <a:ln>
            <a:noFill/>
          </a:ln>
        </p:spPr>
      </p:pic>
      <p:pic>
        <p:nvPicPr>
          <p:cNvPr id="367" name="Google Shape;367;p22"/>
          <p:cNvPicPr preferRelativeResize="0"/>
          <p:nvPr/>
        </p:nvPicPr>
        <p:blipFill>
          <a:blip r:embed="rId4">
            <a:alphaModFix/>
          </a:blip>
          <a:stretch>
            <a:fillRect/>
          </a:stretch>
        </p:blipFill>
        <p:spPr>
          <a:xfrm>
            <a:off x="6894827" y="3170552"/>
            <a:ext cx="4498376" cy="4266785"/>
          </a:xfrm>
          <a:prstGeom prst="rect">
            <a:avLst/>
          </a:prstGeom>
          <a:noFill/>
          <a:ln>
            <a:noFill/>
          </a:ln>
        </p:spPr>
      </p:pic>
      <p:pic>
        <p:nvPicPr>
          <p:cNvPr id="368" name="Google Shape;368;p22"/>
          <p:cNvPicPr preferRelativeResize="0"/>
          <p:nvPr/>
        </p:nvPicPr>
        <p:blipFill>
          <a:blip r:embed="rId5">
            <a:alphaModFix/>
          </a:blip>
          <a:stretch>
            <a:fillRect/>
          </a:stretch>
        </p:blipFill>
        <p:spPr>
          <a:xfrm>
            <a:off x="12530102" y="3214815"/>
            <a:ext cx="4498350" cy="4266763"/>
          </a:xfrm>
          <a:prstGeom prst="rect">
            <a:avLst/>
          </a:prstGeom>
          <a:noFill/>
          <a:ln>
            <a:noFill/>
          </a:ln>
        </p:spPr>
      </p:pic>
      <p:pic>
        <p:nvPicPr>
          <p:cNvPr id="369" name="Google Shape;369;p22"/>
          <p:cNvPicPr preferRelativeResize="0"/>
          <p:nvPr/>
        </p:nvPicPr>
        <p:blipFill>
          <a:blip r:embed="rId6">
            <a:alphaModFix/>
          </a:blip>
          <a:stretch>
            <a:fillRect/>
          </a:stretch>
        </p:blipFill>
        <p:spPr>
          <a:xfrm>
            <a:off x="16459638" y="1043825"/>
            <a:ext cx="2625150" cy="1877042"/>
          </a:xfrm>
          <a:prstGeom prst="rect">
            <a:avLst/>
          </a:prstGeom>
          <a:noFill/>
          <a:ln>
            <a:noFill/>
          </a:ln>
        </p:spPr>
      </p:pic>
      <p:pic>
        <p:nvPicPr>
          <p:cNvPr id="370" name="Google Shape;370;p22"/>
          <p:cNvPicPr preferRelativeResize="0"/>
          <p:nvPr/>
        </p:nvPicPr>
        <p:blipFill>
          <a:blip r:embed="rId7">
            <a:alphaModFix/>
          </a:blip>
          <a:stretch>
            <a:fillRect/>
          </a:stretch>
        </p:blipFill>
        <p:spPr>
          <a:xfrm>
            <a:off x="15353100" y="6294525"/>
            <a:ext cx="7807877" cy="7430967"/>
          </a:xfrm>
          <a:prstGeom prst="rect">
            <a:avLst/>
          </a:prstGeom>
          <a:noFill/>
          <a:ln>
            <a:noFill/>
          </a:ln>
        </p:spPr>
      </p:pic>
      <p:pic>
        <p:nvPicPr>
          <p:cNvPr id="371" name="Google Shape;371;p22"/>
          <p:cNvPicPr preferRelativeResize="0"/>
          <p:nvPr/>
        </p:nvPicPr>
        <p:blipFill>
          <a:blip r:embed="rId8">
            <a:alphaModFix/>
          </a:blip>
          <a:stretch>
            <a:fillRect/>
          </a:stretch>
        </p:blipFill>
        <p:spPr>
          <a:xfrm>
            <a:off x="-6341225" y="-4409075"/>
            <a:ext cx="10068601" cy="9767751"/>
          </a:xfrm>
          <a:prstGeom prst="rect">
            <a:avLst/>
          </a:prstGeom>
          <a:noFill/>
          <a:ln>
            <a:noFill/>
          </a:ln>
        </p:spPr>
      </p:pic>
      <p:sp>
        <p:nvSpPr>
          <p:cNvPr id="372" name="Google Shape;372;p22"/>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9">
              <a:alphaModFix/>
            </a:blip>
            <a:stretch>
              <a:fillRect b="0" l="0" r="0" t="0"/>
            </a:stretch>
          </a:blipFill>
          <a:ln>
            <a:noFill/>
          </a:ln>
        </p:spPr>
      </p:sp>
      <p:sp>
        <p:nvSpPr>
          <p:cNvPr id="373" name="Google Shape;373;p22"/>
          <p:cNvSpPr txBox="1"/>
          <p:nvPr/>
        </p:nvSpPr>
        <p:spPr>
          <a:xfrm>
            <a:off x="13994296" y="563150"/>
            <a:ext cx="1049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374" name="Google Shape;374;p22"/>
          <p:cNvSpPr txBox="1"/>
          <p:nvPr/>
        </p:nvSpPr>
        <p:spPr>
          <a:xfrm>
            <a:off x="16357926" y="563150"/>
            <a:ext cx="1049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375" name="Google Shape;375;p22"/>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376" name="Google Shape;376;p22"/>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377" name="Google Shape;377;p22"/>
          <p:cNvSpPr txBox="1"/>
          <p:nvPr/>
        </p:nvSpPr>
        <p:spPr>
          <a:xfrm>
            <a:off x="1879303"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378" name="Google Shape;378;p22"/>
          <p:cNvSpPr txBox="1"/>
          <p:nvPr/>
        </p:nvSpPr>
        <p:spPr>
          <a:xfrm>
            <a:off x="1028700" y="1869191"/>
            <a:ext cx="5921069"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Testimonials</a:t>
            </a:r>
            <a:endParaRPr/>
          </a:p>
        </p:txBody>
      </p:sp>
      <p:sp>
        <p:nvSpPr>
          <p:cNvPr id="379" name="Google Shape;379;p22"/>
          <p:cNvSpPr txBox="1"/>
          <p:nvPr/>
        </p:nvSpPr>
        <p:spPr>
          <a:xfrm>
            <a:off x="7490963" y="7785591"/>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Client name</a:t>
            </a:r>
            <a:endParaRPr/>
          </a:p>
        </p:txBody>
      </p:sp>
      <p:sp>
        <p:nvSpPr>
          <p:cNvPr id="380" name="Google Shape;380;p22"/>
          <p:cNvSpPr txBox="1"/>
          <p:nvPr/>
        </p:nvSpPr>
        <p:spPr>
          <a:xfrm>
            <a:off x="7490963" y="844309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381" name="Google Shape;381;p22"/>
          <p:cNvSpPr txBox="1"/>
          <p:nvPr/>
        </p:nvSpPr>
        <p:spPr>
          <a:xfrm>
            <a:off x="1613299" y="7785591"/>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Client name</a:t>
            </a:r>
            <a:endParaRPr/>
          </a:p>
        </p:txBody>
      </p:sp>
      <p:sp>
        <p:nvSpPr>
          <p:cNvPr id="382" name="Google Shape;382;p22"/>
          <p:cNvSpPr txBox="1"/>
          <p:nvPr/>
        </p:nvSpPr>
        <p:spPr>
          <a:xfrm>
            <a:off x="1613299" y="844309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383" name="Google Shape;383;p22"/>
          <p:cNvSpPr txBox="1"/>
          <p:nvPr/>
        </p:nvSpPr>
        <p:spPr>
          <a:xfrm>
            <a:off x="13122798" y="7785591"/>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Client name</a:t>
            </a:r>
            <a:endParaRPr/>
          </a:p>
        </p:txBody>
      </p:sp>
      <p:sp>
        <p:nvSpPr>
          <p:cNvPr id="384" name="Google Shape;384;p22"/>
          <p:cNvSpPr txBox="1"/>
          <p:nvPr/>
        </p:nvSpPr>
        <p:spPr>
          <a:xfrm>
            <a:off x="13122798" y="8443092"/>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8" name="Shape 388"/>
        <p:cNvGrpSpPr/>
        <p:nvPr/>
      </p:nvGrpSpPr>
      <p:grpSpPr>
        <a:xfrm>
          <a:off x="0" y="0"/>
          <a:ext cx="0" cy="0"/>
          <a:chOff x="0" y="0"/>
          <a:chExt cx="0" cy="0"/>
        </a:xfrm>
      </p:grpSpPr>
      <p:pic>
        <p:nvPicPr>
          <p:cNvPr id="389" name="Google Shape;389;p23"/>
          <p:cNvPicPr preferRelativeResize="0"/>
          <p:nvPr/>
        </p:nvPicPr>
        <p:blipFill>
          <a:blip r:embed="rId3">
            <a:alphaModFix/>
          </a:blip>
          <a:stretch>
            <a:fillRect/>
          </a:stretch>
        </p:blipFill>
        <p:spPr>
          <a:xfrm>
            <a:off x="14370471" y="-5151999"/>
            <a:ext cx="11223002" cy="10967121"/>
          </a:xfrm>
          <a:prstGeom prst="rect">
            <a:avLst/>
          </a:prstGeom>
          <a:noFill/>
          <a:ln>
            <a:noFill/>
          </a:ln>
        </p:spPr>
      </p:pic>
      <p:pic>
        <p:nvPicPr>
          <p:cNvPr id="390" name="Google Shape;390;p23"/>
          <p:cNvPicPr preferRelativeResize="0"/>
          <p:nvPr/>
        </p:nvPicPr>
        <p:blipFill>
          <a:blip r:embed="rId4">
            <a:alphaModFix/>
          </a:blip>
          <a:stretch>
            <a:fillRect/>
          </a:stretch>
        </p:blipFill>
        <p:spPr>
          <a:xfrm>
            <a:off x="5677150" y="1013042"/>
            <a:ext cx="3641274" cy="3154158"/>
          </a:xfrm>
          <a:prstGeom prst="rect">
            <a:avLst/>
          </a:prstGeom>
          <a:noFill/>
          <a:ln>
            <a:noFill/>
          </a:ln>
        </p:spPr>
      </p:pic>
      <p:pic>
        <p:nvPicPr>
          <p:cNvPr id="391" name="Google Shape;391;p23"/>
          <p:cNvPicPr preferRelativeResize="0"/>
          <p:nvPr/>
        </p:nvPicPr>
        <p:blipFill>
          <a:blip r:embed="rId5">
            <a:alphaModFix/>
          </a:blip>
          <a:stretch>
            <a:fillRect/>
          </a:stretch>
        </p:blipFill>
        <p:spPr>
          <a:xfrm>
            <a:off x="-7428200" y="-1781768"/>
            <a:ext cx="17816576" cy="17773068"/>
          </a:xfrm>
          <a:prstGeom prst="rect">
            <a:avLst/>
          </a:prstGeom>
          <a:noFill/>
          <a:ln>
            <a:noFill/>
          </a:ln>
        </p:spPr>
      </p:pic>
      <p:pic>
        <p:nvPicPr>
          <p:cNvPr id="392" name="Google Shape;392;p23"/>
          <p:cNvPicPr preferRelativeResize="0"/>
          <p:nvPr/>
        </p:nvPicPr>
        <p:blipFill>
          <a:blip r:embed="rId6">
            <a:alphaModFix/>
          </a:blip>
          <a:stretch>
            <a:fillRect/>
          </a:stretch>
        </p:blipFill>
        <p:spPr>
          <a:xfrm>
            <a:off x="-57326" y="2159748"/>
            <a:ext cx="11223001" cy="8105153"/>
          </a:xfrm>
          <a:prstGeom prst="rect">
            <a:avLst/>
          </a:prstGeom>
          <a:noFill/>
          <a:ln>
            <a:noFill/>
          </a:ln>
        </p:spPr>
      </p:pic>
      <p:sp>
        <p:nvSpPr>
          <p:cNvPr id="393" name="Google Shape;393;p23"/>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7">
              <a:alphaModFix/>
            </a:blip>
            <a:stretch>
              <a:fillRect b="0" l="0" r="0" t="0"/>
            </a:stretch>
          </a:blipFill>
          <a:ln>
            <a:noFill/>
          </a:ln>
        </p:spPr>
      </p:sp>
      <p:sp>
        <p:nvSpPr>
          <p:cNvPr id="394" name="Google Shape;394;p23"/>
          <p:cNvSpPr txBox="1"/>
          <p:nvPr/>
        </p:nvSpPr>
        <p:spPr>
          <a:xfrm>
            <a:off x="13994296" y="563150"/>
            <a:ext cx="102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395" name="Google Shape;395;p23"/>
          <p:cNvSpPr txBox="1"/>
          <p:nvPr/>
        </p:nvSpPr>
        <p:spPr>
          <a:xfrm>
            <a:off x="16357926" y="563147"/>
            <a:ext cx="102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396" name="Google Shape;396;p23"/>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397" name="Google Shape;397;p23"/>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398" name="Google Shape;398;p23"/>
          <p:cNvSpPr txBox="1"/>
          <p:nvPr/>
        </p:nvSpPr>
        <p:spPr>
          <a:xfrm>
            <a:off x="1879304"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399" name="Google Shape;399;p23"/>
          <p:cNvSpPr txBox="1"/>
          <p:nvPr/>
        </p:nvSpPr>
        <p:spPr>
          <a:xfrm>
            <a:off x="11713263" y="1786561"/>
            <a:ext cx="43236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About Us</a:t>
            </a:r>
            <a:endParaRPr/>
          </a:p>
        </p:txBody>
      </p:sp>
      <p:sp>
        <p:nvSpPr>
          <p:cNvPr id="400" name="Google Shape;400;p23"/>
          <p:cNvSpPr txBox="1"/>
          <p:nvPr/>
        </p:nvSpPr>
        <p:spPr>
          <a:xfrm>
            <a:off x="11713263" y="3035003"/>
            <a:ext cx="4869300" cy="5171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 are a team of passionate individuals dedicated to providing exceptional service and creating memorable experiences for our clients. With a commitment to excellence and a focus on innovation, we strive to exceed expectations and deliver top-notch results. Our goal is to build lasting relationships with our clients and make a positive impact in everything we do. Thank you for choosing us to be a part of your journey.</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4" name="Shape 404"/>
        <p:cNvGrpSpPr/>
        <p:nvPr/>
      </p:nvGrpSpPr>
      <p:grpSpPr>
        <a:xfrm>
          <a:off x="0" y="0"/>
          <a:ext cx="0" cy="0"/>
          <a:chOff x="0" y="0"/>
          <a:chExt cx="0" cy="0"/>
        </a:xfrm>
      </p:grpSpPr>
      <p:pic>
        <p:nvPicPr>
          <p:cNvPr id="405" name="Google Shape;405;p24"/>
          <p:cNvPicPr preferRelativeResize="0"/>
          <p:nvPr/>
        </p:nvPicPr>
        <p:blipFill>
          <a:blip r:embed="rId3">
            <a:alphaModFix/>
          </a:blip>
          <a:stretch>
            <a:fillRect/>
          </a:stretch>
        </p:blipFill>
        <p:spPr>
          <a:xfrm>
            <a:off x="14826457" y="5224852"/>
            <a:ext cx="8991567" cy="8551975"/>
          </a:xfrm>
          <a:prstGeom prst="rect">
            <a:avLst/>
          </a:prstGeom>
          <a:noFill/>
          <a:ln>
            <a:noFill/>
          </a:ln>
        </p:spPr>
      </p:pic>
      <p:pic>
        <p:nvPicPr>
          <p:cNvPr id="406" name="Google Shape;406;p24"/>
          <p:cNvPicPr preferRelativeResize="0"/>
          <p:nvPr/>
        </p:nvPicPr>
        <p:blipFill>
          <a:blip r:embed="rId4">
            <a:alphaModFix/>
          </a:blip>
          <a:stretch>
            <a:fillRect/>
          </a:stretch>
        </p:blipFill>
        <p:spPr>
          <a:xfrm>
            <a:off x="-6341225" y="-4409075"/>
            <a:ext cx="10068601" cy="9767751"/>
          </a:xfrm>
          <a:prstGeom prst="rect">
            <a:avLst/>
          </a:prstGeom>
          <a:noFill/>
          <a:ln>
            <a:noFill/>
          </a:ln>
        </p:spPr>
      </p:pic>
      <p:sp>
        <p:nvSpPr>
          <p:cNvPr id="407" name="Google Shape;407;p24"/>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5">
              <a:alphaModFix/>
            </a:blip>
            <a:stretch>
              <a:fillRect b="0" l="0" r="0" t="0"/>
            </a:stretch>
          </a:blipFill>
          <a:ln>
            <a:noFill/>
          </a:ln>
        </p:spPr>
      </p:sp>
      <p:grpSp>
        <p:nvGrpSpPr>
          <p:cNvPr id="408" name="Google Shape;408;p24"/>
          <p:cNvGrpSpPr/>
          <p:nvPr/>
        </p:nvGrpSpPr>
        <p:grpSpPr>
          <a:xfrm>
            <a:off x="5462837" y="3616642"/>
            <a:ext cx="2678386" cy="2161170"/>
            <a:chOff x="0" y="-28575"/>
            <a:chExt cx="705418" cy="569197"/>
          </a:xfrm>
        </p:grpSpPr>
        <p:sp>
          <p:nvSpPr>
            <p:cNvPr id="409" name="Google Shape;409;p24"/>
            <p:cNvSpPr/>
            <p:nvPr/>
          </p:nvSpPr>
          <p:spPr>
            <a:xfrm>
              <a:off x="0" y="0"/>
              <a:ext cx="705418" cy="540622"/>
            </a:xfrm>
            <a:custGeom>
              <a:rect b="b" l="l" r="r" t="t"/>
              <a:pathLst>
                <a:path extrusionOk="0" h="540622" w="705418">
                  <a:moveTo>
                    <a:pt x="147416" y="0"/>
                  </a:moveTo>
                  <a:lnTo>
                    <a:pt x="558002" y="0"/>
                  </a:lnTo>
                  <a:cubicBezTo>
                    <a:pt x="639418" y="0"/>
                    <a:pt x="705418" y="66001"/>
                    <a:pt x="705418" y="147416"/>
                  </a:cubicBezTo>
                  <a:lnTo>
                    <a:pt x="705418" y="393206"/>
                  </a:lnTo>
                  <a:cubicBezTo>
                    <a:pt x="705418" y="474621"/>
                    <a:pt x="639418" y="540622"/>
                    <a:pt x="558002" y="540622"/>
                  </a:cubicBezTo>
                  <a:lnTo>
                    <a:pt x="147416" y="540622"/>
                  </a:lnTo>
                  <a:cubicBezTo>
                    <a:pt x="66001" y="540622"/>
                    <a:pt x="0" y="474621"/>
                    <a:pt x="0" y="393206"/>
                  </a:cubicBezTo>
                  <a:lnTo>
                    <a:pt x="0" y="147416"/>
                  </a:lnTo>
                  <a:cubicBezTo>
                    <a:pt x="0" y="66001"/>
                    <a:pt x="66001" y="0"/>
                    <a:pt x="147416"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24"/>
            <p:cNvSpPr txBox="1"/>
            <p:nvPr/>
          </p:nvSpPr>
          <p:spPr>
            <a:xfrm>
              <a:off x="0" y="-28575"/>
              <a:ext cx="705418" cy="5691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1" name="Google Shape;411;p24"/>
          <p:cNvGrpSpPr/>
          <p:nvPr/>
        </p:nvGrpSpPr>
        <p:grpSpPr>
          <a:xfrm>
            <a:off x="5462837" y="6375981"/>
            <a:ext cx="2678386" cy="2161170"/>
            <a:chOff x="0" y="-28575"/>
            <a:chExt cx="705418" cy="569197"/>
          </a:xfrm>
        </p:grpSpPr>
        <p:sp>
          <p:nvSpPr>
            <p:cNvPr id="412" name="Google Shape;412;p24"/>
            <p:cNvSpPr/>
            <p:nvPr/>
          </p:nvSpPr>
          <p:spPr>
            <a:xfrm>
              <a:off x="0" y="0"/>
              <a:ext cx="705418" cy="540622"/>
            </a:xfrm>
            <a:custGeom>
              <a:rect b="b" l="l" r="r" t="t"/>
              <a:pathLst>
                <a:path extrusionOk="0" h="540622" w="705418">
                  <a:moveTo>
                    <a:pt x="147416" y="0"/>
                  </a:moveTo>
                  <a:lnTo>
                    <a:pt x="558002" y="0"/>
                  </a:lnTo>
                  <a:cubicBezTo>
                    <a:pt x="639418" y="0"/>
                    <a:pt x="705418" y="66001"/>
                    <a:pt x="705418" y="147416"/>
                  </a:cubicBezTo>
                  <a:lnTo>
                    <a:pt x="705418" y="393206"/>
                  </a:lnTo>
                  <a:cubicBezTo>
                    <a:pt x="705418" y="474621"/>
                    <a:pt x="639418" y="540622"/>
                    <a:pt x="558002" y="540622"/>
                  </a:cubicBezTo>
                  <a:lnTo>
                    <a:pt x="147416" y="540622"/>
                  </a:lnTo>
                  <a:cubicBezTo>
                    <a:pt x="66001" y="540622"/>
                    <a:pt x="0" y="474621"/>
                    <a:pt x="0" y="393206"/>
                  </a:cubicBezTo>
                  <a:lnTo>
                    <a:pt x="0" y="147416"/>
                  </a:lnTo>
                  <a:cubicBezTo>
                    <a:pt x="0" y="66001"/>
                    <a:pt x="66001" y="0"/>
                    <a:pt x="147416"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24"/>
            <p:cNvSpPr txBox="1"/>
            <p:nvPr/>
          </p:nvSpPr>
          <p:spPr>
            <a:xfrm>
              <a:off x="0" y="-28575"/>
              <a:ext cx="705418" cy="5691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4" name="Google Shape;414;p24"/>
          <p:cNvGrpSpPr/>
          <p:nvPr/>
        </p:nvGrpSpPr>
        <p:grpSpPr>
          <a:xfrm>
            <a:off x="9700288" y="3616642"/>
            <a:ext cx="2678386" cy="2161170"/>
            <a:chOff x="0" y="-28575"/>
            <a:chExt cx="705418" cy="569197"/>
          </a:xfrm>
        </p:grpSpPr>
        <p:sp>
          <p:nvSpPr>
            <p:cNvPr id="415" name="Google Shape;415;p24"/>
            <p:cNvSpPr/>
            <p:nvPr/>
          </p:nvSpPr>
          <p:spPr>
            <a:xfrm>
              <a:off x="0" y="0"/>
              <a:ext cx="705418" cy="540622"/>
            </a:xfrm>
            <a:custGeom>
              <a:rect b="b" l="l" r="r" t="t"/>
              <a:pathLst>
                <a:path extrusionOk="0" h="540622" w="705418">
                  <a:moveTo>
                    <a:pt x="147416" y="0"/>
                  </a:moveTo>
                  <a:lnTo>
                    <a:pt x="558002" y="0"/>
                  </a:lnTo>
                  <a:cubicBezTo>
                    <a:pt x="639418" y="0"/>
                    <a:pt x="705418" y="66001"/>
                    <a:pt x="705418" y="147416"/>
                  </a:cubicBezTo>
                  <a:lnTo>
                    <a:pt x="705418" y="393206"/>
                  </a:lnTo>
                  <a:cubicBezTo>
                    <a:pt x="705418" y="474621"/>
                    <a:pt x="639418" y="540622"/>
                    <a:pt x="558002" y="540622"/>
                  </a:cubicBezTo>
                  <a:lnTo>
                    <a:pt x="147416" y="540622"/>
                  </a:lnTo>
                  <a:cubicBezTo>
                    <a:pt x="66001" y="540622"/>
                    <a:pt x="0" y="474621"/>
                    <a:pt x="0" y="393206"/>
                  </a:cubicBezTo>
                  <a:lnTo>
                    <a:pt x="0" y="147416"/>
                  </a:lnTo>
                  <a:cubicBezTo>
                    <a:pt x="0" y="66001"/>
                    <a:pt x="66001" y="0"/>
                    <a:pt x="147416"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24"/>
            <p:cNvSpPr txBox="1"/>
            <p:nvPr/>
          </p:nvSpPr>
          <p:spPr>
            <a:xfrm>
              <a:off x="0" y="-28575"/>
              <a:ext cx="705418" cy="5691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17" name="Google Shape;417;p24"/>
          <p:cNvGrpSpPr/>
          <p:nvPr/>
        </p:nvGrpSpPr>
        <p:grpSpPr>
          <a:xfrm>
            <a:off x="9700288" y="6375981"/>
            <a:ext cx="2678386" cy="2161170"/>
            <a:chOff x="0" y="-28575"/>
            <a:chExt cx="705418" cy="569197"/>
          </a:xfrm>
        </p:grpSpPr>
        <p:sp>
          <p:nvSpPr>
            <p:cNvPr id="418" name="Google Shape;418;p24"/>
            <p:cNvSpPr/>
            <p:nvPr/>
          </p:nvSpPr>
          <p:spPr>
            <a:xfrm>
              <a:off x="0" y="0"/>
              <a:ext cx="705418" cy="540622"/>
            </a:xfrm>
            <a:custGeom>
              <a:rect b="b" l="l" r="r" t="t"/>
              <a:pathLst>
                <a:path extrusionOk="0" h="540622" w="705418">
                  <a:moveTo>
                    <a:pt x="147416" y="0"/>
                  </a:moveTo>
                  <a:lnTo>
                    <a:pt x="558002" y="0"/>
                  </a:lnTo>
                  <a:cubicBezTo>
                    <a:pt x="639418" y="0"/>
                    <a:pt x="705418" y="66001"/>
                    <a:pt x="705418" y="147416"/>
                  </a:cubicBezTo>
                  <a:lnTo>
                    <a:pt x="705418" y="393206"/>
                  </a:lnTo>
                  <a:cubicBezTo>
                    <a:pt x="705418" y="474621"/>
                    <a:pt x="639418" y="540622"/>
                    <a:pt x="558002" y="540622"/>
                  </a:cubicBezTo>
                  <a:lnTo>
                    <a:pt x="147416" y="540622"/>
                  </a:lnTo>
                  <a:cubicBezTo>
                    <a:pt x="66001" y="540622"/>
                    <a:pt x="0" y="474621"/>
                    <a:pt x="0" y="393206"/>
                  </a:cubicBezTo>
                  <a:lnTo>
                    <a:pt x="0" y="147416"/>
                  </a:lnTo>
                  <a:cubicBezTo>
                    <a:pt x="0" y="66001"/>
                    <a:pt x="66001" y="0"/>
                    <a:pt x="147416"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24"/>
            <p:cNvSpPr txBox="1"/>
            <p:nvPr/>
          </p:nvSpPr>
          <p:spPr>
            <a:xfrm>
              <a:off x="0" y="-28575"/>
              <a:ext cx="705418" cy="569197"/>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20" name="Google Shape;420;p24"/>
          <p:cNvSpPr/>
          <p:nvPr/>
        </p:nvSpPr>
        <p:spPr>
          <a:xfrm>
            <a:off x="6147093" y="6739836"/>
            <a:ext cx="1245020" cy="1525080"/>
          </a:xfrm>
          <a:custGeom>
            <a:rect b="b" l="l" r="r" t="t"/>
            <a:pathLst>
              <a:path extrusionOk="0" h="1525080" w="1245020">
                <a:moveTo>
                  <a:pt x="0" y="0"/>
                </a:moveTo>
                <a:lnTo>
                  <a:pt x="1245020" y="0"/>
                </a:lnTo>
                <a:lnTo>
                  <a:pt x="1245020" y="1525081"/>
                </a:lnTo>
                <a:lnTo>
                  <a:pt x="0" y="1525081"/>
                </a:lnTo>
                <a:lnTo>
                  <a:pt x="0" y="0"/>
                </a:lnTo>
                <a:close/>
              </a:path>
            </a:pathLst>
          </a:custGeom>
          <a:blipFill rotWithShape="1">
            <a:blip r:embed="rId6">
              <a:alphaModFix/>
            </a:blip>
            <a:stretch>
              <a:fillRect b="0" l="0" r="0" t="0"/>
            </a:stretch>
          </a:blipFill>
          <a:ln>
            <a:noFill/>
          </a:ln>
        </p:spPr>
      </p:sp>
      <p:sp>
        <p:nvSpPr>
          <p:cNvPr id="421" name="Google Shape;421;p24"/>
          <p:cNvSpPr/>
          <p:nvPr/>
        </p:nvSpPr>
        <p:spPr>
          <a:xfrm>
            <a:off x="10329717" y="3955835"/>
            <a:ext cx="1419526" cy="1536889"/>
          </a:xfrm>
          <a:custGeom>
            <a:rect b="b" l="l" r="r" t="t"/>
            <a:pathLst>
              <a:path extrusionOk="0" h="1536889" w="1419526">
                <a:moveTo>
                  <a:pt x="0" y="0"/>
                </a:moveTo>
                <a:lnTo>
                  <a:pt x="1419527" y="0"/>
                </a:lnTo>
                <a:lnTo>
                  <a:pt x="1419527" y="1536889"/>
                </a:lnTo>
                <a:lnTo>
                  <a:pt x="0" y="1536889"/>
                </a:lnTo>
                <a:lnTo>
                  <a:pt x="0" y="0"/>
                </a:lnTo>
                <a:close/>
              </a:path>
            </a:pathLst>
          </a:custGeom>
          <a:blipFill rotWithShape="1">
            <a:blip r:embed="rId7">
              <a:alphaModFix/>
            </a:blip>
            <a:stretch>
              <a:fillRect b="0" l="0" r="0" t="0"/>
            </a:stretch>
          </a:blipFill>
          <a:ln>
            <a:noFill/>
          </a:ln>
        </p:spPr>
      </p:sp>
      <p:sp>
        <p:nvSpPr>
          <p:cNvPr id="422" name="Google Shape;422;p24"/>
          <p:cNvSpPr/>
          <p:nvPr/>
        </p:nvSpPr>
        <p:spPr>
          <a:xfrm>
            <a:off x="6023585" y="3991826"/>
            <a:ext cx="1492036" cy="1464908"/>
          </a:xfrm>
          <a:custGeom>
            <a:rect b="b" l="l" r="r" t="t"/>
            <a:pathLst>
              <a:path extrusionOk="0" h="1464908" w="1492036">
                <a:moveTo>
                  <a:pt x="0" y="0"/>
                </a:moveTo>
                <a:lnTo>
                  <a:pt x="1492036" y="0"/>
                </a:lnTo>
                <a:lnTo>
                  <a:pt x="1492036" y="1464907"/>
                </a:lnTo>
                <a:lnTo>
                  <a:pt x="0" y="1464907"/>
                </a:lnTo>
                <a:lnTo>
                  <a:pt x="0" y="0"/>
                </a:lnTo>
                <a:close/>
              </a:path>
            </a:pathLst>
          </a:custGeom>
          <a:blipFill rotWithShape="1">
            <a:blip r:embed="rId8">
              <a:alphaModFix/>
            </a:blip>
            <a:stretch>
              <a:fillRect b="0" l="0" r="0" t="0"/>
            </a:stretch>
          </a:blipFill>
          <a:ln>
            <a:noFill/>
          </a:ln>
        </p:spPr>
      </p:sp>
      <p:sp>
        <p:nvSpPr>
          <p:cNvPr id="423" name="Google Shape;423;p24"/>
          <p:cNvSpPr/>
          <p:nvPr/>
        </p:nvSpPr>
        <p:spPr>
          <a:xfrm>
            <a:off x="10505303" y="6737611"/>
            <a:ext cx="1207960" cy="1527305"/>
          </a:xfrm>
          <a:custGeom>
            <a:rect b="b" l="l" r="r" t="t"/>
            <a:pathLst>
              <a:path extrusionOk="0" h="1527305" w="1207960">
                <a:moveTo>
                  <a:pt x="0" y="0"/>
                </a:moveTo>
                <a:lnTo>
                  <a:pt x="1207960" y="0"/>
                </a:lnTo>
                <a:lnTo>
                  <a:pt x="1207960" y="1527306"/>
                </a:lnTo>
                <a:lnTo>
                  <a:pt x="0" y="1527306"/>
                </a:lnTo>
                <a:lnTo>
                  <a:pt x="0" y="0"/>
                </a:lnTo>
                <a:close/>
              </a:path>
            </a:pathLst>
          </a:custGeom>
          <a:blipFill rotWithShape="1">
            <a:blip r:embed="rId9">
              <a:alphaModFix/>
            </a:blip>
            <a:stretch>
              <a:fillRect b="0" l="0" r="0" t="0"/>
            </a:stretch>
          </a:blipFill>
          <a:ln>
            <a:noFill/>
          </a:ln>
        </p:spPr>
      </p:sp>
      <p:sp>
        <p:nvSpPr>
          <p:cNvPr id="424" name="Google Shape;424;p24"/>
          <p:cNvSpPr/>
          <p:nvPr/>
        </p:nvSpPr>
        <p:spPr>
          <a:xfrm>
            <a:off x="7972462" y="5342577"/>
            <a:ext cx="1727826" cy="1558379"/>
          </a:xfrm>
          <a:custGeom>
            <a:rect b="b" l="l" r="r" t="t"/>
            <a:pathLst>
              <a:path extrusionOk="0" h="1558379" w="1727826">
                <a:moveTo>
                  <a:pt x="0" y="0"/>
                </a:moveTo>
                <a:lnTo>
                  <a:pt x="1727826" y="0"/>
                </a:lnTo>
                <a:lnTo>
                  <a:pt x="1727826" y="1558379"/>
                </a:lnTo>
                <a:lnTo>
                  <a:pt x="0" y="1558379"/>
                </a:lnTo>
                <a:lnTo>
                  <a:pt x="0" y="0"/>
                </a:lnTo>
                <a:close/>
              </a:path>
            </a:pathLst>
          </a:custGeom>
          <a:blipFill rotWithShape="1">
            <a:blip r:embed="rId10">
              <a:alphaModFix/>
            </a:blip>
            <a:stretch>
              <a:fillRect b="0" l="0" r="0" t="0"/>
            </a:stretch>
          </a:blipFill>
          <a:ln>
            <a:noFill/>
          </a:ln>
        </p:spPr>
      </p:sp>
      <p:sp>
        <p:nvSpPr>
          <p:cNvPr id="425" name="Google Shape;425;p24"/>
          <p:cNvSpPr txBox="1"/>
          <p:nvPr/>
        </p:nvSpPr>
        <p:spPr>
          <a:xfrm>
            <a:off x="13994296" y="563150"/>
            <a:ext cx="10119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426" name="Google Shape;426;p24"/>
          <p:cNvSpPr txBox="1"/>
          <p:nvPr/>
        </p:nvSpPr>
        <p:spPr>
          <a:xfrm>
            <a:off x="16357926" y="563150"/>
            <a:ext cx="1116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427" name="Google Shape;427;p24"/>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428" name="Google Shape;428;p24"/>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429" name="Google Shape;429;p24"/>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430" name="Google Shape;430;p24"/>
          <p:cNvSpPr txBox="1"/>
          <p:nvPr/>
        </p:nvSpPr>
        <p:spPr>
          <a:xfrm>
            <a:off x="1259565" y="1902097"/>
            <a:ext cx="15999735" cy="86042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500" u="none" cap="none" strike="noStrike">
                <a:solidFill>
                  <a:srgbClr val="1D2947"/>
                </a:solidFill>
                <a:latin typeface="Russo One"/>
                <a:ea typeface="Russo One"/>
                <a:cs typeface="Russo One"/>
                <a:sym typeface="Russo One"/>
              </a:rPr>
              <a:t>Commodity Trading Risk Management</a:t>
            </a:r>
            <a:endParaRPr/>
          </a:p>
        </p:txBody>
      </p:sp>
      <p:sp>
        <p:nvSpPr>
          <p:cNvPr id="431" name="Google Shape;431;p24"/>
          <p:cNvSpPr txBox="1"/>
          <p:nvPr/>
        </p:nvSpPr>
        <p:spPr>
          <a:xfrm>
            <a:off x="1028700" y="4012768"/>
            <a:ext cx="3870752"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432" name="Google Shape;432;p24"/>
          <p:cNvSpPr txBox="1"/>
          <p:nvPr/>
        </p:nvSpPr>
        <p:spPr>
          <a:xfrm>
            <a:off x="13226547" y="4012768"/>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433" name="Google Shape;433;p24"/>
          <p:cNvSpPr txBox="1"/>
          <p:nvPr/>
        </p:nvSpPr>
        <p:spPr>
          <a:xfrm>
            <a:off x="1028700" y="7005964"/>
            <a:ext cx="3870752" cy="495300"/>
          </a:xfrm>
          <a:prstGeom prst="rect">
            <a:avLst/>
          </a:prstGeom>
          <a:noFill/>
          <a:ln>
            <a:noFill/>
          </a:ln>
        </p:spPr>
        <p:txBody>
          <a:bodyPr anchorCtr="0" anchor="t" bIns="0" lIns="0" spcFirstLastPara="1" rIns="0" wrap="square" tIns="0">
            <a:spAutoFit/>
          </a:bodyPr>
          <a:lstStyle/>
          <a:p>
            <a:pPr indent="0" lvl="0" marL="0" marR="0" rtl="0" algn="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434" name="Google Shape;434;p24"/>
          <p:cNvSpPr txBox="1"/>
          <p:nvPr/>
        </p:nvSpPr>
        <p:spPr>
          <a:xfrm>
            <a:off x="13226547" y="7005964"/>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435" name="Google Shape;435;p24"/>
          <p:cNvSpPr txBox="1"/>
          <p:nvPr/>
        </p:nvSpPr>
        <p:spPr>
          <a:xfrm>
            <a:off x="1028700" y="4713374"/>
            <a:ext cx="3870752" cy="81534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36" name="Google Shape;436;p24"/>
          <p:cNvSpPr txBox="1"/>
          <p:nvPr/>
        </p:nvSpPr>
        <p:spPr>
          <a:xfrm>
            <a:off x="13226547" y="4713374"/>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437" name="Google Shape;437;p24"/>
          <p:cNvSpPr txBox="1"/>
          <p:nvPr/>
        </p:nvSpPr>
        <p:spPr>
          <a:xfrm>
            <a:off x="1700607" y="7706571"/>
            <a:ext cx="3250861" cy="81534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438" name="Google Shape;438;p24"/>
          <p:cNvSpPr txBox="1"/>
          <p:nvPr/>
        </p:nvSpPr>
        <p:spPr>
          <a:xfrm>
            <a:off x="13226547" y="7706571"/>
            <a:ext cx="348121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pic>
        <p:nvPicPr>
          <p:cNvPr id="443" name="Google Shape;443;p25"/>
          <p:cNvPicPr preferRelativeResize="0"/>
          <p:nvPr/>
        </p:nvPicPr>
        <p:blipFill>
          <a:blip r:embed="rId3">
            <a:alphaModFix/>
          </a:blip>
          <a:stretch>
            <a:fillRect/>
          </a:stretch>
        </p:blipFill>
        <p:spPr>
          <a:xfrm>
            <a:off x="14001622" y="-6162713"/>
            <a:ext cx="12437548" cy="12153951"/>
          </a:xfrm>
          <a:prstGeom prst="rect">
            <a:avLst/>
          </a:prstGeom>
          <a:noFill/>
          <a:ln>
            <a:noFill/>
          </a:ln>
        </p:spPr>
      </p:pic>
      <p:pic>
        <p:nvPicPr>
          <p:cNvPr id="444" name="Google Shape;444;p25"/>
          <p:cNvPicPr preferRelativeResize="0"/>
          <p:nvPr/>
        </p:nvPicPr>
        <p:blipFill>
          <a:blip r:embed="rId4">
            <a:alphaModFix/>
          </a:blip>
          <a:stretch>
            <a:fillRect/>
          </a:stretch>
        </p:blipFill>
        <p:spPr>
          <a:xfrm>
            <a:off x="16001000" y="6970651"/>
            <a:ext cx="3879701" cy="3670800"/>
          </a:xfrm>
          <a:prstGeom prst="rect">
            <a:avLst/>
          </a:prstGeom>
          <a:noFill/>
          <a:ln>
            <a:noFill/>
          </a:ln>
        </p:spPr>
      </p:pic>
      <p:sp>
        <p:nvSpPr>
          <p:cNvPr id="445" name="Google Shape;445;p25"/>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5">
              <a:alphaModFix/>
            </a:blip>
            <a:stretch>
              <a:fillRect b="0" l="0" r="0" t="0"/>
            </a:stretch>
          </a:blipFill>
          <a:ln>
            <a:noFill/>
          </a:ln>
        </p:spPr>
      </p:sp>
      <p:cxnSp>
        <p:nvCxnSpPr>
          <p:cNvPr id="446" name="Google Shape;446;p25"/>
          <p:cNvCxnSpPr/>
          <p:nvPr/>
        </p:nvCxnSpPr>
        <p:spPr>
          <a:xfrm>
            <a:off x="1239350" y="5003220"/>
            <a:ext cx="15790097" cy="0"/>
          </a:xfrm>
          <a:prstGeom prst="straightConnector1">
            <a:avLst/>
          </a:prstGeom>
          <a:noFill/>
          <a:ln cap="flat" cmpd="sng" w="38100">
            <a:solidFill>
              <a:srgbClr val="FF3737"/>
            </a:solidFill>
            <a:prstDash val="solid"/>
            <a:round/>
            <a:headEnd len="sm" w="sm" type="none"/>
            <a:tailEnd len="sm" w="sm" type="none"/>
          </a:ln>
        </p:spPr>
      </p:cxnSp>
      <p:grpSp>
        <p:nvGrpSpPr>
          <p:cNvPr id="447" name="Google Shape;447;p25"/>
          <p:cNvGrpSpPr/>
          <p:nvPr/>
        </p:nvGrpSpPr>
        <p:grpSpPr>
          <a:xfrm rot="5400000">
            <a:off x="2069625" y="2757317"/>
            <a:ext cx="2429006" cy="4510857"/>
            <a:chOff x="0" y="-28575"/>
            <a:chExt cx="639738" cy="1188044"/>
          </a:xfrm>
        </p:grpSpPr>
        <p:sp>
          <p:nvSpPr>
            <p:cNvPr id="448" name="Google Shape;448;p25"/>
            <p:cNvSpPr/>
            <p:nvPr/>
          </p:nvSpPr>
          <p:spPr>
            <a:xfrm>
              <a:off x="0" y="0"/>
              <a:ext cx="639738" cy="1159469"/>
            </a:xfrm>
            <a:custGeom>
              <a:rect b="b" l="l" r="r" t="t"/>
              <a:pathLst>
                <a:path extrusionOk="0" h="1159469" w="639738">
                  <a:moveTo>
                    <a:pt x="162551" y="0"/>
                  </a:moveTo>
                  <a:lnTo>
                    <a:pt x="477187" y="0"/>
                  </a:lnTo>
                  <a:cubicBezTo>
                    <a:pt x="520298" y="0"/>
                    <a:pt x="561644" y="17126"/>
                    <a:pt x="592128" y="47610"/>
                  </a:cubicBezTo>
                  <a:cubicBezTo>
                    <a:pt x="622612" y="78094"/>
                    <a:pt x="639738" y="119440"/>
                    <a:pt x="639738" y="162551"/>
                  </a:cubicBezTo>
                  <a:lnTo>
                    <a:pt x="639738" y="996918"/>
                  </a:lnTo>
                  <a:cubicBezTo>
                    <a:pt x="639738" y="1040029"/>
                    <a:pt x="622612" y="1081375"/>
                    <a:pt x="592128" y="1111859"/>
                  </a:cubicBezTo>
                  <a:cubicBezTo>
                    <a:pt x="561644" y="1142344"/>
                    <a:pt x="520298" y="1159469"/>
                    <a:pt x="477187" y="1159469"/>
                  </a:cubicBezTo>
                  <a:lnTo>
                    <a:pt x="162551" y="1159469"/>
                  </a:lnTo>
                  <a:cubicBezTo>
                    <a:pt x="119440" y="1159469"/>
                    <a:pt x="78094" y="1142344"/>
                    <a:pt x="47610" y="1111859"/>
                  </a:cubicBezTo>
                  <a:cubicBezTo>
                    <a:pt x="17126" y="1081375"/>
                    <a:pt x="0" y="1040029"/>
                    <a:pt x="0" y="996918"/>
                  </a:cubicBezTo>
                  <a:lnTo>
                    <a:pt x="0" y="162551"/>
                  </a:lnTo>
                  <a:cubicBezTo>
                    <a:pt x="0" y="119440"/>
                    <a:pt x="17126" y="78094"/>
                    <a:pt x="47610" y="47610"/>
                  </a:cubicBezTo>
                  <a:cubicBezTo>
                    <a:pt x="78094" y="17126"/>
                    <a:pt x="119440" y="0"/>
                    <a:pt x="16255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0" name="Google Shape;450;p25"/>
          <p:cNvGrpSpPr/>
          <p:nvPr/>
        </p:nvGrpSpPr>
        <p:grpSpPr>
          <a:xfrm rot="5400000">
            <a:off x="7983745" y="2757317"/>
            <a:ext cx="2429006" cy="4510857"/>
            <a:chOff x="0" y="-28575"/>
            <a:chExt cx="639738" cy="1188044"/>
          </a:xfrm>
        </p:grpSpPr>
        <p:sp>
          <p:nvSpPr>
            <p:cNvPr id="451" name="Google Shape;451;p25"/>
            <p:cNvSpPr/>
            <p:nvPr/>
          </p:nvSpPr>
          <p:spPr>
            <a:xfrm>
              <a:off x="0" y="0"/>
              <a:ext cx="639738" cy="1159469"/>
            </a:xfrm>
            <a:custGeom>
              <a:rect b="b" l="l" r="r" t="t"/>
              <a:pathLst>
                <a:path extrusionOk="0" h="1159469" w="639738">
                  <a:moveTo>
                    <a:pt x="162551" y="0"/>
                  </a:moveTo>
                  <a:lnTo>
                    <a:pt x="477187" y="0"/>
                  </a:lnTo>
                  <a:cubicBezTo>
                    <a:pt x="520298" y="0"/>
                    <a:pt x="561644" y="17126"/>
                    <a:pt x="592128" y="47610"/>
                  </a:cubicBezTo>
                  <a:cubicBezTo>
                    <a:pt x="622612" y="78094"/>
                    <a:pt x="639738" y="119440"/>
                    <a:pt x="639738" y="162551"/>
                  </a:cubicBezTo>
                  <a:lnTo>
                    <a:pt x="639738" y="996918"/>
                  </a:lnTo>
                  <a:cubicBezTo>
                    <a:pt x="639738" y="1040029"/>
                    <a:pt x="622612" y="1081375"/>
                    <a:pt x="592128" y="1111859"/>
                  </a:cubicBezTo>
                  <a:cubicBezTo>
                    <a:pt x="561644" y="1142344"/>
                    <a:pt x="520298" y="1159469"/>
                    <a:pt x="477187" y="1159469"/>
                  </a:cubicBezTo>
                  <a:lnTo>
                    <a:pt x="162551" y="1159469"/>
                  </a:lnTo>
                  <a:cubicBezTo>
                    <a:pt x="119440" y="1159469"/>
                    <a:pt x="78094" y="1142344"/>
                    <a:pt x="47610" y="1111859"/>
                  </a:cubicBezTo>
                  <a:cubicBezTo>
                    <a:pt x="17126" y="1081375"/>
                    <a:pt x="0" y="1040029"/>
                    <a:pt x="0" y="996918"/>
                  </a:cubicBezTo>
                  <a:lnTo>
                    <a:pt x="0" y="162551"/>
                  </a:lnTo>
                  <a:cubicBezTo>
                    <a:pt x="0" y="119440"/>
                    <a:pt x="17126" y="78094"/>
                    <a:pt x="47610" y="47610"/>
                  </a:cubicBezTo>
                  <a:cubicBezTo>
                    <a:pt x="78094" y="17126"/>
                    <a:pt x="119440" y="0"/>
                    <a:pt x="16255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453" name="Google Shape;453;p25"/>
          <p:cNvGrpSpPr/>
          <p:nvPr/>
        </p:nvGrpSpPr>
        <p:grpSpPr>
          <a:xfrm rot="5400000">
            <a:off x="13897865" y="2757317"/>
            <a:ext cx="2429006" cy="4510857"/>
            <a:chOff x="0" y="-28575"/>
            <a:chExt cx="639738" cy="1188044"/>
          </a:xfrm>
        </p:grpSpPr>
        <p:sp>
          <p:nvSpPr>
            <p:cNvPr id="454" name="Google Shape;454;p25"/>
            <p:cNvSpPr/>
            <p:nvPr/>
          </p:nvSpPr>
          <p:spPr>
            <a:xfrm>
              <a:off x="0" y="0"/>
              <a:ext cx="639738" cy="1159469"/>
            </a:xfrm>
            <a:custGeom>
              <a:rect b="b" l="l" r="r" t="t"/>
              <a:pathLst>
                <a:path extrusionOk="0" h="1159469" w="639738">
                  <a:moveTo>
                    <a:pt x="162551" y="0"/>
                  </a:moveTo>
                  <a:lnTo>
                    <a:pt x="477187" y="0"/>
                  </a:lnTo>
                  <a:cubicBezTo>
                    <a:pt x="520298" y="0"/>
                    <a:pt x="561644" y="17126"/>
                    <a:pt x="592128" y="47610"/>
                  </a:cubicBezTo>
                  <a:cubicBezTo>
                    <a:pt x="622612" y="78094"/>
                    <a:pt x="639738" y="119440"/>
                    <a:pt x="639738" y="162551"/>
                  </a:cubicBezTo>
                  <a:lnTo>
                    <a:pt x="639738" y="996918"/>
                  </a:lnTo>
                  <a:cubicBezTo>
                    <a:pt x="639738" y="1040029"/>
                    <a:pt x="622612" y="1081375"/>
                    <a:pt x="592128" y="1111859"/>
                  </a:cubicBezTo>
                  <a:cubicBezTo>
                    <a:pt x="561644" y="1142344"/>
                    <a:pt x="520298" y="1159469"/>
                    <a:pt x="477187" y="1159469"/>
                  </a:cubicBezTo>
                  <a:lnTo>
                    <a:pt x="162551" y="1159469"/>
                  </a:lnTo>
                  <a:cubicBezTo>
                    <a:pt x="119440" y="1159469"/>
                    <a:pt x="78094" y="1142344"/>
                    <a:pt x="47610" y="1111859"/>
                  </a:cubicBezTo>
                  <a:cubicBezTo>
                    <a:pt x="17126" y="1081375"/>
                    <a:pt x="0" y="1040029"/>
                    <a:pt x="0" y="996918"/>
                  </a:cubicBezTo>
                  <a:lnTo>
                    <a:pt x="0" y="162551"/>
                  </a:lnTo>
                  <a:cubicBezTo>
                    <a:pt x="0" y="119440"/>
                    <a:pt x="17126" y="78094"/>
                    <a:pt x="47610" y="47610"/>
                  </a:cubicBezTo>
                  <a:cubicBezTo>
                    <a:pt x="78094" y="17126"/>
                    <a:pt x="119440" y="0"/>
                    <a:pt x="16255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25"/>
            <p:cNvSpPr txBox="1"/>
            <p:nvPr/>
          </p:nvSpPr>
          <p:spPr>
            <a:xfrm>
              <a:off x="0" y="-28575"/>
              <a:ext cx="639738" cy="1188044"/>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56" name="Google Shape;456;p25"/>
          <p:cNvSpPr/>
          <p:nvPr/>
        </p:nvSpPr>
        <p:spPr>
          <a:xfrm>
            <a:off x="2428099" y="4015198"/>
            <a:ext cx="1597263" cy="1976045"/>
          </a:xfrm>
          <a:custGeom>
            <a:rect b="b" l="l" r="r" t="t"/>
            <a:pathLst>
              <a:path extrusionOk="0" h="1976045" w="1597263">
                <a:moveTo>
                  <a:pt x="0" y="0"/>
                </a:moveTo>
                <a:lnTo>
                  <a:pt x="1597263" y="0"/>
                </a:lnTo>
                <a:lnTo>
                  <a:pt x="1597263" y="1976045"/>
                </a:lnTo>
                <a:lnTo>
                  <a:pt x="0" y="1976045"/>
                </a:lnTo>
                <a:lnTo>
                  <a:pt x="0" y="0"/>
                </a:lnTo>
                <a:close/>
              </a:path>
            </a:pathLst>
          </a:custGeom>
          <a:blipFill rotWithShape="1">
            <a:blip r:embed="rId6">
              <a:alphaModFix/>
            </a:blip>
            <a:stretch>
              <a:fillRect b="0" l="0" r="0" t="0"/>
            </a:stretch>
          </a:blipFill>
          <a:ln>
            <a:noFill/>
          </a:ln>
        </p:spPr>
      </p:sp>
      <p:sp>
        <p:nvSpPr>
          <p:cNvPr id="457" name="Google Shape;457;p25"/>
          <p:cNvSpPr/>
          <p:nvPr/>
        </p:nvSpPr>
        <p:spPr>
          <a:xfrm>
            <a:off x="8133811" y="4209939"/>
            <a:ext cx="2291457" cy="1703076"/>
          </a:xfrm>
          <a:custGeom>
            <a:rect b="b" l="l" r="r" t="t"/>
            <a:pathLst>
              <a:path extrusionOk="0" h="1703076" w="2291457">
                <a:moveTo>
                  <a:pt x="0" y="0"/>
                </a:moveTo>
                <a:lnTo>
                  <a:pt x="2291457" y="0"/>
                </a:lnTo>
                <a:lnTo>
                  <a:pt x="2291457" y="1703076"/>
                </a:lnTo>
                <a:lnTo>
                  <a:pt x="0" y="1703076"/>
                </a:lnTo>
                <a:lnTo>
                  <a:pt x="0" y="0"/>
                </a:lnTo>
                <a:close/>
              </a:path>
            </a:pathLst>
          </a:custGeom>
          <a:blipFill rotWithShape="1">
            <a:blip r:embed="rId7">
              <a:alphaModFix/>
            </a:blip>
            <a:stretch>
              <a:fillRect b="0" l="0" r="0" t="0"/>
            </a:stretch>
          </a:blipFill>
          <a:ln>
            <a:noFill/>
          </a:ln>
        </p:spPr>
      </p:sp>
      <p:sp>
        <p:nvSpPr>
          <p:cNvPr id="458" name="Google Shape;458;p25"/>
          <p:cNvSpPr txBox="1"/>
          <p:nvPr/>
        </p:nvSpPr>
        <p:spPr>
          <a:xfrm>
            <a:off x="13994296" y="563150"/>
            <a:ext cx="1029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459" name="Google Shape;459;p25"/>
          <p:cNvSpPr txBox="1"/>
          <p:nvPr/>
        </p:nvSpPr>
        <p:spPr>
          <a:xfrm>
            <a:off x="16357926" y="563150"/>
            <a:ext cx="1155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460" name="Google Shape;460;p25"/>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461" name="Google Shape;461;p25"/>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462" name="Google Shape;462;p25"/>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463" name="Google Shape;463;p25"/>
          <p:cNvSpPr txBox="1"/>
          <p:nvPr/>
        </p:nvSpPr>
        <p:spPr>
          <a:xfrm>
            <a:off x="1028700" y="2117614"/>
            <a:ext cx="10231958"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Corporate strategies</a:t>
            </a:r>
            <a:endParaRPr/>
          </a:p>
        </p:txBody>
      </p:sp>
      <p:sp>
        <p:nvSpPr>
          <p:cNvPr id="464" name="Google Shape;464;p25"/>
          <p:cNvSpPr txBox="1"/>
          <p:nvPr/>
        </p:nvSpPr>
        <p:spPr>
          <a:xfrm>
            <a:off x="1239350" y="8040650"/>
            <a:ext cx="327740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65" name="Google Shape;465;p25"/>
          <p:cNvSpPr txBox="1"/>
          <p:nvPr/>
        </p:nvSpPr>
        <p:spPr>
          <a:xfrm>
            <a:off x="7263163" y="8040650"/>
            <a:ext cx="327740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66" name="Google Shape;466;p25"/>
          <p:cNvSpPr txBox="1"/>
          <p:nvPr/>
        </p:nvSpPr>
        <p:spPr>
          <a:xfrm>
            <a:off x="12927330" y="8004455"/>
            <a:ext cx="3277401" cy="727710"/>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Elaborate on what you want to discuss. </a:t>
            </a:r>
            <a:endParaRPr/>
          </a:p>
        </p:txBody>
      </p:sp>
      <p:sp>
        <p:nvSpPr>
          <p:cNvPr id="467" name="Google Shape;467;p25"/>
          <p:cNvSpPr txBox="1"/>
          <p:nvPr/>
        </p:nvSpPr>
        <p:spPr>
          <a:xfrm>
            <a:off x="1239350" y="7294048"/>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468" name="Google Shape;468;p25"/>
          <p:cNvSpPr txBox="1"/>
          <p:nvPr/>
        </p:nvSpPr>
        <p:spPr>
          <a:xfrm>
            <a:off x="7263163" y="7294048"/>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469" name="Google Shape;469;p25"/>
          <p:cNvSpPr txBox="1"/>
          <p:nvPr/>
        </p:nvSpPr>
        <p:spPr>
          <a:xfrm>
            <a:off x="12927330" y="7294048"/>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pic>
        <p:nvPicPr>
          <p:cNvPr id="470" name="Google Shape;470;p25"/>
          <p:cNvPicPr preferRelativeResize="0"/>
          <p:nvPr/>
        </p:nvPicPr>
        <p:blipFill>
          <a:blip r:embed="rId8">
            <a:alphaModFix/>
          </a:blip>
          <a:stretch>
            <a:fillRect/>
          </a:stretch>
        </p:blipFill>
        <p:spPr>
          <a:xfrm>
            <a:off x="14257962" y="4151675"/>
            <a:ext cx="1708802" cy="17030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4" name="Shape 474"/>
        <p:cNvGrpSpPr/>
        <p:nvPr/>
      </p:nvGrpSpPr>
      <p:grpSpPr>
        <a:xfrm>
          <a:off x="0" y="0"/>
          <a:ext cx="0" cy="0"/>
          <a:chOff x="0" y="0"/>
          <a:chExt cx="0" cy="0"/>
        </a:xfrm>
      </p:grpSpPr>
      <p:pic>
        <p:nvPicPr>
          <p:cNvPr id="475" name="Google Shape;475;p26"/>
          <p:cNvPicPr preferRelativeResize="0"/>
          <p:nvPr/>
        </p:nvPicPr>
        <p:blipFill>
          <a:blip r:embed="rId3">
            <a:alphaModFix/>
          </a:blip>
          <a:stretch>
            <a:fillRect/>
          </a:stretch>
        </p:blipFill>
        <p:spPr>
          <a:xfrm>
            <a:off x="0" y="0"/>
            <a:ext cx="18288000" cy="10287000"/>
          </a:xfrm>
          <a:prstGeom prst="rect">
            <a:avLst/>
          </a:prstGeom>
          <a:noFill/>
          <a:ln>
            <a:noFill/>
          </a:ln>
        </p:spPr>
      </p:pic>
      <p:grpSp>
        <p:nvGrpSpPr>
          <p:cNvPr id="476" name="Google Shape;476;p26"/>
          <p:cNvGrpSpPr/>
          <p:nvPr/>
        </p:nvGrpSpPr>
        <p:grpSpPr>
          <a:xfrm rot="5400000">
            <a:off x="7651397" y="-8501896"/>
            <a:ext cx="3093702" cy="18396496"/>
            <a:chOff x="0" y="-28575"/>
            <a:chExt cx="814802" cy="4845168"/>
          </a:xfrm>
        </p:grpSpPr>
        <p:sp>
          <p:nvSpPr>
            <p:cNvPr id="477" name="Google Shape;477;p26"/>
            <p:cNvSpPr/>
            <p:nvPr/>
          </p:nvSpPr>
          <p:spPr>
            <a:xfrm>
              <a:off x="0" y="0"/>
              <a:ext cx="814802" cy="4816592"/>
            </a:xfrm>
            <a:custGeom>
              <a:rect b="b" l="l" r="r" t="t"/>
              <a:pathLst>
                <a:path extrusionOk="0" h="4816592" w="814802">
                  <a:moveTo>
                    <a:pt x="127626" y="0"/>
                  </a:moveTo>
                  <a:lnTo>
                    <a:pt x="687176" y="0"/>
                  </a:lnTo>
                  <a:cubicBezTo>
                    <a:pt x="721024" y="0"/>
                    <a:pt x="753487" y="13446"/>
                    <a:pt x="777421" y="37381"/>
                  </a:cubicBezTo>
                  <a:cubicBezTo>
                    <a:pt x="801356" y="61315"/>
                    <a:pt x="814802" y="93778"/>
                    <a:pt x="814802" y="127626"/>
                  </a:cubicBezTo>
                  <a:lnTo>
                    <a:pt x="814802" y="4688966"/>
                  </a:lnTo>
                  <a:cubicBezTo>
                    <a:pt x="814802" y="4722815"/>
                    <a:pt x="801356" y="4755277"/>
                    <a:pt x="777421" y="4779211"/>
                  </a:cubicBezTo>
                  <a:cubicBezTo>
                    <a:pt x="753487" y="4803146"/>
                    <a:pt x="721024" y="4816592"/>
                    <a:pt x="687176" y="4816592"/>
                  </a:cubicBezTo>
                  <a:lnTo>
                    <a:pt x="127626" y="4816592"/>
                  </a:lnTo>
                  <a:cubicBezTo>
                    <a:pt x="57140" y="4816592"/>
                    <a:pt x="0" y="4759452"/>
                    <a:pt x="0" y="4688966"/>
                  </a:cubicBezTo>
                  <a:lnTo>
                    <a:pt x="0" y="127626"/>
                  </a:lnTo>
                  <a:cubicBezTo>
                    <a:pt x="0" y="93778"/>
                    <a:pt x="13446" y="61315"/>
                    <a:pt x="37381" y="37381"/>
                  </a:cubicBezTo>
                  <a:cubicBezTo>
                    <a:pt x="61315" y="13446"/>
                    <a:pt x="93778" y="0"/>
                    <a:pt x="127626"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26"/>
            <p:cNvSpPr txBox="1"/>
            <p:nvPr/>
          </p:nvSpPr>
          <p:spPr>
            <a:xfrm>
              <a:off x="0" y="-28575"/>
              <a:ext cx="814802" cy="484516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479" name="Google Shape;479;p26"/>
          <p:cNvSpPr txBox="1"/>
          <p:nvPr/>
        </p:nvSpPr>
        <p:spPr>
          <a:xfrm>
            <a:off x="402323" y="630518"/>
            <a:ext cx="17483354" cy="92971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FFFFFF"/>
                </a:solidFill>
                <a:latin typeface="Russo One"/>
                <a:ea typeface="Russo One"/>
                <a:cs typeface="Russo One"/>
                <a:sym typeface="Russo One"/>
              </a:rPr>
              <a:t>A picture is worth a thousand words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pic>
        <p:nvPicPr>
          <p:cNvPr id="484" name="Google Shape;484;p27"/>
          <p:cNvPicPr preferRelativeResize="0"/>
          <p:nvPr/>
        </p:nvPicPr>
        <p:blipFill>
          <a:blip r:embed="rId3">
            <a:alphaModFix/>
          </a:blip>
          <a:stretch>
            <a:fillRect/>
          </a:stretch>
        </p:blipFill>
        <p:spPr>
          <a:xfrm>
            <a:off x="15188550" y="5358678"/>
            <a:ext cx="8483351" cy="8068623"/>
          </a:xfrm>
          <a:prstGeom prst="rect">
            <a:avLst/>
          </a:prstGeom>
          <a:noFill/>
          <a:ln>
            <a:noFill/>
          </a:ln>
        </p:spPr>
      </p:pic>
      <p:pic>
        <p:nvPicPr>
          <p:cNvPr id="485" name="Google Shape;485;p27"/>
          <p:cNvPicPr preferRelativeResize="0"/>
          <p:nvPr/>
        </p:nvPicPr>
        <p:blipFill>
          <a:blip r:embed="rId4">
            <a:alphaModFix/>
          </a:blip>
          <a:stretch>
            <a:fillRect/>
          </a:stretch>
        </p:blipFill>
        <p:spPr>
          <a:xfrm>
            <a:off x="-13" y="1312386"/>
            <a:ext cx="10090324" cy="8974615"/>
          </a:xfrm>
          <a:prstGeom prst="rect">
            <a:avLst/>
          </a:prstGeom>
          <a:noFill/>
          <a:ln>
            <a:noFill/>
          </a:ln>
        </p:spPr>
      </p:pic>
      <p:pic>
        <p:nvPicPr>
          <p:cNvPr id="486" name="Google Shape;486;p27"/>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487" name="Google Shape;487;p27"/>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sp>
        <p:nvSpPr>
          <p:cNvPr id="488" name="Google Shape;488;p27"/>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489" name="Google Shape;489;p27"/>
          <p:cNvSpPr txBox="1"/>
          <p:nvPr/>
        </p:nvSpPr>
        <p:spPr>
          <a:xfrm>
            <a:off x="16357925" y="563150"/>
            <a:ext cx="1042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490" name="Google Shape;490;p27"/>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491" name="Google Shape;491;p27"/>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492" name="Google Shape;492;p27"/>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493" name="Google Shape;493;p27"/>
          <p:cNvSpPr txBox="1"/>
          <p:nvPr/>
        </p:nvSpPr>
        <p:spPr>
          <a:xfrm>
            <a:off x="9790800" y="3103368"/>
            <a:ext cx="7752600" cy="3231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Write an original statement or inspiring quote</a:t>
            </a:r>
            <a:endParaRPr/>
          </a:p>
        </p:txBody>
      </p:sp>
      <p:sp>
        <p:nvSpPr>
          <p:cNvPr id="494" name="Google Shape;494;p27"/>
          <p:cNvSpPr txBox="1"/>
          <p:nvPr/>
        </p:nvSpPr>
        <p:spPr>
          <a:xfrm>
            <a:off x="9790800" y="6503547"/>
            <a:ext cx="6593672" cy="356235"/>
          </a:xfrm>
          <a:prstGeom prst="rect">
            <a:avLst/>
          </a:prstGeom>
          <a:noFill/>
          <a:ln>
            <a:noFill/>
          </a:ln>
        </p:spPr>
        <p:txBody>
          <a:bodyPr anchorCtr="0" anchor="t" bIns="0" lIns="0" spcFirstLastPara="1" rIns="0" wrap="square" tIns="0">
            <a:spAutoFit/>
          </a:bodyPr>
          <a:lstStyle/>
          <a:p>
            <a:pPr indent="0" lvl="0" marL="0" marR="0" rtl="0" algn="l">
              <a:lnSpc>
                <a:spcPct val="140000"/>
              </a:lnSpc>
              <a:spcBef>
                <a:spcPts val="0"/>
              </a:spcBef>
              <a:spcAft>
                <a:spcPts val="0"/>
              </a:spcAft>
              <a:buNone/>
            </a:pPr>
            <a:r>
              <a:rPr b="0" i="0" lang="en-US" sz="2100" u="none" cap="none" strike="noStrike">
                <a:solidFill>
                  <a:srgbClr val="000000"/>
                </a:solidFill>
                <a:latin typeface="Open Sans"/>
                <a:ea typeface="Open Sans"/>
                <a:cs typeface="Open Sans"/>
                <a:sym typeface="Open Sans"/>
              </a:rPr>
              <a:t>— Include a credit, citation, or supporting message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pic>
        <p:nvPicPr>
          <p:cNvPr id="499" name="Google Shape;499;p28"/>
          <p:cNvPicPr preferRelativeResize="0"/>
          <p:nvPr/>
        </p:nvPicPr>
        <p:blipFill>
          <a:blip r:embed="rId3">
            <a:alphaModFix/>
          </a:blip>
          <a:stretch>
            <a:fillRect/>
          </a:stretch>
        </p:blipFill>
        <p:spPr>
          <a:xfrm>
            <a:off x="4260775" y="-3402775"/>
            <a:ext cx="26150651" cy="26150651"/>
          </a:xfrm>
          <a:prstGeom prst="rect">
            <a:avLst/>
          </a:prstGeom>
          <a:noFill/>
          <a:ln>
            <a:noFill/>
          </a:ln>
        </p:spPr>
      </p:pic>
      <p:pic>
        <p:nvPicPr>
          <p:cNvPr id="500" name="Google Shape;500;p28"/>
          <p:cNvPicPr preferRelativeResize="0"/>
          <p:nvPr/>
        </p:nvPicPr>
        <p:blipFill>
          <a:blip r:embed="rId4">
            <a:alphaModFix/>
          </a:blip>
          <a:stretch>
            <a:fillRect/>
          </a:stretch>
        </p:blipFill>
        <p:spPr>
          <a:xfrm>
            <a:off x="7914975" y="1256934"/>
            <a:ext cx="9365426" cy="9030068"/>
          </a:xfrm>
          <a:prstGeom prst="rect">
            <a:avLst/>
          </a:prstGeom>
          <a:noFill/>
          <a:ln>
            <a:noFill/>
          </a:ln>
        </p:spPr>
      </p:pic>
      <p:pic>
        <p:nvPicPr>
          <p:cNvPr id="501" name="Google Shape;501;p28"/>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502" name="Google Shape;502;p28"/>
          <p:cNvSpPr/>
          <p:nvPr/>
        </p:nvSpPr>
        <p:spPr>
          <a:xfrm>
            <a:off x="1308879" y="4425913"/>
            <a:ext cx="210121" cy="300173"/>
          </a:xfrm>
          <a:custGeom>
            <a:rect b="b" l="l" r="r" t="t"/>
            <a:pathLst>
              <a:path extrusionOk="0" h="300173" w="210121">
                <a:moveTo>
                  <a:pt x="0" y="0"/>
                </a:moveTo>
                <a:lnTo>
                  <a:pt x="210121" y="0"/>
                </a:lnTo>
                <a:lnTo>
                  <a:pt x="210121" y="300173"/>
                </a:lnTo>
                <a:lnTo>
                  <a:pt x="0" y="300173"/>
                </a:lnTo>
                <a:lnTo>
                  <a:pt x="0" y="0"/>
                </a:lnTo>
                <a:close/>
              </a:path>
            </a:pathLst>
          </a:custGeom>
          <a:blipFill rotWithShape="1">
            <a:blip r:embed="rId6">
              <a:alphaModFix/>
            </a:blip>
            <a:stretch>
              <a:fillRect b="0" l="0" r="0" t="0"/>
            </a:stretch>
          </a:blipFill>
          <a:ln>
            <a:noFill/>
          </a:ln>
        </p:spPr>
      </p:sp>
      <p:sp>
        <p:nvSpPr>
          <p:cNvPr id="503" name="Google Shape;503;p28"/>
          <p:cNvSpPr/>
          <p:nvPr/>
        </p:nvSpPr>
        <p:spPr>
          <a:xfrm>
            <a:off x="1282256" y="5377480"/>
            <a:ext cx="263367" cy="263367"/>
          </a:xfrm>
          <a:custGeom>
            <a:rect b="b" l="l" r="r" t="t"/>
            <a:pathLst>
              <a:path extrusionOk="0" h="263367" w="263367">
                <a:moveTo>
                  <a:pt x="0" y="0"/>
                </a:moveTo>
                <a:lnTo>
                  <a:pt x="263367" y="0"/>
                </a:lnTo>
                <a:lnTo>
                  <a:pt x="263367" y="263367"/>
                </a:lnTo>
                <a:lnTo>
                  <a:pt x="0" y="263367"/>
                </a:lnTo>
                <a:lnTo>
                  <a:pt x="0" y="0"/>
                </a:lnTo>
                <a:close/>
              </a:path>
            </a:pathLst>
          </a:custGeom>
          <a:blipFill rotWithShape="1">
            <a:blip r:embed="rId7">
              <a:alphaModFix/>
            </a:blip>
            <a:stretch>
              <a:fillRect b="0" l="0" r="0" t="0"/>
            </a:stretch>
          </a:blipFill>
          <a:ln>
            <a:noFill/>
          </a:ln>
        </p:spPr>
      </p:sp>
      <p:sp>
        <p:nvSpPr>
          <p:cNvPr id="504" name="Google Shape;504;p28"/>
          <p:cNvSpPr/>
          <p:nvPr/>
        </p:nvSpPr>
        <p:spPr>
          <a:xfrm>
            <a:off x="1290875" y="6327474"/>
            <a:ext cx="246129" cy="169214"/>
          </a:xfrm>
          <a:custGeom>
            <a:rect b="b" l="l" r="r" t="t"/>
            <a:pathLst>
              <a:path extrusionOk="0" h="169214" w="246129">
                <a:moveTo>
                  <a:pt x="0" y="0"/>
                </a:moveTo>
                <a:lnTo>
                  <a:pt x="246129" y="0"/>
                </a:lnTo>
                <a:lnTo>
                  <a:pt x="246129" y="169214"/>
                </a:lnTo>
                <a:lnTo>
                  <a:pt x="0" y="169214"/>
                </a:lnTo>
                <a:lnTo>
                  <a:pt x="0" y="0"/>
                </a:lnTo>
                <a:close/>
              </a:path>
            </a:pathLst>
          </a:custGeom>
          <a:blipFill rotWithShape="1">
            <a:blip r:embed="rId8">
              <a:alphaModFix/>
            </a:blip>
            <a:stretch>
              <a:fillRect b="0" l="0" r="0" t="0"/>
            </a:stretch>
          </a:blipFill>
          <a:ln>
            <a:noFill/>
          </a:ln>
        </p:spPr>
      </p:sp>
      <p:sp>
        <p:nvSpPr>
          <p:cNvPr id="505" name="Google Shape;505;p28"/>
          <p:cNvSpPr/>
          <p:nvPr/>
        </p:nvSpPr>
        <p:spPr>
          <a:xfrm>
            <a:off x="1277422" y="8071154"/>
            <a:ext cx="273035" cy="273035"/>
          </a:xfrm>
          <a:custGeom>
            <a:rect b="b" l="l" r="r" t="t"/>
            <a:pathLst>
              <a:path extrusionOk="0" h="273035" w="273035">
                <a:moveTo>
                  <a:pt x="0" y="0"/>
                </a:moveTo>
                <a:lnTo>
                  <a:pt x="273035" y="0"/>
                </a:lnTo>
                <a:lnTo>
                  <a:pt x="273035" y="273035"/>
                </a:lnTo>
                <a:lnTo>
                  <a:pt x="0" y="273035"/>
                </a:lnTo>
                <a:lnTo>
                  <a:pt x="0" y="0"/>
                </a:lnTo>
                <a:close/>
              </a:path>
            </a:pathLst>
          </a:custGeom>
          <a:blipFill rotWithShape="1">
            <a:blip r:embed="rId9">
              <a:alphaModFix/>
            </a:blip>
            <a:stretch>
              <a:fillRect b="0" l="0" r="0" t="0"/>
            </a:stretch>
          </a:blipFill>
          <a:ln>
            <a:noFill/>
          </a:ln>
        </p:spPr>
      </p:sp>
      <p:sp>
        <p:nvSpPr>
          <p:cNvPr id="506" name="Google Shape;506;p28"/>
          <p:cNvSpPr/>
          <p:nvPr/>
        </p:nvSpPr>
        <p:spPr>
          <a:xfrm>
            <a:off x="1259565" y="7164432"/>
            <a:ext cx="308750" cy="277875"/>
          </a:xfrm>
          <a:custGeom>
            <a:rect b="b" l="l" r="r" t="t"/>
            <a:pathLst>
              <a:path extrusionOk="0" h="277875" w="308750">
                <a:moveTo>
                  <a:pt x="0" y="0"/>
                </a:moveTo>
                <a:lnTo>
                  <a:pt x="308750" y="0"/>
                </a:lnTo>
                <a:lnTo>
                  <a:pt x="308750" y="277875"/>
                </a:lnTo>
                <a:lnTo>
                  <a:pt x="0" y="277875"/>
                </a:lnTo>
                <a:lnTo>
                  <a:pt x="0" y="0"/>
                </a:lnTo>
                <a:close/>
              </a:path>
            </a:pathLst>
          </a:custGeom>
          <a:blipFill rotWithShape="1">
            <a:blip r:embed="rId10">
              <a:alphaModFix/>
            </a:blip>
            <a:stretch>
              <a:fillRect b="0" l="0" r="0" t="0"/>
            </a:stretch>
          </a:blipFill>
          <a:ln>
            <a:noFill/>
          </a:ln>
        </p:spPr>
      </p:sp>
      <p:sp>
        <p:nvSpPr>
          <p:cNvPr id="507" name="Google Shape;507;p28"/>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11">
              <a:alphaModFix/>
            </a:blip>
            <a:stretch>
              <a:fillRect b="0" l="0" r="0" t="0"/>
            </a:stretch>
          </a:blipFill>
          <a:ln>
            <a:noFill/>
          </a:ln>
        </p:spPr>
      </p:sp>
      <p:sp>
        <p:nvSpPr>
          <p:cNvPr id="508" name="Google Shape;508;p28"/>
          <p:cNvSpPr txBox="1"/>
          <p:nvPr/>
        </p:nvSpPr>
        <p:spPr>
          <a:xfrm>
            <a:off x="1259565" y="2765763"/>
            <a:ext cx="5562600"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Contact Us</a:t>
            </a:r>
            <a:endParaRPr/>
          </a:p>
        </p:txBody>
      </p:sp>
      <p:sp>
        <p:nvSpPr>
          <p:cNvPr id="509" name="Google Shape;509;p28"/>
          <p:cNvSpPr txBox="1"/>
          <p:nvPr/>
        </p:nvSpPr>
        <p:spPr>
          <a:xfrm>
            <a:off x="1946998" y="4394707"/>
            <a:ext cx="5801458"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 Anywhere St., Any City,ST 12345</a:t>
            </a:r>
            <a:endParaRPr/>
          </a:p>
        </p:txBody>
      </p:sp>
      <p:sp>
        <p:nvSpPr>
          <p:cNvPr id="510" name="Google Shape;510;p28"/>
          <p:cNvSpPr txBox="1"/>
          <p:nvPr/>
        </p:nvSpPr>
        <p:spPr>
          <a:xfrm>
            <a:off x="1946998" y="5320330"/>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123-456-7890</a:t>
            </a:r>
            <a:endParaRPr/>
          </a:p>
        </p:txBody>
      </p:sp>
      <p:sp>
        <p:nvSpPr>
          <p:cNvPr id="511" name="Google Shape;511;p28"/>
          <p:cNvSpPr txBox="1"/>
          <p:nvPr/>
        </p:nvSpPr>
        <p:spPr>
          <a:xfrm>
            <a:off x="1946998" y="6208889"/>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hello@reallygreatsite.com</a:t>
            </a:r>
            <a:endParaRPr/>
          </a:p>
        </p:txBody>
      </p:sp>
      <p:sp>
        <p:nvSpPr>
          <p:cNvPr id="512" name="Google Shape;512;p28"/>
          <p:cNvSpPr txBox="1"/>
          <p:nvPr/>
        </p:nvSpPr>
        <p:spPr>
          <a:xfrm>
            <a:off x="1946998" y="7990535"/>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reallygreatsite.com</a:t>
            </a:r>
            <a:endParaRPr/>
          </a:p>
        </p:txBody>
      </p:sp>
      <p:sp>
        <p:nvSpPr>
          <p:cNvPr id="513" name="Google Shape;513;p28"/>
          <p:cNvSpPr txBox="1"/>
          <p:nvPr/>
        </p:nvSpPr>
        <p:spPr>
          <a:xfrm>
            <a:off x="1946998" y="7086233"/>
            <a:ext cx="4892954"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@reallygreatsite</a:t>
            </a:r>
            <a:endParaRPr/>
          </a:p>
        </p:txBody>
      </p:sp>
      <p:sp>
        <p:nvSpPr>
          <p:cNvPr id="514" name="Google Shape;514;p28"/>
          <p:cNvSpPr txBox="1"/>
          <p:nvPr/>
        </p:nvSpPr>
        <p:spPr>
          <a:xfrm>
            <a:off x="13994298"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515" name="Google Shape;515;p28"/>
          <p:cNvSpPr txBox="1"/>
          <p:nvPr/>
        </p:nvSpPr>
        <p:spPr>
          <a:xfrm>
            <a:off x="16357926" y="563150"/>
            <a:ext cx="1139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516" name="Google Shape;516;p28"/>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517" name="Google Shape;517;p28"/>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518" name="Google Shape;518;p28"/>
          <p:cNvSpPr txBox="1"/>
          <p:nvPr/>
        </p:nvSpPr>
        <p:spPr>
          <a:xfrm>
            <a:off x="1879303"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2" name="Shape 522"/>
        <p:cNvGrpSpPr/>
        <p:nvPr/>
      </p:nvGrpSpPr>
      <p:grpSpPr>
        <a:xfrm>
          <a:off x="0" y="0"/>
          <a:ext cx="0" cy="0"/>
          <a:chOff x="0" y="0"/>
          <a:chExt cx="0" cy="0"/>
        </a:xfrm>
      </p:grpSpPr>
      <p:pic>
        <p:nvPicPr>
          <p:cNvPr id="523" name="Google Shape;523;p29"/>
          <p:cNvPicPr preferRelativeResize="0"/>
          <p:nvPr/>
        </p:nvPicPr>
        <p:blipFill>
          <a:blip r:embed="rId3">
            <a:alphaModFix/>
          </a:blip>
          <a:stretch>
            <a:fillRect/>
          </a:stretch>
        </p:blipFill>
        <p:spPr>
          <a:xfrm>
            <a:off x="8182475" y="669144"/>
            <a:ext cx="9010925" cy="9016981"/>
          </a:xfrm>
          <a:prstGeom prst="rect">
            <a:avLst/>
          </a:prstGeom>
          <a:noFill/>
          <a:ln>
            <a:noFill/>
          </a:ln>
        </p:spPr>
      </p:pic>
      <p:sp>
        <p:nvSpPr>
          <p:cNvPr id="524" name="Google Shape;524;p29"/>
          <p:cNvSpPr txBox="1"/>
          <p:nvPr/>
        </p:nvSpPr>
        <p:spPr>
          <a:xfrm>
            <a:off x="1028700" y="908626"/>
            <a:ext cx="5059131" cy="1816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Resource </a:t>
            </a:r>
            <a:endParaRPr/>
          </a:p>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Page</a:t>
            </a:r>
            <a:endParaRPr/>
          </a:p>
        </p:txBody>
      </p:sp>
      <p:sp>
        <p:nvSpPr>
          <p:cNvPr id="525" name="Google Shape;525;p29"/>
          <p:cNvSpPr txBox="1"/>
          <p:nvPr/>
        </p:nvSpPr>
        <p:spPr>
          <a:xfrm>
            <a:off x="1028700" y="341185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Use these design resources in your Canva Presentation.</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You can find these fonts online too. Happy designing!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Don't forget to delete this page before presenting. </a:t>
            </a:r>
            <a:endParaRPr/>
          </a:p>
        </p:txBody>
      </p:sp>
      <p:sp>
        <p:nvSpPr>
          <p:cNvPr id="526" name="Google Shape;526;p29"/>
          <p:cNvSpPr txBox="1"/>
          <p:nvPr/>
        </p:nvSpPr>
        <p:spPr>
          <a:xfrm>
            <a:off x="1028700" y="4704016"/>
            <a:ext cx="4676700" cy="7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327" u="none" cap="none" strike="noStrike">
                <a:solidFill>
                  <a:srgbClr val="000000"/>
                </a:solidFill>
                <a:latin typeface="Arial"/>
                <a:ea typeface="Arial"/>
                <a:cs typeface="Arial"/>
                <a:sym typeface="Arial"/>
              </a:rPr>
              <a:t>This presentation template uses the following free fonts:</a:t>
            </a:r>
            <a:endParaRPr/>
          </a:p>
        </p:txBody>
      </p:sp>
      <p:sp>
        <p:nvSpPr>
          <p:cNvPr id="527" name="Google Shape;527;p29"/>
          <p:cNvSpPr txBox="1"/>
          <p:nvPr/>
        </p:nvSpPr>
        <p:spPr>
          <a:xfrm>
            <a:off x="1028700" y="5955744"/>
            <a:ext cx="5059200" cy="767400"/>
          </a:xfrm>
          <a:prstGeom prst="rect">
            <a:avLst/>
          </a:prstGeom>
          <a:noFill/>
          <a:ln>
            <a:noFill/>
          </a:ln>
        </p:spPr>
        <p:txBody>
          <a:bodyPr anchorCtr="0" anchor="t" bIns="0" lIns="0" spcFirstLastPara="1" rIns="0" wrap="square" tIns="0">
            <a:spAutoFit/>
          </a:bodyPr>
          <a:lstStyle/>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Titles: Russo One</a:t>
            </a:r>
            <a:endParaRPr/>
          </a:p>
          <a:p>
            <a:pPr indent="-179433" lvl="1" marL="358866"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Headers: Russo One</a:t>
            </a:r>
            <a:endParaRPr/>
          </a:p>
          <a:p>
            <a:pPr indent="-179433" lvl="1" marL="358867" marR="0" rtl="0" algn="l">
              <a:lnSpc>
                <a:spcPct val="100000"/>
              </a:lnSpc>
              <a:spcBef>
                <a:spcPts val="0"/>
              </a:spcBef>
              <a:spcAft>
                <a:spcPts val="0"/>
              </a:spcAft>
              <a:buClr>
                <a:srgbClr val="000000"/>
              </a:buClr>
              <a:buSzPts val="1662"/>
              <a:buFont typeface="Arial"/>
              <a:buAutoNum type="arabicPeriod"/>
            </a:pPr>
            <a:r>
              <a:rPr b="0" i="0" lang="en-US" sz="1662" u="none" cap="none" strike="noStrike">
                <a:solidFill>
                  <a:srgbClr val="000000"/>
                </a:solidFill>
                <a:latin typeface="Arial"/>
                <a:ea typeface="Arial"/>
                <a:cs typeface="Arial"/>
                <a:sym typeface="Arial"/>
              </a:rPr>
              <a:t>Body Copy: Open Sans</a:t>
            </a:r>
            <a:endParaRPr/>
          </a:p>
        </p:txBody>
      </p:sp>
      <p:sp>
        <p:nvSpPr>
          <p:cNvPr id="528" name="Google Shape;528;p29"/>
          <p:cNvSpPr/>
          <p:nvPr/>
        </p:nvSpPr>
        <p:spPr>
          <a:xfrm>
            <a:off x="9818911" y="847539"/>
            <a:ext cx="146706" cy="146706"/>
          </a:xfrm>
          <a:custGeom>
            <a:rect b="b" l="l" r="r" t="t"/>
            <a:pathLst>
              <a:path extrusionOk="0" h="146706" w="146706">
                <a:moveTo>
                  <a:pt x="0" y="0"/>
                </a:moveTo>
                <a:lnTo>
                  <a:pt x="146706" y="0"/>
                </a:lnTo>
                <a:lnTo>
                  <a:pt x="146706" y="146706"/>
                </a:lnTo>
                <a:lnTo>
                  <a:pt x="0" y="146706"/>
                </a:lnTo>
                <a:lnTo>
                  <a:pt x="0" y="0"/>
                </a:lnTo>
                <a:close/>
              </a:path>
            </a:pathLst>
          </a:custGeom>
          <a:blipFill rotWithShape="1">
            <a:blip r:embed="rId4">
              <a:alphaModFix/>
            </a:blip>
            <a:stretch>
              <a:fillRect b="0" l="0" r="0" t="0"/>
            </a:stretch>
          </a:blipFill>
          <a:ln>
            <a:noFill/>
          </a:ln>
        </p:spPr>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 name="Shape 129"/>
        <p:cNvGrpSpPr/>
        <p:nvPr/>
      </p:nvGrpSpPr>
      <p:grpSpPr>
        <a:xfrm>
          <a:off x="0" y="0"/>
          <a:ext cx="0" cy="0"/>
          <a:chOff x="0" y="0"/>
          <a:chExt cx="0" cy="0"/>
        </a:xfrm>
      </p:grpSpPr>
      <p:pic>
        <p:nvPicPr>
          <p:cNvPr id="130" name="Google Shape;130;p12"/>
          <p:cNvPicPr preferRelativeResize="0"/>
          <p:nvPr/>
        </p:nvPicPr>
        <p:blipFill>
          <a:blip r:embed="rId3">
            <a:alphaModFix/>
          </a:blip>
          <a:stretch>
            <a:fillRect/>
          </a:stretch>
        </p:blipFill>
        <p:spPr>
          <a:xfrm>
            <a:off x="-6341225" y="-4409075"/>
            <a:ext cx="10068601" cy="9767751"/>
          </a:xfrm>
          <a:prstGeom prst="rect">
            <a:avLst/>
          </a:prstGeom>
          <a:noFill/>
          <a:ln>
            <a:noFill/>
          </a:ln>
        </p:spPr>
      </p:pic>
      <p:pic>
        <p:nvPicPr>
          <p:cNvPr id="131" name="Google Shape;131;p12"/>
          <p:cNvPicPr preferRelativeResize="0"/>
          <p:nvPr/>
        </p:nvPicPr>
        <p:blipFill>
          <a:blip r:embed="rId4">
            <a:alphaModFix/>
          </a:blip>
          <a:stretch>
            <a:fillRect/>
          </a:stretch>
        </p:blipFill>
        <p:spPr>
          <a:xfrm>
            <a:off x="14130525" y="1807003"/>
            <a:ext cx="4697900" cy="3660961"/>
          </a:xfrm>
          <a:prstGeom prst="rect">
            <a:avLst/>
          </a:prstGeom>
          <a:noFill/>
          <a:ln>
            <a:noFill/>
          </a:ln>
        </p:spPr>
      </p:pic>
      <p:sp>
        <p:nvSpPr>
          <p:cNvPr id="132" name="Google Shape;132;p12"/>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5">
              <a:alphaModFix/>
            </a:blip>
            <a:stretch>
              <a:fillRect b="0" l="0" r="0" t="0"/>
            </a:stretch>
          </a:blipFill>
          <a:ln>
            <a:noFill/>
          </a:ln>
        </p:spPr>
      </p:sp>
      <p:grpSp>
        <p:nvGrpSpPr>
          <p:cNvPr id="133" name="Google Shape;133;p12"/>
          <p:cNvGrpSpPr/>
          <p:nvPr/>
        </p:nvGrpSpPr>
        <p:grpSpPr>
          <a:xfrm>
            <a:off x="1028700" y="3813891"/>
            <a:ext cx="2975843" cy="2476124"/>
            <a:chOff x="0" y="-28575"/>
            <a:chExt cx="783761" cy="652148"/>
          </a:xfrm>
        </p:grpSpPr>
        <p:sp>
          <p:nvSpPr>
            <p:cNvPr id="134" name="Google Shape;134;p12"/>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12"/>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6" name="Google Shape;136;p12"/>
          <p:cNvGrpSpPr/>
          <p:nvPr/>
        </p:nvGrpSpPr>
        <p:grpSpPr>
          <a:xfrm>
            <a:off x="7076563" y="3813891"/>
            <a:ext cx="2975843" cy="2476124"/>
            <a:chOff x="0" y="-28575"/>
            <a:chExt cx="783761" cy="652148"/>
          </a:xfrm>
        </p:grpSpPr>
        <p:sp>
          <p:nvSpPr>
            <p:cNvPr id="137" name="Google Shape;137;p12"/>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2"/>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39" name="Google Shape;139;p12"/>
          <p:cNvGrpSpPr/>
          <p:nvPr/>
        </p:nvGrpSpPr>
        <p:grpSpPr>
          <a:xfrm>
            <a:off x="13124425" y="3813891"/>
            <a:ext cx="2975843" cy="2476124"/>
            <a:chOff x="0" y="-28575"/>
            <a:chExt cx="783761" cy="652148"/>
          </a:xfrm>
        </p:grpSpPr>
        <p:sp>
          <p:nvSpPr>
            <p:cNvPr id="140" name="Google Shape;140;p12"/>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12"/>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42" name="Google Shape;142;p12"/>
          <p:cNvSpPr txBox="1"/>
          <p:nvPr/>
        </p:nvSpPr>
        <p:spPr>
          <a:xfrm>
            <a:off x="7644589" y="4363408"/>
            <a:ext cx="1778100" cy="169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20" u="none" cap="none" strike="noStrike">
                <a:solidFill>
                  <a:srgbClr val="FFFFFF"/>
                </a:solidFill>
                <a:latin typeface="Russo One"/>
                <a:ea typeface="Russo One"/>
                <a:cs typeface="Russo One"/>
                <a:sym typeface="Russo One"/>
              </a:rPr>
              <a:t>02</a:t>
            </a:r>
            <a:endParaRPr/>
          </a:p>
        </p:txBody>
      </p:sp>
      <p:sp>
        <p:nvSpPr>
          <p:cNvPr id="143" name="Google Shape;143;p12"/>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144" name="Google Shape;144;p12"/>
          <p:cNvSpPr txBox="1"/>
          <p:nvPr/>
        </p:nvSpPr>
        <p:spPr>
          <a:xfrm>
            <a:off x="16357926" y="563150"/>
            <a:ext cx="10842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145" name="Google Shape;145;p12"/>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146" name="Google Shape;146;p12"/>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147" name="Google Shape;147;p12"/>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148" name="Google Shape;148;p12"/>
          <p:cNvSpPr txBox="1"/>
          <p:nvPr/>
        </p:nvSpPr>
        <p:spPr>
          <a:xfrm>
            <a:off x="6890067" y="7114377"/>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Our Projects</a:t>
            </a:r>
            <a:endParaRPr/>
          </a:p>
        </p:txBody>
      </p:sp>
      <p:sp>
        <p:nvSpPr>
          <p:cNvPr id="149" name="Google Shape;149;p12"/>
          <p:cNvSpPr txBox="1"/>
          <p:nvPr/>
        </p:nvSpPr>
        <p:spPr>
          <a:xfrm>
            <a:off x="6932827" y="7781479"/>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50" name="Google Shape;150;p12"/>
          <p:cNvSpPr txBox="1"/>
          <p:nvPr/>
        </p:nvSpPr>
        <p:spPr>
          <a:xfrm>
            <a:off x="1071460" y="7114377"/>
            <a:ext cx="3306074"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Introduction</a:t>
            </a:r>
            <a:endParaRPr/>
          </a:p>
        </p:txBody>
      </p:sp>
      <p:sp>
        <p:nvSpPr>
          <p:cNvPr id="151" name="Google Shape;151;p12"/>
          <p:cNvSpPr txBox="1"/>
          <p:nvPr/>
        </p:nvSpPr>
        <p:spPr>
          <a:xfrm>
            <a:off x="1028700" y="7781479"/>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52" name="Google Shape;152;p12"/>
          <p:cNvSpPr txBox="1"/>
          <p:nvPr/>
        </p:nvSpPr>
        <p:spPr>
          <a:xfrm>
            <a:off x="12753501" y="7073595"/>
            <a:ext cx="3794478" cy="495300"/>
          </a:xfrm>
          <a:prstGeom prst="rect">
            <a:avLst/>
          </a:prstGeom>
          <a:noFill/>
          <a:ln>
            <a:noFill/>
          </a:ln>
        </p:spPr>
        <p:txBody>
          <a:bodyPr anchorCtr="0" anchor="t" bIns="0" lIns="0" spcFirstLastPara="1" rIns="0" wrap="square" tIns="0">
            <a:spAutoFit/>
          </a:bodyPr>
          <a:lstStyle/>
          <a:p>
            <a:pPr indent="0" lvl="0" marL="0" marR="0" rtl="0" algn="ctr">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About Us</a:t>
            </a:r>
            <a:endParaRPr/>
          </a:p>
        </p:txBody>
      </p:sp>
      <p:sp>
        <p:nvSpPr>
          <p:cNvPr id="153" name="Google Shape;153;p12"/>
          <p:cNvSpPr txBox="1"/>
          <p:nvPr/>
        </p:nvSpPr>
        <p:spPr>
          <a:xfrm>
            <a:off x="13040463" y="7740698"/>
            <a:ext cx="3306074" cy="81534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Elaborate on what you want to discuss. </a:t>
            </a:r>
            <a:endParaRPr/>
          </a:p>
        </p:txBody>
      </p:sp>
      <p:sp>
        <p:nvSpPr>
          <p:cNvPr id="154" name="Google Shape;154;p12"/>
          <p:cNvSpPr txBox="1"/>
          <p:nvPr/>
        </p:nvSpPr>
        <p:spPr>
          <a:xfrm>
            <a:off x="1028700" y="2324913"/>
            <a:ext cx="81153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Table Of Contents</a:t>
            </a:r>
            <a:endParaRPr/>
          </a:p>
        </p:txBody>
      </p:sp>
      <p:sp>
        <p:nvSpPr>
          <p:cNvPr id="155" name="Google Shape;155;p12"/>
          <p:cNvSpPr txBox="1"/>
          <p:nvPr/>
        </p:nvSpPr>
        <p:spPr>
          <a:xfrm>
            <a:off x="1700607" y="4363408"/>
            <a:ext cx="1778100" cy="169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20" u="none" cap="none" strike="noStrike">
                <a:solidFill>
                  <a:srgbClr val="FFFFFF"/>
                </a:solidFill>
                <a:latin typeface="Russo One"/>
                <a:ea typeface="Russo One"/>
                <a:cs typeface="Russo One"/>
                <a:sym typeface="Russo One"/>
              </a:rPr>
              <a:t>01</a:t>
            </a:r>
            <a:endParaRPr/>
          </a:p>
        </p:txBody>
      </p:sp>
      <p:sp>
        <p:nvSpPr>
          <p:cNvPr id="156" name="Google Shape;156;p12"/>
          <p:cNvSpPr txBox="1"/>
          <p:nvPr/>
        </p:nvSpPr>
        <p:spPr>
          <a:xfrm>
            <a:off x="13690955" y="4363408"/>
            <a:ext cx="2018100" cy="1696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11020" u="none" cap="none" strike="noStrike">
                <a:solidFill>
                  <a:srgbClr val="FFFFFF"/>
                </a:solidFill>
                <a:latin typeface="Russo One"/>
                <a:ea typeface="Russo One"/>
                <a:cs typeface="Russo One"/>
                <a:sym typeface="Russo One"/>
              </a:rPr>
              <a:t>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2" name="Shape 532"/>
        <p:cNvGrpSpPr/>
        <p:nvPr/>
      </p:nvGrpSpPr>
      <p:grpSpPr>
        <a:xfrm>
          <a:off x="0" y="0"/>
          <a:ext cx="0" cy="0"/>
          <a:chOff x="0" y="0"/>
          <a:chExt cx="0" cy="0"/>
        </a:xfrm>
      </p:grpSpPr>
      <p:pic>
        <p:nvPicPr>
          <p:cNvPr id="533" name="Google Shape;533;p30"/>
          <p:cNvPicPr preferRelativeResize="0"/>
          <p:nvPr/>
        </p:nvPicPr>
        <p:blipFill>
          <a:blip r:embed="rId3">
            <a:alphaModFix/>
          </a:blip>
          <a:stretch>
            <a:fillRect/>
          </a:stretch>
        </p:blipFill>
        <p:spPr>
          <a:xfrm>
            <a:off x="12524361" y="3739975"/>
            <a:ext cx="5891224" cy="6527026"/>
          </a:xfrm>
          <a:prstGeom prst="rect">
            <a:avLst/>
          </a:prstGeom>
          <a:noFill/>
          <a:ln>
            <a:noFill/>
          </a:ln>
        </p:spPr>
      </p:pic>
      <p:pic>
        <p:nvPicPr>
          <p:cNvPr id="534" name="Google Shape;534;p30"/>
          <p:cNvPicPr preferRelativeResize="0"/>
          <p:nvPr/>
        </p:nvPicPr>
        <p:blipFill>
          <a:blip r:embed="rId4">
            <a:alphaModFix/>
          </a:blip>
          <a:stretch>
            <a:fillRect/>
          </a:stretch>
        </p:blipFill>
        <p:spPr>
          <a:xfrm>
            <a:off x="-6664272" y="-4438525"/>
            <a:ext cx="11271476" cy="10934451"/>
          </a:xfrm>
          <a:prstGeom prst="rect">
            <a:avLst/>
          </a:prstGeom>
          <a:noFill/>
          <a:ln>
            <a:noFill/>
          </a:ln>
        </p:spPr>
      </p:pic>
      <p:pic>
        <p:nvPicPr>
          <p:cNvPr id="535" name="Google Shape;535;p30"/>
          <p:cNvPicPr preferRelativeResize="0"/>
          <p:nvPr/>
        </p:nvPicPr>
        <p:blipFill>
          <a:blip r:embed="rId5">
            <a:alphaModFix/>
          </a:blip>
          <a:stretch>
            <a:fillRect/>
          </a:stretch>
        </p:blipFill>
        <p:spPr>
          <a:xfrm>
            <a:off x="6131250" y="2843075"/>
            <a:ext cx="6025501" cy="1506375"/>
          </a:xfrm>
          <a:prstGeom prst="rect">
            <a:avLst/>
          </a:prstGeom>
          <a:noFill/>
          <a:ln>
            <a:noFill/>
          </a:ln>
        </p:spPr>
      </p:pic>
      <p:sp>
        <p:nvSpPr>
          <p:cNvPr id="536" name="Google Shape;536;p30"/>
          <p:cNvSpPr txBox="1"/>
          <p:nvPr/>
        </p:nvSpPr>
        <p:spPr>
          <a:xfrm>
            <a:off x="5280936" y="1251309"/>
            <a:ext cx="7726128" cy="930274"/>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Credits</a:t>
            </a:r>
            <a:endParaRPr/>
          </a:p>
        </p:txBody>
      </p:sp>
      <p:sp>
        <p:nvSpPr>
          <p:cNvPr id="537" name="Google Shape;537;p30"/>
          <p:cNvSpPr txBox="1"/>
          <p:nvPr/>
        </p:nvSpPr>
        <p:spPr>
          <a:xfrm>
            <a:off x="3143698" y="5016203"/>
            <a:ext cx="11810379" cy="1393190"/>
          </a:xfrm>
          <a:prstGeom prst="rect">
            <a:avLst/>
          </a:prstGeom>
          <a:noFill/>
          <a:ln>
            <a:noFill/>
          </a:ln>
        </p:spPr>
        <p:txBody>
          <a:bodyPr anchorCtr="0" anchor="t" bIns="0" lIns="0" spcFirstLastPara="1" rIns="0" wrap="square" tIns="0">
            <a:spAutoFit/>
          </a:bodyPr>
          <a:lstStyle/>
          <a:p>
            <a:pPr indent="0" lvl="0" marL="0" marR="0" rtl="0" algn="ctr">
              <a:lnSpc>
                <a:spcPct val="130006"/>
              </a:lnSpc>
              <a:spcBef>
                <a:spcPts val="0"/>
              </a:spcBef>
              <a:spcAft>
                <a:spcPts val="0"/>
              </a:spcAft>
              <a:buNone/>
            </a:pPr>
            <a:r>
              <a:rPr b="0" i="0" lang="en-US" sz="4299" u="none" cap="none" strike="noStrike">
                <a:solidFill>
                  <a:srgbClr val="000000"/>
                </a:solidFill>
                <a:latin typeface="Open Sans"/>
                <a:ea typeface="Open Sans"/>
                <a:cs typeface="Open Sans"/>
                <a:sym typeface="Open Sans"/>
              </a:rPr>
              <a:t>This presentation template is free for everyone to use thanks to the following:</a:t>
            </a:r>
            <a:endParaRPr/>
          </a:p>
        </p:txBody>
      </p:sp>
      <p:sp>
        <p:nvSpPr>
          <p:cNvPr id="538" name="Google Shape;538;p30"/>
          <p:cNvSpPr txBox="1"/>
          <p:nvPr/>
        </p:nvSpPr>
        <p:spPr>
          <a:xfrm>
            <a:off x="2818025" y="7175141"/>
            <a:ext cx="12651949" cy="860425"/>
          </a:xfrm>
          <a:prstGeom prst="rect">
            <a:avLst/>
          </a:prstGeom>
          <a:noFill/>
          <a:ln>
            <a:noFill/>
          </a:ln>
        </p:spPr>
        <p:txBody>
          <a:bodyPr anchorCtr="0" anchor="t" bIns="0" lIns="0" spcFirstLastPara="1" rIns="0" wrap="square" tIns="0">
            <a:spAutoFit/>
          </a:bodyPr>
          <a:lstStyle/>
          <a:p>
            <a:pPr indent="0" lvl="0" marL="0" marR="0" rtl="0" algn="ctr">
              <a:lnSpc>
                <a:spcPct val="140016"/>
              </a:lnSpc>
              <a:spcBef>
                <a:spcPts val="0"/>
              </a:spcBef>
              <a:spcAft>
                <a:spcPts val="0"/>
              </a:spcAft>
              <a:buNone/>
            </a:pPr>
            <a:r>
              <a:rPr b="0" i="0" lang="en-US" sz="2499" u="none" cap="none" strike="noStrike">
                <a:solidFill>
                  <a:srgbClr val="000000"/>
                </a:solidFill>
                <a:latin typeface="Open Sans"/>
                <a:ea typeface="Open Sans"/>
                <a:cs typeface="Open Sans"/>
                <a:sym typeface="Open Sans"/>
              </a:rPr>
              <a:t>SlidesCarnival for the presentation template</a:t>
            </a:r>
            <a:endParaRPr/>
          </a:p>
          <a:p>
            <a:pPr indent="0" lvl="0" marL="0" marR="0" rtl="0" algn="ctr">
              <a:lnSpc>
                <a:spcPct val="140000"/>
              </a:lnSpc>
              <a:spcBef>
                <a:spcPts val="0"/>
              </a:spcBef>
              <a:spcAft>
                <a:spcPts val="0"/>
              </a:spcAft>
              <a:buNone/>
            </a:pPr>
            <a:r>
              <a:rPr b="0" i="0" lang="en-US" sz="2500" u="none" cap="none" strike="noStrike">
                <a:solidFill>
                  <a:srgbClr val="000000"/>
                </a:solidFill>
                <a:latin typeface="Open Sans"/>
                <a:ea typeface="Open Sans"/>
                <a:cs typeface="Open Sans"/>
                <a:sym typeface="Open Sans"/>
              </a:rPr>
              <a:t>Pexels for the photos</a:t>
            </a:r>
            <a:endParaRPr/>
          </a:p>
        </p:txBody>
      </p:sp>
      <p:sp>
        <p:nvSpPr>
          <p:cNvPr id="539" name="Google Shape;539;p30"/>
          <p:cNvSpPr txBox="1"/>
          <p:nvPr/>
        </p:nvSpPr>
        <p:spPr>
          <a:xfrm>
            <a:off x="2818025" y="8613416"/>
            <a:ext cx="12651949" cy="55562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b="0" i="0" lang="en-US" sz="3500" u="none" cap="none" strike="noStrike">
                <a:solidFill>
                  <a:srgbClr val="000000"/>
                </a:solidFill>
                <a:latin typeface="Open Sans"/>
                <a:ea typeface="Open Sans"/>
                <a:cs typeface="Open Sans"/>
                <a:sym typeface="Open Sans"/>
              </a:rPr>
              <a:t>Happy designing!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 name="Shape 160"/>
        <p:cNvGrpSpPr/>
        <p:nvPr/>
      </p:nvGrpSpPr>
      <p:grpSpPr>
        <a:xfrm>
          <a:off x="0" y="0"/>
          <a:ext cx="0" cy="0"/>
          <a:chOff x="0" y="0"/>
          <a:chExt cx="0" cy="0"/>
        </a:xfrm>
      </p:grpSpPr>
      <p:pic>
        <p:nvPicPr>
          <p:cNvPr id="161" name="Google Shape;161;p13"/>
          <p:cNvPicPr preferRelativeResize="0"/>
          <p:nvPr/>
        </p:nvPicPr>
        <p:blipFill>
          <a:blip r:embed="rId3">
            <a:alphaModFix/>
          </a:blip>
          <a:stretch>
            <a:fillRect/>
          </a:stretch>
        </p:blipFill>
        <p:spPr>
          <a:xfrm>
            <a:off x="5678150" y="-3352900"/>
            <a:ext cx="28688051" cy="28688026"/>
          </a:xfrm>
          <a:prstGeom prst="rect">
            <a:avLst/>
          </a:prstGeom>
          <a:noFill/>
          <a:ln>
            <a:noFill/>
          </a:ln>
        </p:spPr>
      </p:pic>
      <p:pic>
        <p:nvPicPr>
          <p:cNvPr id="162" name="Google Shape;162;p13"/>
          <p:cNvPicPr preferRelativeResize="0"/>
          <p:nvPr/>
        </p:nvPicPr>
        <p:blipFill>
          <a:blip r:embed="rId4">
            <a:alphaModFix/>
          </a:blip>
          <a:stretch>
            <a:fillRect/>
          </a:stretch>
        </p:blipFill>
        <p:spPr>
          <a:xfrm>
            <a:off x="8075549" y="1585708"/>
            <a:ext cx="9341550" cy="8701293"/>
          </a:xfrm>
          <a:prstGeom prst="rect">
            <a:avLst/>
          </a:prstGeom>
          <a:noFill/>
          <a:ln>
            <a:noFill/>
          </a:ln>
        </p:spPr>
      </p:pic>
      <p:pic>
        <p:nvPicPr>
          <p:cNvPr id="163" name="Google Shape;163;p13"/>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164" name="Google Shape;164;p13"/>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sp>
        <p:nvSpPr>
          <p:cNvPr id="165" name="Google Shape;165;p13"/>
          <p:cNvSpPr txBox="1"/>
          <p:nvPr/>
        </p:nvSpPr>
        <p:spPr>
          <a:xfrm>
            <a:off x="1480086" y="1947526"/>
            <a:ext cx="5870216"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Introduction</a:t>
            </a:r>
            <a:endParaRPr/>
          </a:p>
        </p:txBody>
      </p:sp>
      <p:sp>
        <p:nvSpPr>
          <p:cNvPr id="166" name="Google Shape;166;p13"/>
          <p:cNvSpPr txBox="1"/>
          <p:nvPr/>
        </p:nvSpPr>
        <p:spPr>
          <a:xfrm>
            <a:off x="1480086" y="3185048"/>
            <a:ext cx="58701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Welcome to a place where stories come alive and dreams take flight.To the world of creative writing, where imagination knows no bounds, and every word holds the power to transport you to new realms.</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Whether you're an aspiring author, a seasoned novelist, or someone who simply loves to weave tales, this journey promises to be an exhilarating one. Here, we will explore the art of storytelling, delve into the intricacies of character development, and unravel the secrets behind crafting compelling plots. </a:t>
            </a:r>
            <a:endParaRPr/>
          </a:p>
        </p:txBody>
      </p:sp>
      <p:sp>
        <p:nvSpPr>
          <p:cNvPr id="167" name="Google Shape;167;p13"/>
          <p:cNvSpPr txBox="1"/>
          <p:nvPr/>
        </p:nvSpPr>
        <p:spPr>
          <a:xfrm>
            <a:off x="13994295" y="563150"/>
            <a:ext cx="110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168" name="Google Shape;168;p13"/>
          <p:cNvSpPr txBox="1"/>
          <p:nvPr/>
        </p:nvSpPr>
        <p:spPr>
          <a:xfrm>
            <a:off x="16357926" y="563150"/>
            <a:ext cx="110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169" name="Google Shape;169;p13"/>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170" name="Google Shape;170;p13"/>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171" name="Google Shape;171;p13"/>
          <p:cNvSpPr txBox="1"/>
          <p:nvPr/>
        </p:nvSpPr>
        <p:spPr>
          <a:xfrm>
            <a:off x="1879303"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 name="Shape 175"/>
        <p:cNvGrpSpPr/>
        <p:nvPr/>
      </p:nvGrpSpPr>
      <p:grpSpPr>
        <a:xfrm>
          <a:off x="0" y="0"/>
          <a:ext cx="0" cy="0"/>
          <a:chOff x="0" y="0"/>
          <a:chExt cx="0" cy="0"/>
        </a:xfrm>
      </p:grpSpPr>
      <p:pic>
        <p:nvPicPr>
          <p:cNvPr id="176" name="Google Shape;176;p14"/>
          <p:cNvPicPr preferRelativeResize="0"/>
          <p:nvPr/>
        </p:nvPicPr>
        <p:blipFill>
          <a:blip r:embed="rId3">
            <a:alphaModFix/>
          </a:blip>
          <a:stretch>
            <a:fillRect/>
          </a:stretch>
        </p:blipFill>
        <p:spPr>
          <a:xfrm>
            <a:off x="7908950" y="-2310825"/>
            <a:ext cx="20102175" cy="20320476"/>
          </a:xfrm>
          <a:prstGeom prst="rect">
            <a:avLst/>
          </a:prstGeom>
          <a:noFill/>
          <a:ln>
            <a:noFill/>
          </a:ln>
        </p:spPr>
      </p:pic>
      <p:pic>
        <p:nvPicPr>
          <p:cNvPr id="177" name="Google Shape;177;p14"/>
          <p:cNvPicPr preferRelativeResize="0"/>
          <p:nvPr/>
        </p:nvPicPr>
        <p:blipFill>
          <a:blip r:embed="rId4">
            <a:alphaModFix/>
          </a:blip>
          <a:stretch>
            <a:fillRect/>
          </a:stretch>
        </p:blipFill>
        <p:spPr>
          <a:xfrm>
            <a:off x="9944287" y="1525598"/>
            <a:ext cx="6603219" cy="8711951"/>
          </a:xfrm>
          <a:prstGeom prst="rect">
            <a:avLst/>
          </a:prstGeom>
          <a:noFill/>
          <a:ln>
            <a:noFill/>
          </a:ln>
        </p:spPr>
      </p:pic>
      <p:pic>
        <p:nvPicPr>
          <p:cNvPr id="178" name="Google Shape;178;p14"/>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179" name="Google Shape;179;p14"/>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sp>
        <p:nvSpPr>
          <p:cNvPr id="180" name="Google Shape;180;p14"/>
          <p:cNvSpPr txBox="1"/>
          <p:nvPr/>
        </p:nvSpPr>
        <p:spPr>
          <a:xfrm>
            <a:off x="1028700" y="2026734"/>
            <a:ext cx="15557326"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Our Company</a:t>
            </a:r>
            <a:endParaRPr/>
          </a:p>
        </p:txBody>
      </p:sp>
      <p:grpSp>
        <p:nvGrpSpPr>
          <p:cNvPr id="181" name="Google Shape;181;p14"/>
          <p:cNvGrpSpPr/>
          <p:nvPr/>
        </p:nvGrpSpPr>
        <p:grpSpPr>
          <a:xfrm>
            <a:off x="1028700" y="3595397"/>
            <a:ext cx="2975843" cy="2476124"/>
            <a:chOff x="0" y="-28575"/>
            <a:chExt cx="783761" cy="652148"/>
          </a:xfrm>
        </p:grpSpPr>
        <p:sp>
          <p:nvSpPr>
            <p:cNvPr id="182" name="Google Shape;182;p14"/>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4"/>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184" name="Google Shape;184;p14"/>
          <p:cNvGrpSpPr/>
          <p:nvPr/>
        </p:nvGrpSpPr>
        <p:grpSpPr>
          <a:xfrm>
            <a:off x="1028700" y="6782176"/>
            <a:ext cx="2975843" cy="2476124"/>
            <a:chOff x="0" y="-28575"/>
            <a:chExt cx="783761" cy="652148"/>
          </a:xfrm>
        </p:grpSpPr>
        <p:sp>
          <p:nvSpPr>
            <p:cNvPr id="185" name="Google Shape;185;p14"/>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4"/>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187" name="Google Shape;187;p14"/>
          <p:cNvSpPr txBox="1"/>
          <p:nvPr/>
        </p:nvSpPr>
        <p:spPr>
          <a:xfrm>
            <a:off x="13994297" y="56315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188" name="Google Shape;188;p14"/>
          <p:cNvSpPr txBox="1"/>
          <p:nvPr/>
        </p:nvSpPr>
        <p:spPr>
          <a:xfrm>
            <a:off x="16357926" y="563150"/>
            <a:ext cx="11778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189" name="Google Shape;189;p14"/>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190" name="Google Shape;190;p14"/>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191" name="Google Shape;191;p14"/>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192" name="Google Shape;192;p14"/>
          <p:cNvSpPr txBox="1"/>
          <p:nvPr/>
        </p:nvSpPr>
        <p:spPr>
          <a:xfrm>
            <a:off x="4922504" y="7285938"/>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What we do? </a:t>
            </a:r>
            <a:endParaRPr/>
          </a:p>
        </p:txBody>
      </p:sp>
      <p:sp>
        <p:nvSpPr>
          <p:cNvPr id="193" name="Google Shape;193;p14"/>
          <p:cNvSpPr txBox="1"/>
          <p:nvPr/>
        </p:nvSpPr>
        <p:spPr>
          <a:xfrm>
            <a:off x="4922504" y="4317653"/>
            <a:ext cx="4584125" cy="49530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Who we are?</a:t>
            </a:r>
            <a:endParaRPr/>
          </a:p>
        </p:txBody>
      </p:sp>
      <p:sp>
        <p:nvSpPr>
          <p:cNvPr id="194" name="Google Shape;194;p14"/>
          <p:cNvSpPr txBox="1"/>
          <p:nvPr/>
        </p:nvSpPr>
        <p:spPr>
          <a:xfrm>
            <a:off x="4922504" y="4851390"/>
            <a:ext cx="3637793"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sp>
        <p:nvSpPr>
          <p:cNvPr id="195" name="Google Shape;195;p14"/>
          <p:cNvSpPr txBox="1"/>
          <p:nvPr/>
        </p:nvSpPr>
        <p:spPr>
          <a:xfrm>
            <a:off x="4922504" y="8038168"/>
            <a:ext cx="4000421" cy="8153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Briefly elaborate on what you want to discuss. </a:t>
            </a:r>
            <a:endParaRPr/>
          </a:p>
        </p:txBody>
      </p:sp>
      <p:pic>
        <p:nvPicPr>
          <p:cNvPr id="196" name="Google Shape;196;p14"/>
          <p:cNvPicPr preferRelativeResize="0"/>
          <p:nvPr/>
        </p:nvPicPr>
        <p:blipFill>
          <a:blip r:embed="rId7">
            <a:alphaModFix/>
          </a:blip>
          <a:stretch>
            <a:fillRect/>
          </a:stretch>
        </p:blipFill>
        <p:spPr>
          <a:xfrm>
            <a:off x="1820525" y="3997062"/>
            <a:ext cx="1392192" cy="1745050"/>
          </a:xfrm>
          <a:prstGeom prst="rect">
            <a:avLst/>
          </a:prstGeom>
          <a:noFill/>
          <a:ln>
            <a:noFill/>
          </a:ln>
        </p:spPr>
      </p:pic>
      <p:pic>
        <p:nvPicPr>
          <p:cNvPr id="197" name="Google Shape;197;p14"/>
          <p:cNvPicPr preferRelativeResize="0"/>
          <p:nvPr/>
        </p:nvPicPr>
        <p:blipFill>
          <a:blip r:embed="rId8">
            <a:alphaModFix/>
          </a:blip>
          <a:stretch>
            <a:fillRect/>
          </a:stretch>
        </p:blipFill>
        <p:spPr>
          <a:xfrm>
            <a:off x="1738426" y="7459464"/>
            <a:ext cx="1556375" cy="1394025"/>
          </a:xfrm>
          <a:prstGeom prst="rect">
            <a:avLst/>
          </a:prstGeom>
          <a:noFill/>
          <a:ln>
            <a:noFill/>
          </a:ln>
        </p:spPr>
      </p:pic>
      <p:pic>
        <p:nvPicPr>
          <p:cNvPr id="198" name="Google Shape;198;p14"/>
          <p:cNvPicPr preferRelativeResize="0"/>
          <p:nvPr/>
        </p:nvPicPr>
        <p:blipFill>
          <a:blip r:embed="rId9">
            <a:alphaModFix/>
          </a:blip>
          <a:stretch>
            <a:fillRect/>
          </a:stretch>
        </p:blipFill>
        <p:spPr>
          <a:xfrm>
            <a:off x="15586377" y="2572499"/>
            <a:ext cx="2444475" cy="19913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pic>
        <p:nvPicPr>
          <p:cNvPr id="203" name="Google Shape;203;p15"/>
          <p:cNvPicPr preferRelativeResize="0"/>
          <p:nvPr/>
        </p:nvPicPr>
        <p:blipFill>
          <a:blip r:embed="rId3">
            <a:alphaModFix/>
          </a:blip>
          <a:stretch>
            <a:fillRect/>
          </a:stretch>
        </p:blipFill>
        <p:spPr>
          <a:xfrm>
            <a:off x="4090074" y="-4409076"/>
            <a:ext cx="28184550" cy="28184576"/>
          </a:xfrm>
          <a:prstGeom prst="rect">
            <a:avLst/>
          </a:prstGeom>
          <a:noFill/>
          <a:ln>
            <a:noFill/>
          </a:ln>
        </p:spPr>
      </p:pic>
      <p:pic>
        <p:nvPicPr>
          <p:cNvPr id="204" name="Google Shape;204;p15"/>
          <p:cNvPicPr preferRelativeResize="0"/>
          <p:nvPr/>
        </p:nvPicPr>
        <p:blipFill>
          <a:blip r:embed="rId4">
            <a:alphaModFix/>
          </a:blip>
          <a:stretch>
            <a:fillRect/>
          </a:stretch>
        </p:blipFill>
        <p:spPr>
          <a:xfrm>
            <a:off x="1028700" y="3280000"/>
            <a:ext cx="16230600" cy="6522374"/>
          </a:xfrm>
          <a:prstGeom prst="rect">
            <a:avLst/>
          </a:prstGeom>
          <a:noFill/>
          <a:ln>
            <a:noFill/>
          </a:ln>
        </p:spPr>
      </p:pic>
      <p:pic>
        <p:nvPicPr>
          <p:cNvPr id="205" name="Google Shape;205;p15"/>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206" name="Google Shape;206;p15"/>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sp>
        <p:nvSpPr>
          <p:cNvPr id="207" name="Google Shape;207;p15"/>
          <p:cNvSpPr txBox="1"/>
          <p:nvPr/>
        </p:nvSpPr>
        <p:spPr>
          <a:xfrm>
            <a:off x="1028700" y="1486215"/>
            <a:ext cx="155574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Welcome To Presentation</a:t>
            </a:r>
            <a:endParaRPr/>
          </a:p>
        </p:txBody>
      </p:sp>
      <p:sp>
        <p:nvSpPr>
          <p:cNvPr id="208" name="Google Shape;208;p15"/>
          <p:cNvSpPr txBox="1"/>
          <p:nvPr/>
        </p:nvSpPr>
        <p:spPr>
          <a:xfrm>
            <a:off x="1028700" y="2530790"/>
            <a:ext cx="15557326"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I'm Rain, and I'll be sharing with you my beautiful ideas. Follow me at @reallygreatsite to learn more. </a:t>
            </a:r>
            <a:endParaRPr/>
          </a:p>
        </p:txBody>
      </p:sp>
      <p:sp>
        <p:nvSpPr>
          <p:cNvPr id="209" name="Google Shape;209;p15"/>
          <p:cNvSpPr txBox="1"/>
          <p:nvPr/>
        </p:nvSpPr>
        <p:spPr>
          <a:xfrm>
            <a:off x="13994296" y="563150"/>
            <a:ext cx="102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210" name="Google Shape;210;p15"/>
          <p:cNvSpPr txBox="1"/>
          <p:nvPr/>
        </p:nvSpPr>
        <p:spPr>
          <a:xfrm>
            <a:off x="16357926" y="563150"/>
            <a:ext cx="10206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211" name="Google Shape;211;p15"/>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212" name="Google Shape;212;p15"/>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213" name="Google Shape;213;p15"/>
          <p:cNvSpPr txBox="1"/>
          <p:nvPr/>
        </p:nvSpPr>
        <p:spPr>
          <a:xfrm>
            <a:off x="1879303"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pic>
        <p:nvPicPr>
          <p:cNvPr id="214" name="Google Shape;214;p15"/>
          <p:cNvPicPr preferRelativeResize="0"/>
          <p:nvPr/>
        </p:nvPicPr>
        <p:blipFill>
          <a:blip r:embed="rId7">
            <a:alphaModFix/>
          </a:blip>
          <a:stretch>
            <a:fillRect/>
          </a:stretch>
        </p:blipFill>
        <p:spPr>
          <a:xfrm>
            <a:off x="16556950" y="994365"/>
            <a:ext cx="2901075" cy="208188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p16"/>
          <p:cNvPicPr preferRelativeResize="0"/>
          <p:nvPr/>
        </p:nvPicPr>
        <p:blipFill>
          <a:blip r:embed="rId3">
            <a:alphaModFix/>
          </a:blip>
          <a:stretch>
            <a:fillRect/>
          </a:stretch>
        </p:blipFill>
        <p:spPr>
          <a:xfrm>
            <a:off x="15576125" y="5358673"/>
            <a:ext cx="8614049" cy="8303277"/>
          </a:xfrm>
          <a:prstGeom prst="rect">
            <a:avLst/>
          </a:prstGeom>
          <a:noFill/>
          <a:ln>
            <a:noFill/>
          </a:ln>
        </p:spPr>
      </p:pic>
      <p:pic>
        <p:nvPicPr>
          <p:cNvPr id="220" name="Google Shape;220;p16"/>
          <p:cNvPicPr preferRelativeResize="0"/>
          <p:nvPr/>
        </p:nvPicPr>
        <p:blipFill>
          <a:blip r:embed="rId4">
            <a:alphaModFix/>
          </a:blip>
          <a:stretch>
            <a:fillRect/>
          </a:stretch>
        </p:blipFill>
        <p:spPr>
          <a:xfrm>
            <a:off x="6728348" y="4055728"/>
            <a:ext cx="7053074" cy="5494519"/>
          </a:xfrm>
          <a:prstGeom prst="rect">
            <a:avLst/>
          </a:prstGeom>
          <a:noFill/>
          <a:ln>
            <a:noFill/>
          </a:ln>
        </p:spPr>
      </p:pic>
      <p:pic>
        <p:nvPicPr>
          <p:cNvPr id="221" name="Google Shape;221;p16"/>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222" name="Google Shape;222;p16"/>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sp>
        <p:nvSpPr>
          <p:cNvPr id="223" name="Google Shape;223;p16"/>
          <p:cNvSpPr txBox="1"/>
          <p:nvPr/>
        </p:nvSpPr>
        <p:spPr>
          <a:xfrm>
            <a:off x="13994296" y="563150"/>
            <a:ext cx="1025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224" name="Google Shape;224;p16"/>
          <p:cNvSpPr txBox="1"/>
          <p:nvPr/>
        </p:nvSpPr>
        <p:spPr>
          <a:xfrm>
            <a:off x="16357926" y="563150"/>
            <a:ext cx="1025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225" name="Google Shape;225;p16"/>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226" name="Google Shape;226;p16"/>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227" name="Google Shape;227;p16"/>
          <p:cNvSpPr txBox="1"/>
          <p:nvPr/>
        </p:nvSpPr>
        <p:spPr>
          <a:xfrm>
            <a:off x="1879303"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grpSp>
        <p:nvGrpSpPr>
          <p:cNvPr id="228" name="Google Shape;228;p16"/>
          <p:cNvGrpSpPr/>
          <p:nvPr/>
        </p:nvGrpSpPr>
        <p:grpSpPr>
          <a:xfrm>
            <a:off x="2428099" y="1306617"/>
            <a:ext cx="5577592" cy="8443515"/>
            <a:chOff x="0" y="-28575"/>
            <a:chExt cx="1468995" cy="2223806"/>
          </a:xfrm>
        </p:grpSpPr>
        <p:sp>
          <p:nvSpPr>
            <p:cNvPr id="229" name="Google Shape;229;p16"/>
            <p:cNvSpPr/>
            <p:nvPr/>
          </p:nvSpPr>
          <p:spPr>
            <a:xfrm>
              <a:off x="0" y="0"/>
              <a:ext cx="1468995" cy="2195231"/>
            </a:xfrm>
            <a:custGeom>
              <a:rect b="b" l="l" r="r" t="t"/>
              <a:pathLst>
                <a:path extrusionOk="0" h="2195231" w="1468995">
                  <a:moveTo>
                    <a:pt x="70790" y="0"/>
                  </a:moveTo>
                  <a:lnTo>
                    <a:pt x="1398205" y="0"/>
                  </a:lnTo>
                  <a:cubicBezTo>
                    <a:pt x="1437302" y="0"/>
                    <a:pt x="1468995" y="31694"/>
                    <a:pt x="1468995" y="70790"/>
                  </a:cubicBezTo>
                  <a:lnTo>
                    <a:pt x="1468995" y="2124441"/>
                  </a:lnTo>
                  <a:cubicBezTo>
                    <a:pt x="1468995" y="2163538"/>
                    <a:pt x="1437302" y="2195231"/>
                    <a:pt x="1398205" y="2195231"/>
                  </a:cubicBezTo>
                  <a:lnTo>
                    <a:pt x="70790" y="2195231"/>
                  </a:lnTo>
                  <a:cubicBezTo>
                    <a:pt x="31694" y="2195231"/>
                    <a:pt x="0" y="2163538"/>
                    <a:pt x="0" y="2124441"/>
                  </a:cubicBezTo>
                  <a:lnTo>
                    <a:pt x="0" y="70790"/>
                  </a:lnTo>
                  <a:cubicBezTo>
                    <a:pt x="0" y="31694"/>
                    <a:pt x="31694" y="0"/>
                    <a:pt x="70790"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6"/>
            <p:cNvSpPr txBox="1"/>
            <p:nvPr/>
          </p:nvSpPr>
          <p:spPr>
            <a:xfrm>
              <a:off x="0" y="-28575"/>
              <a:ext cx="1468995" cy="222380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31" name="Google Shape;231;p16"/>
          <p:cNvGrpSpPr/>
          <p:nvPr/>
        </p:nvGrpSpPr>
        <p:grpSpPr>
          <a:xfrm>
            <a:off x="10669944" y="1306617"/>
            <a:ext cx="5577592" cy="8443515"/>
            <a:chOff x="0" y="-28575"/>
            <a:chExt cx="1468995" cy="2223806"/>
          </a:xfrm>
        </p:grpSpPr>
        <p:sp>
          <p:nvSpPr>
            <p:cNvPr id="232" name="Google Shape;232;p16"/>
            <p:cNvSpPr/>
            <p:nvPr/>
          </p:nvSpPr>
          <p:spPr>
            <a:xfrm>
              <a:off x="0" y="0"/>
              <a:ext cx="1468995" cy="2195231"/>
            </a:xfrm>
            <a:custGeom>
              <a:rect b="b" l="l" r="r" t="t"/>
              <a:pathLst>
                <a:path extrusionOk="0" h="2195231" w="1468995">
                  <a:moveTo>
                    <a:pt x="70790" y="0"/>
                  </a:moveTo>
                  <a:lnTo>
                    <a:pt x="1398205" y="0"/>
                  </a:lnTo>
                  <a:cubicBezTo>
                    <a:pt x="1437302" y="0"/>
                    <a:pt x="1468995" y="31694"/>
                    <a:pt x="1468995" y="70790"/>
                  </a:cubicBezTo>
                  <a:lnTo>
                    <a:pt x="1468995" y="2124441"/>
                  </a:lnTo>
                  <a:cubicBezTo>
                    <a:pt x="1468995" y="2163538"/>
                    <a:pt x="1437302" y="2195231"/>
                    <a:pt x="1398205" y="2195231"/>
                  </a:cubicBezTo>
                  <a:lnTo>
                    <a:pt x="70790" y="2195231"/>
                  </a:lnTo>
                  <a:cubicBezTo>
                    <a:pt x="31694" y="2195231"/>
                    <a:pt x="0" y="2163538"/>
                    <a:pt x="0" y="2124441"/>
                  </a:cubicBezTo>
                  <a:lnTo>
                    <a:pt x="0" y="70790"/>
                  </a:lnTo>
                  <a:cubicBezTo>
                    <a:pt x="0" y="31694"/>
                    <a:pt x="31694" y="0"/>
                    <a:pt x="70790"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6"/>
            <p:cNvSpPr txBox="1"/>
            <p:nvPr/>
          </p:nvSpPr>
          <p:spPr>
            <a:xfrm>
              <a:off x="0" y="-28575"/>
              <a:ext cx="1468995" cy="2223806"/>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34" name="Google Shape;234;p16"/>
          <p:cNvSpPr txBox="1"/>
          <p:nvPr/>
        </p:nvSpPr>
        <p:spPr>
          <a:xfrm>
            <a:off x="3342572" y="2155618"/>
            <a:ext cx="3617675"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Russo One"/>
                <a:ea typeface="Russo One"/>
                <a:cs typeface="Russo One"/>
                <a:sym typeface="Russo One"/>
              </a:rPr>
              <a:t>Mission</a:t>
            </a:r>
            <a:endParaRPr/>
          </a:p>
        </p:txBody>
      </p:sp>
      <p:sp>
        <p:nvSpPr>
          <p:cNvPr id="235" name="Google Shape;235;p16"/>
          <p:cNvSpPr txBox="1"/>
          <p:nvPr/>
        </p:nvSpPr>
        <p:spPr>
          <a:xfrm>
            <a:off x="12045968" y="2155618"/>
            <a:ext cx="2973376"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FFFFFF"/>
                </a:solidFill>
                <a:latin typeface="Russo One"/>
                <a:ea typeface="Russo One"/>
                <a:cs typeface="Russo One"/>
                <a:sym typeface="Russo One"/>
              </a:rPr>
              <a:t>Vision</a:t>
            </a:r>
            <a:endParaRPr/>
          </a:p>
        </p:txBody>
      </p:sp>
      <p:sp>
        <p:nvSpPr>
          <p:cNvPr id="236" name="Google Shape;236;p16"/>
          <p:cNvSpPr txBox="1"/>
          <p:nvPr/>
        </p:nvSpPr>
        <p:spPr>
          <a:xfrm>
            <a:off x="2781007" y="5606318"/>
            <a:ext cx="48717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Embarking on a mission is a journey filled with purpose and determination. It is a quest to achieve a goal, to make a difference, to leave a mark on the world. A mission calls for courage, resilience, and unwavering commitment. It is a path that may be challenging, but the rewards.</a:t>
            </a:r>
            <a:endParaRPr/>
          </a:p>
        </p:txBody>
      </p:sp>
      <p:sp>
        <p:nvSpPr>
          <p:cNvPr id="237" name="Google Shape;237;p16"/>
          <p:cNvSpPr txBox="1"/>
          <p:nvPr/>
        </p:nvSpPr>
        <p:spPr>
          <a:xfrm>
            <a:off x="10982029" y="5544523"/>
            <a:ext cx="4953300" cy="3324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FFFFFF"/>
                </a:solidFill>
                <a:latin typeface="Open Sans"/>
                <a:ea typeface="Open Sans"/>
                <a:cs typeface="Open Sans"/>
                <a:sym typeface="Open Sans"/>
              </a:rPr>
              <a:t>Vision is the guiding force that propels us forward, illuminating the path towards our aspirations and goals. It is the clear image of what we wish to achieve, a beacon of hope in times of uncertainty. With a strong vision, we are able to set our sights on the horizon, pushing beyond obstacles. </a:t>
            </a:r>
            <a:endParaRPr/>
          </a:p>
        </p:txBody>
      </p:sp>
      <p:pic>
        <p:nvPicPr>
          <p:cNvPr id="238" name="Google Shape;238;p16"/>
          <p:cNvPicPr preferRelativeResize="0"/>
          <p:nvPr/>
        </p:nvPicPr>
        <p:blipFill>
          <a:blip r:embed="rId7">
            <a:alphaModFix/>
          </a:blip>
          <a:stretch>
            <a:fillRect/>
          </a:stretch>
        </p:blipFill>
        <p:spPr>
          <a:xfrm>
            <a:off x="-1520625" y="7657725"/>
            <a:ext cx="2924500" cy="2092450"/>
          </a:xfrm>
          <a:prstGeom prst="rect">
            <a:avLst/>
          </a:prstGeom>
          <a:noFill/>
          <a:ln>
            <a:noFill/>
          </a:ln>
        </p:spPr>
      </p:pic>
      <p:pic>
        <p:nvPicPr>
          <p:cNvPr id="239" name="Google Shape;239;p16"/>
          <p:cNvPicPr preferRelativeResize="0"/>
          <p:nvPr/>
        </p:nvPicPr>
        <p:blipFill>
          <a:blip r:embed="rId7">
            <a:alphaModFix/>
          </a:blip>
          <a:stretch>
            <a:fillRect/>
          </a:stretch>
        </p:blipFill>
        <p:spPr>
          <a:xfrm>
            <a:off x="16782363" y="2382775"/>
            <a:ext cx="2924500" cy="2092450"/>
          </a:xfrm>
          <a:prstGeom prst="rect">
            <a:avLst/>
          </a:prstGeom>
          <a:noFill/>
          <a:ln>
            <a:noFill/>
          </a:ln>
        </p:spPr>
      </p:pic>
      <p:pic>
        <p:nvPicPr>
          <p:cNvPr id="240" name="Google Shape;240;p16"/>
          <p:cNvPicPr preferRelativeResize="0"/>
          <p:nvPr/>
        </p:nvPicPr>
        <p:blipFill>
          <a:blip r:embed="rId8">
            <a:alphaModFix/>
          </a:blip>
          <a:stretch>
            <a:fillRect/>
          </a:stretch>
        </p:blipFill>
        <p:spPr>
          <a:xfrm>
            <a:off x="12695035" y="3548523"/>
            <a:ext cx="1527275" cy="1533376"/>
          </a:xfrm>
          <a:prstGeom prst="rect">
            <a:avLst/>
          </a:prstGeom>
          <a:noFill/>
          <a:ln>
            <a:noFill/>
          </a:ln>
        </p:spPr>
      </p:pic>
      <p:pic>
        <p:nvPicPr>
          <p:cNvPr id="241" name="Google Shape;241;p16"/>
          <p:cNvPicPr preferRelativeResize="0"/>
          <p:nvPr/>
        </p:nvPicPr>
        <p:blipFill>
          <a:blip r:embed="rId9">
            <a:alphaModFix/>
          </a:blip>
          <a:stretch>
            <a:fillRect/>
          </a:stretch>
        </p:blipFill>
        <p:spPr>
          <a:xfrm>
            <a:off x="4500125" y="3629572"/>
            <a:ext cx="1393100" cy="14330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pic>
        <p:nvPicPr>
          <p:cNvPr id="246" name="Google Shape;246;p17"/>
          <p:cNvPicPr preferRelativeResize="0"/>
          <p:nvPr/>
        </p:nvPicPr>
        <p:blipFill>
          <a:blip r:embed="rId3">
            <a:alphaModFix/>
          </a:blip>
          <a:stretch>
            <a:fillRect/>
          </a:stretch>
        </p:blipFill>
        <p:spPr>
          <a:xfrm>
            <a:off x="-6341225" y="-4409075"/>
            <a:ext cx="10068601" cy="9767751"/>
          </a:xfrm>
          <a:prstGeom prst="rect">
            <a:avLst/>
          </a:prstGeom>
          <a:noFill/>
          <a:ln>
            <a:noFill/>
          </a:ln>
        </p:spPr>
      </p:pic>
      <p:pic>
        <p:nvPicPr>
          <p:cNvPr id="247" name="Google Shape;247;p17"/>
          <p:cNvPicPr preferRelativeResize="0"/>
          <p:nvPr/>
        </p:nvPicPr>
        <p:blipFill>
          <a:blip r:embed="rId4">
            <a:alphaModFix/>
          </a:blip>
          <a:stretch>
            <a:fillRect/>
          </a:stretch>
        </p:blipFill>
        <p:spPr>
          <a:xfrm>
            <a:off x="14831575" y="6301500"/>
            <a:ext cx="8625637" cy="8209349"/>
          </a:xfrm>
          <a:prstGeom prst="rect">
            <a:avLst/>
          </a:prstGeom>
          <a:noFill/>
          <a:ln>
            <a:noFill/>
          </a:ln>
        </p:spPr>
      </p:pic>
      <p:pic>
        <p:nvPicPr>
          <p:cNvPr id="248" name="Google Shape;248;p17"/>
          <p:cNvPicPr preferRelativeResize="0"/>
          <p:nvPr/>
        </p:nvPicPr>
        <p:blipFill>
          <a:blip r:embed="rId5">
            <a:alphaModFix/>
          </a:blip>
          <a:stretch>
            <a:fillRect/>
          </a:stretch>
        </p:blipFill>
        <p:spPr>
          <a:xfrm>
            <a:off x="-23000" y="2272390"/>
            <a:ext cx="10196174" cy="8209359"/>
          </a:xfrm>
          <a:prstGeom prst="rect">
            <a:avLst/>
          </a:prstGeom>
          <a:noFill/>
          <a:ln>
            <a:noFill/>
          </a:ln>
        </p:spPr>
      </p:pic>
      <p:sp>
        <p:nvSpPr>
          <p:cNvPr id="249" name="Google Shape;249;p17"/>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sp>
        <p:nvSpPr>
          <p:cNvPr id="250" name="Google Shape;250;p17"/>
          <p:cNvSpPr txBox="1"/>
          <p:nvPr/>
        </p:nvSpPr>
        <p:spPr>
          <a:xfrm>
            <a:off x="13994293" y="563150"/>
            <a:ext cx="13587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251" name="Google Shape;251;p17"/>
          <p:cNvSpPr txBox="1"/>
          <p:nvPr/>
        </p:nvSpPr>
        <p:spPr>
          <a:xfrm>
            <a:off x="16357926" y="563150"/>
            <a:ext cx="1208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252" name="Google Shape;252;p17"/>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253" name="Google Shape;253;p17"/>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254" name="Google Shape;254;p17"/>
          <p:cNvSpPr txBox="1"/>
          <p:nvPr/>
        </p:nvSpPr>
        <p:spPr>
          <a:xfrm>
            <a:off x="1879302" y="650400"/>
            <a:ext cx="7524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255" name="Google Shape;255;p17"/>
          <p:cNvSpPr txBox="1"/>
          <p:nvPr/>
        </p:nvSpPr>
        <p:spPr>
          <a:xfrm>
            <a:off x="10683071" y="1675984"/>
            <a:ext cx="5801428" cy="930275"/>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Our Projects</a:t>
            </a:r>
            <a:endParaRPr/>
          </a:p>
        </p:txBody>
      </p:sp>
      <p:sp>
        <p:nvSpPr>
          <p:cNvPr id="256" name="Google Shape;256;p17"/>
          <p:cNvSpPr txBox="1"/>
          <p:nvPr/>
        </p:nvSpPr>
        <p:spPr>
          <a:xfrm>
            <a:off x="10683071" y="2911062"/>
            <a:ext cx="61254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At our core, we are driven by a passion for innovation and a commitment to excellence in all that we do. Our projects embody our dedication to creating impactful solutions that make a difference in the world. </a:t>
            </a:r>
            <a:endParaRPr/>
          </a:p>
          <a:p>
            <a:pPr indent="0" lvl="0" marL="0" marR="0" rtl="0" algn="l">
              <a:lnSpc>
                <a:spcPct val="100000"/>
              </a:lnSpc>
              <a:spcBef>
                <a:spcPts val="0"/>
              </a:spcBef>
              <a:spcAft>
                <a:spcPts val="0"/>
              </a:spcAft>
              <a:buNone/>
            </a:pPr>
            <a:r>
              <a:t/>
            </a:r>
            <a:endParaRPr b="0" i="0" sz="2400" u="none" cap="none" strike="noStrike">
              <a:solidFill>
                <a:srgbClr val="000000"/>
              </a:solidFill>
              <a:latin typeface="Open Sans"/>
              <a:ea typeface="Open Sans"/>
              <a:cs typeface="Open Sans"/>
              <a:sym typeface="Open Sans"/>
            </a:endParaRPr>
          </a:p>
          <a:p>
            <a:pPr indent="0" lvl="0" marL="0" marR="0" rtl="0" algn="l">
              <a:lnSpc>
                <a:spcPct val="100000"/>
              </a:lnSpc>
              <a:spcBef>
                <a:spcPts val="0"/>
              </a:spcBef>
              <a:spcAft>
                <a:spcPts val="0"/>
              </a:spcAft>
              <a:buNone/>
            </a:pPr>
            <a:r>
              <a:rPr b="0" i="0" lang="en-US" sz="2400" u="none" cap="none" strike="noStrike">
                <a:solidFill>
                  <a:srgbClr val="000000"/>
                </a:solidFill>
                <a:latin typeface="Open Sans"/>
                <a:ea typeface="Open Sans"/>
                <a:cs typeface="Open Sans"/>
                <a:sym typeface="Open Sans"/>
              </a:rPr>
              <a:t>From groundbreaking technological advancements to community-driven initiatives, each project we undertake is a testament to our belief in the power of creativity and collaboration.We strive to push the boundaries of what is possible, constantly seeking new ways to address challenges and improve lives.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pic>
        <p:nvPicPr>
          <p:cNvPr id="261" name="Google Shape;261;p18"/>
          <p:cNvPicPr preferRelativeResize="0"/>
          <p:nvPr/>
        </p:nvPicPr>
        <p:blipFill>
          <a:blip r:embed="rId3">
            <a:alphaModFix/>
          </a:blip>
          <a:stretch>
            <a:fillRect/>
          </a:stretch>
        </p:blipFill>
        <p:spPr>
          <a:xfrm>
            <a:off x="13178263" y="783673"/>
            <a:ext cx="4209176" cy="3982528"/>
          </a:xfrm>
          <a:prstGeom prst="rect">
            <a:avLst/>
          </a:prstGeom>
          <a:noFill/>
          <a:ln>
            <a:noFill/>
          </a:ln>
        </p:spPr>
      </p:pic>
      <p:pic>
        <p:nvPicPr>
          <p:cNvPr id="262" name="Google Shape;262;p18"/>
          <p:cNvPicPr preferRelativeResize="0"/>
          <p:nvPr/>
        </p:nvPicPr>
        <p:blipFill>
          <a:blip r:embed="rId4">
            <a:alphaModFix/>
          </a:blip>
          <a:stretch>
            <a:fillRect/>
          </a:stretch>
        </p:blipFill>
        <p:spPr>
          <a:xfrm>
            <a:off x="13562337" y="5358675"/>
            <a:ext cx="10693749" cy="10804159"/>
          </a:xfrm>
          <a:prstGeom prst="rect">
            <a:avLst/>
          </a:prstGeom>
          <a:noFill/>
          <a:ln>
            <a:noFill/>
          </a:ln>
        </p:spPr>
      </p:pic>
      <p:pic>
        <p:nvPicPr>
          <p:cNvPr id="263" name="Google Shape;263;p18"/>
          <p:cNvPicPr preferRelativeResize="0"/>
          <p:nvPr/>
        </p:nvPicPr>
        <p:blipFill>
          <a:blip r:embed="rId5">
            <a:alphaModFix/>
          </a:blip>
          <a:stretch>
            <a:fillRect/>
          </a:stretch>
        </p:blipFill>
        <p:spPr>
          <a:xfrm>
            <a:off x="-6341225" y="-4409075"/>
            <a:ext cx="10068601" cy="9767751"/>
          </a:xfrm>
          <a:prstGeom prst="rect">
            <a:avLst/>
          </a:prstGeom>
          <a:noFill/>
          <a:ln>
            <a:noFill/>
          </a:ln>
        </p:spPr>
      </p:pic>
      <p:sp>
        <p:nvSpPr>
          <p:cNvPr id="264" name="Google Shape;264;p18"/>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6">
              <a:alphaModFix/>
            </a:blip>
            <a:stretch>
              <a:fillRect b="0" l="0" r="0" t="0"/>
            </a:stretch>
          </a:blipFill>
          <a:ln>
            <a:noFill/>
          </a:ln>
        </p:spPr>
      </p:sp>
      <p:grpSp>
        <p:nvGrpSpPr>
          <p:cNvPr id="265" name="Google Shape;265;p18"/>
          <p:cNvGrpSpPr/>
          <p:nvPr/>
        </p:nvGrpSpPr>
        <p:grpSpPr>
          <a:xfrm>
            <a:off x="1028700" y="3741616"/>
            <a:ext cx="2975843" cy="2476124"/>
            <a:chOff x="0" y="-28575"/>
            <a:chExt cx="783761" cy="652148"/>
          </a:xfrm>
        </p:grpSpPr>
        <p:sp>
          <p:nvSpPr>
            <p:cNvPr id="266" name="Google Shape;266;p18"/>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8"/>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68" name="Google Shape;268;p18"/>
          <p:cNvGrpSpPr/>
          <p:nvPr/>
        </p:nvGrpSpPr>
        <p:grpSpPr>
          <a:xfrm>
            <a:off x="8941462" y="3741616"/>
            <a:ext cx="2975843" cy="2476124"/>
            <a:chOff x="0" y="-28575"/>
            <a:chExt cx="783761" cy="652148"/>
          </a:xfrm>
        </p:grpSpPr>
        <p:sp>
          <p:nvSpPr>
            <p:cNvPr id="269" name="Google Shape;269;p18"/>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0" name="Google Shape;270;p18"/>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1" name="Google Shape;271;p18"/>
          <p:cNvGrpSpPr/>
          <p:nvPr/>
        </p:nvGrpSpPr>
        <p:grpSpPr>
          <a:xfrm>
            <a:off x="1028700" y="6718845"/>
            <a:ext cx="2975843" cy="2476124"/>
            <a:chOff x="0" y="-28575"/>
            <a:chExt cx="783761" cy="652148"/>
          </a:xfrm>
        </p:grpSpPr>
        <p:sp>
          <p:nvSpPr>
            <p:cNvPr id="272" name="Google Shape;272;p18"/>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3" name="Google Shape;273;p18"/>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grpSp>
        <p:nvGrpSpPr>
          <p:cNvPr id="274" name="Google Shape;274;p18"/>
          <p:cNvGrpSpPr/>
          <p:nvPr/>
        </p:nvGrpSpPr>
        <p:grpSpPr>
          <a:xfrm>
            <a:off x="8941462" y="6718845"/>
            <a:ext cx="2975843" cy="2476124"/>
            <a:chOff x="0" y="-28575"/>
            <a:chExt cx="783761" cy="652148"/>
          </a:xfrm>
        </p:grpSpPr>
        <p:sp>
          <p:nvSpPr>
            <p:cNvPr id="275" name="Google Shape;275;p18"/>
            <p:cNvSpPr/>
            <p:nvPr/>
          </p:nvSpPr>
          <p:spPr>
            <a:xfrm>
              <a:off x="0" y="0"/>
              <a:ext cx="783761" cy="623573"/>
            </a:xfrm>
            <a:custGeom>
              <a:rect b="b" l="l" r="r" t="t"/>
              <a:pathLst>
                <a:path extrusionOk="0" h="623573" w="783761">
                  <a:moveTo>
                    <a:pt x="132681" y="0"/>
                  </a:moveTo>
                  <a:lnTo>
                    <a:pt x="651080" y="0"/>
                  </a:lnTo>
                  <a:cubicBezTo>
                    <a:pt x="686269" y="0"/>
                    <a:pt x="720017" y="13979"/>
                    <a:pt x="744900" y="38861"/>
                  </a:cubicBezTo>
                  <a:cubicBezTo>
                    <a:pt x="769782" y="63744"/>
                    <a:pt x="783761" y="97492"/>
                    <a:pt x="783761" y="132681"/>
                  </a:cubicBezTo>
                  <a:lnTo>
                    <a:pt x="783761" y="490892"/>
                  </a:lnTo>
                  <a:cubicBezTo>
                    <a:pt x="783761" y="526081"/>
                    <a:pt x="769782" y="559829"/>
                    <a:pt x="744900" y="584712"/>
                  </a:cubicBezTo>
                  <a:cubicBezTo>
                    <a:pt x="720017" y="609594"/>
                    <a:pt x="686269" y="623573"/>
                    <a:pt x="651080" y="623573"/>
                  </a:cubicBezTo>
                  <a:lnTo>
                    <a:pt x="132681" y="623573"/>
                  </a:lnTo>
                  <a:cubicBezTo>
                    <a:pt x="97492" y="623573"/>
                    <a:pt x="63744" y="609594"/>
                    <a:pt x="38861" y="584712"/>
                  </a:cubicBezTo>
                  <a:cubicBezTo>
                    <a:pt x="13979" y="559829"/>
                    <a:pt x="0" y="526081"/>
                    <a:pt x="0" y="490892"/>
                  </a:cubicBezTo>
                  <a:lnTo>
                    <a:pt x="0" y="132681"/>
                  </a:lnTo>
                  <a:cubicBezTo>
                    <a:pt x="0" y="97492"/>
                    <a:pt x="13979" y="63744"/>
                    <a:pt x="38861" y="38861"/>
                  </a:cubicBezTo>
                  <a:cubicBezTo>
                    <a:pt x="63744" y="13979"/>
                    <a:pt x="97492" y="0"/>
                    <a:pt x="132681" y="0"/>
                  </a:cubicBezTo>
                  <a:close/>
                </a:path>
              </a:pathLst>
            </a:custGeom>
            <a:solidFill>
              <a:srgbClr val="FF373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6" name="Google Shape;276;p18"/>
            <p:cNvSpPr txBox="1"/>
            <p:nvPr/>
          </p:nvSpPr>
          <p:spPr>
            <a:xfrm>
              <a:off x="0" y="-28575"/>
              <a:ext cx="783761" cy="652148"/>
            </a:xfrm>
            <a:prstGeom prst="rect">
              <a:avLst/>
            </a:prstGeom>
            <a:noFill/>
            <a:ln>
              <a:noFill/>
            </a:ln>
          </p:spPr>
          <p:txBody>
            <a:bodyPr anchorCtr="0" anchor="ctr" bIns="50800" lIns="50800" spcFirstLastPara="1" rIns="50800" wrap="square" tIns="50800">
              <a:noAutofit/>
            </a:bodyPr>
            <a:lstStyle/>
            <a:p>
              <a:pPr indent="0" lvl="0" marL="0" marR="0" rtl="0" algn="ctr">
                <a:lnSpc>
                  <a:spcPct val="116666"/>
                </a:lnSpc>
                <a:spcBef>
                  <a:spcPts val="0"/>
                </a:spcBef>
                <a:spcAft>
                  <a:spcPts val="0"/>
                </a:spcAft>
                <a:buNone/>
              </a:pPr>
              <a:r>
                <a:t/>
              </a:r>
              <a:endParaRPr b="0" i="0" sz="1800" u="none" cap="none" strike="noStrike">
                <a:solidFill>
                  <a:schemeClr val="dk1"/>
                </a:solidFill>
                <a:latin typeface="Calibri"/>
                <a:ea typeface="Calibri"/>
                <a:cs typeface="Calibri"/>
                <a:sym typeface="Calibri"/>
              </a:endParaRPr>
            </a:p>
          </p:txBody>
        </p:sp>
      </p:grpSp>
      <p:sp>
        <p:nvSpPr>
          <p:cNvPr id="277" name="Google Shape;277;p18"/>
          <p:cNvSpPr/>
          <p:nvPr/>
        </p:nvSpPr>
        <p:spPr>
          <a:xfrm>
            <a:off x="9667338" y="7108805"/>
            <a:ext cx="1524091" cy="1830240"/>
          </a:xfrm>
          <a:custGeom>
            <a:rect b="b" l="l" r="r" t="t"/>
            <a:pathLst>
              <a:path extrusionOk="0" h="1830240" w="1524091">
                <a:moveTo>
                  <a:pt x="0" y="0"/>
                </a:moveTo>
                <a:lnTo>
                  <a:pt x="1524091" y="0"/>
                </a:lnTo>
                <a:lnTo>
                  <a:pt x="1524091" y="1830240"/>
                </a:lnTo>
                <a:lnTo>
                  <a:pt x="0" y="1830240"/>
                </a:lnTo>
                <a:lnTo>
                  <a:pt x="0" y="0"/>
                </a:lnTo>
                <a:close/>
              </a:path>
            </a:pathLst>
          </a:custGeom>
          <a:blipFill rotWithShape="1">
            <a:blip r:embed="rId7">
              <a:alphaModFix/>
            </a:blip>
            <a:stretch>
              <a:fillRect b="0" l="0" r="0" t="0"/>
            </a:stretch>
          </a:blipFill>
          <a:ln>
            <a:noFill/>
          </a:ln>
        </p:spPr>
      </p:sp>
      <p:sp>
        <p:nvSpPr>
          <p:cNvPr id="278" name="Google Shape;278;p18"/>
          <p:cNvSpPr/>
          <p:nvPr/>
        </p:nvSpPr>
        <p:spPr>
          <a:xfrm>
            <a:off x="9667338" y="4296820"/>
            <a:ext cx="1524091" cy="1474212"/>
          </a:xfrm>
          <a:custGeom>
            <a:rect b="b" l="l" r="r" t="t"/>
            <a:pathLst>
              <a:path extrusionOk="0" h="1474212" w="1524091">
                <a:moveTo>
                  <a:pt x="0" y="0"/>
                </a:moveTo>
                <a:lnTo>
                  <a:pt x="1524091" y="0"/>
                </a:lnTo>
                <a:lnTo>
                  <a:pt x="1524091" y="1474212"/>
                </a:lnTo>
                <a:lnTo>
                  <a:pt x="0" y="1474212"/>
                </a:lnTo>
                <a:lnTo>
                  <a:pt x="0" y="0"/>
                </a:lnTo>
                <a:close/>
              </a:path>
            </a:pathLst>
          </a:custGeom>
          <a:blipFill rotWithShape="1">
            <a:blip r:embed="rId8">
              <a:alphaModFix/>
            </a:blip>
            <a:stretch>
              <a:fillRect b="0" l="0" r="0" t="0"/>
            </a:stretch>
          </a:blipFill>
          <a:ln>
            <a:noFill/>
          </a:ln>
        </p:spPr>
      </p:sp>
      <p:sp>
        <p:nvSpPr>
          <p:cNvPr id="279" name="Google Shape;279;p18"/>
          <p:cNvSpPr/>
          <p:nvPr/>
        </p:nvSpPr>
        <p:spPr>
          <a:xfrm>
            <a:off x="1700607" y="4291458"/>
            <a:ext cx="1643309" cy="1479574"/>
          </a:xfrm>
          <a:custGeom>
            <a:rect b="b" l="l" r="r" t="t"/>
            <a:pathLst>
              <a:path extrusionOk="0" h="1479574" w="1643309">
                <a:moveTo>
                  <a:pt x="0" y="0"/>
                </a:moveTo>
                <a:lnTo>
                  <a:pt x="1643309" y="0"/>
                </a:lnTo>
                <a:lnTo>
                  <a:pt x="1643309" y="1479574"/>
                </a:lnTo>
                <a:lnTo>
                  <a:pt x="0" y="1479574"/>
                </a:lnTo>
                <a:lnTo>
                  <a:pt x="0" y="0"/>
                </a:lnTo>
                <a:close/>
              </a:path>
            </a:pathLst>
          </a:custGeom>
          <a:blipFill rotWithShape="1">
            <a:blip r:embed="rId9">
              <a:alphaModFix/>
            </a:blip>
            <a:stretch>
              <a:fillRect b="0" l="0" r="0" t="0"/>
            </a:stretch>
          </a:blipFill>
          <a:ln>
            <a:noFill/>
          </a:ln>
        </p:spPr>
      </p:sp>
      <p:sp>
        <p:nvSpPr>
          <p:cNvPr id="280" name="Google Shape;280;p18"/>
          <p:cNvSpPr/>
          <p:nvPr/>
        </p:nvSpPr>
        <p:spPr>
          <a:xfrm>
            <a:off x="1700607" y="7265491"/>
            <a:ext cx="1608745" cy="1669452"/>
          </a:xfrm>
          <a:custGeom>
            <a:rect b="b" l="l" r="r" t="t"/>
            <a:pathLst>
              <a:path extrusionOk="0" h="1669452" w="1608745">
                <a:moveTo>
                  <a:pt x="0" y="0"/>
                </a:moveTo>
                <a:lnTo>
                  <a:pt x="1608745" y="0"/>
                </a:lnTo>
                <a:lnTo>
                  <a:pt x="1608745" y="1669452"/>
                </a:lnTo>
                <a:lnTo>
                  <a:pt x="0" y="1669452"/>
                </a:lnTo>
                <a:lnTo>
                  <a:pt x="0" y="0"/>
                </a:lnTo>
                <a:close/>
              </a:path>
            </a:pathLst>
          </a:custGeom>
          <a:blipFill rotWithShape="1">
            <a:blip r:embed="rId10">
              <a:alphaModFix/>
            </a:blip>
            <a:stretch>
              <a:fillRect b="0" l="0" r="0" t="0"/>
            </a:stretch>
          </a:blipFill>
          <a:ln>
            <a:noFill/>
          </a:ln>
        </p:spPr>
      </p:sp>
      <p:sp>
        <p:nvSpPr>
          <p:cNvPr id="281" name="Google Shape;281;p18"/>
          <p:cNvSpPr txBox="1"/>
          <p:nvPr/>
        </p:nvSpPr>
        <p:spPr>
          <a:xfrm>
            <a:off x="13994295" y="563150"/>
            <a:ext cx="110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282" name="Google Shape;282;p18"/>
          <p:cNvSpPr txBox="1"/>
          <p:nvPr/>
        </p:nvSpPr>
        <p:spPr>
          <a:xfrm>
            <a:off x="16357926" y="563150"/>
            <a:ext cx="11073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283" name="Google Shape;283;p18"/>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284" name="Google Shape;284;p18"/>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285" name="Google Shape;285;p18"/>
          <p:cNvSpPr txBox="1"/>
          <p:nvPr/>
        </p:nvSpPr>
        <p:spPr>
          <a:xfrm>
            <a:off x="1879303"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286" name="Google Shape;286;p18"/>
          <p:cNvSpPr txBox="1"/>
          <p:nvPr/>
        </p:nvSpPr>
        <p:spPr>
          <a:xfrm>
            <a:off x="991382" y="2233605"/>
            <a:ext cx="120588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Commodity Management</a:t>
            </a:r>
            <a:endParaRPr/>
          </a:p>
        </p:txBody>
      </p:sp>
      <p:sp>
        <p:nvSpPr>
          <p:cNvPr id="287" name="Google Shape;287;p18"/>
          <p:cNvSpPr txBox="1"/>
          <p:nvPr/>
        </p:nvSpPr>
        <p:spPr>
          <a:xfrm>
            <a:off x="4499977" y="4106084"/>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288" name="Google Shape;288;p18"/>
          <p:cNvSpPr txBox="1"/>
          <p:nvPr/>
        </p:nvSpPr>
        <p:spPr>
          <a:xfrm>
            <a:off x="12378673" y="4106084"/>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289" name="Google Shape;289;p18"/>
          <p:cNvSpPr txBox="1"/>
          <p:nvPr/>
        </p:nvSpPr>
        <p:spPr>
          <a:xfrm>
            <a:off x="4499977" y="7099280"/>
            <a:ext cx="3870752"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290" name="Google Shape;290;p18"/>
          <p:cNvSpPr txBox="1"/>
          <p:nvPr/>
        </p:nvSpPr>
        <p:spPr>
          <a:xfrm>
            <a:off x="12378673" y="7099280"/>
            <a:ext cx="4032753" cy="497205"/>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0" i="0" lang="en-US" sz="3200" u="none" cap="none" strike="noStrike">
                <a:solidFill>
                  <a:srgbClr val="1D2947"/>
                </a:solidFill>
                <a:latin typeface="Russo One"/>
                <a:ea typeface="Russo One"/>
                <a:cs typeface="Russo One"/>
                <a:sym typeface="Russo One"/>
              </a:rPr>
              <a:t>Your Text</a:t>
            </a:r>
            <a:endParaRPr/>
          </a:p>
        </p:txBody>
      </p:sp>
      <p:sp>
        <p:nvSpPr>
          <p:cNvPr id="291" name="Google Shape;291;p18"/>
          <p:cNvSpPr txBox="1"/>
          <p:nvPr/>
        </p:nvSpPr>
        <p:spPr>
          <a:xfrm>
            <a:off x="4499977" y="4806691"/>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292" name="Google Shape;292;p18"/>
          <p:cNvSpPr txBox="1"/>
          <p:nvPr/>
        </p:nvSpPr>
        <p:spPr>
          <a:xfrm>
            <a:off x="12378673" y="4806691"/>
            <a:ext cx="387075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293" name="Google Shape;293;p18"/>
          <p:cNvSpPr txBox="1"/>
          <p:nvPr/>
        </p:nvSpPr>
        <p:spPr>
          <a:xfrm>
            <a:off x="4499977" y="7799887"/>
            <a:ext cx="3250861"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
        <p:nvSpPr>
          <p:cNvPr id="294" name="Google Shape;294;p18"/>
          <p:cNvSpPr txBox="1"/>
          <p:nvPr/>
        </p:nvSpPr>
        <p:spPr>
          <a:xfrm>
            <a:off x="12378673" y="7799887"/>
            <a:ext cx="3481212" cy="830580"/>
          </a:xfrm>
          <a:prstGeom prst="rect">
            <a:avLst/>
          </a:prstGeom>
          <a:noFill/>
          <a:ln>
            <a:noFill/>
          </a:ln>
        </p:spPr>
        <p:txBody>
          <a:bodyPr anchorCtr="0" anchor="t" bIns="0" lIns="0" spcFirstLastPara="1" rIns="0" wrap="square" tIns="0">
            <a:spAutoFit/>
          </a:bodyPr>
          <a:lstStyle/>
          <a:p>
            <a:pPr indent="0" lvl="0" marL="0" marR="0" rtl="0" algn="l">
              <a:lnSpc>
                <a:spcPct val="140016"/>
              </a:lnSpc>
              <a:spcBef>
                <a:spcPts val="0"/>
              </a:spcBef>
              <a:spcAft>
                <a:spcPts val="0"/>
              </a:spcAft>
              <a:buNone/>
            </a:pPr>
            <a:r>
              <a:rPr b="0" i="0" lang="en-US" sz="2399" u="none" cap="none" strike="noStrike">
                <a:solidFill>
                  <a:srgbClr val="000000"/>
                </a:solidFill>
                <a:latin typeface="Open Sans"/>
                <a:ea typeface="Open Sans"/>
                <a:cs typeface="Open Sans"/>
                <a:sym typeface="Open Sans"/>
              </a:rPr>
              <a:t>Elaborate on what you want to discuss.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pic>
        <p:nvPicPr>
          <p:cNvPr id="299" name="Google Shape;299;p19"/>
          <p:cNvPicPr preferRelativeResize="0"/>
          <p:nvPr/>
        </p:nvPicPr>
        <p:blipFill>
          <a:blip r:embed="rId3">
            <a:alphaModFix/>
          </a:blip>
          <a:stretch>
            <a:fillRect/>
          </a:stretch>
        </p:blipFill>
        <p:spPr>
          <a:xfrm>
            <a:off x="12049450" y="3179192"/>
            <a:ext cx="5209850" cy="6704458"/>
          </a:xfrm>
          <a:prstGeom prst="rect">
            <a:avLst/>
          </a:prstGeom>
          <a:noFill/>
          <a:ln>
            <a:noFill/>
          </a:ln>
        </p:spPr>
      </p:pic>
      <p:pic>
        <p:nvPicPr>
          <p:cNvPr id="300" name="Google Shape;300;p19"/>
          <p:cNvPicPr preferRelativeResize="0"/>
          <p:nvPr/>
        </p:nvPicPr>
        <p:blipFill>
          <a:blip r:embed="rId4">
            <a:alphaModFix/>
          </a:blip>
          <a:stretch>
            <a:fillRect/>
          </a:stretch>
        </p:blipFill>
        <p:spPr>
          <a:xfrm>
            <a:off x="6539075" y="3179200"/>
            <a:ext cx="5209850" cy="6704504"/>
          </a:xfrm>
          <a:prstGeom prst="rect">
            <a:avLst/>
          </a:prstGeom>
          <a:noFill/>
          <a:ln>
            <a:noFill/>
          </a:ln>
        </p:spPr>
      </p:pic>
      <p:pic>
        <p:nvPicPr>
          <p:cNvPr id="301" name="Google Shape;301;p19"/>
          <p:cNvPicPr preferRelativeResize="0"/>
          <p:nvPr/>
        </p:nvPicPr>
        <p:blipFill>
          <a:blip r:embed="rId5">
            <a:alphaModFix/>
          </a:blip>
          <a:stretch>
            <a:fillRect/>
          </a:stretch>
        </p:blipFill>
        <p:spPr>
          <a:xfrm>
            <a:off x="1028699" y="3201525"/>
            <a:ext cx="5209850" cy="6704491"/>
          </a:xfrm>
          <a:prstGeom prst="rect">
            <a:avLst/>
          </a:prstGeom>
          <a:noFill/>
          <a:ln>
            <a:noFill/>
          </a:ln>
        </p:spPr>
      </p:pic>
      <p:pic>
        <p:nvPicPr>
          <p:cNvPr id="302" name="Google Shape;302;p19"/>
          <p:cNvPicPr preferRelativeResize="0"/>
          <p:nvPr/>
        </p:nvPicPr>
        <p:blipFill>
          <a:blip r:embed="rId6">
            <a:alphaModFix/>
          </a:blip>
          <a:stretch>
            <a:fillRect/>
          </a:stretch>
        </p:blipFill>
        <p:spPr>
          <a:xfrm>
            <a:off x="16912970" y="1166200"/>
            <a:ext cx="2637719" cy="1892277"/>
          </a:xfrm>
          <a:prstGeom prst="rect">
            <a:avLst/>
          </a:prstGeom>
          <a:noFill/>
          <a:ln>
            <a:noFill/>
          </a:ln>
        </p:spPr>
      </p:pic>
      <p:pic>
        <p:nvPicPr>
          <p:cNvPr id="303" name="Google Shape;303;p19"/>
          <p:cNvPicPr preferRelativeResize="0"/>
          <p:nvPr/>
        </p:nvPicPr>
        <p:blipFill>
          <a:blip r:embed="rId7">
            <a:alphaModFix/>
          </a:blip>
          <a:stretch>
            <a:fillRect/>
          </a:stretch>
        </p:blipFill>
        <p:spPr>
          <a:xfrm>
            <a:off x="-6341225" y="-4409075"/>
            <a:ext cx="10068601" cy="9767751"/>
          </a:xfrm>
          <a:prstGeom prst="rect">
            <a:avLst/>
          </a:prstGeom>
          <a:noFill/>
          <a:ln>
            <a:noFill/>
          </a:ln>
        </p:spPr>
      </p:pic>
      <p:sp>
        <p:nvSpPr>
          <p:cNvPr id="304" name="Google Shape;304;p19"/>
          <p:cNvSpPr/>
          <p:nvPr/>
        </p:nvSpPr>
        <p:spPr>
          <a:xfrm>
            <a:off x="1259565" y="572753"/>
            <a:ext cx="441042" cy="441042"/>
          </a:xfrm>
          <a:custGeom>
            <a:rect b="b" l="l" r="r" t="t"/>
            <a:pathLst>
              <a:path extrusionOk="0" h="441042" w="441042">
                <a:moveTo>
                  <a:pt x="0" y="0"/>
                </a:moveTo>
                <a:lnTo>
                  <a:pt x="441042" y="0"/>
                </a:lnTo>
                <a:lnTo>
                  <a:pt x="441042" y="441042"/>
                </a:lnTo>
                <a:lnTo>
                  <a:pt x="0" y="441042"/>
                </a:lnTo>
                <a:lnTo>
                  <a:pt x="0" y="0"/>
                </a:lnTo>
                <a:close/>
              </a:path>
            </a:pathLst>
          </a:custGeom>
          <a:blipFill rotWithShape="1">
            <a:blip r:embed="rId8">
              <a:alphaModFix/>
            </a:blip>
            <a:stretch>
              <a:fillRect b="0" l="0" r="0" t="0"/>
            </a:stretch>
          </a:blipFill>
          <a:ln>
            <a:noFill/>
          </a:ln>
        </p:spPr>
      </p:sp>
      <p:sp>
        <p:nvSpPr>
          <p:cNvPr id="305" name="Google Shape;305;p19"/>
          <p:cNvSpPr txBox="1"/>
          <p:nvPr/>
        </p:nvSpPr>
        <p:spPr>
          <a:xfrm>
            <a:off x="13994296" y="563150"/>
            <a:ext cx="9990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SERVICE</a:t>
            </a:r>
            <a:endParaRPr/>
          </a:p>
        </p:txBody>
      </p:sp>
      <p:sp>
        <p:nvSpPr>
          <p:cNvPr id="306" name="Google Shape;306;p19"/>
          <p:cNvSpPr txBox="1"/>
          <p:nvPr/>
        </p:nvSpPr>
        <p:spPr>
          <a:xfrm>
            <a:off x="16357926" y="563150"/>
            <a:ext cx="11031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CONTACT</a:t>
            </a:r>
            <a:endParaRPr/>
          </a:p>
        </p:txBody>
      </p:sp>
      <p:sp>
        <p:nvSpPr>
          <p:cNvPr id="307" name="Google Shape;307;p19"/>
          <p:cNvSpPr txBox="1"/>
          <p:nvPr/>
        </p:nvSpPr>
        <p:spPr>
          <a:xfrm>
            <a:off x="11713263" y="563143"/>
            <a:ext cx="665411"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ABOUT</a:t>
            </a:r>
            <a:endParaRPr/>
          </a:p>
        </p:txBody>
      </p:sp>
      <p:sp>
        <p:nvSpPr>
          <p:cNvPr id="308" name="Google Shape;308;p19"/>
          <p:cNvSpPr txBox="1"/>
          <p:nvPr/>
        </p:nvSpPr>
        <p:spPr>
          <a:xfrm>
            <a:off x="9506628" y="563143"/>
            <a:ext cx="583704" cy="257174"/>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HOME</a:t>
            </a:r>
            <a:endParaRPr/>
          </a:p>
        </p:txBody>
      </p:sp>
      <p:sp>
        <p:nvSpPr>
          <p:cNvPr id="309" name="Google Shape;309;p19"/>
          <p:cNvSpPr txBox="1"/>
          <p:nvPr/>
        </p:nvSpPr>
        <p:spPr>
          <a:xfrm>
            <a:off x="1879304" y="650400"/>
            <a:ext cx="901500" cy="231000"/>
          </a:xfrm>
          <a:prstGeom prst="rect">
            <a:avLst/>
          </a:prstGeom>
          <a:noFill/>
          <a:ln>
            <a:noFill/>
          </a:ln>
        </p:spPr>
        <p:txBody>
          <a:bodyPr anchorCtr="0" anchor="t" bIns="0" lIns="0" spcFirstLastPara="1" rIns="0" wrap="square" tIns="0">
            <a:spAutoFit/>
          </a:bodyPr>
          <a:lstStyle/>
          <a:p>
            <a:pPr indent="0" lvl="0" marL="0" marR="0" rtl="0" algn="ctr">
              <a:lnSpc>
                <a:spcPct val="140000"/>
              </a:lnSpc>
              <a:spcBef>
                <a:spcPts val="0"/>
              </a:spcBef>
              <a:spcAft>
                <a:spcPts val="0"/>
              </a:spcAft>
              <a:buNone/>
            </a:pPr>
            <a:r>
              <a:rPr b="1" i="0" lang="en-US" sz="1500" u="none" cap="none" strike="noStrike">
                <a:solidFill>
                  <a:srgbClr val="1D2947"/>
                </a:solidFill>
                <a:latin typeface="Open Sans"/>
                <a:ea typeface="Open Sans"/>
                <a:cs typeface="Open Sans"/>
                <a:sym typeface="Open Sans"/>
              </a:rPr>
              <a:t>LOGO</a:t>
            </a:r>
            <a:endParaRPr/>
          </a:p>
        </p:txBody>
      </p:sp>
      <p:sp>
        <p:nvSpPr>
          <p:cNvPr id="310" name="Google Shape;310;p19"/>
          <p:cNvSpPr txBox="1"/>
          <p:nvPr/>
        </p:nvSpPr>
        <p:spPr>
          <a:xfrm>
            <a:off x="1028700" y="1499875"/>
            <a:ext cx="7816200" cy="1077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0" i="0" lang="en-US" sz="6999" u="none" cap="none" strike="noStrike">
                <a:solidFill>
                  <a:srgbClr val="1D2947"/>
                </a:solidFill>
                <a:latin typeface="Russo One"/>
                <a:ea typeface="Russo One"/>
                <a:cs typeface="Russo One"/>
                <a:sym typeface="Russo One"/>
              </a:rPr>
              <a:t>Gallery Image</a:t>
            </a:r>
            <a:endParaRPr/>
          </a:p>
        </p:txBody>
      </p:sp>
      <p:sp>
        <p:nvSpPr>
          <p:cNvPr id="311" name="Google Shape;311;p19"/>
          <p:cNvSpPr txBox="1"/>
          <p:nvPr/>
        </p:nvSpPr>
        <p:spPr>
          <a:xfrm>
            <a:off x="1028700" y="2620650"/>
            <a:ext cx="13054070" cy="39624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b="0" i="0" lang="en-US" sz="2400" u="none" cap="none" strike="noStrike">
                <a:solidFill>
                  <a:srgbClr val="000000"/>
                </a:solidFill>
                <a:latin typeface="Open Sans"/>
                <a:ea typeface="Open Sans"/>
                <a:cs typeface="Open Sans"/>
                <a:sym typeface="Open Sans"/>
              </a:rPr>
              <a:t>What can you say about your projects? Share it here!</a:t>
            </a:r>
            <a:endParaRPr/>
          </a:p>
        </p:txBody>
      </p:sp>
    </p:spTree>
  </p:cSld>
  <p:clrMapOvr>
    <a:masterClrMapping/>
  </p:clrMapOvr>
</p:sld>
</file>

<file path=ppt/theme/theme1.xml><?xml version="1.0" encoding="utf-8"?>
<a:theme xmlns:a="http://schemas.openxmlformats.org/drawingml/2006/main" xmlns:r="http://schemas.openxmlformats.org/officeDocument/2006/relationships" name="Commodity Trading Risk Management  - Consulting Toolkit">
  <a:themeElements>
    <a:clrScheme name="Office">
      <a:dk1>
        <a:srgbClr val="000000"/>
      </a:dk1>
      <a:lt1>
        <a:srgbClr val="FFFFFF"/>
      </a:lt1>
      <a:dk2>
        <a:srgbClr val="888888"/>
      </a:dk2>
      <a:lt2>
        <a:srgbClr val="FF3737"/>
      </a:lt2>
      <a:accent1>
        <a:srgbClr val="01294F"/>
      </a:accent1>
      <a:accent2>
        <a:srgbClr val="1D2947"/>
      </a:accent2>
      <a:accent3>
        <a:srgbClr val="33252B"/>
      </a:accent3>
      <a:accent4>
        <a:srgbClr val="888888"/>
      </a:accent4>
      <a:accent5>
        <a:srgbClr val="FF3737"/>
      </a:accent5>
      <a:accent6>
        <a:srgbClr val="01294F"/>
      </a:accent6>
      <a:hlink>
        <a:srgbClr val="1D2947"/>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