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Arimo"/>
      <p:bold r:id="rId21"/>
      <p:boldItalic r:id="rId22"/>
    </p:embeddedFont>
    <p:embeddedFont>
      <p:font typeface="Archivo Black"/>
      <p:regular r:id="rId23"/>
    </p:embeddedFont>
    <p:embeddedFont>
      <p:font typeface="Open Sans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imo-boldItalic.fntdata"/><Relationship Id="rId21" Type="http://schemas.openxmlformats.org/officeDocument/2006/relationships/font" Target="fonts/Arimo-bold.fntdata"/><Relationship Id="rId24" Type="http://schemas.openxmlformats.org/officeDocument/2006/relationships/font" Target="fonts/OpenSans-bold.fntdata"/><Relationship Id="rId23" Type="http://schemas.openxmlformats.org/officeDocument/2006/relationships/font" Target="fonts/ArchivoBlac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subTitle"/>
          </p:nvPr>
        </p:nvSpPr>
        <p:spPr>
          <a:xfrm>
            <a:off x="5943600" y="39642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3436650" y="1192075"/>
            <a:ext cx="114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44C70"/>
              </a:buClr>
              <a:buSzPts val="5700"/>
              <a:buFont typeface="Archivo Black"/>
              <a:buNone/>
              <a:defRPr i="0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436650" y="1192075"/>
            <a:ext cx="114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1198950" y="4118275"/>
            <a:ext cx="4895100" cy="3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8450" y="3033725"/>
            <a:ext cx="11311818" cy="608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/>
          <p:nvPr/>
        </p:nvSpPr>
        <p:spPr>
          <a:xfrm>
            <a:off x="12303812" y="6421925"/>
            <a:ext cx="324491" cy="409335"/>
          </a:xfrm>
          <a:custGeom>
            <a:rect b="b" l="l" r="r" t="t"/>
            <a:pathLst>
              <a:path extrusionOk="0" h="409335" w="324491">
                <a:moveTo>
                  <a:pt x="0" y="0"/>
                </a:moveTo>
                <a:lnTo>
                  <a:pt x="324491" y="0"/>
                </a:lnTo>
                <a:lnTo>
                  <a:pt x="324491" y="409335"/>
                </a:lnTo>
                <a:lnTo>
                  <a:pt x="0" y="409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4"/>
          <p:cNvSpPr/>
          <p:nvPr/>
        </p:nvSpPr>
        <p:spPr>
          <a:xfrm>
            <a:off x="15843246" y="7735779"/>
            <a:ext cx="162246" cy="204668"/>
          </a:xfrm>
          <a:custGeom>
            <a:rect b="b" l="l" r="r" t="t"/>
            <a:pathLst>
              <a:path extrusionOk="0" h="204668" w="162246">
                <a:moveTo>
                  <a:pt x="0" y="0"/>
                </a:moveTo>
                <a:lnTo>
                  <a:pt x="162246" y="0"/>
                </a:lnTo>
                <a:lnTo>
                  <a:pt x="162246" y="204668"/>
                </a:lnTo>
                <a:lnTo>
                  <a:pt x="0" y="204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4"/>
          <p:cNvSpPr/>
          <p:nvPr/>
        </p:nvSpPr>
        <p:spPr>
          <a:xfrm>
            <a:off x="7805539" y="4272011"/>
            <a:ext cx="592051" cy="746854"/>
          </a:xfrm>
          <a:custGeom>
            <a:rect b="b" l="l" r="r" t="t"/>
            <a:pathLst>
              <a:path extrusionOk="0" h="746854" w="592051">
                <a:moveTo>
                  <a:pt x="0" y="0"/>
                </a:moveTo>
                <a:lnTo>
                  <a:pt x="592051" y="0"/>
                </a:lnTo>
                <a:lnTo>
                  <a:pt x="592051" y="746854"/>
                </a:lnTo>
                <a:lnTo>
                  <a:pt x="0" y="746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15416018" y="4494527"/>
            <a:ext cx="508351" cy="641269"/>
          </a:xfrm>
          <a:custGeom>
            <a:rect b="b" l="l" r="r" t="t"/>
            <a:pathLst>
              <a:path extrusionOk="0" h="641269" w="508351">
                <a:moveTo>
                  <a:pt x="0" y="0"/>
                </a:moveTo>
                <a:lnTo>
                  <a:pt x="508351" y="0"/>
                </a:lnTo>
                <a:lnTo>
                  <a:pt x="508351" y="641269"/>
                </a:lnTo>
                <a:lnTo>
                  <a:pt x="0" y="64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13039825" y="4011270"/>
            <a:ext cx="608880" cy="768083"/>
          </a:xfrm>
          <a:custGeom>
            <a:rect b="b" l="l" r="r" t="t"/>
            <a:pathLst>
              <a:path extrusionOk="0" h="768083" w="608880">
                <a:moveTo>
                  <a:pt x="0" y="0"/>
                </a:moveTo>
                <a:lnTo>
                  <a:pt x="608880" y="0"/>
                </a:lnTo>
                <a:lnTo>
                  <a:pt x="608880" y="768083"/>
                </a:lnTo>
                <a:lnTo>
                  <a:pt x="0" y="76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54788" y="49758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5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500"/>
              <a:buNone/>
              <a:defRPr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500"/>
              <a:buNone/>
              <a:defRPr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500"/>
              <a:buNone/>
              <a:defRPr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500"/>
              <a:buNone/>
              <a:defRPr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3436650" y="1192075"/>
            <a:ext cx="114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44C70"/>
              </a:buClr>
              <a:buSzPts val="5700"/>
              <a:buFont typeface="Archivo Black"/>
              <a:buNone/>
              <a:defRPr i="0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24674" y="2255548"/>
            <a:ext cx="6038300" cy="766684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12283529" y="3871906"/>
            <a:ext cx="651028" cy="821250"/>
          </a:xfrm>
          <a:custGeom>
            <a:rect b="b" l="l" r="r" t="t"/>
            <a:pathLst>
              <a:path extrusionOk="0" h="821250" w="651028">
                <a:moveTo>
                  <a:pt x="0" y="0"/>
                </a:moveTo>
                <a:lnTo>
                  <a:pt x="651028" y="0"/>
                </a:lnTo>
                <a:lnTo>
                  <a:pt x="651028" y="821250"/>
                </a:lnTo>
                <a:lnTo>
                  <a:pt x="0" y="821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15195465" y="3544756"/>
            <a:ext cx="259340" cy="327150"/>
          </a:xfrm>
          <a:custGeom>
            <a:rect b="b" l="l" r="r" t="t"/>
            <a:pathLst>
              <a:path extrusionOk="0" h="327150" w="259340">
                <a:moveTo>
                  <a:pt x="0" y="0"/>
                </a:moveTo>
                <a:lnTo>
                  <a:pt x="259341" y="0"/>
                </a:lnTo>
                <a:lnTo>
                  <a:pt x="259341" y="327150"/>
                </a:lnTo>
                <a:lnTo>
                  <a:pt x="0" y="327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>
            <a:off x="13931335" y="6567623"/>
            <a:ext cx="455761" cy="574928"/>
          </a:xfrm>
          <a:custGeom>
            <a:rect b="b" l="l" r="r" t="t"/>
            <a:pathLst>
              <a:path extrusionOk="0" h="574928" w="455761">
                <a:moveTo>
                  <a:pt x="0" y="0"/>
                </a:moveTo>
                <a:lnTo>
                  <a:pt x="455761" y="0"/>
                </a:lnTo>
                <a:lnTo>
                  <a:pt x="455761" y="574928"/>
                </a:lnTo>
                <a:lnTo>
                  <a:pt x="0" y="574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5"/>
          <p:cNvSpPr/>
          <p:nvPr/>
        </p:nvSpPr>
        <p:spPr>
          <a:xfrm>
            <a:off x="12609043" y="5638577"/>
            <a:ext cx="455761" cy="574928"/>
          </a:xfrm>
          <a:custGeom>
            <a:rect b="b" l="l" r="r" t="t"/>
            <a:pathLst>
              <a:path extrusionOk="0" h="574928" w="455761">
                <a:moveTo>
                  <a:pt x="0" y="0"/>
                </a:moveTo>
                <a:lnTo>
                  <a:pt x="455761" y="0"/>
                </a:lnTo>
                <a:lnTo>
                  <a:pt x="455761" y="574928"/>
                </a:lnTo>
                <a:lnTo>
                  <a:pt x="0" y="574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5"/>
          <p:cNvSpPr/>
          <p:nvPr/>
        </p:nvSpPr>
        <p:spPr>
          <a:xfrm>
            <a:off x="13843826" y="4870230"/>
            <a:ext cx="315390" cy="397854"/>
          </a:xfrm>
          <a:custGeom>
            <a:rect b="b" l="l" r="r" t="t"/>
            <a:pathLst>
              <a:path extrusionOk="0" h="397854" w="315390">
                <a:moveTo>
                  <a:pt x="0" y="0"/>
                </a:moveTo>
                <a:lnTo>
                  <a:pt x="315389" y="0"/>
                </a:lnTo>
                <a:lnTo>
                  <a:pt x="315389" y="397854"/>
                </a:lnTo>
                <a:lnTo>
                  <a:pt x="0" y="397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16201107" y="8348323"/>
            <a:ext cx="218333" cy="275420"/>
          </a:xfrm>
          <a:custGeom>
            <a:rect b="b" l="l" r="r" t="t"/>
            <a:pathLst>
              <a:path extrusionOk="0" h="275420" w="218333">
                <a:moveTo>
                  <a:pt x="0" y="0"/>
                </a:moveTo>
                <a:lnTo>
                  <a:pt x="218334" y="0"/>
                </a:lnTo>
                <a:lnTo>
                  <a:pt x="218334" y="275421"/>
                </a:lnTo>
                <a:lnTo>
                  <a:pt x="0" y="275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5"/>
          <p:cNvSpPr/>
          <p:nvPr/>
        </p:nvSpPr>
        <p:spPr>
          <a:xfrm>
            <a:off x="12771194" y="8116921"/>
            <a:ext cx="218333" cy="275420"/>
          </a:xfrm>
          <a:custGeom>
            <a:rect b="b" l="l" r="r" t="t"/>
            <a:pathLst>
              <a:path extrusionOk="0" h="275420" w="218333">
                <a:moveTo>
                  <a:pt x="0" y="0"/>
                </a:moveTo>
                <a:lnTo>
                  <a:pt x="218333" y="0"/>
                </a:lnTo>
                <a:lnTo>
                  <a:pt x="218333" y="275421"/>
                </a:lnTo>
                <a:lnTo>
                  <a:pt x="0" y="275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436650" y="1192075"/>
            <a:ext cx="114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693025" y="4352500"/>
            <a:ext cx="4730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2pPr>
            <a:lvl3pPr indent="-32385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4pPr>
            <a:lvl5pPr indent="-3238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/>
            </a:lvl5pPr>
            <a:lvl6pPr indent="-3238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9601520" y="4352500"/>
            <a:ext cx="4730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2pPr>
            <a:lvl3pPr indent="-32385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4pPr>
            <a:lvl5pPr indent="-3238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/>
            </a:lvl5pPr>
            <a:lvl6pPr indent="-3238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436650" y="1192075"/>
            <a:ext cx="114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163250" y="4120975"/>
            <a:ext cx="4418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2pPr>
            <a:lvl3pPr indent="-32385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4pPr>
            <a:lvl5pPr indent="-32385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/>
            </a:lvl5pPr>
            <a:lvl6pPr indent="-32385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2742876" y="4120975"/>
            <a:ext cx="4419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2pPr>
            <a:lvl3pPr indent="-32385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4pPr>
            <a:lvl5pPr indent="-32385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/>
            </a:lvl5pPr>
            <a:lvl6pPr indent="-32385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1825" y="3388625"/>
            <a:ext cx="6629873" cy="57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/>
          <p:nvPr/>
        </p:nvSpPr>
        <p:spPr>
          <a:xfrm>
            <a:off x="2065098" y="5299963"/>
            <a:ext cx="538726" cy="622097"/>
          </a:xfrm>
          <a:custGeom>
            <a:rect b="b" l="l" r="r" t="t"/>
            <a:pathLst>
              <a:path extrusionOk="0" h="821250" w="651028">
                <a:moveTo>
                  <a:pt x="0" y="0"/>
                </a:moveTo>
                <a:lnTo>
                  <a:pt x="651028" y="0"/>
                </a:lnTo>
                <a:lnTo>
                  <a:pt x="651028" y="821250"/>
                </a:lnTo>
                <a:lnTo>
                  <a:pt x="0" y="821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7"/>
          <p:cNvSpPr/>
          <p:nvPr/>
        </p:nvSpPr>
        <p:spPr>
          <a:xfrm>
            <a:off x="2757788" y="4090210"/>
            <a:ext cx="129999" cy="150118"/>
          </a:xfrm>
          <a:custGeom>
            <a:rect b="b" l="l" r="r" t="t"/>
            <a:pathLst>
              <a:path extrusionOk="0" h="198175" w="157099">
                <a:moveTo>
                  <a:pt x="0" y="0"/>
                </a:moveTo>
                <a:lnTo>
                  <a:pt x="157099" y="0"/>
                </a:lnTo>
                <a:lnTo>
                  <a:pt x="157099" y="198175"/>
                </a:lnTo>
                <a:lnTo>
                  <a:pt x="0" y="19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7"/>
          <p:cNvSpPr/>
          <p:nvPr/>
        </p:nvSpPr>
        <p:spPr>
          <a:xfrm>
            <a:off x="1766072" y="8477790"/>
            <a:ext cx="400223" cy="462160"/>
          </a:xfrm>
          <a:custGeom>
            <a:rect b="b" l="l" r="r" t="t"/>
            <a:pathLst>
              <a:path extrusionOk="0" h="610112" w="483653">
                <a:moveTo>
                  <a:pt x="0" y="0"/>
                </a:moveTo>
                <a:lnTo>
                  <a:pt x="483653" y="0"/>
                </a:lnTo>
                <a:lnTo>
                  <a:pt x="483653" y="610112"/>
                </a:lnTo>
                <a:lnTo>
                  <a:pt x="0" y="610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7"/>
          <p:cNvSpPr/>
          <p:nvPr/>
        </p:nvSpPr>
        <p:spPr>
          <a:xfrm>
            <a:off x="5437109" y="5487384"/>
            <a:ext cx="400223" cy="462160"/>
          </a:xfrm>
          <a:custGeom>
            <a:rect b="b" l="l" r="r" t="t"/>
            <a:pathLst>
              <a:path extrusionOk="0" h="610112" w="483653">
                <a:moveTo>
                  <a:pt x="0" y="0"/>
                </a:moveTo>
                <a:lnTo>
                  <a:pt x="483653" y="0"/>
                </a:lnTo>
                <a:lnTo>
                  <a:pt x="483653" y="610112"/>
                </a:lnTo>
                <a:lnTo>
                  <a:pt x="0" y="610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436650" y="1192075"/>
            <a:ext cx="114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6063" y="3153975"/>
            <a:ext cx="10594848" cy="56936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8"/>
          <p:cNvCxnSpPr/>
          <p:nvPr/>
        </p:nvCxnSpPr>
        <p:spPr>
          <a:xfrm>
            <a:off x="6872988" y="7024851"/>
            <a:ext cx="6059700" cy="580500"/>
          </a:xfrm>
          <a:prstGeom prst="straightConnector1">
            <a:avLst/>
          </a:prstGeom>
          <a:noFill/>
          <a:ln cap="flat" cmpd="sng" w="38100">
            <a:solidFill>
              <a:srgbClr val="FD6653"/>
            </a:solidFill>
            <a:prstDash val="dot"/>
            <a:round/>
            <a:headEnd len="lg" w="lg" type="oval"/>
            <a:tailEnd len="lg" w="lg" type="oval"/>
          </a:ln>
        </p:spPr>
      </p:cxnSp>
      <p:cxnSp>
        <p:nvCxnSpPr>
          <p:cNvPr id="49" name="Google Shape;49;p8"/>
          <p:cNvCxnSpPr/>
          <p:nvPr/>
        </p:nvCxnSpPr>
        <p:spPr>
          <a:xfrm flipH="1">
            <a:off x="8562866" y="4938483"/>
            <a:ext cx="1204200" cy="1057500"/>
          </a:xfrm>
          <a:prstGeom prst="straightConnector1">
            <a:avLst/>
          </a:prstGeom>
          <a:noFill/>
          <a:ln cap="flat" cmpd="sng" w="38100">
            <a:solidFill>
              <a:srgbClr val="244C71"/>
            </a:solidFill>
            <a:prstDash val="dot"/>
            <a:round/>
            <a:headEnd len="lg" w="lg" type="oval"/>
            <a:tailEnd len="lg" w="lg" type="oval"/>
          </a:ln>
        </p:spPr>
      </p:cxnSp>
      <p:cxnSp>
        <p:nvCxnSpPr>
          <p:cNvPr id="50" name="Google Shape;50;p8"/>
          <p:cNvCxnSpPr/>
          <p:nvPr/>
        </p:nvCxnSpPr>
        <p:spPr>
          <a:xfrm flipH="1">
            <a:off x="11899203" y="4143498"/>
            <a:ext cx="1204200" cy="1057500"/>
          </a:xfrm>
          <a:prstGeom prst="straightConnector1">
            <a:avLst/>
          </a:prstGeom>
          <a:noFill/>
          <a:ln cap="flat" cmpd="sng" w="38100">
            <a:solidFill>
              <a:srgbClr val="529FAD"/>
            </a:solidFill>
            <a:prstDash val="dot"/>
            <a:round/>
            <a:headEnd len="lg" w="lg" type="oval"/>
            <a:tailEnd len="lg" w="lg" type="oval"/>
          </a:ln>
        </p:spPr>
      </p:cxnSp>
      <p:cxnSp>
        <p:nvCxnSpPr>
          <p:cNvPr id="51" name="Google Shape;51;p8"/>
          <p:cNvCxnSpPr/>
          <p:nvPr/>
        </p:nvCxnSpPr>
        <p:spPr>
          <a:xfrm>
            <a:off x="5998262" y="3955273"/>
            <a:ext cx="6059700" cy="580500"/>
          </a:xfrm>
          <a:prstGeom prst="straightConnector1">
            <a:avLst/>
          </a:prstGeom>
          <a:noFill/>
          <a:ln cap="flat" cmpd="sng" w="38100">
            <a:solidFill>
              <a:srgbClr val="FFC973"/>
            </a:solidFill>
            <a:prstDash val="dot"/>
            <a:round/>
            <a:headEnd len="lg" w="lg" type="oval"/>
            <a:tailEnd len="lg" w="lg" type="oval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" type="body"/>
          </p:nvPr>
        </p:nvSpPr>
        <p:spPr>
          <a:xfrm>
            <a:off x="9032800" y="5221975"/>
            <a:ext cx="51117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2pPr>
            <a:lvl3pPr indent="-32385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4pPr>
            <a:lvl5pPr indent="-32385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/>
            </a:lvl5pPr>
            <a:lvl6pPr indent="-32385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143500" y="5221975"/>
            <a:ext cx="5111700" cy="23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3436650" y="1192075"/>
            <a:ext cx="114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44C70"/>
              </a:buClr>
              <a:buSzPts val="5700"/>
              <a:buFont typeface="Archivo Black"/>
              <a:buNone/>
              <a:defRPr i="0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>
            <p:ph idx="2" type="pic"/>
          </p:nvPr>
        </p:nvSpPr>
        <p:spPr>
          <a:xfrm>
            <a:off x="10661801" y="4702950"/>
            <a:ext cx="45717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2280263" y="523068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3436650" y="1192075"/>
            <a:ext cx="114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44C70"/>
              </a:buClr>
              <a:buSzPts val="5700"/>
              <a:buFont typeface="Archivo Black"/>
              <a:buNone/>
              <a:defRPr i="0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36650" y="1192075"/>
            <a:ext cx="114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44C70"/>
              </a:buClr>
              <a:buSzPts val="5700"/>
              <a:buFont typeface="Archivo Black"/>
              <a:buNone/>
              <a:defRPr i="0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449825" y="4118275"/>
            <a:ext cx="4895100" cy="3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Black"/>
              <a:buChar char="•"/>
              <a:defRPr i="0" sz="15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indent="-3238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Black"/>
              <a:buChar char="–"/>
              <a:defRPr i="0" sz="15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indent="-3238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Black"/>
              <a:buChar char="•"/>
              <a:defRPr i="0" sz="15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Black"/>
              <a:buChar char="–"/>
              <a:defRPr i="0" sz="15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Black"/>
              <a:buChar char="»"/>
              <a:defRPr i="0" sz="15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Black"/>
              <a:buChar char="•"/>
              <a:defRPr i="0" sz="15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Black"/>
              <a:buChar char="•"/>
              <a:defRPr i="0" sz="15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Black"/>
              <a:buChar char="•"/>
              <a:defRPr i="0" sz="15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Black"/>
              <a:buChar char="•"/>
              <a:defRPr i="0" sz="15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51.png"/><Relationship Id="rId6" Type="http://schemas.openxmlformats.org/officeDocument/2006/relationships/image" Target="../media/image43.png"/><Relationship Id="rId7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8.png"/><Relationship Id="rId4" Type="http://schemas.openxmlformats.org/officeDocument/2006/relationships/image" Target="../media/image67.png"/><Relationship Id="rId5" Type="http://schemas.openxmlformats.org/officeDocument/2006/relationships/image" Target="../media/image70.png"/><Relationship Id="rId6" Type="http://schemas.openxmlformats.org/officeDocument/2006/relationships/image" Target="../media/image6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3.png"/><Relationship Id="rId4" Type="http://schemas.openxmlformats.org/officeDocument/2006/relationships/image" Target="../media/image5.png"/><Relationship Id="rId5" Type="http://schemas.openxmlformats.org/officeDocument/2006/relationships/image" Target="../media/image71.png"/><Relationship Id="rId6" Type="http://schemas.openxmlformats.org/officeDocument/2006/relationships/image" Target="../media/image87.png"/><Relationship Id="rId7" Type="http://schemas.openxmlformats.org/officeDocument/2006/relationships/image" Target="../media/image81.png"/><Relationship Id="rId8" Type="http://schemas.openxmlformats.org/officeDocument/2006/relationships/image" Target="../media/image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5.png"/><Relationship Id="rId4" Type="http://schemas.openxmlformats.org/officeDocument/2006/relationships/image" Target="../media/image92.png"/><Relationship Id="rId5" Type="http://schemas.openxmlformats.org/officeDocument/2006/relationships/image" Target="../media/image78.png"/><Relationship Id="rId6" Type="http://schemas.openxmlformats.org/officeDocument/2006/relationships/image" Target="../media/image74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94.png"/><Relationship Id="rId11" Type="http://schemas.openxmlformats.org/officeDocument/2006/relationships/image" Target="../media/image90.png"/><Relationship Id="rId22" Type="http://schemas.openxmlformats.org/officeDocument/2006/relationships/image" Target="../media/image100.png"/><Relationship Id="rId10" Type="http://schemas.openxmlformats.org/officeDocument/2006/relationships/image" Target="../media/image82.png"/><Relationship Id="rId21" Type="http://schemas.openxmlformats.org/officeDocument/2006/relationships/image" Target="../media/image91.png"/><Relationship Id="rId13" Type="http://schemas.openxmlformats.org/officeDocument/2006/relationships/image" Target="../media/image102.png"/><Relationship Id="rId24" Type="http://schemas.openxmlformats.org/officeDocument/2006/relationships/image" Target="../media/image71.png"/><Relationship Id="rId12" Type="http://schemas.openxmlformats.org/officeDocument/2006/relationships/image" Target="../media/image84.png"/><Relationship Id="rId23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6.png"/><Relationship Id="rId4" Type="http://schemas.openxmlformats.org/officeDocument/2006/relationships/image" Target="../media/image79.png"/><Relationship Id="rId9" Type="http://schemas.openxmlformats.org/officeDocument/2006/relationships/image" Target="../media/image20.png"/><Relationship Id="rId15" Type="http://schemas.openxmlformats.org/officeDocument/2006/relationships/image" Target="../media/image95.png"/><Relationship Id="rId14" Type="http://schemas.openxmlformats.org/officeDocument/2006/relationships/image" Target="../media/image86.png"/><Relationship Id="rId17" Type="http://schemas.openxmlformats.org/officeDocument/2006/relationships/image" Target="../media/image98.png"/><Relationship Id="rId16" Type="http://schemas.openxmlformats.org/officeDocument/2006/relationships/image" Target="../media/image93.png"/><Relationship Id="rId5" Type="http://schemas.openxmlformats.org/officeDocument/2006/relationships/image" Target="../media/image80.png"/><Relationship Id="rId19" Type="http://schemas.openxmlformats.org/officeDocument/2006/relationships/image" Target="../media/image89.png"/><Relationship Id="rId6" Type="http://schemas.openxmlformats.org/officeDocument/2006/relationships/image" Target="../media/image83.png"/><Relationship Id="rId18" Type="http://schemas.openxmlformats.org/officeDocument/2006/relationships/image" Target="../media/image97.png"/><Relationship Id="rId7" Type="http://schemas.openxmlformats.org/officeDocument/2006/relationships/image" Target="../media/image88.png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1.png"/><Relationship Id="rId4" Type="http://schemas.openxmlformats.org/officeDocument/2006/relationships/image" Target="../media/image99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11" Type="http://schemas.openxmlformats.org/officeDocument/2006/relationships/image" Target="../media/image15.png"/><Relationship Id="rId10" Type="http://schemas.openxmlformats.org/officeDocument/2006/relationships/image" Target="../media/image20.png"/><Relationship Id="rId12" Type="http://schemas.openxmlformats.org/officeDocument/2006/relationships/image" Target="../media/image26.png"/><Relationship Id="rId9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28.png"/><Relationship Id="rId7" Type="http://schemas.openxmlformats.org/officeDocument/2006/relationships/image" Target="../media/image19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43.png"/><Relationship Id="rId13" Type="http://schemas.openxmlformats.org/officeDocument/2006/relationships/image" Target="../media/image34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Relationship Id="rId14" Type="http://schemas.openxmlformats.org/officeDocument/2006/relationships/image" Target="../media/image39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40.png"/><Relationship Id="rId8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image" Target="../media/image46.png"/><Relationship Id="rId7" Type="http://schemas.openxmlformats.org/officeDocument/2006/relationships/image" Target="../media/image48.png"/><Relationship Id="rId8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9.png"/><Relationship Id="rId4" Type="http://schemas.openxmlformats.org/officeDocument/2006/relationships/image" Target="../media/image49.png"/><Relationship Id="rId5" Type="http://schemas.openxmlformats.org/officeDocument/2006/relationships/image" Target="../media/image38.png"/><Relationship Id="rId6" Type="http://schemas.openxmlformats.org/officeDocument/2006/relationships/image" Target="../media/image45.png"/><Relationship Id="rId7" Type="http://schemas.openxmlformats.org/officeDocument/2006/relationships/image" Target="../media/image6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62.png"/><Relationship Id="rId7" Type="http://schemas.openxmlformats.org/officeDocument/2006/relationships/image" Target="../media/image5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7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0.png"/><Relationship Id="rId7" Type="http://schemas.openxmlformats.org/officeDocument/2006/relationships/image" Target="../media/image7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6.png"/><Relationship Id="rId5" Type="http://schemas.openxmlformats.org/officeDocument/2006/relationships/image" Target="../media/image65.png"/><Relationship Id="rId6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1503"/>
            <a:ext cx="12103523" cy="9853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1"/>
          <p:cNvGrpSpPr/>
          <p:nvPr/>
        </p:nvGrpSpPr>
        <p:grpSpPr>
          <a:xfrm>
            <a:off x="12344698" y="5759921"/>
            <a:ext cx="4914602" cy="873988"/>
            <a:chOff x="0" y="-28575"/>
            <a:chExt cx="1294381" cy="230186"/>
          </a:xfrm>
        </p:grpSpPr>
        <p:sp>
          <p:nvSpPr>
            <p:cNvPr id="66" name="Google Shape;66;p11"/>
            <p:cNvSpPr/>
            <p:nvPr/>
          </p:nvSpPr>
          <p:spPr>
            <a:xfrm>
              <a:off x="0" y="0"/>
              <a:ext cx="1294381" cy="201611"/>
            </a:xfrm>
            <a:custGeom>
              <a:rect b="b" l="l" r="r" t="t"/>
              <a:pathLst>
                <a:path extrusionOk="0" h="201611" w="1294381">
                  <a:moveTo>
                    <a:pt x="64587" y="0"/>
                  </a:moveTo>
                  <a:lnTo>
                    <a:pt x="1229794" y="0"/>
                  </a:lnTo>
                  <a:cubicBezTo>
                    <a:pt x="1246924" y="0"/>
                    <a:pt x="1263351" y="6805"/>
                    <a:pt x="1275464" y="18917"/>
                  </a:cubicBezTo>
                  <a:cubicBezTo>
                    <a:pt x="1287576" y="31029"/>
                    <a:pt x="1294381" y="47457"/>
                    <a:pt x="1294381" y="64587"/>
                  </a:cubicBezTo>
                  <a:lnTo>
                    <a:pt x="1294381" y="137024"/>
                  </a:lnTo>
                  <a:cubicBezTo>
                    <a:pt x="1294381" y="154154"/>
                    <a:pt x="1287576" y="170582"/>
                    <a:pt x="1275464" y="182694"/>
                  </a:cubicBezTo>
                  <a:cubicBezTo>
                    <a:pt x="1263351" y="194806"/>
                    <a:pt x="1246924" y="201611"/>
                    <a:pt x="1229794" y="201611"/>
                  </a:cubicBezTo>
                  <a:lnTo>
                    <a:pt x="64587" y="201611"/>
                  </a:lnTo>
                  <a:cubicBezTo>
                    <a:pt x="28917" y="201611"/>
                    <a:pt x="0" y="172695"/>
                    <a:pt x="0" y="137024"/>
                  </a:cubicBezTo>
                  <a:lnTo>
                    <a:pt x="0" y="64587"/>
                  </a:lnTo>
                  <a:cubicBezTo>
                    <a:pt x="0" y="47457"/>
                    <a:pt x="6805" y="31029"/>
                    <a:pt x="18917" y="18917"/>
                  </a:cubicBezTo>
                  <a:cubicBezTo>
                    <a:pt x="31029" y="6805"/>
                    <a:pt x="47457" y="0"/>
                    <a:pt x="64587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1"/>
            <p:cNvSpPr txBox="1"/>
            <p:nvPr/>
          </p:nvSpPr>
          <p:spPr>
            <a:xfrm>
              <a:off x="0" y="-28575"/>
              <a:ext cx="129438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11"/>
          <p:cNvSpPr/>
          <p:nvPr/>
        </p:nvSpPr>
        <p:spPr>
          <a:xfrm>
            <a:off x="-731759" y="1323509"/>
            <a:ext cx="1463518" cy="737081"/>
          </a:xfrm>
          <a:custGeom>
            <a:rect b="b" l="l" r="r" t="t"/>
            <a:pathLst>
              <a:path extrusionOk="0" h="737081" w="1463518">
                <a:moveTo>
                  <a:pt x="0" y="0"/>
                </a:moveTo>
                <a:lnTo>
                  <a:pt x="1463518" y="0"/>
                </a:lnTo>
                <a:lnTo>
                  <a:pt x="1463518" y="737081"/>
                </a:lnTo>
                <a:lnTo>
                  <a:pt x="0" y="737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9" name="Google Shape;69;p11"/>
          <p:cNvGrpSpPr/>
          <p:nvPr/>
        </p:nvGrpSpPr>
        <p:grpSpPr>
          <a:xfrm>
            <a:off x="1603292" y="9504466"/>
            <a:ext cx="1649614" cy="209085"/>
            <a:chOff x="0" y="-28575"/>
            <a:chExt cx="434466" cy="55068"/>
          </a:xfrm>
        </p:grpSpPr>
        <p:sp>
          <p:nvSpPr>
            <p:cNvPr id="70" name="Google Shape;70;p11"/>
            <p:cNvSpPr/>
            <p:nvPr/>
          </p:nvSpPr>
          <p:spPr>
            <a:xfrm>
              <a:off x="0" y="0"/>
              <a:ext cx="434466" cy="26493"/>
            </a:xfrm>
            <a:custGeom>
              <a:rect b="b" l="l" r="r" t="t"/>
              <a:pathLst>
                <a:path extrusionOk="0" h="26493" w="434466">
                  <a:moveTo>
                    <a:pt x="13246" y="0"/>
                  </a:moveTo>
                  <a:lnTo>
                    <a:pt x="421220" y="0"/>
                  </a:lnTo>
                  <a:cubicBezTo>
                    <a:pt x="428536" y="0"/>
                    <a:pt x="434466" y="5931"/>
                    <a:pt x="434466" y="13246"/>
                  </a:cubicBezTo>
                  <a:lnTo>
                    <a:pt x="434466" y="13246"/>
                  </a:lnTo>
                  <a:cubicBezTo>
                    <a:pt x="434466" y="20562"/>
                    <a:pt x="428536" y="26493"/>
                    <a:pt x="421220" y="26493"/>
                  </a:cubicBezTo>
                  <a:lnTo>
                    <a:pt x="13246" y="26493"/>
                  </a:lnTo>
                  <a:cubicBezTo>
                    <a:pt x="5931" y="26493"/>
                    <a:pt x="0" y="20562"/>
                    <a:pt x="0" y="13246"/>
                  </a:cubicBezTo>
                  <a:lnTo>
                    <a:pt x="0" y="13246"/>
                  </a:lnTo>
                  <a:cubicBezTo>
                    <a:pt x="0" y="5931"/>
                    <a:pt x="5931" y="0"/>
                    <a:pt x="13246" y="0"/>
                  </a:cubicBezTo>
                  <a:close/>
                </a:path>
              </a:pathLst>
            </a:custGeom>
            <a:solidFill>
              <a:srgbClr val="6ABF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 txBox="1"/>
            <p:nvPr/>
          </p:nvSpPr>
          <p:spPr>
            <a:xfrm>
              <a:off x="0" y="-28575"/>
              <a:ext cx="434466" cy="5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11"/>
          <p:cNvSpPr txBox="1"/>
          <p:nvPr/>
        </p:nvSpPr>
        <p:spPr>
          <a:xfrm>
            <a:off x="10567952" y="2799367"/>
            <a:ext cx="66912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7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</a:t>
            </a:r>
            <a:endParaRPr/>
          </a:p>
        </p:txBody>
      </p:sp>
      <p:sp>
        <p:nvSpPr>
          <p:cNvPr id="73" name="Google Shape;73;p11"/>
          <p:cNvSpPr txBox="1"/>
          <p:nvPr/>
        </p:nvSpPr>
        <p:spPr>
          <a:xfrm>
            <a:off x="14217899" y="6014950"/>
            <a:ext cx="259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INFOGRAPHICS</a:t>
            </a:r>
            <a:endParaRPr/>
          </a:p>
        </p:txBody>
      </p:sp>
      <p:sp>
        <p:nvSpPr>
          <p:cNvPr id="74" name="Google Shape;74;p11"/>
          <p:cNvSpPr txBox="1"/>
          <p:nvPr/>
        </p:nvSpPr>
        <p:spPr>
          <a:xfrm>
            <a:off x="13994297" y="578050"/>
            <a:ext cx="901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SERVICE</a:t>
            </a:r>
            <a:endParaRPr/>
          </a:p>
        </p:txBody>
      </p:sp>
      <p:sp>
        <p:nvSpPr>
          <p:cNvPr id="75" name="Google Shape;75;p11"/>
          <p:cNvSpPr txBox="1"/>
          <p:nvPr/>
        </p:nvSpPr>
        <p:spPr>
          <a:xfrm>
            <a:off x="16357925" y="578050"/>
            <a:ext cx="98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CONTACT</a:t>
            </a:r>
            <a:endParaRPr/>
          </a:p>
        </p:txBody>
      </p:sp>
      <p:sp>
        <p:nvSpPr>
          <p:cNvPr id="76" name="Google Shape;76;p11"/>
          <p:cNvSpPr txBox="1"/>
          <p:nvPr/>
        </p:nvSpPr>
        <p:spPr>
          <a:xfrm>
            <a:off x="11713263" y="578048"/>
            <a:ext cx="665411" cy="257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ABOUT</a:t>
            </a:r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9506628" y="578048"/>
            <a:ext cx="583704" cy="257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1879301" y="665300"/>
            <a:ext cx="66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LOGO</a:t>
            </a:r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10567952" y="4803249"/>
            <a:ext cx="6691348" cy="807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Comprehensive Visual Analysis of Global Trade Dynamics: Exploring Trends, Patterns, and Key Economic Indicators through </a:t>
            </a:r>
            <a:endParaRPr/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International Trade Infographics.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4674" y="2255548"/>
            <a:ext cx="6038300" cy="7666842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0"/>
          <p:cNvSpPr/>
          <p:nvPr/>
        </p:nvSpPr>
        <p:spPr>
          <a:xfrm>
            <a:off x="12283529" y="3871906"/>
            <a:ext cx="651028" cy="821250"/>
          </a:xfrm>
          <a:custGeom>
            <a:rect b="b" l="l" r="r" t="t"/>
            <a:pathLst>
              <a:path extrusionOk="0" h="821250" w="651028">
                <a:moveTo>
                  <a:pt x="0" y="0"/>
                </a:moveTo>
                <a:lnTo>
                  <a:pt x="651028" y="0"/>
                </a:lnTo>
                <a:lnTo>
                  <a:pt x="651028" y="821250"/>
                </a:lnTo>
                <a:lnTo>
                  <a:pt x="0" y="821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20"/>
          <p:cNvSpPr/>
          <p:nvPr/>
        </p:nvSpPr>
        <p:spPr>
          <a:xfrm>
            <a:off x="15195465" y="3544756"/>
            <a:ext cx="259340" cy="327150"/>
          </a:xfrm>
          <a:custGeom>
            <a:rect b="b" l="l" r="r" t="t"/>
            <a:pathLst>
              <a:path extrusionOk="0" h="327150" w="259340">
                <a:moveTo>
                  <a:pt x="0" y="0"/>
                </a:moveTo>
                <a:lnTo>
                  <a:pt x="259341" y="0"/>
                </a:lnTo>
                <a:lnTo>
                  <a:pt x="259341" y="327150"/>
                </a:lnTo>
                <a:lnTo>
                  <a:pt x="0" y="327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p20"/>
          <p:cNvSpPr/>
          <p:nvPr/>
        </p:nvSpPr>
        <p:spPr>
          <a:xfrm>
            <a:off x="13931335" y="6567623"/>
            <a:ext cx="455761" cy="574928"/>
          </a:xfrm>
          <a:custGeom>
            <a:rect b="b" l="l" r="r" t="t"/>
            <a:pathLst>
              <a:path extrusionOk="0" h="574928" w="455761">
                <a:moveTo>
                  <a:pt x="0" y="0"/>
                </a:moveTo>
                <a:lnTo>
                  <a:pt x="455761" y="0"/>
                </a:lnTo>
                <a:lnTo>
                  <a:pt x="455761" y="574928"/>
                </a:lnTo>
                <a:lnTo>
                  <a:pt x="0" y="574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p20"/>
          <p:cNvSpPr/>
          <p:nvPr/>
        </p:nvSpPr>
        <p:spPr>
          <a:xfrm>
            <a:off x="12609043" y="5638577"/>
            <a:ext cx="455761" cy="574928"/>
          </a:xfrm>
          <a:custGeom>
            <a:rect b="b" l="l" r="r" t="t"/>
            <a:pathLst>
              <a:path extrusionOk="0" h="574928" w="455761">
                <a:moveTo>
                  <a:pt x="0" y="0"/>
                </a:moveTo>
                <a:lnTo>
                  <a:pt x="455761" y="0"/>
                </a:lnTo>
                <a:lnTo>
                  <a:pt x="455761" y="574928"/>
                </a:lnTo>
                <a:lnTo>
                  <a:pt x="0" y="574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20"/>
          <p:cNvSpPr/>
          <p:nvPr/>
        </p:nvSpPr>
        <p:spPr>
          <a:xfrm>
            <a:off x="13843826" y="4870230"/>
            <a:ext cx="315390" cy="397854"/>
          </a:xfrm>
          <a:custGeom>
            <a:rect b="b" l="l" r="r" t="t"/>
            <a:pathLst>
              <a:path extrusionOk="0" h="397854" w="315390">
                <a:moveTo>
                  <a:pt x="0" y="0"/>
                </a:moveTo>
                <a:lnTo>
                  <a:pt x="315389" y="0"/>
                </a:lnTo>
                <a:lnTo>
                  <a:pt x="315389" y="397854"/>
                </a:lnTo>
                <a:lnTo>
                  <a:pt x="0" y="397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0"/>
          <p:cNvSpPr/>
          <p:nvPr/>
        </p:nvSpPr>
        <p:spPr>
          <a:xfrm>
            <a:off x="16201107" y="8348323"/>
            <a:ext cx="218333" cy="275420"/>
          </a:xfrm>
          <a:custGeom>
            <a:rect b="b" l="l" r="r" t="t"/>
            <a:pathLst>
              <a:path extrusionOk="0" h="275420" w="218333">
                <a:moveTo>
                  <a:pt x="0" y="0"/>
                </a:moveTo>
                <a:lnTo>
                  <a:pt x="218334" y="0"/>
                </a:lnTo>
                <a:lnTo>
                  <a:pt x="218334" y="275421"/>
                </a:lnTo>
                <a:lnTo>
                  <a:pt x="0" y="275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20"/>
          <p:cNvSpPr/>
          <p:nvPr/>
        </p:nvSpPr>
        <p:spPr>
          <a:xfrm>
            <a:off x="12771194" y="8116921"/>
            <a:ext cx="218333" cy="275420"/>
          </a:xfrm>
          <a:custGeom>
            <a:rect b="b" l="l" r="r" t="t"/>
            <a:pathLst>
              <a:path extrusionOk="0" h="275420" w="218333">
                <a:moveTo>
                  <a:pt x="0" y="0"/>
                </a:moveTo>
                <a:lnTo>
                  <a:pt x="218333" y="0"/>
                </a:lnTo>
                <a:lnTo>
                  <a:pt x="218333" y="275421"/>
                </a:lnTo>
                <a:lnTo>
                  <a:pt x="0" y="275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5" name="Google Shape;465;p20"/>
          <p:cNvGrpSpPr/>
          <p:nvPr/>
        </p:nvGrpSpPr>
        <p:grpSpPr>
          <a:xfrm>
            <a:off x="946733" y="7397331"/>
            <a:ext cx="9224291" cy="2022241"/>
            <a:chOff x="0" y="-28575"/>
            <a:chExt cx="2459496" cy="539195"/>
          </a:xfrm>
        </p:grpSpPr>
        <p:sp>
          <p:nvSpPr>
            <p:cNvPr id="466" name="Google Shape;466;p20"/>
            <p:cNvSpPr/>
            <p:nvPr/>
          </p:nvSpPr>
          <p:spPr>
            <a:xfrm>
              <a:off x="0" y="0"/>
              <a:ext cx="2459496" cy="510620"/>
            </a:xfrm>
            <a:custGeom>
              <a:rect b="b" l="l" r="r" t="t"/>
              <a:pathLst>
                <a:path extrusionOk="0" h="510620" w="2459496">
                  <a:moveTo>
                    <a:pt x="83930" y="0"/>
                  </a:moveTo>
                  <a:lnTo>
                    <a:pt x="2375566" y="0"/>
                  </a:lnTo>
                  <a:cubicBezTo>
                    <a:pt x="2397826" y="0"/>
                    <a:pt x="2419173" y="8843"/>
                    <a:pt x="2434913" y="24582"/>
                  </a:cubicBezTo>
                  <a:cubicBezTo>
                    <a:pt x="2450653" y="40322"/>
                    <a:pt x="2459496" y="61670"/>
                    <a:pt x="2459496" y="83930"/>
                  </a:cubicBezTo>
                  <a:lnTo>
                    <a:pt x="2459496" y="426690"/>
                  </a:lnTo>
                  <a:cubicBezTo>
                    <a:pt x="2459496" y="448950"/>
                    <a:pt x="2450653" y="470298"/>
                    <a:pt x="2434913" y="486038"/>
                  </a:cubicBezTo>
                  <a:cubicBezTo>
                    <a:pt x="2419173" y="501778"/>
                    <a:pt x="2397826" y="510620"/>
                    <a:pt x="2375566" y="510620"/>
                  </a:cubicBezTo>
                  <a:lnTo>
                    <a:pt x="83930" y="510620"/>
                  </a:lnTo>
                  <a:cubicBezTo>
                    <a:pt x="61670" y="510620"/>
                    <a:pt x="40322" y="501778"/>
                    <a:pt x="24582" y="486038"/>
                  </a:cubicBezTo>
                  <a:cubicBezTo>
                    <a:pt x="8843" y="470298"/>
                    <a:pt x="0" y="448950"/>
                    <a:pt x="0" y="426690"/>
                  </a:cubicBezTo>
                  <a:lnTo>
                    <a:pt x="0" y="83930"/>
                  </a:lnTo>
                  <a:cubicBezTo>
                    <a:pt x="0" y="61670"/>
                    <a:pt x="8843" y="40322"/>
                    <a:pt x="24582" y="24582"/>
                  </a:cubicBezTo>
                  <a:cubicBezTo>
                    <a:pt x="40322" y="8843"/>
                    <a:pt x="61670" y="0"/>
                    <a:pt x="83930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 txBox="1"/>
            <p:nvPr/>
          </p:nvSpPr>
          <p:spPr>
            <a:xfrm>
              <a:off x="0" y="-28575"/>
              <a:ext cx="2459496" cy="539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20"/>
          <p:cNvSpPr/>
          <p:nvPr/>
        </p:nvSpPr>
        <p:spPr>
          <a:xfrm>
            <a:off x="1619512" y="7857683"/>
            <a:ext cx="1299221" cy="1256702"/>
          </a:xfrm>
          <a:custGeom>
            <a:rect b="b" l="l" r="r" t="t"/>
            <a:pathLst>
              <a:path extrusionOk="0" h="1256702" w="1299221">
                <a:moveTo>
                  <a:pt x="0" y="0"/>
                </a:moveTo>
                <a:lnTo>
                  <a:pt x="1299221" y="0"/>
                </a:lnTo>
                <a:lnTo>
                  <a:pt x="1299221" y="1256701"/>
                </a:lnTo>
                <a:lnTo>
                  <a:pt x="0" y="1256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9" name="Google Shape;469;p20"/>
          <p:cNvGrpSpPr/>
          <p:nvPr/>
        </p:nvGrpSpPr>
        <p:grpSpPr>
          <a:xfrm>
            <a:off x="946733" y="5120310"/>
            <a:ext cx="9224291" cy="2022241"/>
            <a:chOff x="0" y="-28575"/>
            <a:chExt cx="2459496" cy="539195"/>
          </a:xfrm>
        </p:grpSpPr>
        <p:sp>
          <p:nvSpPr>
            <p:cNvPr id="470" name="Google Shape;470;p20"/>
            <p:cNvSpPr/>
            <p:nvPr/>
          </p:nvSpPr>
          <p:spPr>
            <a:xfrm>
              <a:off x="0" y="0"/>
              <a:ext cx="2459496" cy="510620"/>
            </a:xfrm>
            <a:custGeom>
              <a:rect b="b" l="l" r="r" t="t"/>
              <a:pathLst>
                <a:path extrusionOk="0" h="510620" w="2459496">
                  <a:moveTo>
                    <a:pt x="83930" y="0"/>
                  </a:moveTo>
                  <a:lnTo>
                    <a:pt x="2375566" y="0"/>
                  </a:lnTo>
                  <a:cubicBezTo>
                    <a:pt x="2397826" y="0"/>
                    <a:pt x="2419173" y="8843"/>
                    <a:pt x="2434913" y="24582"/>
                  </a:cubicBezTo>
                  <a:cubicBezTo>
                    <a:pt x="2450653" y="40322"/>
                    <a:pt x="2459496" y="61670"/>
                    <a:pt x="2459496" y="83930"/>
                  </a:cubicBezTo>
                  <a:lnTo>
                    <a:pt x="2459496" y="426690"/>
                  </a:lnTo>
                  <a:cubicBezTo>
                    <a:pt x="2459496" y="448950"/>
                    <a:pt x="2450653" y="470298"/>
                    <a:pt x="2434913" y="486038"/>
                  </a:cubicBezTo>
                  <a:cubicBezTo>
                    <a:pt x="2419173" y="501778"/>
                    <a:pt x="2397826" y="510620"/>
                    <a:pt x="2375566" y="510620"/>
                  </a:cubicBezTo>
                  <a:lnTo>
                    <a:pt x="83930" y="510620"/>
                  </a:lnTo>
                  <a:cubicBezTo>
                    <a:pt x="61670" y="510620"/>
                    <a:pt x="40322" y="501778"/>
                    <a:pt x="24582" y="486038"/>
                  </a:cubicBezTo>
                  <a:cubicBezTo>
                    <a:pt x="8843" y="470298"/>
                    <a:pt x="0" y="448950"/>
                    <a:pt x="0" y="426690"/>
                  </a:cubicBezTo>
                  <a:lnTo>
                    <a:pt x="0" y="83930"/>
                  </a:lnTo>
                  <a:cubicBezTo>
                    <a:pt x="0" y="61670"/>
                    <a:pt x="8843" y="40322"/>
                    <a:pt x="24582" y="24582"/>
                  </a:cubicBezTo>
                  <a:cubicBezTo>
                    <a:pt x="40322" y="8843"/>
                    <a:pt x="61670" y="0"/>
                    <a:pt x="83930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0"/>
            <p:cNvSpPr txBox="1"/>
            <p:nvPr/>
          </p:nvSpPr>
          <p:spPr>
            <a:xfrm>
              <a:off x="0" y="-28575"/>
              <a:ext cx="2459496" cy="539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20"/>
          <p:cNvSpPr/>
          <p:nvPr/>
        </p:nvSpPr>
        <p:spPr>
          <a:xfrm>
            <a:off x="1701479" y="5538948"/>
            <a:ext cx="1299221" cy="1292135"/>
          </a:xfrm>
          <a:custGeom>
            <a:rect b="b" l="l" r="r" t="t"/>
            <a:pathLst>
              <a:path extrusionOk="0" h="1292135" w="1299221">
                <a:moveTo>
                  <a:pt x="0" y="0"/>
                </a:moveTo>
                <a:lnTo>
                  <a:pt x="1299221" y="0"/>
                </a:lnTo>
                <a:lnTo>
                  <a:pt x="1299221" y="1292135"/>
                </a:lnTo>
                <a:lnTo>
                  <a:pt x="0" y="129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3" name="Google Shape;473;p20"/>
          <p:cNvGrpSpPr/>
          <p:nvPr/>
        </p:nvGrpSpPr>
        <p:grpSpPr>
          <a:xfrm>
            <a:off x="946733" y="2847989"/>
            <a:ext cx="9224291" cy="2022241"/>
            <a:chOff x="0" y="-28575"/>
            <a:chExt cx="2459496" cy="539195"/>
          </a:xfrm>
        </p:grpSpPr>
        <p:sp>
          <p:nvSpPr>
            <p:cNvPr id="474" name="Google Shape;474;p20"/>
            <p:cNvSpPr/>
            <p:nvPr/>
          </p:nvSpPr>
          <p:spPr>
            <a:xfrm>
              <a:off x="0" y="0"/>
              <a:ext cx="2459496" cy="510620"/>
            </a:xfrm>
            <a:custGeom>
              <a:rect b="b" l="l" r="r" t="t"/>
              <a:pathLst>
                <a:path extrusionOk="0" h="510620" w="2459496">
                  <a:moveTo>
                    <a:pt x="83930" y="0"/>
                  </a:moveTo>
                  <a:lnTo>
                    <a:pt x="2375566" y="0"/>
                  </a:lnTo>
                  <a:cubicBezTo>
                    <a:pt x="2397826" y="0"/>
                    <a:pt x="2419173" y="8843"/>
                    <a:pt x="2434913" y="24582"/>
                  </a:cubicBezTo>
                  <a:cubicBezTo>
                    <a:pt x="2450653" y="40322"/>
                    <a:pt x="2459496" y="61670"/>
                    <a:pt x="2459496" y="83930"/>
                  </a:cubicBezTo>
                  <a:lnTo>
                    <a:pt x="2459496" y="426690"/>
                  </a:lnTo>
                  <a:cubicBezTo>
                    <a:pt x="2459496" y="448950"/>
                    <a:pt x="2450653" y="470298"/>
                    <a:pt x="2434913" y="486038"/>
                  </a:cubicBezTo>
                  <a:cubicBezTo>
                    <a:pt x="2419173" y="501778"/>
                    <a:pt x="2397826" y="510620"/>
                    <a:pt x="2375566" y="510620"/>
                  </a:cubicBezTo>
                  <a:lnTo>
                    <a:pt x="83930" y="510620"/>
                  </a:lnTo>
                  <a:cubicBezTo>
                    <a:pt x="61670" y="510620"/>
                    <a:pt x="40322" y="501778"/>
                    <a:pt x="24582" y="486038"/>
                  </a:cubicBezTo>
                  <a:cubicBezTo>
                    <a:pt x="8843" y="470298"/>
                    <a:pt x="0" y="448950"/>
                    <a:pt x="0" y="426690"/>
                  </a:cubicBezTo>
                  <a:lnTo>
                    <a:pt x="0" y="83930"/>
                  </a:lnTo>
                  <a:cubicBezTo>
                    <a:pt x="0" y="61670"/>
                    <a:pt x="8843" y="40322"/>
                    <a:pt x="24582" y="24582"/>
                  </a:cubicBezTo>
                  <a:cubicBezTo>
                    <a:pt x="40322" y="8843"/>
                    <a:pt x="61670" y="0"/>
                    <a:pt x="83930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0"/>
            <p:cNvSpPr txBox="1"/>
            <p:nvPr/>
          </p:nvSpPr>
          <p:spPr>
            <a:xfrm>
              <a:off x="0" y="-28575"/>
              <a:ext cx="2459496" cy="539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6" name="Google Shape;476;p20"/>
          <p:cNvSpPr/>
          <p:nvPr/>
        </p:nvSpPr>
        <p:spPr>
          <a:xfrm>
            <a:off x="1619512" y="3206390"/>
            <a:ext cx="1463155" cy="1412609"/>
          </a:xfrm>
          <a:custGeom>
            <a:rect b="b" l="l" r="r" t="t"/>
            <a:pathLst>
              <a:path extrusionOk="0" h="1412609" w="1463155">
                <a:moveTo>
                  <a:pt x="0" y="0"/>
                </a:moveTo>
                <a:lnTo>
                  <a:pt x="1463155" y="0"/>
                </a:lnTo>
                <a:lnTo>
                  <a:pt x="1463155" y="1412609"/>
                </a:lnTo>
                <a:lnTo>
                  <a:pt x="0" y="1412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p20"/>
          <p:cNvSpPr txBox="1"/>
          <p:nvPr/>
        </p:nvSpPr>
        <p:spPr>
          <a:xfrm>
            <a:off x="1071134" y="112395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sp>
        <p:nvSpPr>
          <p:cNvPr id="478" name="Google Shape;478;p20"/>
          <p:cNvSpPr txBox="1"/>
          <p:nvPr/>
        </p:nvSpPr>
        <p:spPr>
          <a:xfrm>
            <a:off x="3914939" y="3149240"/>
            <a:ext cx="1442385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EARTH</a:t>
            </a:r>
            <a:endParaRPr/>
          </a:p>
        </p:txBody>
      </p:sp>
      <p:sp>
        <p:nvSpPr>
          <p:cNvPr id="479" name="Google Shape;479;p20"/>
          <p:cNvSpPr txBox="1"/>
          <p:nvPr/>
        </p:nvSpPr>
        <p:spPr>
          <a:xfrm>
            <a:off x="3904575" y="5481798"/>
            <a:ext cx="1463113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VENUS</a:t>
            </a:r>
            <a:endParaRPr/>
          </a:p>
        </p:txBody>
      </p:sp>
      <p:sp>
        <p:nvSpPr>
          <p:cNvPr id="480" name="Google Shape;480;p20"/>
          <p:cNvSpPr txBox="1"/>
          <p:nvPr/>
        </p:nvSpPr>
        <p:spPr>
          <a:xfrm>
            <a:off x="3914939" y="7800533"/>
            <a:ext cx="2111425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MERCURY</a:t>
            </a:r>
            <a:endParaRPr/>
          </a:p>
        </p:txBody>
      </p:sp>
      <p:sp>
        <p:nvSpPr>
          <p:cNvPr id="481" name="Google Shape;481;p20"/>
          <p:cNvSpPr txBox="1"/>
          <p:nvPr/>
        </p:nvSpPr>
        <p:spPr>
          <a:xfrm>
            <a:off x="3944715" y="3775870"/>
            <a:ext cx="2825218" cy="737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482" name="Google Shape;482;p20"/>
          <p:cNvSpPr txBox="1"/>
          <p:nvPr/>
        </p:nvSpPr>
        <p:spPr>
          <a:xfrm>
            <a:off x="3944715" y="6104978"/>
            <a:ext cx="2825218" cy="737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483" name="Google Shape;483;p20"/>
          <p:cNvSpPr txBox="1"/>
          <p:nvPr/>
        </p:nvSpPr>
        <p:spPr>
          <a:xfrm>
            <a:off x="3944715" y="8420172"/>
            <a:ext cx="2825218" cy="737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8" name="Google Shape;488;p21"/>
          <p:cNvCxnSpPr/>
          <p:nvPr/>
        </p:nvCxnSpPr>
        <p:spPr>
          <a:xfrm>
            <a:off x="1028700" y="3716825"/>
            <a:ext cx="16188166" cy="0"/>
          </a:xfrm>
          <a:prstGeom prst="straightConnector1">
            <a:avLst/>
          </a:prstGeom>
          <a:noFill/>
          <a:ln cap="flat" cmpd="sng" w="38100">
            <a:solidFill>
              <a:srgbClr val="244C71"/>
            </a:solidFill>
            <a:prstDash val="dot"/>
            <a:round/>
            <a:headEnd len="lg" w="lg" type="oval"/>
            <a:tailEnd len="lg" w="lg" type="oval"/>
          </a:ln>
        </p:spPr>
      </p:cxnSp>
      <p:grpSp>
        <p:nvGrpSpPr>
          <p:cNvPr id="489" name="Google Shape;489;p21"/>
          <p:cNvGrpSpPr/>
          <p:nvPr/>
        </p:nvGrpSpPr>
        <p:grpSpPr>
          <a:xfrm>
            <a:off x="2072266" y="2592089"/>
            <a:ext cx="2070178" cy="2096377"/>
            <a:chOff x="0" y="-28575"/>
            <a:chExt cx="580157" cy="587499"/>
          </a:xfrm>
        </p:grpSpPr>
        <p:sp>
          <p:nvSpPr>
            <p:cNvPr id="490" name="Google Shape;490;p21"/>
            <p:cNvSpPr/>
            <p:nvPr/>
          </p:nvSpPr>
          <p:spPr>
            <a:xfrm>
              <a:off x="0" y="0"/>
              <a:ext cx="580157" cy="558924"/>
            </a:xfrm>
            <a:custGeom>
              <a:rect b="b" l="l" r="r" t="t"/>
              <a:pathLst>
                <a:path extrusionOk="0" h="558924" w="580157">
                  <a:moveTo>
                    <a:pt x="97233" y="0"/>
                  </a:moveTo>
                  <a:lnTo>
                    <a:pt x="482924" y="0"/>
                  </a:lnTo>
                  <a:cubicBezTo>
                    <a:pt x="508712" y="0"/>
                    <a:pt x="533443" y="10244"/>
                    <a:pt x="551678" y="28479"/>
                  </a:cubicBezTo>
                  <a:cubicBezTo>
                    <a:pt x="569913" y="46714"/>
                    <a:pt x="580157" y="71445"/>
                    <a:pt x="580157" y="97233"/>
                  </a:cubicBezTo>
                  <a:lnTo>
                    <a:pt x="580157" y="461691"/>
                  </a:lnTo>
                  <a:cubicBezTo>
                    <a:pt x="580157" y="487479"/>
                    <a:pt x="569913" y="512210"/>
                    <a:pt x="551678" y="530445"/>
                  </a:cubicBezTo>
                  <a:cubicBezTo>
                    <a:pt x="533443" y="548680"/>
                    <a:pt x="508712" y="558924"/>
                    <a:pt x="482924" y="558924"/>
                  </a:cubicBezTo>
                  <a:lnTo>
                    <a:pt x="97233" y="558924"/>
                  </a:lnTo>
                  <a:cubicBezTo>
                    <a:pt x="71445" y="558924"/>
                    <a:pt x="46714" y="548680"/>
                    <a:pt x="28479" y="530445"/>
                  </a:cubicBezTo>
                  <a:cubicBezTo>
                    <a:pt x="10244" y="512210"/>
                    <a:pt x="0" y="487479"/>
                    <a:pt x="0" y="461691"/>
                  </a:cubicBezTo>
                  <a:lnTo>
                    <a:pt x="0" y="97233"/>
                  </a:lnTo>
                  <a:cubicBezTo>
                    <a:pt x="0" y="71445"/>
                    <a:pt x="10244" y="46714"/>
                    <a:pt x="28479" y="28479"/>
                  </a:cubicBezTo>
                  <a:cubicBezTo>
                    <a:pt x="46714" y="10244"/>
                    <a:pt x="71445" y="0"/>
                    <a:pt x="97233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1"/>
            <p:cNvSpPr txBox="1"/>
            <p:nvPr/>
          </p:nvSpPr>
          <p:spPr>
            <a:xfrm>
              <a:off x="0" y="-28575"/>
              <a:ext cx="580157" cy="587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21"/>
          <p:cNvGrpSpPr/>
          <p:nvPr/>
        </p:nvGrpSpPr>
        <p:grpSpPr>
          <a:xfrm>
            <a:off x="1296043" y="5736292"/>
            <a:ext cx="3622625" cy="3519273"/>
            <a:chOff x="0" y="-28575"/>
            <a:chExt cx="1015222" cy="986258"/>
          </a:xfrm>
        </p:grpSpPr>
        <p:sp>
          <p:nvSpPr>
            <p:cNvPr id="493" name="Google Shape;493;p21"/>
            <p:cNvSpPr/>
            <p:nvPr/>
          </p:nvSpPr>
          <p:spPr>
            <a:xfrm>
              <a:off x="0" y="0"/>
              <a:ext cx="1015222" cy="957683"/>
            </a:xfrm>
            <a:custGeom>
              <a:rect b="b" l="l" r="r" t="t"/>
              <a:pathLst>
                <a:path extrusionOk="0" h="957683" w="1015222">
                  <a:moveTo>
                    <a:pt x="70524" y="0"/>
                  </a:moveTo>
                  <a:lnTo>
                    <a:pt x="944698" y="0"/>
                  </a:lnTo>
                  <a:cubicBezTo>
                    <a:pt x="963402" y="0"/>
                    <a:pt x="981340" y="7430"/>
                    <a:pt x="994566" y="20656"/>
                  </a:cubicBezTo>
                  <a:cubicBezTo>
                    <a:pt x="1007792" y="33882"/>
                    <a:pt x="1015222" y="51820"/>
                    <a:pt x="1015222" y="70524"/>
                  </a:cubicBezTo>
                  <a:lnTo>
                    <a:pt x="1015222" y="887159"/>
                  </a:lnTo>
                  <a:cubicBezTo>
                    <a:pt x="1015222" y="905863"/>
                    <a:pt x="1007792" y="923801"/>
                    <a:pt x="994566" y="937027"/>
                  </a:cubicBezTo>
                  <a:cubicBezTo>
                    <a:pt x="981340" y="950253"/>
                    <a:pt x="963402" y="957683"/>
                    <a:pt x="944698" y="957683"/>
                  </a:cubicBezTo>
                  <a:lnTo>
                    <a:pt x="70524" y="957683"/>
                  </a:lnTo>
                  <a:cubicBezTo>
                    <a:pt x="51820" y="957683"/>
                    <a:pt x="33882" y="950253"/>
                    <a:pt x="20656" y="937027"/>
                  </a:cubicBezTo>
                  <a:cubicBezTo>
                    <a:pt x="7430" y="923801"/>
                    <a:pt x="0" y="905863"/>
                    <a:pt x="0" y="887159"/>
                  </a:cubicBezTo>
                  <a:lnTo>
                    <a:pt x="0" y="70524"/>
                  </a:lnTo>
                  <a:cubicBezTo>
                    <a:pt x="0" y="51820"/>
                    <a:pt x="7430" y="33882"/>
                    <a:pt x="20656" y="20656"/>
                  </a:cubicBezTo>
                  <a:cubicBezTo>
                    <a:pt x="33882" y="7430"/>
                    <a:pt x="51820" y="0"/>
                    <a:pt x="70524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1"/>
            <p:cNvSpPr txBox="1"/>
            <p:nvPr/>
          </p:nvSpPr>
          <p:spPr>
            <a:xfrm>
              <a:off x="0" y="-28575"/>
              <a:ext cx="1015222" cy="986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21"/>
          <p:cNvGrpSpPr/>
          <p:nvPr/>
        </p:nvGrpSpPr>
        <p:grpSpPr>
          <a:xfrm>
            <a:off x="5387548" y="5739027"/>
            <a:ext cx="3622625" cy="3519273"/>
            <a:chOff x="0" y="-28575"/>
            <a:chExt cx="1015222" cy="986258"/>
          </a:xfrm>
        </p:grpSpPr>
        <p:sp>
          <p:nvSpPr>
            <p:cNvPr id="496" name="Google Shape;496;p21"/>
            <p:cNvSpPr/>
            <p:nvPr/>
          </p:nvSpPr>
          <p:spPr>
            <a:xfrm>
              <a:off x="0" y="0"/>
              <a:ext cx="1015222" cy="957683"/>
            </a:xfrm>
            <a:custGeom>
              <a:rect b="b" l="l" r="r" t="t"/>
              <a:pathLst>
                <a:path extrusionOk="0" h="957683" w="1015222">
                  <a:moveTo>
                    <a:pt x="70524" y="0"/>
                  </a:moveTo>
                  <a:lnTo>
                    <a:pt x="944698" y="0"/>
                  </a:lnTo>
                  <a:cubicBezTo>
                    <a:pt x="963402" y="0"/>
                    <a:pt x="981340" y="7430"/>
                    <a:pt x="994566" y="20656"/>
                  </a:cubicBezTo>
                  <a:cubicBezTo>
                    <a:pt x="1007792" y="33882"/>
                    <a:pt x="1015222" y="51820"/>
                    <a:pt x="1015222" y="70524"/>
                  </a:cubicBezTo>
                  <a:lnTo>
                    <a:pt x="1015222" y="887159"/>
                  </a:lnTo>
                  <a:cubicBezTo>
                    <a:pt x="1015222" y="905863"/>
                    <a:pt x="1007792" y="923801"/>
                    <a:pt x="994566" y="937027"/>
                  </a:cubicBezTo>
                  <a:cubicBezTo>
                    <a:pt x="981340" y="950253"/>
                    <a:pt x="963402" y="957683"/>
                    <a:pt x="944698" y="957683"/>
                  </a:cubicBezTo>
                  <a:lnTo>
                    <a:pt x="70524" y="957683"/>
                  </a:lnTo>
                  <a:cubicBezTo>
                    <a:pt x="51820" y="957683"/>
                    <a:pt x="33882" y="950253"/>
                    <a:pt x="20656" y="937027"/>
                  </a:cubicBezTo>
                  <a:cubicBezTo>
                    <a:pt x="7430" y="923801"/>
                    <a:pt x="0" y="905863"/>
                    <a:pt x="0" y="887159"/>
                  </a:cubicBezTo>
                  <a:lnTo>
                    <a:pt x="0" y="70524"/>
                  </a:lnTo>
                  <a:cubicBezTo>
                    <a:pt x="0" y="51820"/>
                    <a:pt x="7430" y="33882"/>
                    <a:pt x="20656" y="20656"/>
                  </a:cubicBezTo>
                  <a:cubicBezTo>
                    <a:pt x="33882" y="7430"/>
                    <a:pt x="51820" y="0"/>
                    <a:pt x="70524" y="0"/>
                  </a:cubicBezTo>
                  <a:close/>
                </a:path>
              </a:pathLst>
            </a:custGeom>
            <a:solidFill>
              <a:srgbClr val="52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1"/>
            <p:cNvSpPr txBox="1"/>
            <p:nvPr/>
          </p:nvSpPr>
          <p:spPr>
            <a:xfrm>
              <a:off x="0" y="-28575"/>
              <a:ext cx="1015222" cy="986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21"/>
          <p:cNvGrpSpPr/>
          <p:nvPr/>
        </p:nvGrpSpPr>
        <p:grpSpPr>
          <a:xfrm>
            <a:off x="9479053" y="5739027"/>
            <a:ext cx="3622625" cy="3519273"/>
            <a:chOff x="0" y="-28575"/>
            <a:chExt cx="1015222" cy="986258"/>
          </a:xfrm>
        </p:grpSpPr>
        <p:sp>
          <p:nvSpPr>
            <p:cNvPr id="499" name="Google Shape;499;p21"/>
            <p:cNvSpPr/>
            <p:nvPr/>
          </p:nvSpPr>
          <p:spPr>
            <a:xfrm>
              <a:off x="0" y="0"/>
              <a:ext cx="1015222" cy="957683"/>
            </a:xfrm>
            <a:custGeom>
              <a:rect b="b" l="l" r="r" t="t"/>
              <a:pathLst>
                <a:path extrusionOk="0" h="957683" w="1015222">
                  <a:moveTo>
                    <a:pt x="70524" y="0"/>
                  </a:moveTo>
                  <a:lnTo>
                    <a:pt x="944698" y="0"/>
                  </a:lnTo>
                  <a:cubicBezTo>
                    <a:pt x="963402" y="0"/>
                    <a:pt x="981340" y="7430"/>
                    <a:pt x="994566" y="20656"/>
                  </a:cubicBezTo>
                  <a:cubicBezTo>
                    <a:pt x="1007792" y="33882"/>
                    <a:pt x="1015222" y="51820"/>
                    <a:pt x="1015222" y="70524"/>
                  </a:cubicBezTo>
                  <a:lnTo>
                    <a:pt x="1015222" y="887159"/>
                  </a:lnTo>
                  <a:cubicBezTo>
                    <a:pt x="1015222" y="905863"/>
                    <a:pt x="1007792" y="923801"/>
                    <a:pt x="994566" y="937027"/>
                  </a:cubicBezTo>
                  <a:cubicBezTo>
                    <a:pt x="981340" y="950253"/>
                    <a:pt x="963402" y="957683"/>
                    <a:pt x="944698" y="957683"/>
                  </a:cubicBezTo>
                  <a:lnTo>
                    <a:pt x="70524" y="957683"/>
                  </a:lnTo>
                  <a:cubicBezTo>
                    <a:pt x="51820" y="957683"/>
                    <a:pt x="33882" y="950253"/>
                    <a:pt x="20656" y="937027"/>
                  </a:cubicBezTo>
                  <a:cubicBezTo>
                    <a:pt x="7430" y="923801"/>
                    <a:pt x="0" y="905863"/>
                    <a:pt x="0" y="887159"/>
                  </a:cubicBezTo>
                  <a:lnTo>
                    <a:pt x="0" y="70524"/>
                  </a:lnTo>
                  <a:cubicBezTo>
                    <a:pt x="0" y="51820"/>
                    <a:pt x="7430" y="33882"/>
                    <a:pt x="20656" y="20656"/>
                  </a:cubicBezTo>
                  <a:cubicBezTo>
                    <a:pt x="33882" y="7430"/>
                    <a:pt x="51820" y="0"/>
                    <a:pt x="70524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 txBox="1"/>
            <p:nvPr/>
          </p:nvSpPr>
          <p:spPr>
            <a:xfrm>
              <a:off x="0" y="-28575"/>
              <a:ext cx="1015222" cy="986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21"/>
          <p:cNvGrpSpPr/>
          <p:nvPr/>
        </p:nvGrpSpPr>
        <p:grpSpPr>
          <a:xfrm>
            <a:off x="13594241" y="5739027"/>
            <a:ext cx="3622625" cy="3519273"/>
            <a:chOff x="0" y="-28575"/>
            <a:chExt cx="1015222" cy="986258"/>
          </a:xfrm>
        </p:grpSpPr>
        <p:sp>
          <p:nvSpPr>
            <p:cNvPr id="502" name="Google Shape;502;p21"/>
            <p:cNvSpPr/>
            <p:nvPr/>
          </p:nvSpPr>
          <p:spPr>
            <a:xfrm>
              <a:off x="0" y="0"/>
              <a:ext cx="1015222" cy="957683"/>
            </a:xfrm>
            <a:custGeom>
              <a:rect b="b" l="l" r="r" t="t"/>
              <a:pathLst>
                <a:path extrusionOk="0" h="957683" w="1015222">
                  <a:moveTo>
                    <a:pt x="70524" y="0"/>
                  </a:moveTo>
                  <a:lnTo>
                    <a:pt x="944698" y="0"/>
                  </a:lnTo>
                  <a:cubicBezTo>
                    <a:pt x="963402" y="0"/>
                    <a:pt x="981340" y="7430"/>
                    <a:pt x="994566" y="20656"/>
                  </a:cubicBezTo>
                  <a:cubicBezTo>
                    <a:pt x="1007792" y="33882"/>
                    <a:pt x="1015222" y="51820"/>
                    <a:pt x="1015222" y="70524"/>
                  </a:cubicBezTo>
                  <a:lnTo>
                    <a:pt x="1015222" y="887159"/>
                  </a:lnTo>
                  <a:cubicBezTo>
                    <a:pt x="1015222" y="905863"/>
                    <a:pt x="1007792" y="923801"/>
                    <a:pt x="994566" y="937027"/>
                  </a:cubicBezTo>
                  <a:cubicBezTo>
                    <a:pt x="981340" y="950253"/>
                    <a:pt x="963402" y="957683"/>
                    <a:pt x="944698" y="957683"/>
                  </a:cubicBezTo>
                  <a:lnTo>
                    <a:pt x="70524" y="957683"/>
                  </a:lnTo>
                  <a:cubicBezTo>
                    <a:pt x="51820" y="957683"/>
                    <a:pt x="33882" y="950253"/>
                    <a:pt x="20656" y="937027"/>
                  </a:cubicBezTo>
                  <a:cubicBezTo>
                    <a:pt x="7430" y="923801"/>
                    <a:pt x="0" y="905863"/>
                    <a:pt x="0" y="887159"/>
                  </a:cubicBezTo>
                  <a:lnTo>
                    <a:pt x="0" y="70524"/>
                  </a:lnTo>
                  <a:cubicBezTo>
                    <a:pt x="0" y="51820"/>
                    <a:pt x="7430" y="33882"/>
                    <a:pt x="20656" y="20656"/>
                  </a:cubicBezTo>
                  <a:cubicBezTo>
                    <a:pt x="33882" y="7430"/>
                    <a:pt x="51820" y="0"/>
                    <a:pt x="70524" y="0"/>
                  </a:cubicBezTo>
                  <a:close/>
                </a:path>
              </a:pathLst>
            </a:custGeom>
            <a:solidFill>
              <a:srgbClr val="90B4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 txBox="1"/>
            <p:nvPr/>
          </p:nvSpPr>
          <p:spPr>
            <a:xfrm>
              <a:off x="0" y="-28575"/>
              <a:ext cx="1015222" cy="986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21"/>
          <p:cNvGrpSpPr/>
          <p:nvPr/>
        </p:nvGrpSpPr>
        <p:grpSpPr>
          <a:xfrm>
            <a:off x="6140087" y="2617655"/>
            <a:ext cx="2070178" cy="2096377"/>
            <a:chOff x="0" y="-28575"/>
            <a:chExt cx="580157" cy="587499"/>
          </a:xfrm>
        </p:grpSpPr>
        <p:sp>
          <p:nvSpPr>
            <p:cNvPr id="505" name="Google Shape;505;p21"/>
            <p:cNvSpPr/>
            <p:nvPr/>
          </p:nvSpPr>
          <p:spPr>
            <a:xfrm>
              <a:off x="0" y="0"/>
              <a:ext cx="580157" cy="558924"/>
            </a:xfrm>
            <a:custGeom>
              <a:rect b="b" l="l" r="r" t="t"/>
              <a:pathLst>
                <a:path extrusionOk="0" h="558924" w="580157">
                  <a:moveTo>
                    <a:pt x="97233" y="0"/>
                  </a:moveTo>
                  <a:lnTo>
                    <a:pt x="482924" y="0"/>
                  </a:lnTo>
                  <a:cubicBezTo>
                    <a:pt x="508712" y="0"/>
                    <a:pt x="533443" y="10244"/>
                    <a:pt x="551678" y="28479"/>
                  </a:cubicBezTo>
                  <a:cubicBezTo>
                    <a:pt x="569913" y="46714"/>
                    <a:pt x="580157" y="71445"/>
                    <a:pt x="580157" y="97233"/>
                  </a:cubicBezTo>
                  <a:lnTo>
                    <a:pt x="580157" y="461691"/>
                  </a:lnTo>
                  <a:cubicBezTo>
                    <a:pt x="580157" y="487479"/>
                    <a:pt x="569913" y="512210"/>
                    <a:pt x="551678" y="530445"/>
                  </a:cubicBezTo>
                  <a:cubicBezTo>
                    <a:pt x="533443" y="548680"/>
                    <a:pt x="508712" y="558924"/>
                    <a:pt x="482924" y="558924"/>
                  </a:cubicBezTo>
                  <a:lnTo>
                    <a:pt x="97233" y="558924"/>
                  </a:lnTo>
                  <a:cubicBezTo>
                    <a:pt x="71445" y="558924"/>
                    <a:pt x="46714" y="548680"/>
                    <a:pt x="28479" y="530445"/>
                  </a:cubicBezTo>
                  <a:cubicBezTo>
                    <a:pt x="10244" y="512210"/>
                    <a:pt x="0" y="487479"/>
                    <a:pt x="0" y="461691"/>
                  </a:cubicBezTo>
                  <a:lnTo>
                    <a:pt x="0" y="97233"/>
                  </a:lnTo>
                  <a:cubicBezTo>
                    <a:pt x="0" y="71445"/>
                    <a:pt x="10244" y="46714"/>
                    <a:pt x="28479" y="28479"/>
                  </a:cubicBezTo>
                  <a:cubicBezTo>
                    <a:pt x="46714" y="10244"/>
                    <a:pt x="71445" y="0"/>
                    <a:pt x="97233" y="0"/>
                  </a:cubicBezTo>
                  <a:close/>
                </a:path>
              </a:pathLst>
            </a:custGeom>
            <a:solidFill>
              <a:srgbClr val="52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1"/>
            <p:cNvSpPr txBox="1"/>
            <p:nvPr/>
          </p:nvSpPr>
          <p:spPr>
            <a:xfrm>
              <a:off x="0" y="-28575"/>
              <a:ext cx="580157" cy="587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21"/>
          <p:cNvGrpSpPr/>
          <p:nvPr/>
        </p:nvGrpSpPr>
        <p:grpSpPr>
          <a:xfrm>
            <a:off x="10255276" y="2617655"/>
            <a:ext cx="2070178" cy="2096377"/>
            <a:chOff x="0" y="-28575"/>
            <a:chExt cx="580157" cy="587499"/>
          </a:xfrm>
        </p:grpSpPr>
        <p:sp>
          <p:nvSpPr>
            <p:cNvPr id="508" name="Google Shape;508;p21"/>
            <p:cNvSpPr/>
            <p:nvPr/>
          </p:nvSpPr>
          <p:spPr>
            <a:xfrm>
              <a:off x="0" y="0"/>
              <a:ext cx="580157" cy="558924"/>
            </a:xfrm>
            <a:custGeom>
              <a:rect b="b" l="l" r="r" t="t"/>
              <a:pathLst>
                <a:path extrusionOk="0" h="558924" w="580157">
                  <a:moveTo>
                    <a:pt x="97233" y="0"/>
                  </a:moveTo>
                  <a:lnTo>
                    <a:pt x="482924" y="0"/>
                  </a:lnTo>
                  <a:cubicBezTo>
                    <a:pt x="508712" y="0"/>
                    <a:pt x="533443" y="10244"/>
                    <a:pt x="551678" y="28479"/>
                  </a:cubicBezTo>
                  <a:cubicBezTo>
                    <a:pt x="569913" y="46714"/>
                    <a:pt x="580157" y="71445"/>
                    <a:pt x="580157" y="97233"/>
                  </a:cubicBezTo>
                  <a:lnTo>
                    <a:pt x="580157" y="461691"/>
                  </a:lnTo>
                  <a:cubicBezTo>
                    <a:pt x="580157" y="487479"/>
                    <a:pt x="569913" y="512210"/>
                    <a:pt x="551678" y="530445"/>
                  </a:cubicBezTo>
                  <a:cubicBezTo>
                    <a:pt x="533443" y="548680"/>
                    <a:pt x="508712" y="558924"/>
                    <a:pt x="482924" y="558924"/>
                  </a:cubicBezTo>
                  <a:lnTo>
                    <a:pt x="97233" y="558924"/>
                  </a:lnTo>
                  <a:cubicBezTo>
                    <a:pt x="71445" y="558924"/>
                    <a:pt x="46714" y="548680"/>
                    <a:pt x="28479" y="530445"/>
                  </a:cubicBezTo>
                  <a:cubicBezTo>
                    <a:pt x="10244" y="512210"/>
                    <a:pt x="0" y="487479"/>
                    <a:pt x="0" y="461691"/>
                  </a:cubicBezTo>
                  <a:lnTo>
                    <a:pt x="0" y="97233"/>
                  </a:lnTo>
                  <a:cubicBezTo>
                    <a:pt x="0" y="71445"/>
                    <a:pt x="10244" y="46714"/>
                    <a:pt x="28479" y="28479"/>
                  </a:cubicBezTo>
                  <a:cubicBezTo>
                    <a:pt x="46714" y="10244"/>
                    <a:pt x="71445" y="0"/>
                    <a:pt x="97233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 txBox="1"/>
            <p:nvPr/>
          </p:nvSpPr>
          <p:spPr>
            <a:xfrm>
              <a:off x="0" y="-28575"/>
              <a:ext cx="580157" cy="587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21"/>
          <p:cNvGrpSpPr/>
          <p:nvPr/>
        </p:nvGrpSpPr>
        <p:grpSpPr>
          <a:xfrm>
            <a:off x="14382854" y="2617655"/>
            <a:ext cx="2070178" cy="2096377"/>
            <a:chOff x="0" y="-28575"/>
            <a:chExt cx="580157" cy="587499"/>
          </a:xfrm>
        </p:grpSpPr>
        <p:sp>
          <p:nvSpPr>
            <p:cNvPr id="511" name="Google Shape;511;p21"/>
            <p:cNvSpPr/>
            <p:nvPr/>
          </p:nvSpPr>
          <p:spPr>
            <a:xfrm>
              <a:off x="0" y="0"/>
              <a:ext cx="580157" cy="558924"/>
            </a:xfrm>
            <a:custGeom>
              <a:rect b="b" l="l" r="r" t="t"/>
              <a:pathLst>
                <a:path extrusionOk="0" h="558924" w="580157">
                  <a:moveTo>
                    <a:pt x="97233" y="0"/>
                  </a:moveTo>
                  <a:lnTo>
                    <a:pt x="482924" y="0"/>
                  </a:lnTo>
                  <a:cubicBezTo>
                    <a:pt x="508712" y="0"/>
                    <a:pt x="533443" y="10244"/>
                    <a:pt x="551678" y="28479"/>
                  </a:cubicBezTo>
                  <a:cubicBezTo>
                    <a:pt x="569913" y="46714"/>
                    <a:pt x="580157" y="71445"/>
                    <a:pt x="580157" y="97233"/>
                  </a:cubicBezTo>
                  <a:lnTo>
                    <a:pt x="580157" y="461691"/>
                  </a:lnTo>
                  <a:cubicBezTo>
                    <a:pt x="580157" y="487479"/>
                    <a:pt x="569913" y="512210"/>
                    <a:pt x="551678" y="530445"/>
                  </a:cubicBezTo>
                  <a:cubicBezTo>
                    <a:pt x="533443" y="548680"/>
                    <a:pt x="508712" y="558924"/>
                    <a:pt x="482924" y="558924"/>
                  </a:cubicBezTo>
                  <a:lnTo>
                    <a:pt x="97233" y="558924"/>
                  </a:lnTo>
                  <a:cubicBezTo>
                    <a:pt x="71445" y="558924"/>
                    <a:pt x="46714" y="548680"/>
                    <a:pt x="28479" y="530445"/>
                  </a:cubicBezTo>
                  <a:cubicBezTo>
                    <a:pt x="10244" y="512210"/>
                    <a:pt x="0" y="487479"/>
                    <a:pt x="0" y="461691"/>
                  </a:cubicBezTo>
                  <a:lnTo>
                    <a:pt x="0" y="97233"/>
                  </a:lnTo>
                  <a:cubicBezTo>
                    <a:pt x="0" y="71445"/>
                    <a:pt x="10244" y="46714"/>
                    <a:pt x="28479" y="28479"/>
                  </a:cubicBezTo>
                  <a:cubicBezTo>
                    <a:pt x="46714" y="10244"/>
                    <a:pt x="71445" y="0"/>
                    <a:pt x="97233" y="0"/>
                  </a:cubicBezTo>
                  <a:close/>
                </a:path>
              </a:pathLst>
            </a:custGeom>
            <a:solidFill>
              <a:srgbClr val="90B4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 txBox="1"/>
            <p:nvPr/>
          </p:nvSpPr>
          <p:spPr>
            <a:xfrm>
              <a:off x="0" y="-28575"/>
              <a:ext cx="580157" cy="587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21"/>
          <p:cNvSpPr/>
          <p:nvPr/>
        </p:nvSpPr>
        <p:spPr>
          <a:xfrm>
            <a:off x="10798568" y="3074518"/>
            <a:ext cx="983594" cy="1335745"/>
          </a:xfrm>
          <a:custGeom>
            <a:rect b="b" l="l" r="r" t="t"/>
            <a:pathLst>
              <a:path extrusionOk="0" h="1335745" w="983594">
                <a:moveTo>
                  <a:pt x="0" y="0"/>
                </a:moveTo>
                <a:lnTo>
                  <a:pt x="983594" y="0"/>
                </a:lnTo>
                <a:lnTo>
                  <a:pt x="983594" y="1335745"/>
                </a:lnTo>
                <a:lnTo>
                  <a:pt x="0" y="1335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21"/>
          <p:cNvSpPr/>
          <p:nvPr/>
        </p:nvSpPr>
        <p:spPr>
          <a:xfrm>
            <a:off x="2471741" y="3048953"/>
            <a:ext cx="1271229" cy="1238871"/>
          </a:xfrm>
          <a:custGeom>
            <a:rect b="b" l="l" r="r" t="t"/>
            <a:pathLst>
              <a:path extrusionOk="0" h="1238871" w="1271229">
                <a:moveTo>
                  <a:pt x="0" y="0"/>
                </a:moveTo>
                <a:lnTo>
                  <a:pt x="1271229" y="0"/>
                </a:lnTo>
                <a:lnTo>
                  <a:pt x="1271229" y="1238870"/>
                </a:lnTo>
                <a:lnTo>
                  <a:pt x="0" y="1238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21"/>
          <p:cNvSpPr/>
          <p:nvPr/>
        </p:nvSpPr>
        <p:spPr>
          <a:xfrm>
            <a:off x="15040292" y="3074518"/>
            <a:ext cx="755303" cy="1335745"/>
          </a:xfrm>
          <a:custGeom>
            <a:rect b="b" l="l" r="r" t="t"/>
            <a:pathLst>
              <a:path extrusionOk="0" h="1335745" w="755303">
                <a:moveTo>
                  <a:pt x="0" y="0"/>
                </a:moveTo>
                <a:lnTo>
                  <a:pt x="755303" y="0"/>
                </a:lnTo>
                <a:lnTo>
                  <a:pt x="755303" y="1335745"/>
                </a:lnTo>
                <a:lnTo>
                  <a:pt x="0" y="1335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21"/>
          <p:cNvSpPr/>
          <p:nvPr/>
        </p:nvSpPr>
        <p:spPr>
          <a:xfrm>
            <a:off x="6697212" y="2942318"/>
            <a:ext cx="1003296" cy="1452139"/>
          </a:xfrm>
          <a:custGeom>
            <a:rect b="b" l="l" r="r" t="t"/>
            <a:pathLst>
              <a:path extrusionOk="0" h="1452139" w="1003296">
                <a:moveTo>
                  <a:pt x="0" y="0"/>
                </a:moveTo>
                <a:lnTo>
                  <a:pt x="1003296" y="0"/>
                </a:lnTo>
                <a:lnTo>
                  <a:pt x="1003296" y="1452139"/>
                </a:lnTo>
                <a:lnTo>
                  <a:pt x="0" y="1452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7" name="Google Shape;517;p21"/>
          <p:cNvSpPr txBox="1"/>
          <p:nvPr/>
        </p:nvSpPr>
        <p:spPr>
          <a:xfrm>
            <a:off x="1071134" y="112395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sp>
        <p:nvSpPr>
          <p:cNvPr id="518" name="Google Shape;518;p21"/>
          <p:cNvSpPr txBox="1"/>
          <p:nvPr/>
        </p:nvSpPr>
        <p:spPr>
          <a:xfrm>
            <a:off x="2471741" y="5086350"/>
            <a:ext cx="1191366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D6653"/>
                </a:solidFill>
                <a:latin typeface="Archivo Black"/>
                <a:ea typeface="Archivo Black"/>
                <a:cs typeface="Archivo Black"/>
                <a:sym typeface="Archivo Black"/>
              </a:rPr>
              <a:t>MEAT</a:t>
            </a:r>
            <a:endParaRPr/>
          </a:p>
        </p:txBody>
      </p:sp>
      <p:sp>
        <p:nvSpPr>
          <p:cNvPr id="519" name="Google Shape;519;p21"/>
          <p:cNvSpPr txBox="1"/>
          <p:nvPr/>
        </p:nvSpPr>
        <p:spPr>
          <a:xfrm>
            <a:off x="6184898" y="5086350"/>
            <a:ext cx="2027924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529FAD"/>
                </a:solidFill>
                <a:latin typeface="Archivo Black"/>
                <a:ea typeface="Archivo Black"/>
                <a:cs typeface="Archivo Black"/>
                <a:sym typeface="Archivo Black"/>
              </a:rPr>
              <a:t>ALCOHOL</a:t>
            </a:r>
            <a:endParaRPr/>
          </a:p>
        </p:txBody>
      </p:sp>
      <p:sp>
        <p:nvSpPr>
          <p:cNvPr id="520" name="Google Shape;520;p21"/>
          <p:cNvSpPr txBox="1"/>
          <p:nvPr/>
        </p:nvSpPr>
        <p:spPr>
          <a:xfrm>
            <a:off x="9953142" y="5086350"/>
            <a:ext cx="2466674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C973"/>
                </a:solidFill>
                <a:latin typeface="Archivo Black"/>
                <a:ea typeface="Archivo Black"/>
                <a:cs typeface="Archivo Black"/>
                <a:sym typeface="Archivo Black"/>
              </a:rPr>
              <a:t>FURNITURE</a:t>
            </a:r>
            <a:endParaRPr/>
          </a:p>
        </p:txBody>
      </p:sp>
      <p:sp>
        <p:nvSpPr>
          <p:cNvPr id="521" name="Google Shape;521;p21"/>
          <p:cNvSpPr txBox="1"/>
          <p:nvPr/>
        </p:nvSpPr>
        <p:spPr>
          <a:xfrm>
            <a:off x="14151341" y="5086350"/>
            <a:ext cx="2508424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BDE2EE"/>
                </a:solidFill>
                <a:latin typeface="Archivo Black"/>
                <a:ea typeface="Archivo Black"/>
                <a:cs typeface="Archivo Black"/>
                <a:sym typeface="Archivo Black"/>
              </a:rPr>
              <a:t>CHEMISTRY</a:t>
            </a:r>
            <a:endParaRPr/>
          </a:p>
        </p:txBody>
      </p:sp>
      <p:sp>
        <p:nvSpPr>
          <p:cNvPr id="522" name="Google Shape;522;p21"/>
          <p:cNvSpPr txBox="1"/>
          <p:nvPr/>
        </p:nvSpPr>
        <p:spPr>
          <a:xfrm>
            <a:off x="1641247" y="7764279"/>
            <a:ext cx="2825218" cy="733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523" name="Google Shape;523;p21"/>
          <p:cNvSpPr txBox="1"/>
          <p:nvPr/>
        </p:nvSpPr>
        <p:spPr>
          <a:xfrm>
            <a:off x="5772684" y="7764279"/>
            <a:ext cx="2825218" cy="733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524" name="Google Shape;524;p21"/>
          <p:cNvSpPr txBox="1"/>
          <p:nvPr/>
        </p:nvSpPr>
        <p:spPr>
          <a:xfrm>
            <a:off x="9863380" y="7764279"/>
            <a:ext cx="2825218" cy="733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525" name="Google Shape;525;p21"/>
          <p:cNvSpPr txBox="1"/>
          <p:nvPr/>
        </p:nvSpPr>
        <p:spPr>
          <a:xfrm>
            <a:off x="13954885" y="7764279"/>
            <a:ext cx="2825218" cy="733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526" name="Google Shape;526;p21"/>
          <p:cNvSpPr txBox="1"/>
          <p:nvPr/>
        </p:nvSpPr>
        <p:spPr>
          <a:xfrm>
            <a:off x="2149530" y="6427831"/>
            <a:ext cx="2199793" cy="1119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4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35%</a:t>
            </a:r>
            <a:endParaRPr/>
          </a:p>
        </p:txBody>
      </p:sp>
      <p:sp>
        <p:nvSpPr>
          <p:cNvPr id="527" name="Google Shape;527;p21"/>
          <p:cNvSpPr txBox="1"/>
          <p:nvPr/>
        </p:nvSpPr>
        <p:spPr>
          <a:xfrm>
            <a:off x="6241035" y="6427831"/>
            <a:ext cx="2199793" cy="1119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4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56%</a:t>
            </a:r>
            <a:endParaRPr/>
          </a:p>
        </p:txBody>
      </p:sp>
      <p:sp>
        <p:nvSpPr>
          <p:cNvPr id="528" name="Google Shape;528;p21"/>
          <p:cNvSpPr txBox="1"/>
          <p:nvPr/>
        </p:nvSpPr>
        <p:spPr>
          <a:xfrm>
            <a:off x="10360051" y="6427831"/>
            <a:ext cx="2199793" cy="1119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4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28%</a:t>
            </a:r>
            <a:endParaRPr/>
          </a:p>
        </p:txBody>
      </p:sp>
      <p:sp>
        <p:nvSpPr>
          <p:cNvPr id="529" name="Google Shape;529;p21"/>
          <p:cNvSpPr txBox="1"/>
          <p:nvPr/>
        </p:nvSpPr>
        <p:spPr>
          <a:xfrm>
            <a:off x="14449529" y="6427831"/>
            <a:ext cx="2199793" cy="1119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4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11%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820" y="2672975"/>
            <a:ext cx="12601503" cy="676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2"/>
          <p:cNvSpPr txBox="1"/>
          <p:nvPr/>
        </p:nvSpPr>
        <p:spPr>
          <a:xfrm>
            <a:off x="1071134" y="112395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14461819" y="3561313"/>
            <a:ext cx="541688" cy="683322"/>
          </a:xfrm>
          <a:custGeom>
            <a:rect b="b" l="l" r="r" t="t"/>
            <a:pathLst>
              <a:path extrusionOk="0" h="683322" w="541688">
                <a:moveTo>
                  <a:pt x="0" y="0"/>
                </a:moveTo>
                <a:lnTo>
                  <a:pt x="541688" y="0"/>
                </a:lnTo>
                <a:lnTo>
                  <a:pt x="541688" y="683323"/>
                </a:lnTo>
                <a:lnTo>
                  <a:pt x="0" y="683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22"/>
          <p:cNvSpPr/>
          <p:nvPr/>
        </p:nvSpPr>
        <p:spPr>
          <a:xfrm>
            <a:off x="8788693" y="6664847"/>
            <a:ext cx="897907" cy="1132680"/>
          </a:xfrm>
          <a:custGeom>
            <a:rect b="b" l="l" r="r" t="t"/>
            <a:pathLst>
              <a:path extrusionOk="0" h="1132680" w="897907">
                <a:moveTo>
                  <a:pt x="0" y="0"/>
                </a:moveTo>
                <a:lnTo>
                  <a:pt x="897907" y="0"/>
                </a:lnTo>
                <a:lnTo>
                  <a:pt x="897907" y="1132680"/>
                </a:lnTo>
                <a:lnTo>
                  <a:pt x="0" y="1132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22"/>
          <p:cNvSpPr/>
          <p:nvPr/>
        </p:nvSpPr>
        <p:spPr>
          <a:xfrm>
            <a:off x="7435595" y="3902974"/>
            <a:ext cx="448953" cy="566340"/>
          </a:xfrm>
          <a:custGeom>
            <a:rect b="b" l="l" r="r" t="t"/>
            <a:pathLst>
              <a:path extrusionOk="0" h="566340" w="448953">
                <a:moveTo>
                  <a:pt x="0" y="0"/>
                </a:moveTo>
                <a:lnTo>
                  <a:pt x="448953" y="0"/>
                </a:lnTo>
                <a:lnTo>
                  <a:pt x="448953" y="566341"/>
                </a:lnTo>
                <a:lnTo>
                  <a:pt x="0" y="566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22"/>
          <p:cNvSpPr/>
          <p:nvPr/>
        </p:nvSpPr>
        <p:spPr>
          <a:xfrm>
            <a:off x="14012866" y="4881426"/>
            <a:ext cx="448953" cy="566340"/>
          </a:xfrm>
          <a:custGeom>
            <a:rect b="b" l="l" r="r" t="t"/>
            <a:pathLst>
              <a:path extrusionOk="0" h="566340" w="448953">
                <a:moveTo>
                  <a:pt x="0" y="0"/>
                </a:moveTo>
                <a:lnTo>
                  <a:pt x="448953" y="0"/>
                </a:lnTo>
                <a:lnTo>
                  <a:pt x="448953" y="566341"/>
                </a:lnTo>
                <a:lnTo>
                  <a:pt x="0" y="566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22"/>
          <p:cNvSpPr txBox="1"/>
          <p:nvPr/>
        </p:nvSpPr>
        <p:spPr>
          <a:xfrm>
            <a:off x="1118993" y="8675413"/>
            <a:ext cx="3840559" cy="1029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2024 MACHINE SALES SUMMARY</a:t>
            </a:r>
            <a:endParaRPr/>
          </a:p>
        </p:txBody>
      </p:sp>
      <p:pic>
        <p:nvPicPr>
          <p:cNvPr id="541" name="Google Shape;541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8854" y="1599908"/>
            <a:ext cx="5180837" cy="7467356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2"/>
          <p:cNvSpPr txBox="1"/>
          <p:nvPr/>
        </p:nvSpPr>
        <p:spPr>
          <a:xfrm>
            <a:off x="1166987" y="7985848"/>
            <a:ext cx="793745" cy="356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3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21M$</a:t>
            </a:r>
            <a:endParaRPr/>
          </a:p>
        </p:txBody>
      </p:sp>
      <p:sp>
        <p:nvSpPr>
          <p:cNvPr id="543" name="Google Shape;543;p22"/>
          <p:cNvSpPr txBox="1"/>
          <p:nvPr/>
        </p:nvSpPr>
        <p:spPr>
          <a:xfrm>
            <a:off x="2145695" y="7985848"/>
            <a:ext cx="793745" cy="356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3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39M$</a:t>
            </a:r>
            <a:endParaRPr/>
          </a:p>
        </p:txBody>
      </p:sp>
      <p:sp>
        <p:nvSpPr>
          <p:cNvPr id="544" name="Google Shape;544;p22"/>
          <p:cNvSpPr txBox="1"/>
          <p:nvPr/>
        </p:nvSpPr>
        <p:spPr>
          <a:xfrm>
            <a:off x="3177595" y="7985848"/>
            <a:ext cx="793745" cy="356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3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17M$</a:t>
            </a:r>
            <a:endParaRPr/>
          </a:p>
        </p:txBody>
      </p:sp>
      <p:sp>
        <p:nvSpPr>
          <p:cNvPr id="545" name="Google Shape;545;p22"/>
          <p:cNvSpPr txBox="1"/>
          <p:nvPr/>
        </p:nvSpPr>
        <p:spPr>
          <a:xfrm>
            <a:off x="4213667" y="7985848"/>
            <a:ext cx="617174" cy="356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3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9M$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"/>
          <p:cNvSpPr txBox="1"/>
          <p:nvPr/>
        </p:nvSpPr>
        <p:spPr>
          <a:xfrm>
            <a:off x="1113568" y="903338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pic>
        <p:nvPicPr>
          <p:cNvPr id="551" name="Google Shape;5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47" y="1881086"/>
            <a:ext cx="3513857" cy="351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0484" y="1881086"/>
            <a:ext cx="3513857" cy="351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38265" y="1881086"/>
            <a:ext cx="3513857" cy="351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22703" y="1881086"/>
            <a:ext cx="3513857" cy="3513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5" name="Google Shape;555;p23"/>
          <p:cNvGrpSpPr/>
          <p:nvPr/>
        </p:nvGrpSpPr>
        <p:grpSpPr>
          <a:xfrm>
            <a:off x="1028700" y="5474019"/>
            <a:ext cx="16230600" cy="772063"/>
            <a:chOff x="0" y="-28575"/>
            <a:chExt cx="4327605" cy="205857"/>
          </a:xfrm>
        </p:grpSpPr>
        <p:sp>
          <p:nvSpPr>
            <p:cNvPr id="556" name="Google Shape;556;p23"/>
            <p:cNvSpPr/>
            <p:nvPr/>
          </p:nvSpPr>
          <p:spPr>
            <a:xfrm>
              <a:off x="0" y="0"/>
              <a:ext cx="4327605" cy="177282"/>
            </a:xfrm>
            <a:custGeom>
              <a:rect b="b" l="l" r="r" t="t"/>
              <a:pathLst>
                <a:path extrusionOk="0" h="177282" w="4327605">
                  <a:moveTo>
                    <a:pt x="19557" y="0"/>
                  </a:moveTo>
                  <a:lnTo>
                    <a:pt x="4308048" y="0"/>
                  </a:lnTo>
                  <a:cubicBezTo>
                    <a:pt x="4313235" y="0"/>
                    <a:pt x="4318210" y="2060"/>
                    <a:pt x="4321877" y="5728"/>
                  </a:cubicBezTo>
                  <a:cubicBezTo>
                    <a:pt x="4325545" y="9396"/>
                    <a:pt x="4327605" y="14370"/>
                    <a:pt x="4327605" y="19557"/>
                  </a:cubicBezTo>
                  <a:lnTo>
                    <a:pt x="4327605" y="157725"/>
                  </a:lnTo>
                  <a:cubicBezTo>
                    <a:pt x="4327605" y="162912"/>
                    <a:pt x="4325545" y="167886"/>
                    <a:pt x="4321877" y="171554"/>
                  </a:cubicBezTo>
                  <a:cubicBezTo>
                    <a:pt x="4318210" y="175221"/>
                    <a:pt x="4313235" y="177282"/>
                    <a:pt x="4308048" y="177282"/>
                  </a:cubicBezTo>
                  <a:lnTo>
                    <a:pt x="19557" y="177282"/>
                  </a:lnTo>
                  <a:cubicBezTo>
                    <a:pt x="14370" y="177282"/>
                    <a:pt x="9396" y="175221"/>
                    <a:pt x="5728" y="171554"/>
                  </a:cubicBezTo>
                  <a:cubicBezTo>
                    <a:pt x="2060" y="167886"/>
                    <a:pt x="0" y="162912"/>
                    <a:pt x="0" y="157725"/>
                  </a:cubicBezTo>
                  <a:lnTo>
                    <a:pt x="0" y="19557"/>
                  </a:lnTo>
                  <a:cubicBezTo>
                    <a:pt x="0" y="14370"/>
                    <a:pt x="2060" y="9396"/>
                    <a:pt x="5728" y="5728"/>
                  </a:cubicBezTo>
                  <a:cubicBezTo>
                    <a:pt x="9396" y="2060"/>
                    <a:pt x="14370" y="0"/>
                    <a:pt x="19557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3"/>
            <p:cNvSpPr txBox="1"/>
            <p:nvPr/>
          </p:nvSpPr>
          <p:spPr>
            <a:xfrm>
              <a:off x="0" y="-28575"/>
              <a:ext cx="4327605" cy="205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23"/>
          <p:cNvGrpSpPr/>
          <p:nvPr/>
        </p:nvGrpSpPr>
        <p:grpSpPr>
          <a:xfrm>
            <a:off x="4028104" y="5533432"/>
            <a:ext cx="8823415" cy="658642"/>
            <a:chOff x="0" y="-28575"/>
            <a:chExt cx="2352609" cy="175615"/>
          </a:xfrm>
        </p:grpSpPr>
        <p:sp>
          <p:nvSpPr>
            <p:cNvPr id="559" name="Google Shape;559;p23"/>
            <p:cNvSpPr/>
            <p:nvPr/>
          </p:nvSpPr>
          <p:spPr>
            <a:xfrm>
              <a:off x="0" y="0"/>
              <a:ext cx="2352609" cy="147040"/>
            </a:xfrm>
            <a:custGeom>
              <a:rect b="b" l="l" r="r" t="t"/>
              <a:pathLst>
                <a:path extrusionOk="0" h="147040" w="2352609">
                  <a:moveTo>
                    <a:pt x="35975" y="0"/>
                  </a:moveTo>
                  <a:lnTo>
                    <a:pt x="2316635" y="0"/>
                  </a:lnTo>
                  <a:cubicBezTo>
                    <a:pt x="2336503" y="0"/>
                    <a:pt x="2352609" y="16106"/>
                    <a:pt x="2352609" y="35975"/>
                  </a:cubicBezTo>
                  <a:lnTo>
                    <a:pt x="2352609" y="111066"/>
                  </a:lnTo>
                  <a:cubicBezTo>
                    <a:pt x="2352609" y="130934"/>
                    <a:pt x="2336503" y="147040"/>
                    <a:pt x="2316635" y="147040"/>
                  </a:cubicBezTo>
                  <a:lnTo>
                    <a:pt x="35975" y="147040"/>
                  </a:lnTo>
                  <a:cubicBezTo>
                    <a:pt x="16106" y="147040"/>
                    <a:pt x="0" y="130934"/>
                    <a:pt x="0" y="111066"/>
                  </a:cubicBezTo>
                  <a:lnTo>
                    <a:pt x="0" y="35975"/>
                  </a:lnTo>
                  <a:cubicBezTo>
                    <a:pt x="0" y="16106"/>
                    <a:pt x="16106" y="0"/>
                    <a:pt x="35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3"/>
            <p:cNvSpPr txBox="1"/>
            <p:nvPr/>
          </p:nvSpPr>
          <p:spPr>
            <a:xfrm>
              <a:off x="0" y="-28575"/>
              <a:ext cx="2352609" cy="175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23"/>
          <p:cNvGrpSpPr/>
          <p:nvPr/>
        </p:nvGrpSpPr>
        <p:grpSpPr>
          <a:xfrm>
            <a:off x="1028700" y="6551629"/>
            <a:ext cx="16230600" cy="772063"/>
            <a:chOff x="0" y="-28575"/>
            <a:chExt cx="4327605" cy="205857"/>
          </a:xfrm>
        </p:grpSpPr>
        <p:sp>
          <p:nvSpPr>
            <p:cNvPr id="562" name="Google Shape;562;p23"/>
            <p:cNvSpPr/>
            <p:nvPr/>
          </p:nvSpPr>
          <p:spPr>
            <a:xfrm>
              <a:off x="0" y="0"/>
              <a:ext cx="4327605" cy="177282"/>
            </a:xfrm>
            <a:custGeom>
              <a:rect b="b" l="l" r="r" t="t"/>
              <a:pathLst>
                <a:path extrusionOk="0" h="177282" w="4327605">
                  <a:moveTo>
                    <a:pt x="19557" y="0"/>
                  </a:moveTo>
                  <a:lnTo>
                    <a:pt x="4308048" y="0"/>
                  </a:lnTo>
                  <a:cubicBezTo>
                    <a:pt x="4313235" y="0"/>
                    <a:pt x="4318210" y="2060"/>
                    <a:pt x="4321877" y="5728"/>
                  </a:cubicBezTo>
                  <a:cubicBezTo>
                    <a:pt x="4325545" y="9396"/>
                    <a:pt x="4327605" y="14370"/>
                    <a:pt x="4327605" y="19557"/>
                  </a:cubicBezTo>
                  <a:lnTo>
                    <a:pt x="4327605" y="157725"/>
                  </a:lnTo>
                  <a:cubicBezTo>
                    <a:pt x="4327605" y="162912"/>
                    <a:pt x="4325545" y="167886"/>
                    <a:pt x="4321877" y="171554"/>
                  </a:cubicBezTo>
                  <a:cubicBezTo>
                    <a:pt x="4318210" y="175221"/>
                    <a:pt x="4313235" y="177282"/>
                    <a:pt x="4308048" y="177282"/>
                  </a:cubicBezTo>
                  <a:lnTo>
                    <a:pt x="19557" y="177282"/>
                  </a:lnTo>
                  <a:cubicBezTo>
                    <a:pt x="14370" y="177282"/>
                    <a:pt x="9396" y="175221"/>
                    <a:pt x="5728" y="171554"/>
                  </a:cubicBezTo>
                  <a:cubicBezTo>
                    <a:pt x="2060" y="167886"/>
                    <a:pt x="0" y="162912"/>
                    <a:pt x="0" y="157725"/>
                  </a:cubicBezTo>
                  <a:lnTo>
                    <a:pt x="0" y="19557"/>
                  </a:lnTo>
                  <a:cubicBezTo>
                    <a:pt x="0" y="14370"/>
                    <a:pt x="2060" y="9396"/>
                    <a:pt x="5728" y="5728"/>
                  </a:cubicBezTo>
                  <a:cubicBezTo>
                    <a:pt x="9396" y="2060"/>
                    <a:pt x="14370" y="0"/>
                    <a:pt x="19557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3"/>
            <p:cNvSpPr txBox="1"/>
            <p:nvPr/>
          </p:nvSpPr>
          <p:spPr>
            <a:xfrm>
              <a:off x="0" y="-28575"/>
              <a:ext cx="4327605" cy="205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23"/>
          <p:cNvGrpSpPr/>
          <p:nvPr/>
        </p:nvGrpSpPr>
        <p:grpSpPr>
          <a:xfrm>
            <a:off x="3898261" y="6615161"/>
            <a:ext cx="5305744" cy="658642"/>
            <a:chOff x="0" y="-28575"/>
            <a:chExt cx="1414684" cy="175615"/>
          </a:xfrm>
        </p:grpSpPr>
        <p:sp>
          <p:nvSpPr>
            <p:cNvPr id="565" name="Google Shape;565;p23"/>
            <p:cNvSpPr/>
            <p:nvPr/>
          </p:nvSpPr>
          <p:spPr>
            <a:xfrm>
              <a:off x="0" y="0"/>
              <a:ext cx="1414684" cy="147040"/>
            </a:xfrm>
            <a:custGeom>
              <a:rect b="b" l="l" r="r" t="t"/>
              <a:pathLst>
                <a:path extrusionOk="0" h="147040" w="1414684">
                  <a:moveTo>
                    <a:pt x="59825" y="0"/>
                  </a:moveTo>
                  <a:lnTo>
                    <a:pt x="1354858" y="0"/>
                  </a:lnTo>
                  <a:cubicBezTo>
                    <a:pt x="1370725" y="0"/>
                    <a:pt x="1385942" y="6303"/>
                    <a:pt x="1397161" y="17522"/>
                  </a:cubicBezTo>
                  <a:cubicBezTo>
                    <a:pt x="1408381" y="28742"/>
                    <a:pt x="1414684" y="43959"/>
                    <a:pt x="1414684" y="59825"/>
                  </a:cubicBezTo>
                  <a:lnTo>
                    <a:pt x="1414684" y="87215"/>
                  </a:lnTo>
                  <a:cubicBezTo>
                    <a:pt x="1414684" y="120256"/>
                    <a:pt x="1387899" y="147040"/>
                    <a:pt x="1354858" y="147040"/>
                  </a:cubicBezTo>
                  <a:lnTo>
                    <a:pt x="59825" y="147040"/>
                  </a:lnTo>
                  <a:cubicBezTo>
                    <a:pt x="26785" y="147040"/>
                    <a:pt x="0" y="120256"/>
                    <a:pt x="0" y="87215"/>
                  </a:cubicBezTo>
                  <a:lnTo>
                    <a:pt x="0" y="59825"/>
                  </a:lnTo>
                  <a:cubicBezTo>
                    <a:pt x="0" y="43959"/>
                    <a:pt x="6303" y="28742"/>
                    <a:pt x="17522" y="17522"/>
                  </a:cubicBezTo>
                  <a:cubicBezTo>
                    <a:pt x="28742" y="6303"/>
                    <a:pt x="43959" y="0"/>
                    <a:pt x="59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3"/>
            <p:cNvSpPr txBox="1"/>
            <p:nvPr/>
          </p:nvSpPr>
          <p:spPr>
            <a:xfrm>
              <a:off x="0" y="-28575"/>
              <a:ext cx="1414684" cy="175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1028700" y="7629240"/>
            <a:ext cx="16230600" cy="772063"/>
            <a:chOff x="0" y="-28575"/>
            <a:chExt cx="4327605" cy="205857"/>
          </a:xfrm>
        </p:grpSpPr>
        <p:sp>
          <p:nvSpPr>
            <p:cNvPr id="568" name="Google Shape;568;p23"/>
            <p:cNvSpPr/>
            <p:nvPr/>
          </p:nvSpPr>
          <p:spPr>
            <a:xfrm>
              <a:off x="0" y="0"/>
              <a:ext cx="4327605" cy="177282"/>
            </a:xfrm>
            <a:custGeom>
              <a:rect b="b" l="l" r="r" t="t"/>
              <a:pathLst>
                <a:path extrusionOk="0" h="177282" w="4327605">
                  <a:moveTo>
                    <a:pt x="19557" y="0"/>
                  </a:moveTo>
                  <a:lnTo>
                    <a:pt x="4308048" y="0"/>
                  </a:lnTo>
                  <a:cubicBezTo>
                    <a:pt x="4313235" y="0"/>
                    <a:pt x="4318210" y="2060"/>
                    <a:pt x="4321877" y="5728"/>
                  </a:cubicBezTo>
                  <a:cubicBezTo>
                    <a:pt x="4325545" y="9396"/>
                    <a:pt x="4327605" y="14370"/>
                    <a:pt x="4327605" y="19557"/>
                  </a:cubicBezTo>
                  <a:lnTo>
                    <a:pt x="4327605" y="157725"/>
                  </a:lnTo>
                  <a:cubicBezTo>
                    <a:pt x="4327605" y="162912"/>
                    <a:pt x="4325545" y="167886"/>
                    <a:pt x="4321877" y="171554"/>
                  </a:cubicBezTo>
                  <a:cubicBezTo>
                    <a:pt x="4318210" y="175221"/>
                    <a:pt x="4313235" y="177282"/>
                    <a:pt x="4308048" y="177282"/>
                  </a:cubicBezTo>
                  <a:lnTo>
                    <a:pt x="19557" y="177282"/>
                  </a:lnTo>
                  <a:cubicBezTo>
                    <a:pt x="14370" y="177282"/>
                    <a:pt x="9396" y="175221"/>
                    <a:pt x="5728" y="171554"/>
                  </a:cubicBezTo>
                  <a:cubicBezTo>
                    <a:pt x="2060" y="167886"/>
                    <a:pt x="0" y="162912"/>
                    <a:pt x="0" y="157725"/>
                  </a:cubicBezTo>
                  <a:lnTo>
                    <a:pt x="0" y="19557"/>
                  </a:lnTo>
                  <a:cubicBezTo>
                    <a:pt x="0" y="14370"/>
                    <a:pt x="2060" y="9396"/>
                    <a:pt x="5728" y="5728"/>
                  </a:cubicBezTo>
                  <a:cubicBezTo>
                    <a:pt x="9396" y="2060"/>
                    <a:pt x="14370" y="0"/>
                    <a:pt x="19557" y="0"/>
                  </a:cubicBezTo>
                  <a:close/>
                </a:path>
              </a:pathLst>
            </a:custGeom>
            <a:solidFill>
              <a:srgbClr val="244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3"/>
            <p:cNvSpPr txBox="1"/>
            <p:nvPr/>
          </p:nvSpPr>
          <p:spPr>
            <a:xfrm>
              <a:off x="0" y="-28575"/>
              <a:ext cx="4327605" cy="205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23"/>
          <p:cNvGrpSpPr/>
          <p:nvPr/>
        </p:nvGrpSpPr>
        <p:grpSpPr>
          <a:xfrm>
            <a:off x="3898261" y="7685950"/>
            <a:ext cx="8284364" cy="658642"/>
            <a:chOff x="0" y="-28575"/>
            <a:chExt cx="2208881" cy="175615"/>
          </a:xfrm>
        </p:grpSpPr>
        <p:sp>
          <p:nvSpPr>
            <p:cNvPr id="571" name="Google Shape;571;p23"/>
            <p:cNvSpPr/>
            <p:nvPr/>
          </p:nvSpPr>
          <p:spPr>
            <a:xfrm>
              <a:off x="0" y="0"/>
              <a:ext cx="2208881" cy="147040"/>
            </a:xfrm>
            <a:custGeom>
              <a:rect b="b" l="l" r="r" t="t"/>
              <a:pathLst>
                <a:path extrusionOk="0" h="147040" w="2208881">
                  <a:moveTo>
                    <a:pt x="38315" y="0"/>
                  </a:moveTo>
                  <a:lnTo>
                    <a:pt x="2170565" y="0"/>
                  </a:lnTo>
                  <a:cubicBezTo>
                    <a:pt x="2191726" y="0"/>
                    <a:pt x="2208881" y="17154"/>
                    <a:pt x="2208881" y="38315"/>
                  </a:cubicBezTo>
                  <a:lnTo>
                    <a:pt x="2208881" y="108725"/>
                  </a:lnTo>
                  <a:cubicBezTo>
                    <a:pt x="2208881" y="118887"/>
                    <a:pt x="2204844" y="128632"/>
                    <a:pt x="2197658" y="135818"/>
                  </a:cubicBezTo>
                  <a:cubicBezTo>
                    <a:pt x="2190473" y="143004"/>
                    <a:pt x="2180727" y="147040"/>
                    <a:pt x="2170565" y="147040"/>
                  </a:cubicBezTo>
                  <a:lnTo>
                    <a:pt x="38315" y="147040"/>
                  </a:lnTo>
                  <a:cubicBezTo>
                    <a:pt x="17154" y="147040"/>
                    <a:pt x="0" y="129886"/>
                    <a:pt x="0" y="108725"/>
                  </a:cubicBezTo>
                  <a:lnTo>
                    <a:pt x="0" y="38315"/>
                  </a:lnTo>
                  <a:cubicBezTo>
                    <a:pt x="0" y="28154"/>
                    <a:pt x="4037" y="18408"/>
                    <a:pt x="11222" y="11222"/>
                  </a:cubicBezTo>
                  <a:cubicBezTo>
                    <a:pt x="18408" y="4037"/>
                    <a:pt x="28154" y="0"/>
                    <a:pt x="38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3"/>
            <p:cNvSpPr txBox="1"/>
            <p:nvPr/>
          </p:nvSpPr>
          <p:spPr>
            <a:xfrm>
              <a:off x="0" y="-28575"/>
              <a:ext cx="2208881" cy="175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23"/>
          <p:cNvGrpSpPr/>
          <p:nvPr/>
        </p:nvGrpSpPr>
        <p:grpSpPr>
          <a:xfrm>
            <a:off x="1028700" y="8706850"/>
            <a:ext cx="16230600" cy="772063"/>
            <a:chOff x="0" y="-28575"/>
            <a:chExt cx="4327605" cy="205857"/>
          </a:xfrm>
        </p:grpSpPr>
        <p:sp>
          <p:nvSpPr>
            <p:cNvPr id="574" name="Google Shape;574;p23"/>
            <p:cNvSpPr/>
            <p:nvPr/>
          </p:nvSpPr>
          <p:spPr>
            <a:xfrm>
              <a:off x="0" y="0"/>
              <a:ext cx="4327605" cy="177282"/>
            </a:xfrm>
            <a:custGeom>
              <a:rect b="b" l="l" r="r" t="t"/>
              <a:pathLst>
                <a:path extrusionOk="0" h="177282" w="4327605">
                  <a:moveTo>
                    <a:pt x="19557" y="0"/>
                  </a:moveTo>
                  <a:lnTo>
                    <a:pt x="4308048" y="0"/>
                  </a:lnTo>
                  <a:cubicBezTo>
                    <a:pt x="4313235" y="0"/>
                    <a:pt x="4318210" y="2060"/>
                    <a:pt x="4321877" y="5728"/>
                  </a:cubicBezTo>
                  <a:cubicBezTo>
                    <a:pt x="4325545" y="9396"/>
                    <a:pt x="4327605" y="14370"/>
                    <a:pt x="4327605" y="19557"/>
                  </a:cubicBezTo>
                  <a:lnTo>
                    <a:pt x="4327605" y="157725"/>
                  </a:lnTo>
                  <a:cubicBezTo>
                    <a:pt x="4327605" y="162912"/>
                    <a:pt x="4325545" y="167886"/>
                    <a:pt x="4321877" y="171554"/>
                  </a:cubicBezTo>
                  <a:cubicBezTo>
                    <a:pt x="4318210" y="175221"/>
                    <a:pt x="4313235" y="177282"/>
                    <a:pt x="4308048" y="177282"/>
                  </a:cubicBezTo>
                  <a:lnTo>
                    <a:pt x="19557" y="177282"/>
                  </a:lnTo>
                  <a:cubicBezTo>
                    <a:pt x="14370" y="177282"/>
                    <a:pt x="9396" y="175221"/>
                    <a:pt x="5728" y="171554"/>
                  </a:cubicBezTo>
                  <a:cubicBezTo>
                    <a:pt x="2060" y="167886"/>
                    <a:pt x="0" y="162912"/>
                    <a:pt x="0" y="157725"/>
                  </a:cubicBezTo>
                  <a:lnTo>
                    <a:pt x="0" y="19557"/>
                  </a:lnTo>
                  <a:cubicBezTo>
                    <a:pt x="0" y="14370"/>
                    <a:pt x="2060" y="9396"/>
                    <a:pt x="5728" y="5728"/>
                  </a:cubicBezTo>
                  <a:cubicBezTo>
                    <a:pt x="9396" y="2060"/>
                    <a:pt x="14370" y="0"/>
                    <a:pt x="19557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3"/>
            <p:cNvSpPr txBox="1"/>
            <p:nvPr/>
          </p:nvSpPr>
          <p:spPr>
            <a:xfrm>
              <a:off x="0" y="-28575"/>
              <a:ext cx="4327605" cy="205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23"/>
          <p:cNvGrpSpPr/>
          <p:nvPr/>
        </p:nvGrpSpPr>
        <p:grpSpPr>
          <a:xfrm>
            <a:off x="3898261" y="8763560"/>
            <a:ext cx="9824687" cy="658642"/>
            <a:chOff x="0" y="-28575"/>
            <a:chExt cx="2619581" cy="175615"/>
          </a:xfrm>
        </p:grpSpPr>
        <p:sp>
          <p:nvSpPr>
            <p:cNvPr id="577" name="Google Shape;577;p23"/>
            <p:cNvSpPr/>
            <p:nvPr/>
          </p:nvSpPr>
          <p:spPr>
            <a:xfrm>
              <a:off x="0" y="0"/>
              <a:ext cx="2619581" cy="147040"/>
            </a:xfrm>
            <a:custGeom>
              <a:rect b="b" l="l" r="r" t="t"/>
              <a:pathLst>
                <a:path extrusionOk="0" h="147040" w="2619581">
                  <a:moveTo>
                    <a:pt x="32308" y="0"/>
                  </a:moveTo>
                  <a:lnTo>
                    <a:pt x="2587272" y="0"/>
                  </a:lnTo>
                  <a:cubicBezTo>
                    <a:pt x="2595841" y="0"/>
                    <a:pt x="2604059" y="3404"/>
                    <a:pt x="2610118" y="9463"/>
                  </a:cubicBezTo>
                  <a:cubicBezTo>
                    <a:pt x="2616177" y="15522"/>
                    <a:pt x="2619581" y="23740"/>
                    <a:pt x="2619581" y="32308"/>
                  </a:cubicBezTo>
                  <a:lnTo>
                    <a:pt x="2619581" y="114732"/>
                  </a:lnTo>
                  <a:cubicBezTo>
                    <a:pt x="2619581" y="132575"/>
                    <a:pt x="2605116" y="147040"/>
                    <a:pt x="2587272" y="147040"/>
                  </a:cubicBezTo>
                  <a:lnTo>
                    <a:pt x="32308" y="147040"/>
                  </a:lnTo>
                  <a:cubicBezTo>
                    <a:pt x="14465" y="147040"/>
                    <a:pt x="0" y="132575"/>
                    <a:pt x="0" y="114732"/>
                  </a:cubicBezTo>
                  <a:lnTo>
                    <a:pt x="0" y="32308"/>
                  </a:lnTo>
                  <a:cubicBezTo>
                    <a:pt x="0" y="14465"/>
                    <a:pt x="14465" y="0"/>
                    <a:pt x="32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3"/>
            <p:cNvSpPr txBox="1"/>
            <p:nvPr/>
          </p:nvSpPr>
          <p:spPr>
            <a:xfrm>
              <a:off x="0" y="-28575"/>
              <a:ext cx="2619581" cy="175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9" name="Google Shape;579;p23"/>
          <p:cNvSpPr txBox="1"/>
          <p:nvPr/>
        </p:nvSpPr>
        <p:spPr>
          <a:xfrm>
            <a:off x="1405679" y="5634885"/>
            <a:ext cx="1463204" cy="505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VENUS</a:t>
            </a:r>
            <a:endParaRPr/>
          </a:p>
        </p:txBody>
      </p:sp>
      <p:sp>
        <p:nvSpPr>
          <p:cNvPr id="580" name="Google Shape;580;p23"/>
          <p:cNvSpPr txBox="1"/>
          <p:nvPr/>
        </p:nvSpPr>
        <p:spPr>
          <a:xfrm>
            <a:off x="1405679" y="6709792"/>
            <a:ext cx="1212577" cy="505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MARS</a:t>
            </a:r>
            <a:endParaRPr/>
          </a:p>
        </p:txBody>
      </p:sp>
      <p:sp>
        <p:nvSpPr>
          <p:cNvPr id="581" name="Google Shape;581;p23"/>
          <p:cNvSpPr txBox="1"/>
          <p:nvPr/>
        </p:nvSpPr>
        <p:spPr>
          <a:xfrm>
            <a:off x="1405679" y="7790417"/>
            <a:ext cx="2111648" cy="505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MERCURY</a:t>
            </a:r>
            <a:endParaRPr/>
          </a:p>
        </p:txBody>
      </p:sp>
      <p:sp>
        <p:nvSpPr>
          <p:cNvPr id="582" name="Google Shape;582;p23"/>
          <p:cNvSpPr txBox="1"/>
          <p:nvPr/>
        </p:nvSpPr>
        <p:spPr>
          <a:xfrm>
            <a:off x="1405679" y="8858502"/>
            <a:ext cx="1818829" cy="505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JUPITER</a:t>
            </a:r>
            <a:endParaRPr/>
          </a:p>
        </p:txBody>
      </p:sp>
      <p:sp>
        <p:nvSpPr>
          <p:cNvPr id="583" name="Google Shape;583;p23"/>
          <p:cNvSpPr txBox="1"/>
          <p:nvPr/>
        </p:nvSpPr>
        <p:spPr>
          <a:xfrm>
            <a:off x="15401568" y="5634885"/>
            <a:ext cx="1365583" cy="505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17M$</a:t>
            </a:r>
            <a:endParaRPr/>
          </a:p>
        </p:txBody>
      </p:sp>
      <p:sp>
        <p:nvSpPr>
          <p:cNvPr id="584" name="Google Shape;584;p23"/>
          <p:cNvSpPr txBox="1"/>
          <p:nvPr/>
        </p:nvSpPr>
        <p:spPr>
          <a:xfrm>
            <a:off x="15401568" y="6709792"/>
            <a:ext cx="1365583" cy="505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9M$</a:t>
            </a:r>
            <a:endParaRPr/>
          </a:p>
        </p:txBody>
      </p:sp>
      <p:sp>
        <p:nvSpPr>
          <p:cNvPr id="585" name="Google Shape;585;p23"/>
          <p:cNvSpPr txBox="1"/>
          <p:nvPr/>
        </p:nvSpPr>
        <p:spPr>
          <a:xfrm>
            <a:off x="15401568" y="7790417"/>
            <a:ext cx="1365583" cy="505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12M$</a:t>
            </a:r>
            <a:endParaRPr/>
          </a:p>
        </p:txBody>
      </p:sp>
      <p:sp>
        <p:nvSpPr>
          <p:cNvPr id="586" name="Google Shape;586;p23"/>
          <p:cNvSpPr txBox="1"/>
          <p:nvPr/>
        </p:nvSpPr>
        <p:spPr>
          <a:xfrm>
            <a:off x="15505579" y="8868027"/>
            <a:ext cx="1365583" cy="505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23M$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3475" y="7236928"/>
            <a:ext cx="585225" cy="84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3150" y="7249140"/>
            <a:ext cx="916150" cy="89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5200" y="7195025"/>
            <a:ext cx="820750" cy="95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23300" y="7156725"/>
            <a:ext cx="1036000" cy="10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03567" y="1022650"/>
            <a:ext cx="7757808" cy="3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4"/>
          <p:cNvSpPr txBox="1"/>
          <p:nvPr/>
        </p:nvSpPr>
        <p:spPr>
          <a:xfrm>
            <a:off x="1028700" y="870526"/>
            <a:ext cx="5059131" cy="149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PAGE</a:t>
            </a:r>
            <a:endParaRPr/>
          </a:p>
        </p:txBody>
      </p:sp>
      <p:sp>
        <p:nvSpPr>
          <p:cNvPr id="597" name="Google Shape;597;p24"/>
          <p:cNvSpPr txBox="1"/>
          <p:nvPr/>
        </p:nvSpPr>
        <p:spPr>
          <a:xfrm>
            <a:off x="1028700" y="2994660"/>
            <a:ext cx="5059200" cy="5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Canva Presentation.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You can find these fonts online too. Happy designing!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44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 </a:t>
            </a:r>
            <a:endParaRPr/>
          </a:p>
        </p:txBody>
      </p:sp>
      <p:sp>
        <p:nvSpPr>
          <p:cNvPr id="598" name="Google Shape;598;p24"/>
          <p:cNvSpPr txBox="1"/>
          <p:nvPr/>
        </p:nvSpPr>
        <p:spPr>
          <a:xfrm>
            <a:off x="1028700" y="4143946"/>
            <a:ext cx="4676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uses the following free fonts:</a:t>
            </a:r>
            <a:endParaRPr/>
          </a:p>
        </p:txBody>
      </p:sp>
      <p:sp>
        <p:nvSpPr>
          <p:cNvPr id="599" name="Google Shape;599;p24"/>
          <p:cNvSpPr txBox="1"/>
          <p:nvPr/>
        </p:nvSpPr>
        <p:spPr>
          <a:xfrm>
            <a:off x="1028700" y="5504450"/>
            <a:ext cx="5059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Titles: Archivo Black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Headers: Archivo Black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44C71"/>
                </a:solidFill>
                <a:latin typeface="Open Sans"/>
                <a:ea typeface="Open Sans"/>
                <a:cs typeface="Open Sans"/>
                <a:sym typeface="Open Sans"/>
              </a:rPr>
              <a:t>Body Copy: Arimo</a:t>
            </a:r>
            <a:endParaRPr/>
          </a:p>
        </p:txBody>
      </p:sp>
      <p:sp>
        <p:nvSpPr>
          <p:cNvPr id="600" name="Google Shape;600;p24"/>
          <p:cNvSpPr/>
          <p:nvPr/>
        </p:nvSpPr>
        <p:spPr>
          <a:xfrm>
            <a:off x="9172139" y="4766707"/>
            <a:ext cx="937312" cy="879369"/>
          </a:xfrm>
          <a:custGeom>
            <a:rect b="b" l="l" r="r" t="t"/>
            <a:pathLst>
              <a:path extrusionOk="0" h="879369" w="937312">
                <a:moveTo>
                  <a:pt x="0" y="0"/>
                </a:moveTo>
                <a:lnTo>
                  <a:pt x="937312" y="0"/>
                </a:lnTo>
                <a:lnTo>
                  <a:pt x="937312" y="879369"/>
                </a:lnTo>
                <a:lnTo>
                  <a:pt x="0" y="879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01" name="Google Shape;601;p24"/>
          <p:cNvGrpSpPr/>
          <p:nvPr/>
        </p:nvGrpSpPr>
        <p:grpSpPr>
          <a:xfrm>
            <a:off x="12649859" y="4706370"/>
            <a:ext cx="820732" cy="1000044"/>
            <a:chOff x="0" y="0"/>
            <a:chExt cx="1094309" cy="1333392"/>
          </a:xfrm>
        </p:grpSpPr>
        <p:sp>
          <p:nvSpPr>
            <p:cNvPr id="602" name="Google Shape;602;p24"/>
            <p:cNvSpPr/>
            <p:nvPr/>
          </p:nvSpPr>
          <p:spPr>
            <a:xfrm>
              <a:off x="0" y="0"/>
              <a:ext cx="510111" cy="1305999"/>
            </a:xfrm>
            <a:custGeom>
              <a:rect b="b" l="l" r="r" t="t"/>
              <a:pathLst>
                <a:path extrusionOk="0" h="1305999" w="510111">
                  <a:moveTo>
                    <a:pt x="0" y="0"/>
                  </a:moveTo>
                  <a:lnTo>
                    <a:pt x="510111" y="0"/>
                  </a:lnTo>
                  <a:lnTo>
                    <a:pt x="510111" y="1305999"/>
                  </a:lnTo>
                  <a:lnTo>
                    <a:pt x="0" y="13059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2096" l="0" r="-153787" t="0"/>
              </a:stretch>
            </a:blipFill>
            <a:ln>
              <a:noFill/>
            </a:ln>
          </p:spPr>
        </p:sp>
        <p:sp>
          <p:nvSpPr>
            <p:cNvPr id="603" name="Google Shape;603;p24"/>
            <p:cNvSpPr/>
            <p:nvPr/>
          </p:nvSpPr>
          <p:spPr>
            <a:xfrm>
              <a:off x="510111" y="0"/>
              <a:ext cx="584198" cy="1333392"/>
            </a:xfrm>
            <a:custGeom>
              <a:rect b="b" l="l" r="r" t="t"/>
              <a:pathLst>
                <a:path extrusionOk="0" h="1333392" w="584198">
                  <a:moveTo>
                    <a:pt x="0" y="0"/>
                  </a:moveTo>
                  <a:lnTo>
                    <a:pt x="584198" y="0"/>
                  </a:lnTo>
                  <a:lnTo>
                    <a:pt x="584198" y="1333392"/>
                  </a:lnTo>
                  <a:lnTo>
                    <a:pt x="0" y="13333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-121601" r="0" t="0"/>
              </a:stretch>
            </a:blipFill>
            <a:ln>
              <a:noFill/>
            </a:ln>
          </p:spPr>
        </p:sp>
      </p:grpSp>
      <p:sp>
        <p:nvSpPr>
          <p:cNvPr id="604" name="Google Shape;604;p24"/>
          <p:cNvSpPr/>
          <p:nvPr/>
        </p:nvSpPr>
        <p:spPr>
          <a:xfrm>
            <a:off x="14232879" y="6042742"/>
            <a:ext cx="810356" cy="783835"/>
          </a:xfrm>
          <a:custGeom>
            <a:rect b="b" l="l" r="r" t="t"/>
            <a:pathLst>
              <a:path extrusionOk="0" h="783835" w="810356">
                <a:moveTo>
                  <a:pt x="0" y="0"/>
                </a:moveTo>
                <a:lnTo>
                  <a:pt x="810356" y="0"/>
                </a:lnTo>
                <a:lnTo>
                  <a:pt x="810356" y="783836"/>
                </a:lnTo>
                <a:lnTo>
                  <a:pt x="0" y="783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p24"/>
          <p:cNvSpPr/>
          <p:nvPr/>
        </p:nvSpPr>
        <p:spPr>
          <a:xfrm>
            <a:off x="12610580" y="6042742"/>
            <a:ext cx="788134" cy="783835"/>
          </a:xfrm>
          <a:custGeom>
            <a:rect b="b" l="l" r="r" t="t"/>
            <a:pathLst>
              <a:path extrusionOk="0" h="783835" w="788134">
                <a:moveTo>
                  <a:pt x="0" y="0"/>
                </a:moveTo>
                <a:lnTo>
                  <a:pt x="788134" y="0"/>
                </a:lnTo>
                <a:lnTo>
                  <a:pt x="788134" y="783836"/>
                </a:lnTo>
                <a:lnTo>
                  <a:pt x="0" y="783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6" name="Google Shape;606;p24"/>
          <p:cNvSpPr/>
          <p:nvPr/>
        </p:nvSpPr>
        <p:spPr>
          <a:xfrm>
            <a:off x="9172139" y="5992406"/>
            <a:ext cx="916158" cy="884509"/>
          </a:xfrm>
          <a:custGeom>
            <a:rect b="b" l="l" r="r" t="t"/>
            <a:pathLst>
              <a:path extrusionOk="0" h="884509" w="916158">
                <a:moveTo>
                  <a:pt x="0" y="0"/>
                </a:moveTo>
                <a:lnTo>
                  <a:pt x="916158" y="0"/>
                </a:lnTo>
                <a:lnTo>
                  <a:pt x="916158" y="884508"/>
                </a:lnTo>
                <a:lnTo>
                  <a:pt x="0" y="884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7" name="Google Shape;607;p24"/>
          <p:cNvSpPr/>
          <p:nvPr/>
        </p:nvSpPr>
        <p:spPr>
          <a:xfrm>
            <a:off x="15877401" y="6075388"/>
            <a:ext cx="1100833" cy="718544"/>
          </a:xfrm>
          <a:custGeom>
            <a:rect b="b" l="l" r="r" t="t"/>
            <a:pathLst>
              <a:path extrusionOk="0" h="718544" w="1100833">
                <a:moveTo>
                  <a:pt x="0" y="0"/>
                </a:moveTo>
                <a:lnTo>
                  <a:pt x="1100833" y="0"/>
                </a:lnTo>
                <a:lnTo>
                  <a:pt x="1100833" y="718544"/>
                </a:lnTo>
                <a:lnTo>
                  <a:pt x="0" y="718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p24"/>
          <p:cNvSpPr/>
          <p:nvPr/>
        </p:nvSpPr>
        <p:spPr>
          <a:xfrm>
            <a:off x="16560543" y="8590817"/>
            <a:ext cx="698757" cy="919417"/>
          </a:xfrm>
          <a:custGeom>
            <a:rect b="b" l="l" r="r" t="t"/>
            <a:pathLst>
              <a:path extrusionOk="0" h="919417" w="698757">
                <a:moveTo>
                  <a:pt x="0" y="0"/>
                </a:moveTo>
                <a:lnTo>
                  <a:pt x="698757" y="0"/>
                </a:lnTo>
                <a:lnTo>
                  <a:pt x="698757" y="919417"/>
                </a:lnTo>
                <a:lnTo>
                  <a:pt x="0" y="919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p24"/>
          <p:cNvSpPr/>
          <p:nvPr/>
        </p:nvSpPr>
        <p:spPr>
          <a:xfrm>
            <a:off x="10922462" y="5992406"/>
            <a:ext cx="853953" cy="884509"/>
          </a:xfrm>
          <a:custGeom>
            <a:rect b="b" l="l" r="r" t="t"/>
            <a:pathLst>
              <a:path extrusionOk="0" h="884509" w="853953">
                <a:moveTo>
                  <a:pt x="0" y="0"/>
                </a:moveTo>
                <a:lnTo>
                  <a:pt x="853953" y="0"/>
                </a:lnTo>
                <a:lnTo>
                  <a:pt x="853953" y="884508"/>
                </a:lnTo>
                <a:lnTo>
                  <a:pt x="0" y="884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p24"/>
          <p:cNvSpPr/>
          <p:nvPr/>
        </p:nvSpPr>
        <p:spPr>
          <a:xfrm>
            <a:off x="16223293" y="4818474"/>
            <a:ext cx="775835" cy="775835"/>
          </a:xfrm>
          <a:custGeom>
            <a:rect b="b" l="l" r="r" t="t"/>
            <a:pathLst>
              <a:path extrusionOk="0" h="775835" w="775835">
                <a:moveTo>
                  <a:pt x="0" y="0"/>
                </a:moveTo>
                <a:lnTo>
                  <a:pt x="775835" y="0"/>
                </a:lnTo>
                <a:lnTo>
                  <a:pt x="775835" y="775835"/>
                </a:lnTo>
                <a:lnTo>
                  <a:pt x="0" y="775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1" name="Google Shape;611;p24"/>
          <p:cNvSpPr/>
          <p:nvPr/>
        </p:nvSpPr>
        <p:spPr>
          <a:xfrm>
            <a:off x="14376947" y="4736397"/>
            <a:ext cx="939990" cy="939990"/>
          </a:xfrm>
          <a:custGeom>
            <a:rect b="b" l="l" r="r" t="t"/>
            <a:pathLst>
              <a:path extrusionOk="0" h="939990" w="939990">
                <a:moveTo>
                  <a:pt x="0" y="0"/>
                </a:moveTo>
                <a:lnTo>
                  <a:pt x="939990" y="0"/>
                </a:lnTo>
                <a:lnTo>
                  <a:pt x="939990" y="939990"/>
                </a:lnTo>
                <a:lnTo>
                  <a:pt x="0" y="939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2" name="Google Shape;612;p24"/>
          <p:cNvSpPr/>
          <p:nvPr/>
        </p:nvSpPr>
        <p:spPr>
          <a:xfrm>
            <a:off x="14343328" y="7183665"/>
            <a:ext cx="957236" cy="957236"/>
          </a:xfrm>
          <a:custGeom>
            <a:rect b="b" l="l" r="r" t="t"/>
            <a:pathLst>
              <a:path extrusionOk="0" h="957236" w="957236">
                <a:moveTo>
                  <a:pt x="0" y="0"/>
                </a:moveTo>
                <a:lnTo>
                  <a:pt x="957236" y="0"/>
                </a:lnTo>
                <a:lnTo>
                  <a:pt x="957236" y="957236"/>
                </a:lnTo>
                <a:lnTo>
                  <a:pt x="0" y="957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3" name="Google Shape;613;p24"/>
          <p:cNvSpPr/>
          <p:nvPr/>
        </p:nvSpPr>
        <p:spPr>
          <a:xfrm>
            <a:off x="9269348" y="8623470"/>
            <a:ext cx="889699" cy="854111"/>
          </a:xfrm>
          <a:custGeom>
            <a:rect b="b" l="l" r="r" t="t"/>
            <a:pathLst>
              <a:path extrusionOk="0" h="854111" w="889699">
                <a:moveTo>
                  <a:pt x="0" y="0"/>
                </a:moveTo>
                <a:lnTo>
                  <a:pt x="889699" y="0"/>
                </a:lnTo>
                <a:lnTo>
                  <a:pt x="889699" y="854111"/>
                </a:lnTo>
                <a:lnTo>
                  <a:pt x="0" y="854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4" name="Google Shape;614;p24"/>
          <p:cNvSpPr/>
          <p:nvPr/>
        </p:nvSpPr>
        <p:spPr>
          <a:xfrm>
            <a:off x="10858084" y="8569164"/>
            <a:ext cx="708914" cy="962722"/>
          </a:xfrm>
          <a:custGeom>
            <a:rect b="b" l="l" r="r" t="t"/>
            <a:pathLst>
              <a:path extrusionOk="0" h="962722" w="708914">
                <a:moveTo>
                  <a:pt x="0" y="0"/>
                </a:moveTo>
                <a:lnTo>
                  <a:pt x="708914" y="0"/>
                </a:lnTo>
                <a:lnTo>
                  <a:pt x="708914" y="962723"/>
                </a:lnTo>
                <a:lnTo>
                  <a:pt x="0" y="962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5" name="Google Shape;615;p24"/>
          <p:cNvSpPr/>
          <p:nvPr/>
        </p:nvSpPr>
        <p:spPr>
          <a:xfrm>
            <a:off x="14873638" y="8569164"/>
            <a:ext cx="987868" cy="962722"/>
          </a:xfrm>
          <a:custGeom>
            <a:rect b="b" l="l" r="r" t="t"/>
            <a:pathLst>
              <a:path extrusionOk="0" h="962722" w="987868">
                <a:moveTo>
                  <a:pt x="0" y="0"/>
                </a:moveTo>
                <a:lnTo>
                  <a:pt x="987868" y="0"/>
                </a:lnTo>
                <a:lnTo>
                  <a:pt x="987868" y="962723"/>
                </a:lnTo>
                <a:lnTo>
                  <a:pt x="0" y="962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6" name="Google Shape;616;p24"/>
          <p:cNvSpPr/>
          <p:nvPr/>
        </p:nvSpPr>
        <p:spPr>
          <a:xfrm>
            <a:off x="12266035" y="8569164"/>
            <a:ext cx="544376" cy="962722"/>
          </a:xfrm>
          <a:custGeom>
            <a:rect b="b" l="l" r="r" t="t"/>
            <a:pathLst>
              <a:path extrusionOk="0" h="962722" w="544376">
                <a:moveTo>
                  <a:pt x="0" y="0"/>
                </a:moveTo>
                <a:lnTo>
                  <a:pt x="544376" y="0"/>
                </a:lnTo>
                <a:lnTo>
                  <a:pt x="544376" y="962723"/>
                </a:lnTo>
                <a:lnTo>
                  <a:pt x="0" y="962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7" name="Google Shape;617;p24"/>
          <p:cNvSpPr/>
          <p:nvPr/>
        </p:nvSpPr>
        <p:spPr>
          <a:xfrm>
            <a:off x="13509448" y="8569164"/>
            <a:ext cx="665154" cy="962722"/>
          </a:xfrm>
          <a:custGeom>
            <a:rect b="b" l="l" r="r" t="t"/>
            <a:pathLst>
              <a:path extrusionOk="0" h="962722" w="665154">
                <a:moveTo>
                  <a:pt x="0" y="0"/>
                </a:moveTo>
                <a:lnTo>
                  <a:pt x="665153" y="0"/>
                </a:lnTo>
                <a:lnTo>
                  <a:pt x="665153" y="962723"/>
                </a:lnTo>
                <a:lnTo>
                  <a:pt x="0" y="962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8" name="Google Shape;618;p24"/>
          <p:cNvSpPr/>
          <p:nvPr/>
        </p:nvSpPr>
        <p:spPr>
          <a:xfrm>
            <a:off x="11015807" y="4747408"/>
            <a:ext cx="727697" cy="917966"/>
          </a:xfrm>
          <a:custGeom>
            <a:rect b="b" l="l" r="r" t="t"/>
            <a:pathLst>
              <a:path extrusionOk="0" h="917966" w="727697">
                <a:moveTo>
                  <a:pt x="0" y="0"/>
                </a:moveTo>
                <a:lnTo>
                  <a:pt x="727697" y="0"/>
                </a:lnTo>
                <a:lnTo>
                  <a:pt x="727697" y="917967"/>
                </a:lnTo>
                <a:lnTo>
                  <a:pt x="0" y="917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25" y="380100"/>
            <a:ext cx="18022902" cy="96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250" y="2753825"/>
            <a:ext cx="6025456" cy="15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5"/>
          <p:cNvSpPr txBox="1"/>
          <p:nvPr/>
        </p:nvSpPr>
        <p:spPr>
          <a:xfrm>
            <a:off x="5280936" y="1143000"/>
            <a:ext cx="7726128" cy="9493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CREDITS</a:t>
            </a:r>
            <a:endParaRPr/>
          </a:p>
        </p:txBody>
      </p:sp>
      <p:sp>
        <p:nvSpPr>
          <p:cNvPr id="626" name="Google Shape;626;p25"/>
          <p:cNvSpPr txBox="1"/>
          <p:nvPr/>
        </p:nvSpPr>
        <p:spPr>
          <a:xfrm>
            <a:off x="3143698" y="4907894"/>
            <a:ext cx="11810379" cy="141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27" name="Google Shape;627;p25"/>
          <p:cNvSpPr txBox="1"/>
          <p:nvPr/>
        </p:nvSpPr>
        <p:spPr>
          <a:xfrm>
            <a:off x="2818025" y="7076356"/>
            <a:ext cx="12651949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Pexels for the photos</a:t>
            </a:r>
            <a:endParaRPr/>
          </a:p>
        </p:txBody>
      </p:sp>
      <p:sp>
        <p:nvSpPr>
          <p:cNvPr id="628" name="Google Shape;628;p25"/>
          <p:cNvSpPr txBox="1"/>
          <p:nvPr/>
        </p:nvSpPr>
        <p:spPr>
          <a:xfrm>
            <a:off x="2818025" y="8495581"/>
            <a:ext cx="1265194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Happy designing! </a:t>
            </a:r>
            <a:endParaRPr/>
          </a:p>
        </p:txBody>
      </p:sp>
      <p:sp>
        <p:nvSpPr>
          <p:cNvPr id="629" name="Google Shape;629;p25"/>
          <p:cNvSpPr/>
          <p:nvPr/>
        </p:nvSpPr>
        <p:spPr>
          <a:xfrm>
            <a:off x="15331360" y="7294002"/>
            <a:ext cx="541688" cy="683322"/>
          </a:xfrm>
          <a:custGeom>
            <a:rect b="b" l="l" r="r" t="t"/>
            <a:pathLst>
              <a:path extrusionOk="0" h="683322" w="541688">
                <a:moveTo>
                  <a:pt x="0" y="0"/>
                </a:moveTo>
                <a:lnTo>
                  <a:pt x="541689" y="0"/>
                </a:lnTo>
                <a:lnTo>
                  <a:pt x="541689" y="683322"/>
                </a:lnTo>
                <a:lnTo>
                  <a:pt x="0" y="683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25"/>
          <p:cNvSpPr/>
          <p:nvPr/>
        </p:nvSpPr>
        <p:spPr>
          <a:xfrm>
            <a:off x="2325714" y="1750664"/>
            <a:ext cx="1033999" cy="1304357"/>
          </a:xfrm>
          <a:custGeom>
            <a:rect b="b" l="l" r="r" t="t"/>
            <a:pathLst>
              <a:path extrusionOk="0" h="1304357" w="1033999">
                <a:moveTo>
                  <a:pt x="0" y="0"/>
                </a:moveTo>
                <a:lnTo>
                  <a:pt x="1034000" y="0"/>
                </a:lnTo>
                <a:lnTo>
                  <a:pt x="1034000" y="1304357"/>
                </a:lnTo>
                <a:lnTo>
                  <a:pt x="0" y="1304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25"/>
          <p:cNvSpPr/>
          <p:nvPr/>
        </p:nvSpPr>
        <p:spPr>
          <a:xfrm>
            <a:off x="14814361" y="1750664"/>
            <a:ext cx="270844" cy="341661"/>
          </a:xfrm>
          <a:custGeom>
            <a:rect b="b" l="l" r="r" t="t"/>
            <a:pathLst>
              <a:path extrusionOk="0" h="341661" w="270844">
                <a:moveTo>
                  <a:pt x="0" y="0"/>
                </a:moveTo>
                <a:lnTo>
                  <a:pt x="270844" y="0"/>
                </a:lnTo>
                <a:lnTo>
                  <a:pt x="270844" y="341662"/>
                </a:lnTo>
                <a:lnTo>
                  <a:pt x="0" y="341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2" name="Google Shape;632;p25"/>
          <p:cNvSpPr/>
          <p:nvPr/>
        </p:nvSpPr>
        <p:spPr>
          <a:xfrm>
            <a:off x="5029395" y="9167255"/>
            <a:ext cx="144347" cy="182089"/>
          </a:xfrm>
          <a:custGeom>
            <a:rect b="b" l="l" r="r" t="t"/>
            <a:pathLst>
              <a:path extrusionOk="0" h="182089" w="144347">
                <a:moveTo>
                  <a:pt x="0" y="0"/>
                </a:moveTo>
                <a:lnTo>
                  <a:pt x="144347" y="0"/>
                </a:lnTo>
                <a:lnTo>
                  <a:pt x="144347" y="182090"/>
                </a:lnTo>
                <a:lnTo>
                  <a:pt x="0" y="182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0850" y="3014200"/>
            <a:ext cx="11311818" cy="60853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/>
          <p:nvPr/>
        </p:nvSpPr>
        <p:spPr>
          <a:xfrm>
            <a:off x="12206212" y="6402400"/>
            <a:ext cx="324491" cy="409335"/>
          </a:xfrm>
          <a:custGeom>
            <a:rect b="b" l="l" r="r" t="t"/>
            <a:pathLst>
              <a:path extrusionOk="0" h="409335" w="324491">
                <a:moveTo>
                  <a:pt x="0" y="0"/>
                </a:moveTo>
                <a:lnTo>
                  <a:pt x="324491" y="0"/>
                </a:lnTo>
                <a:lnTo>
                  <a:pt x="324491" y="409335"/>
                </a:lnTo>
                <a:lnTo>
                  <a:pt x="0" y="409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2"/>
          <p:cNvSpPr/>
          <p:nvPr/>
        </p:nvSpPr>
        <p:spPr>
          <a:xfrm>
            <a:off x="15745646" y="7716254"/>
            <a:ext cx="162246" cy="204668"/>
          </a:xfrm>
          <a:custGeom>
            <a:rect b="b" l="l" r="r" t="t"/>
            <a:pathLst>
              <a:path extrusionOk="0" h="204668" w="162246">
                <a:moveTo>
                  <a:pt x="0" y="0"/>
                </a:moveTo>
                <a:lnTo>
                  <a:pt x="162246" y="0"/>
                </a:lnTo>
                <a:lnTo>
                  <a:pt x="162246" y="204668"/>
                </a:lnTo>
                <a:lnTo>
                  <a:pt x="0" y="204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2"/>
          <p:cNvSpPr/>
          <p:nvPr/>
        </p:nvSpPr>
        <p:spPr>
          <a:xfrm>
            <a:off x="7707939" y="4252486"/>
            <a:ext cx="592051" cy="746854"/>
          </a:xfrm>
          <a:custGeom>
            <a:rect b="b" l="l" r="r" t="t"/>
            <a:pathLst>
              <a:path extrusionOk="0" h="746854" w="592051">
                <a:moveTo>
                  <a:pt x="0" y="0"/>
                </a:moveTo>
                <a:lnTo>
                  <a:pt x="592051" y="0"/>
                </a:lnTo>
                <a:lnTo>
                  <a:pt x="592051" y="746854"/>
                </a:lnTo>
                <a:lnTo>
                  <a:pt x="0" y="746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2"/>
          <p:cNvSpPr/>
          <p:nvPr/>
        </p:nvSpPr>
        <p:spPr>
          <a:xfrm>
            <a:off x="15318418" y="4475002"/>
            <a:ext cx="508351" cy="641269"/>
          </a:xfrm>
          <a:custGeom>
            <a:rect b="b" l="l" r="r" t="t"/>
            <a:pathLst>
              <a:path extrusionOk="0" h="641269" w="508351">
                <a:moveTo>
                  <a:pt x="0" y="0"/>
                </a:moveTo>
                <a:lnTo>
                  <a:pt x="508351" y="0"/>
                </a:lnTo>
                <a:lnTo>
                  <a:pt x="508351" y="641269"/>
                </a:lnTo>
                <a:lnTo>
                  <a:pt x="0" y="64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2"/>
          <p:cNvSpPr/>
          <p:nvPr/>
        </p:nvSpPr>
        <p:spPr>
          <a:xfrm>
            <a:off x="12942225" y="3991745"/>
            <a:ext cx="608880" cy="768083"/>
          </a:xfrm>
          <a:custGeom>
            <a:rect b="b" l="l" r="r" t="t"/>
            <a:pathLst>
              <a:path extrusionOk="0" h="768083" w="608880">
                <a:moveTo>
                  <a:pt x="0" y="0"/>
                </a:moveTo>
                <a:lnTo>
                  <a:pt x="608880" y="0"/>
                </a:lnTo>
                <a:lnTo>
                  <a:pt x="608880" y="768083"/>
                </a:lnTo>
                <a:lnTo>
                  <a:pt x="0" y="768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2"/>
          <p:cNvSpPr txBox="1"/>
          <p:nvPr/>
        </p:nvSpPr>
        <p:spPr>
          <a:xfrm>
            <a:off x="1071134" y="112395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grpSp>
        <p:nvGrpSpPr>
          <p:cNvPr id="91" name="Google Shape;91;p12"/>
          <p:cNvGrpSpPr/>
          <p:nvPr/>
        </p:nvGrpSpPr>
        <p:grpSpPr>
          <a:xfrm>
            <a:off x="1028700" y="2941654"/>
            <a:ext cx="4962596" cy="873988"/>
            <a:chOff x="0" y="-28575"/>
            <a:chExt cx="1307021" cy="230186"/>
          </a:xfrm>
        </p:grpSpPr>
        <p:sp>
          <p:nvSpPr>
            <p:cNvPr id="92" name="Google Shape;92;p12"/>
            <p:cNvSpPr/>
            <p:nvPr/>
          </p:nvSpPr>
          <p:spPr>
            <a:xfrm>
              <a:off x="0" y="0"/>
              <a:ext cx="1307021" cy="201611"/>
            </a:xfrm>
            <a:custGeom>
              <a:rect b="b" l="l" r="r" t="t"/>
              <a:pathLst>
                <a:path extrusionOk="0" h="201611" w="1307021">
                  <a:moveTo>
                    <a:pt x="63962" y="0"/>
                  </a:moveTo>
                  <a:lnTo>
                    <a:pt x="1243059" y="0"/>
                  </a:lnTo>
                  <a:cubicBezTo>
                    <a:pt x="1278384" y="0"/>
                    <a:pt x="1307021" y="28637"/>
                    <a:pt x="1307021" y="63962"/>
                  </a:cubicBezTo>
                  <a:lnTo>
                    <a:pt x="1307021" y="137649"/>
                  </a:lnTo>
                  <a:cubicBezTo>
                    <a:pt x="1307021" y="154613"/>
                    <a:pt x="1300282" y="170882"/>
                    <a:pt x="1288287" y="182877"/>
                  </a:cubicBezTo>
                  <a:cubicBezTo>
                    <a:pt x="1276292" y="194872"/>
                    <a:pt x="1260023" y="201611"/>
                    <a:pt x="1243059" y="201611"/>
                  </a:cubicBezTo>
                  <a:lnTo>
                    <a:pt x="63962" y="201611"/>
                  </a:lnTo>
                  <a:cubicBezTo>
                    <a:pt x="28637" y="201611"/>
                    <a:pt x="0" y="172974"/>
                    <a:pt x="0" y="137649"/>
                  </a:cubicBezTo>
                  <a:lnTo>
                    <a:pt x="0" y="63962"/>
                  </a:lnTo>
                  <a:cubicBezTo>
                    <a:pt x="0" y="46998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2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2"/>
            <p:cNvSpPr txBox="1"/>
            <p:nvPr/>
          </p:nvSpPr>
          <p:spPr>
            <a:xfrm>
              <a:off x="0" y="-28575"/>
              <a:ext cx="130702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2"/>
          <p:cNvGrpSpPr/>
          <p:nvPr/>
        </p:nvGrpSpPr>
        <p:grpSpPr>
          <a:xfrm>
            <a:off x="1237091" y="2687060"/>
            <a:ext cx="1915359" cy="585410"/>
            <a:chOff x="0" y="-28575"/>
            <a:chExt cx="504457" cy="154182"/>
          </a:xfrm>
        </p:grpSpPr>
        <p:sp>
          <p:nvSpPr>
            <p:cNvPr id="95" name="Google Shape;95;p12"/>
            <p:cNvSpPr/>
            <p:nvPr/>
          </p:nvSpPr>
          <p:spPr>
            <a:xfrm>
              <a:off x="0" y="0"/>
              <a:ext cx="504457" cy="125607"/>
            </a:xfrm>
            <a:custGeom>
              <a:rect b="b" l="l" r="r" t="t"/>
              <a:pathLst>
                <a:path extrusionOk="0" h="125607" w="504457">
                  <a:moveTo>
                    <a:pt x="62804" y="0"/>
                  </a:moveTo>
                  <a:lnTo>
                    <a:pt x="441653" y="0"/>
                  </a:lnTo>
                  <a:cubicBezTo>
                    <a:pt x="458310" y="0"/>
                    <a:pt x="474284" y="6617"/>
                    <a:pt x="486062" y="18395"/>
                  </a:cubicBezTo>
                  <a:cubicBezTo>
                    <a:pt x="497840" y="30173"/>
                    <a:pt x="504457" y="46147"/>
                    <a:pt x="504457" y="62804"/>
                  </a:cubicBezTo>
                  <a:lnTo>
                    <a:pt x="504457" y="62804"/>
                  </a:lnTo>
                  <a:cubicBezTo>
                    <a:pt x="504457" y="79460"/>
                    <a:pt x="497840" y="95434"/>
                    <a:pt x="486062" y="107212"/>
                  </a:cubicBezTo>
                  <a:cubicBezTo>
                    <a:pt x="474284" y="118990"/>
                    <a:pt x="458310" y="125607"/>
                    <a:pt x="441653" y="125607"/>
                  </a:cubicBezTo>
                  <a:lnTo>
                    <a:pt x="62804" y="125607"/>
                  </a:lnTo>
                  <a:cubicBezTo>
                    <a:pt x="46147" y="125607"/>
                    <a:pt x="30173" y="118990"/>
                    <a:pt x="18395" y="107212"/>
                  </a:cubicBezTo>
                  <a:cubicBezTo>
                    <a:pt x="6617" y="95434"/>
                    <a:pt x="0" y="79460"/>
                    <a:pt x="0" y="62804"/>
                  </a:cubicBezTo>
                  <a:lnTo>
                    <a:pt x="0" y="62804"/>
                  </a:lnTo>
                  <a:cubicBezTo>
                    <a:pt x="0" y="46147"/>
                    <a:pt x="6617" y="30173"/>
                    <a:pt x="18395" y="18395"/>
                  </a:cubicBezTo>
                  <a:cubicBezTo>
                    <a:pt x="30173" y="6617"/>
                    <a:pt x="46147" y="0"/>
                    <a:pt x="62804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2"/>
            <p:cNvSpPr txBox="1"/>
            <p:nvPr/>
          </p:nvSpPr>
          <p:spPr>
            <a:xfrm>
              <a:off x="0" y="-28575"/>
              <a:ext cx="504457" cy="154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2"/>
          <p:cNvGrpSpPr/>
          <p:nvPr/>
        </p:nvGrpSpPr>
        <p:grpSpPr>
          <a:xfrm>
            <a:off x="1028700" y="4235451"/>
            <a:ext cx="4962596" cy="873988"/>
            <a:chOff x="0" y="-28575"/>
            <a:chExt cx="1307021" cy="230186"/>
          </a:xfrm>
        </p:grpSpPr>
        <p:sp>
          <p:nvSpPr>
            <p:cNvPr id="98" name="Google Shape;98;p12"/>
            <p:cNvSpPr/>
            <p:nvPr/>
          </p:nvSpPr>
          <p:spPr>
            <a:xfrm>
              <a:off x="0" y="0"/>
              <a:ext cx="1307021" cy="201611"/>
            </a:xfrm>
            <a:custGeom>
              <a:rect b="b" l="l" r="r" t="t"/>
              <a:pathLst>
                <a:path extrusionOk="0" h="201611" w="1307021">
                  <a:moveTo>
                    <a:pt x="63962" y="0"/>
                  </a:moveTo>
                  <a:lnTo>
                    <a:pt x="1243059" y="0"/>
                  </a:lnTo>
                  <a:cubicBezTo>
                    <a:pt x="1278384" y="0"/>
                    <a:pt x="1307021" y="28637"/>
                    <a:pt x="1307021" y="63962"/>
                  </a:cubicBezTo>
                  <a:lnTo>
                    <a:pt x="1307021" y="137649"/>
                  </a:lnTo>
                  <a:cubicBezTo>
                    <a:pt x="1307021" y="154613"/>
                    <a:pt x="1300282" y="170882"/>
                    <a:pt x="1288287" y="182877"/>
                  </a:cubicBezTo>
                  <a:cubicBezTo>
                    <a:pt x="1276292" y="194872"/>
                    <a:pt x="1260023" y="201611"/>
                    <a:pt x="1243059" y="201611"/>
                  </a:cubicBezTo>
                  <a:lnTo>
                    <a:pt x="63962" y="201611"/>
                  </a:lnTo>
                  <a:cubicBezTo>
                    <a:pt x="28637" y="201611"/>
                    <a:pt x="0" y="172974"/>
                    <a:pt x="0" y="137649"/>
                  </a:cubicBezTo>
                  <a:lnTo>
                    <a:pt x="0" y="63962"/>
                  </a:lnTo>
                  <a:cubicBezTo>
                    <a:pt x="0" y="46998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2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2"/>
            <p:cNvSpPr txBox="1"/>
            <p:nvPr/>
          </p:nvSpPr>
          <p:spPr>
            <a:xfrm>
              <a:off x="0" y="-28575"/>
              <a:ext cx="130702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2"/>
          <p:cNvGrpSpPr/>
          <p:nvPr/>
        </p:nvGrpSpPr>
        <p:grpSpPr>
          <a:xfrm>
            <a:off x="1237091" y="3996994"/>
            <a:ext cx="1915359" cy="585410"/>
            <a:chOff x="0" y="-28575"/>
            <a:chExt cx="504457" cy="154182"/>
          </a:xfrm>
        </p:grpSpPr>
        <p:sp>
          <p:nvSpPr>
            <p:cNvPr id="101" name="Google Shape;101;p12"/>
            <p:cNvSpPr/>
            <p:nvPr/>
          </p:nvSpPr>
          <p:spPr>
            <a:xfrm>
              <a:off x="0" y="0"/>
              <a:ext cx="504457" cy="125607"/>
            </a:xfrm>
            <a:custGeom>
              <a:rect b="b" l="l" r="r" t="t"/>
              <a:pathLst>
                <a:path extrusionOk="0" h="125607" w="504457">
                  <a:moveTo>
                    <a:pt x="62804" y="0"/>
                  </a:moveTo>
                  <a:lnTo>
                    <a:pt x="441653" y="0"/>
                  </a:lnTo>
                  <a:cubicBezTo>
                    <a:pt x="458310" y="0"/>
                    <a:pt x="474284" y="6617"/>
                    <a:pt x="486062" y="18395"/>
                  </a:cubicBezTo>
                  <a:cubicBezTo>
                    <a:pt x="497840" y="30173"/>
                    <a:pt x="504457" y="46147"/>
                    <a:pt x="504457" y="62804"/>
                  </a:cubicBezTo>
                  <a:lnTo>
                    <a:pt x="504457" y="62804"/>
                  </a:lnTo>
                  <a:cubicBezTo>
                    <a:pt x="504457" y="79460"/>
                    <a:pt x="497840" y="95434"/>
                    <a:pt x="486062" y="107212"/>
                  </a:cubicBezTo>
                  <a:cubicBezTo>
                    <a:pt x="474284" y="118990"/>
                    <a:pt x="458310" y="125607"/>
                    <a:pt x="441653" y="125607"/>
                  </a:cubicBezTo>
                  <a:lnTo>
                    <a:pt x="62804" y="125607"/>
                  </a:lnTo>
                  <a:cubicBezTo>
                    <a:pt x="46147" y="125607"/>
                    <a:pt x="30173" y="118990"/>
                    <a:pt x="18395" y="107212"/>
                  </a:cubicBezTo>
                  <a:cubicBezTo>
                    <a:pt x="6617" y="95434"/>
                    <a:pt x="0" y="79460"/>
                    <a:pt x="0" y="62804"/>
                  </a:cubicBezTo>
                  <a:lnTo>
                    <a:pt x="0" y="62804"/>
                  </a:lnTo>
                  <a:cubicBezTo>
                    <a:pt x="0" y="46147"/>
                    <a:pt x="6617" y="30173"/>
                    <a:pt x="18395" y="18395"/>
                  </a:cubicBezTo>
                  <a:cubicBezTo>
                    <a:pt x="30173" y="6617"/>
                    <a:pt x="46147" y="0"/>
                    <a:pt x="62804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2"/>
            <p:cNvSpPr txBox="1"/>
            <p:nvPr/>
          </p:nvSpPr>
          <p:spPr>
            <a:xfrm>
              <a:off x="0" y="-28575"/>
              <a:ext cx="504457" cy="154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2"/>
          <p:cNvGrpSpPr/>
          <p:nvPr/>
        </p:nvGrpSpPr>
        <p:grpSpPr>
          <a:xfrm>
            <a:off x="1028700" y="5529248"/>
            <a:ext cx="4962596" cy="873988"/>
            <a:chOff x="0" y="-28575"/>
            <a:chExt cx="1307021" cy="230186"/>
          </a:xfrm>
        </p:grpSpPr>
        <p:sp>
          <p:nvSpPr>
            <p:cNvPr id="104" name="Google Shape;104;p12"/>
            <p:cNvSpPr/>
            <p:nvPr/>
          </p:nvSpPr>
          <p:spPr>
            <a:xfrm>
              <a:off x="0" y="0"/>
              <a:ext cx="1307021" cy="201611"/>
            </a:xfrm>
            <a:custGeom>
              <a:rect b="b" l="l" r="r" t="t"/>
              <a:pathLst>
                <a:path extrusionOk="0" h="201611" w="1307021">
                  <a:moveTo>
                    <a:pt x="63962" y="0"/>
                  </a:moveTo>
                  <a:lnTo>
                    <a:pt x="1243059" y="0"/>
                  </a:lnTo>
                  <a:cubicBezTo>
                    <a:pt x="1278384" y="0"/>
                    <a:pt x="1307021" y="28637"/>
                    <a:pt x="1307021" y="63962"/>
                  </a:cubicBezTo>
                  <a:lnTo>
                    <a:pt x="1307021" y="137649"/>
                  </a:lnTo>
                  <a:cubicBezTo>
                    <a:pt x="1307021" y="154613"/>
                    <a:pt x="1300282" y="170882"/>
                    <a:pt x="1288287" y="182877"/>
                  </a:cubicBezTo>
                  <a:cubicBezTo>
                    <a:pt x="1276292" y="194872"/>
                    <a:pt x="1260023" y="201611"/>
                    <a:pt x="1243059" y="201611"/>
                  </a:cubicBezTo>
                  <a:lnTo>
                    <a:pt x="63962" y="201611"/>
                  </a:lnTo>
                  <a:cubicBezTo>
                    <a:pt x="28637" y="201611"/>
                    <a:pt x="0" y="172974"/>
                    <a:pt x="0" y="137649"/>
                  </a:cubicBezTo>
                  <a:lnTo>
                    <a:pt x="0" y="63962"/>
                  </a:lnTo>
                  <a:cubicBezTo>
                    <a:pt x="0" y="46998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2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2"/>
            <p:cNvSpPr txBox="1"/>
            <p:nvPr/>
          </p:nvSpPr>
          <p:spPr>
            <a:xfrm>
              <a:off x="0" y="-28575"/>
              <a:ext cx="130702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2"/>
          <p:cNvGrpSpPr/>
          <p:nvPr/>
        </p:nvGrpSpPr>
        <p:grpSpPr>
          <a:xfrm>
            <a:off x="1237091" y="5290791"/>
            <a:ext cx="1915359" cy="585410"/>
            <a:chOff x="0" y="-28575"/>
            <a:chExt cx="504457" cy="154182"/>
          </a:xfrm>
        </p:grpSpPr>
        <p:sp>
          <p:nvSpPr>
            <p:cNvPr id="107" name="Google Shape;107;p12"/>
            <p:cNvSpPr/>
            <p:nvPr/>
          </p:nvSpPr>
          <p:spPr>
            <a:xfrm>
              <a:off x="0" y="0"/>
              <a:ext cx="504457" cy="125607"/>
            </a:xfrm>
            <a:custGeom>
              <a:rect b="b" l="l" r="r" t="t"/>
              <a:pathLst>
                <a:path extrusionOk="0" h="125607" w="504457">
                  <a:moveTo>
                    <a:pt x="62804" y="0"/>
                  </a:moveTo>
                  <a:lnTo>
                    <a:pt x="441653" y="0"/>
                  </a:lnTo>
                  <a:cubicBezTo>
                    <a:pt x="458310" y="0"/>
                    <a:pt x="474284" y="6617"/>
                    <a:pt x="486062" y="18395"/>
                  </a:cubicBezTo>
                  <a:cubicBezTo>
                    <a:pt x="497840" y="30173"/>
                    <a:pt x="504457" y="46147"/>
                    <a:pt x="504457" y="62804"/>
                  </a:cubicBezTo>
                  <a:lnTo>
                    <a:pt x="504457" y="62804"/>
                  </a:lnTo>
                  <a:cubicBezTo>
                    <a:pt x="504457" y="79460"/>
                    <a:pt x="497840" y="95434"/>
                    <a:pt x="486062" y="107212"/>
                  </a:cubicBezTo>
                  <a:cubicBezTo>
                    <a:pt x="474284" y="118990"/>
                    <a:pt x="458310" y="125607"/>
                    <a:pt x="441653" y="125607"/>
                  </a:cubicBezTo>
                  <a:lnTo>
                    <a:pt x="62804" y="125607"/>
                  </a:lnTo>
                  <a:cubicBezTo>
                    <a:pt x="46147" y="125607"/>
                    <a:pt x="30173" y="118990"/>
                    <a:pt x="18395" y="107212"/>
                  </a:cubicBezTo>
                  <a:cubicBezTo>
                    <a:pt x="6617" y="95434"/>
                    <a:pt x="0" y="79460"/>
                    <a:pt x="0" y="62804"/>
                  </a:cubicBezTo>
                  <a:lnTo>
                    <a:pt x="0" y="62804"/>
                  </a:lnTo>
                  <a:cubicBezTo>
                    <a:pt x="0" y="46147"/>
                    <a:pt x="6617" y="30173"/>
                    <a:pt x="18395" y="18395"/>
                  </a:cubicBezTo>
                  <a:cubicBezTo>
                    <a:pt x="30173" y="6617"/>
                    <a:pt x="46147" y="0"/>
                    <a:pt x="62804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2"/>
            <p:cNvSpPr txBox="1"/>
            <p:nvPr/>
          </p:nvSpPr>
          <p:spPr>
            <a:xfrm>
              <a:off x="0" y="-28575"/>
              <a:ext cx="504457" cy="154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2"/>
          <p:cNvGrpSpPr/>
          <p:nvPr/>
        </p:nvGrpSpPr>
        <p:grpSpPr>
          <a:xfrm>
            <a:off x="1028700" y="6823045"/>
            <a:ext cx="4962596" cy="873988"/>
            <a:chOff x="0" y="-28575"/>
            <a:chExt cx="1307021" cy="230186"/>
          </a:xfrm>
        </p:grpSpPr>
        <p:sp>
          <p:nvSpPr>
            <p:cNvPr id="110" name="Google Shape;110;p12"/>
            <p:cNvSpPr/>
            <p:nvPr/>
          </p:nvSpPr>
          <p:spPr>
            <a:xfrm>
              <a:off x="0" y="0"/>
              <a:ext cx="1307021" cy="201611"/>
            </a:xfrm>
            <a:custGeom>
              <a:rect b="b" l="l" r="r" t="t"/>
              <a:pathLst>
                <a:path extrusionOk="0" h="201611" w="1307021">
                  <a:moveTo>
                    <a:pt x="63962" y="0"/>
                  </a:moveTo>
                  <a:lnTo>
                    <a:pt x="1243059" y="0"/>
                  </a:lnTo>
                  <a:cubicBezTo>
                    <a:pt x="1278384" y="0"/>
                    <a:pt x="1307021" y="28637"/>
                    <a:pt x="1307021" y="63962"/>
                  </a:cubicBezTo>
                  <a:lnTo>
                    <a:pt x="1307021" y="137649"/>
                  </a:lnTo>
                  <a:cubicBezTo>
                    <a:pt x="1307021" y="154613"/>
                    <a:pt x="1300282" y="170882"/>
                    <a:pt x="1288287" y="182877"/>
                  </a:cubicBezTo>
                  <a:cubicBezTo>
                    <a:pt x="1276292" y="194872"/>
                    <a:pt x="1260023" y="201611"/>
                    <a:pt x="1243059" y="201611"/>
                  </a:cubicBezTo>
                  <a:lnTo>
                    <a:pt x="63962" y="201611"/>
                  </a:lnTo>
                  <a:cubicBezTo>
                    <a:pt x="28637" y="201611"/>
                    <a:pt x="0" y="172974"/>
                    <a:pt x="0" y="137649"/>
                  </a:cubicBezTo>
                  <a:lnTo>
                    <a:pt x="0" y="63962"/>
                  </a:lnTo>
                  <a:cubicBezTo>
                    <a:pt x="0" y="46998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2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2"/>
            <p:cNvSpPr txBox="1"/>
            <p:nvPr/>
          </p:nvSpPr>
          <p:spPr>
            <a:xfrm>
              <a:off x="0" y="-28575"/>
              <a:ext cx="130702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>
            <a:off x="1237091" y="6584588"/>
            <a:ext cx="1915359" cy="585410"/>
            <a:chOff x="0" y="-28575"/>
            <a:chExt cx="504457" cy="154182"/>
          </a:xfrm>
        </p:grpSpPr>
        <p:sp>
          <p:nvSpPr>
            <p:cNvPr id="113" name="Google Shape;113;p12"/>
            <p:cNvSpPr/>
            <p:nvPr/>
          </p:nvSpPr>
          <p:spPr>
            <a:xfrm>
              <a:off x="0" y="0"/>
              <a:ext cx="504457" cy="125607"/>
            </a:xfrm>
            <a:custGeom>
              <a:rect b="b" l="l" r="r" t="t"/>
              <a:pathLst>
                <a:path extrusionOk="0" h="125607" w="504457">
                  <a:moveTo>
                    <a:pt x="62804" y="0"/>
                  </a:moveTo>
                  <a:lnTo>
                    <a:pt x="441653" y="0"/>
                  </a:lnTo>
                  <a:cubicBezTo>
                    <a:pt x="458310" y="0"/>
                    <a:pt x="474284" y="6617"/>
                    <a:pt x="486062" y="18395"/>
                  </a:cubicBezTo>
                  <a:cubicBezTo>
                    <a:pt x="497840" y="30173"/>
                    <a:pt x="504457" y="46147"/>
                    <a:pt x="504457" y="62804"/>
                  </a:cubicBezTo>
                  <a:lnTo>
                    <a:pt x="504457" y="62804"/>
                  </a:lnTo>
                  <a:cubicBezTo>
                    <a:pt x="504457" y="79460"/>
                    <a:pt x="497840" y="95434"/>
                    <a:pt x="486062" y="107212"/>
                  </a:cubicBezTo>
                  <a:cubicBezTo>
                    <a:pt x="474284" y="118990"/>
                    <a:pt x="458310" y="125607"/>
                    <a:pt x="441653" y="125607"/>
                  </a:cubicBezTo>
                  <a:lnTo>
                    <a:pt x="62804" y="125607"/>
                  </a:lnTo>
                  <a:cubicBezTo>
                    <a:pt x="46147" y="125607"/>
                    <a:pt x="30173" y="118990"/>
                    <a:pt x="18395" y="107212"/>
                  </a:cubicBezTo>
                  <a:cubicBezTo>
                    <a:pt x="6617" y="95434"/>
                    <a:pt x="0" y="79460"/>
                    <a:pt x="0" y="62804"/>
                  </a:cubicBezTo>
                  <a:lnTo>
                    <a:pt x="0" y="62804"/>
                  </a:lnTo>
                  <a:cubicBezTo>
                    <a:pt x="0" y="46147"/>
                    <a:pt x="6617" y="30173"/>
                    <a:pt x="18395" y="18395"/>
                  </a:cubicBezTo>
                  <a:cubicBezTo>
                    <a:pt x="30173" y="6617"/>
                    <a:pt x="46147" y="0"/>
                    <a:pt x="62804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2"/>
            <p:cNvSpPr txBox="1"/>
            <p:nvPr/>
          </p:nvSpPr>
          <p:spPr>
            <a:xfrm>
              <a:off x="0" y="-28575"/>
              <a:ext cx="504457" cy="154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2"/>
          <p:cNvGrpSpPr/>
          <p:nvPr/>
        </p:nvGrpSpPr>
        <p:grpSpPr>
          <a:xfrm>
            <a:off x="1028700" y="8116842"/>
            <a:ext cx="4962596" cy="873988"/>
            <a:chOff x="0" y="-28575"/>
            <a:chExt cx="1307021" cy="230186"/>
          </a:xfrm>
        </p:grpSpPr>
        <p:sp>
          <p:nvSpPr>
            <p:cNvPr id="116" name="Google Shape;116;p12"/>
            <p:cNvSpPr/>
            <p:nvPr/>
          </p:nvSpPr>
          <p:spPr>
            <a:xfrm>
              <a:off x="0" y="0"/>
              <a:ext cx="1307021" cy="201611"/>
            </a:xfrm>
            <a:custGeom>
              <a:rect b="b" l="l" r="r" t="t"/>
              <a:pathLst>
                <a:path extrusionOk="0" h="201611" w="1307021">
                  <a:moveTo>
                    <a:pt x="63962" y="0"/>
                  </a:moveTo>
                  <a:lnTo>
                    <a:pt x="1243059" y="0"/>
                  </a:lnTo>
                  <a:cubicBezTo>
                    <a:pt x="1278384" y="0"/>
                    <a:pt x="1307021" y="28637"/>
                    <a:pt x="1307021" y="63962"/>
                  </a:cubicBezTo>
                  <a:lnTo>
                    <a:pt x="1307021" y="137649"/>
                  </a:lnTo>
                  <a:cubicBezTo>
                    <a:pt x="1307021" y="154613"/>
                    <a:pt x="1300282" y="170882"/>
                    <a:pt x="1288287" y="182877"/>
                  </a:cubicBezTo>
                  <a:cubicBezTo>
                    <a:pt x="1276292" y="194872"/>
                    <a:pt x="1260023" y="201611"/>
                    <a:pt x="1243059" y="201611"/>
                  </a:cubicBezTo>
                  <a:lnTo>
                    <a:pt x="63962" y="201611"/>
                  </a:lnTo>
                  <a:cubicBezTo>
                    <a:pt x="28637" y="201611"/>
                    <a:pt x="0" y="172974"/>
                    <a:pt x="0" y="137649"/>
                  </a:cubicBezTo>
                  <a:lnTo>
                    <a:pt x="0" y="63962"/>
                  </a:lnTo>
                  <a:cubicBezTo>
                    <a:pt x="0" y="46998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2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2"/>
            <p:cNvSpPr txBox="1"/>
            <p:nvPr/>
          </p:nvSpPr>
          <p:spPr>
            <a:xfrm>
              <a:off x="0" y="-28575"/>
              <a:ext cx="130702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2"/>
          <p:cNvGrpSpPr/>
          <p:nvPr/>
        </p:nvGrpSpPr>
        <p:grpSpPr>
          <a:xfrm>
            <a:off x="1237091" y="7878385"/>
            <a:ext cx="1915359" cy="585410"/>
            <a:chOff x="0" y="-28575"/>
            <a:chExt cx="504457" cy="154182"/>
          </a:xfrm>
        </p:grpSpPr>
        <p:sp>
          <p:nvSpPr>
            <p:cNvPr id="119" name="Google Shape;119;p12"/>
            <p:cNvSpPr/>
            <p:nvPr/>
          </p:nvSpPr>
          <p:spPr>
            <a:xfrm>
              <a:off x="0" y="0"/>
              <a:ext cx="504457" cy="125607"/>
            </a:xfrm>
            <a:custGeom>
              <a:rect b="b" l="l" r="r" t="t"/>
              <a:pathLst>
                <a:path extrusionOk="0" h="125607" w="504457">
                  <a:moveTo>
                    <a:pt x="62804" y="0"/>
                  </a:moveTo>
                  <a:lnTo>
                    <a:pt x="441653" y="0"/>
                  </a:lnTo>
                  <a:cubicBezTo>
                    <a:pt x="458310" y="0"/>
                    <a:pt x="474284" y="6617"/>
                    <a:pt x="486062" y="18395"/>
                  </a:cubicBezTo>
                  <a:cubicBezTo>
                    <a:pt x="497840" y="30173"/>
                    <a:pt x="504457" y="46147"/>
                    <a:pt x="504457" y="62804"/>
                  </a:cubicBezTo>
                  <a:lnTo>
                    <a:pt x="504457" y="62804"/>
                  </a:lnTo>
                  <a:cubicBezTo>
                    <a:pt x="504457" y="79460"/>
                    <a:pt x="497840" y="95434"/>
                    <a:pt x="486062" y="107212"/>
                  </a:cubicBezTo>
                  <a:cubicBezTo>
                    <a:pt x="474284" y="118990"/>
                    <a:pt x="458310" y="125607"/>
                    <a:pt x="441653" y="125607"/>
                  </a:cubicBezTo>
                  <a:lnTo>
                    <a:pt x="62804" y="125607"/>
                  </a:lnTo>
                  <a:cubicBezTo>
                    <a:pt x="46147" y="125607"/>
                    <a:pt x="30173" y="118990"/>
                    <a:pt x="18395" y="107212"/>
                  </a:cubicBezTo>
                  <a:cubicBezTo>
                    <a:pt x="6617" y="95434"/>
                    <a:pt x="0" y="79460"/>
                    <a:pt x="0" y="62804"/>
                  </a:cubicBezTo>
                  <a:lnTo>
                    <a:pt x="0" y="62804"/>
                  </a:lnTo>
                  <a:cubicBezTo>
                    <a:pt x="0" y="46147"/>
                    <a:pt x="6617" y="30173"/>
                    <a:pt x="18395" y="18395"/>
                  </a:cubicBezTo>
                  <a:cubicBezTo>
                    <a:pt x="30173" y="6617"/>
                    <a:pt x="46147" y="0"/>
                    <a:pt x="62804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0" y="-28575"/>
              <a:ext cx="504457" cy="154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2"/>
          <p:cNvSpPr txBox="1"/>
          <p:nvPr/>
        </p:nvSpPr>
        <p:spPr>
          <a:xfrm>
            <a:off x="1505724" y="2825975"/>
            <a:ext cx="15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AMERICA</a:t>
            </a:r>
            <a:endParaRPr/>
          </a:p>
        </p:txBody>
      </p:sp>
      <p:sp>
        <p:nvSpPr>
          <p:cNvPr id="122" name="Google Shape;122;p12"/>
          <p:cNvSpPr txBox="1"/>
          <p:nvPr/>
        </p:nvSpPr>
        <p:spPr>
          <a:xfrm>
            <a:off x="1505724" y="4137250"/>
            <a:ext cx="142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EUROPE</a:t>
            </a:r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1483452" y="5431050"/>
            <a:ext cx="118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ASIA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1483451" y="6727075"/>
            <a:ext cx="144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AFRICA</a:t>
            </a:r>
            <a:endParaRPr/>
          </a:p>
        </p:txBody>
      </p:sp>
      <p:sp>
        <p:nvSpPr>
          <p:cNvPr id="125" name="Google Shape;125;p12"/>
          <p:cNvSpPr txBox="1"/>
          <p:nvPr/>
        </p:nvSpPr>
        <p:spPr>
          <a:xfrm>
            <a:off x="1483450" y="8020875"/>
            <a:ext cx="15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OCEANIA</a:t>
            </a:r>
            <a:endParaRPr/>
          </a:p>
        </p:txBody>
      </p:sp>
      <p:sp>
        <p:nvSpPr>
          <p:cNvPr id="126" name="Google Shape;126;p12"/>
          <p:cNvSpPr txBox="1"/>
          <p:nvPr/>
        </p:nvSpPr>
        <p:spPr>
          <a:xfrm>
            <a:off x="1505734" y="3258400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127" name="Google Shape;127;p12"/>
          <p:cNvSpPr txBox="1"/>
          <p:nvPr/>
        </p:nvSpPr>
        <p:spPr>
          <a:xfrm>
            <a:off x="1505734" y="4572879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1483447" y="5866676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129" name="Google Shape;129;p12"/>
          <p:cNvSpPr txBox="1"/>
          <p:nvPr/>
        </p:nvSpPr>
        <p:spPr>
          <a:xfrm>
            <a:off x="1483447" y="7160473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130" name="Google Shape;130;p12"/>
          <p:cNvSpPr txBox="1"/>
          <p:nvPr/>
        </p:nvSpPr>
        <p:spPr>
          <a:xfrm>
            <a:off x="1483447" y="8454270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/>
          <p:nvPr/>
        </p:nvSpPr>
        <p:spPr>
          <a:xfrm>
            <a:off x="11890459" y="2496206"/>
            <a:ext cx="2223192" cy="2390529"/>
          </a:xfrm>
          <a:custGeom>
            <a:rect b="b" l="l" r="r" t="t"/>
            <a:pathLst>
              <a:path extrusionOk="0" h="2390529" w="2223192">
                <a:moveTo>
                  <a:pt x="0" y="0"/>
                </a:moveTo>
                <a:lnTo>
                  <a:pt x="2223192" y="0"/>
                </a:lnTo>
                <a:lnTo>
                  <a:pt x="2223192" y="2390530"/>
                </a:lnTo>
                <a:lnTo>
                  <a:pt x="0" y="2390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3"/>
          <p:cNvSpPr/>
          <p:nvPr/>
        </p:nvSpPr>
        <p:spPr>
          <a:xfrm>
            <a:off x="1675887" y="5244977"/>
            <a:ext cx="3560693" cy="2901217"/>
          </a:xfrm>
          <a:custGeom>
            <a:rect b="b" l="l" r="r" t="t"/>
            <a:pathLst>
              <a:path extrusionOk="0" h="2901217" w="3560693">
                <a:moveTo>
                  <a:pt x="0" y="0"/>
                </a:moveTo>
                <a:lnTo>
                  <a:pt x="3560693" y="0"/>
                </a:lnTo>
                <a:lnTo>
                  <a:pt x="3560693" y="2901217"/>
                </a:lnTo>
                <a:lnTo>
                  <a:pt x="0" y="2901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3"/>
          <p:cNvSpPr/>
          <p:nvPr/>
        </p:nvSpPr>
        <p:spPr>
          <a:xfrm>
            <a:off x="7808873" y="5244977"/>
            <a:ext cx="2828048" cy="2670276"/>
          </a:xfrm>
          <a:custGeom>
            <a:rect b="b" l="l" r="r" t="t"/>
            <a:pathLst>
              <a:path extrusionOk="0" h="2670276" w="2828048">
                <a:moveTo>
                  <a:pt x="0" y="0"/>
                </a:moveTo>
                <a:lnTo>
                  <a:pt x="2828048" y="0"/>
                </a:lnTo>
                <a:lnTo>
                  <a:pt x="2828048" y="2670276"/>
                </a:lnTo>
                <a:lnTo>
                  <a:pt x="0" y="2670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8" name="Google Shape;138;p13"/>
          <p:cNvGrpSpPr/>
          <p:nvPr/>
        </p:nvGrpSpPr>
        <p:grpSpPr>
          <a:xfrm>
            <a:off x="5156821" y="2329154"/>
            <a:ext cx="2505755" cy="3356406"/>
            <a:chOff x="0" y="0"/>
            <a:chExt cx="3341007" cy="4475208"/>
          </a:xfrm>
        </p:grpSpPr>
        <p:sp>
          <p:nvSpPr>
            <p:cNvPr id="139" name="Google Shape;139;p13"/>
            <p:cNvSpPr/>
            <p:nvPr/>
          </p:nvSpPr>
          <p:spPr>
            <a:xfrm>
              <a:off x="0" y="0"/>
              <a:ext cx="2188694" cy="2777032"/>
            </a:xfrm>
            <a:custGeom>
              <a:rect b="b" l="l" r="r" t="t"/>
              <a:pathLst>
                <a:path extrusionOk="0" h="2777032" w="2188694">
                  <a:moveTo>
                    <a:pt x="0" y="0"/>
                  </a:moveTo>
                  <a:lnTo>
                    <a:pt x="2188694" y="0"/>
                  </a:lnTo>
                  <a:lnTo>
                    <a:pt x="2188694" y="2777032"/>
                  </a:lnTo>
                  <a:lnTo>
                    <a:pt x="0" y="27770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3"/>
            <p:cNvSpPr/>
            <p:nvPr/>
          </p:nvSpPr>
          <p:spPr>
            <a:xfrm>
              <a:off x="1870977" y="2392434"/>
              <a:ext cx="1470030" cy="2082774"/>
            </a:xfrm>
            <a:custGeom>
              <a:rect b="b" l="l" r="r" t="t"/>
              <a:pathLst>
                <a:path extrusionOk="0" h="2082774" w="1470030">
                  <a:moveTo>
                    <a:pt x="0" y="0"/>
                  </a:moveTo>
                  <a:lnTo>
                    <a:pt x="1470030" y="0"/>
                  </a:lnTo>
                  <a:lnTo>
                    <a:pt x="1470030" y="2082774"/>
                  </a:lnTo>
                  <a:lnTo>
                    <a:pt x="0" y="20827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41" name="Google Shape;141;p13"/>
          <p:cNvSpPr/>
          <p:nvPr/>
        </p:nvSpPr>
        <p:spPr>
          <a:xfrm>
            <a:off x="13406114" y="5556993"/>
            <a:ext cx="3443552" cy="2670276"/>
          </a:xfrm>
          <a:custGeom>
            <a:rect b="b" l="l" r="r" t="t"/>
            <a:pathLst>
              <a:path extrusionOk="0" h="2670276" w="3443552">
                <a:moveTo>
                  <a:pt x="0" y="0"/>
                </a:moveTo>
                <a:lnTo>
                  <a:pt x="3443552" y="0"/>
                </a:lnTo>
                <a:lnTo>
                  <a:pt x="3443552" y="2670276"/>
                </a:lnTo>
                <a:lnTo>
                  <a:pt x="0" y="2670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2" name="Google Shape;142;p13"/>
          <p:cNvGrpSpPr/>
          <p:nvPr/>
        </p:nvGrpSpPr>
        <p:grpSpPr>
          <a:xfrm>
            <a:off x="4735451" y="4425228"/>
            <a:ext cx="378758" cy="461507"/>
            <a:chOff x="0" y="0"/>
            <a:chExt cx="505010" cy="615343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235410" cy="602701"/>
            </a:xfrm>
            <a:custGeom>
              <a:rect b="b" l="l" r="r" t="t"/>
              <a:pathLst>
                <a:path extrusionOk="0" h="602701" w="235410">
                  <a:moveTo>
                    <a:pt x="0" y="0"/>
                  </a:moveTo>
                  <a:lnTo>
                    <a:pt x="235410" y="0"/>
                  </a:lnTo>
                  <a:lnTo>
                    <a:pt x="235410" y="602701"/>
                  </a:lnTo>
                  <a:lnTo>
                    <a:pt x="0" y="6027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2096" l="0" r="-153787" t="0"/>
              </a:stretch>
            </a:blipFill>
            <a:ln>
              <a:noFill/>
            </a:ln>
          </p:spPr>
        </p:sp>
        <p:sp>
          <p:nvSpPr>
            <p:cNvPr id="144" name="Google Shape;144;p13"/>
            <p:cNvSpPr/>
            <p:nvPr/>
          </p:nvSpPr>
          <p:spPr>
            <a:xfrm>
              <a:off x="235410" y="0"/>
              <a:ext cx="269600" cy="615343"/>
            </a:xfrm>
            <a:custGeom>
              <a:rect b="b" l="l" r="r" t="t"/>
              <a:pathLst>
                <a:path extrusionOk="0" h="615343" w="269600">
                  <a:moveTo>
                    <a:pt x="0" y="0"/>
                  </a:moveTo>
                  <a:lnTo>
                    <a:pt x="269599" y="0"/>
                  </a:lnTo>
                  <a:lnTo>
                    <a:pt x="269599" y="615343"/>
                  </a:lnTo>
                  <a:lnTo>
                    <a:pt x="0" y="615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121601" r="0" t="0"/>
              </a:stretch>
            </a:blipFill>
            <a:ln>
              <a:noFill/>
            </a:ln>
          </p:spPr>
        </p:sp>
      </p:grpSp>
      <p:grpSp>
        <p:nvGrpSpPr>
          <p:cNvPr id="145" name="Google Shape;145;p13"/>
          <p:cNvGrpSpPr/>
          <p:nvPr/>
        </p:nvGrpSpPr>
        <p:grpSpPr>
          <a:xfrm>
            <a:off x="11103748" y="4425228"/>
            <a:ext cx="378758" cy="461507"/>
            <a:chOff x="0" y="0"/>
            <a:chExt cx="505010" cy="615343"/>
          </a:xfrm>
        </p:grpSpPr>
        <p:sp>
          <p:nvSpPr>
            <p:cNvPr id="146" name="Google Shape;146;p13"/>
            <p:cNvSpPr/>
            <p:nvPr/>
          </p:nvSpPr>
          <p:spPr>
            <a:xfrm>
              <a:off x="0" y="0"/>
              <a:ext cx="235410" cy="602701"/>
            </a:xfrm>
            <a:custGeom>
              <a:rect b="b" l="l" r="r" t="t"/>
              <a:pathLst>
                <a:path extrusionOk="0" h="602701" w="235410">
                  <a:moveTo>
                    <a:pt x="0" y="0"/>
                  </a:moveTo>
                  <a:lnTo>
                    <a:pt x="235410" y="0"/>
                  </a:lnTo>
                  <a:lnTo>
                    <a:pt x="235410" y="602701"/>
                  </a:lnTo>
                  <a:lnTo>
                    <a:pt x="0" y="6027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2096" l="0" r="-153787" t="0"/>
              </a:stretch>
            </a:blipFill>
            <a:ln>
              <a:noFill/>
            </a:ln>
          </p:spPr>
        </p:sp>
        <p:sp>
          <p:nvSpPr>
            <p:cNvPr id="147" name="Google Shape;147;p13"/>
            <p:cNvSpPr/>
            <p:nvPr/>
          </p:nvSpPr>
          <p:spPr>
            <a:xfrm>
              <a:off x="235410" y="0"/>
              <a:ext cx="269600" cy="615343"/>
            </a:xfrm>
            <a:custGeom>
              <a:rect b="b" l="l" r="r" t="t"/>
              <a:pathLst>
                <a:path extrusionOk="0" h="615343" w="269600">
                  <a:moveTo>
                    <a:pt x="0" y="0"/>
                  </a:moveTo>
                  <a:lnTo>
                    <a:pt x="269599" y="0"/>
                  </a:lnTo>
                  <a:lnTo>
                    <a:pt x="269599" y="615343"/>
                  </a:lnTo>
                  <a:lnTo>
                    <a:pt x="0" y="615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121601" r="0" t="0"/>
              </a:stretch>
            </a:blipFill>
            <a:ln>
              <a:noFill/>
            </a:ln>
          </p:spPr>
        </p:sp>
      </p:grpSp>
      <p:grpSp>
        <p:nvGrpSpPr>
          <p:cNvPr id="148" name="Google Shape;148;p13"/>
          <p:cNvGrpSpPr/>
          <p:nvPr/>
        </p:nvGrpSpPr>
        <p:grpSpPr>
          <a:xfrm>
            <a:off x="1767999" y="7915253"/>
            <a:ext cx="378758" cy="461507"/>
            <a:chOff x="0" y="0"/>
            <a:chExt cx="505010" cy="615343"/>
          </a:xfrm>
        </p:grpSpPr>
        <p:sp>
          <p:nvSpPr>
            <p:cNvPr id="149" name="Google Shape;149;p13"/>
            <p:cNvSpPr/>
            <p:nvPr/>
          </p:nvSpPr>
          <p:spPr>
            <a:xfrm>
              <a:off x="0" y="0"/>
              <a:ext cx="235410" cy="602701"/>
            </a:xfrm>
            <a:custGeom>
              <a:rect b="b" l="l" r="r" t="t"/>
              <a:pathLst>
                <a:path extrusionOk="0" h="602701" w="235410">
                  <a:moveTo>
                    <a:pt x="0" y="0"/>
                  </a:moveTo>
                  <a:lnTo>
                    <a:pt x="235410" y="0"/>
                  </a:lnTo>
                  <a:lnTo>
                    <a:pt x="235410" y="602701"/>
                  </a:lnTo>
                  <a:lnTo>
                    <a:pt x="0" y="6027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2096" l="0" r="-153787" t="0"/>
              </a:stretch>
            </a:blipFill>
            <a:ln>
              <a:noFill/>
            </a:ln>
          </p:spPr>
        </p:sp>
        <p:sp>
          <p:nvSpPr>
            <p:cNvPr id="150" name="Google Shape;150;p13"/>
            <p:cNvSpPr/>
            <p:nvPr/>
          </p:nvSpPr>
          <p:spPr>
            <a:xfrm>
              <a:off x="235410" y="0"/>
              <a:ext cx="269600" cy="615343"/>
            </a:xfrm>
            <a:custGeom>
              <a:rect b="b" l="l" r="r" t="t"/>
              <a:pathLst>
                <a:path extrusionOk="0" h="615343" w="269600">
                  <a:moveTo>
                    <a:pt x="0" y="0"/>
                  </a:moveTo>
                  <a:lnTo>
                    <a:pt x="269599" y="0"/>
                  </a:lnTo>
                  <a:lnTo>
                    <a:pt x="269599" y="615343"/>
                  </a:lnTo>
                  <a:lnTo>
                    <a:pt x="0" y="615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121601" r="0" t="0"/>
              </a:stretch>
            </a:blipFill>
            <a:ln>
              <a:noFill/>
            </a:ln>
          </p:spPr>
        </p:sp>
      </p:grpSp>
      <p:grpSp>
        <p:nvGrpSpPr>
          <p:cNvPr id="151" name="Google Shape;151;p13"/>
          <p:cNvGrpSpPr/>
          <p:nvPr/>
        </p:nvGrpSpPr>
        <p:grpSpPr>
          <a:xfrm>
            <a:off x="8399558" y="7915253"/>
            <a:ext cx="378758" cy="461507"/>
            <a:chOff x="0" y="0"/>
            <a:chExt cx="505010" cy="615343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235410" cy="602701"/>
            </a:xfrm>
            <a:custGeom>
              <a:rect b="b" l="l" r="r" t="t"/>
              <a:pathLst>
                <a:path extrusionOk="0" h="602701" w="235410">
                  <a:moveTo>
                    <a:pt x="0" y="0"/>
                  </a:moveTo>
                  <a:lnTo>
                    <a:pt x="235410" y="0"/>
                  </a:lnTo>
                  <a:lnTo>
                    <a:pt x="235410" y="602701"/>
                  </a:lnTo>
                  <a:lnTo>
                    <a:pt x="0" y="6027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2096" l="0" r="-153787" t="0"/>
              </a:stretch>
            </a:blipFill>
            <a:ln>
              <a:noFill/>
            </a:ln>
          </p:spPr>
        </p:sp>
        <p:sp>
          <p:nvSpPr>
            <p:cNvPr id="153" name="Google Shape;153;p13"/>
            <p:cNvSpPr/>
            <p:nvPr/>
          </p:nvSpPr>
          <p:spPr>
            <a:xfrm>
              <a:off x="235410" y="0"/>
              <a:ext cx="269600" cy="615343"/>
            </a:xfrm>
            <a:custGeom>
              <a:rect b="b" l="l" r="r" t="t"/>
              <a:pathLst>
                <a:path extrusionOk="0" h="615343" w="269600">
                  <a:moveTo>
                    <a:pt x="0" y="0"/>
                  </a:moveTo>
                  <a:lnTo>
                    <a:pt x="269599" y="0"/>
                  </a:lnTo>
                  <a:lnTo>
                    <a:pt x="269599" y="615343"/>
                  </a:lnTo>
                  <a:lnTo>
                    <a:pt x="0" y="615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121601" r="0" t="0"/>
              </a:stretch>
            </a:blipFill>
            <a:ln>
              <a:noFill/>
            </a:ln>
          </p:spPr>
        </p:sp>
      </p:grpSp>
      <p:grpSp>
        <p:nvGrpSpPr>
          <p:cNvPr id="154" name="Google Shape;154;p13"/>
          <p:cNvGrpSpPr/>
          <p:nvPr/>
        </p:nvGrpSpPr>
        <p:grpSpPr>
          <a:xfrm>
            <a:off x="13737877" y="7915253"/>
            <a:ext cx="378758" cy="461507"/>
            <a:chOff x="0" y="0"/>
            <a:chExt cx="505010" cy="615343"/>
          </a:xfrm>
        </p:grpSpPr>
        <p:sp>
          <p:nvSpPr>
            <p:cNvPr id="155" name="Google Shape;155;p13"/>
            <p:cNvSpPr/>
            <p:nvPr/>
          </p:nvSpPr>
          <p:spPr>
            <a:xfrm>
              <a:off x="0" y="0"/>
              <a:ext cx="235410" cy="602701"/>
            </a:xfrm>
            <a:custGeom>
              <a:rect b="b" l="l" r="r" t="t"/>
              <a:pathLst>
                <a:path extrusionOk="0" h="602701" w="235410">
                  <a:moveTo>
                    <a:pt x="0" y="0"/>
                  </a:moveTo>
                  <a:lnTo>
                    <a:pt x="235410" y="0"/>
                  </a:lnTo>
                  <a:lnTo>
                    <a:pt x="235410" y="602701"/>
                  </a:lnTo>
                  <a:lnTo>
                    <a:pt x="0" y="6027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2096" l="0" r="-153787" t="0"/>
              </a:stretch>
            </a:blipFill>
            <a:ln>
              <a:noFill/>
            </a:ln>
          </p:spPr>
        </p:sp>
        <p:sp>
          <p:nvSpPr>
            <p:cNvPr id="156" name="Google Shape;156;p13"/>
            <p:cNvSpPr/>
            <p:nvPr/>
          </p:nvSpPr>
          <p:spPr>
            <a:xfrm>
              <a:off x="235410" y="0"/>
              <a:ext cx="269600" cy="615343"/>
            </a:xfrm>
            <a:custGeom>
              <a:rect b="b" l="l" r="r" t="t"/>
              <a:pathLst>
                <a:path extrusionOk="0" h="615343" w="269600">
                  <a:moveTo>
                    <a:pt x="0" y="0"/>
                  </a:moveTo>
                  <a:lnTo>
                    <a:pt x="269599" y="0"/>
                  </a:lnTo>
                  <a:lnTo>
                    <a:pt x="269599" y="615343"/>
                  </a:lnTo>
                  <a:lnTo>
                    <a:pt x="0" y="6153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121601" r="0" t="0"/>
              </a:stretch>
            </a:blipFill>
            <a:ln>
              <a:noFill/>
            </a:ln>
          </p:spPr>
        </p:sp>
      </p:grpSp>
      <p:grpSp>
        <p:nvGrpSpPr>
          <p:cNvPr id="157" name="Google Shape;157;p13"/>
          <p:cNvGrpSpPr/>
          <p:nvPr/>
        </p:nvGrpSpPr>
        <p:grpSpPr>
          <a:xfrm>
            <a:off x="4563580" y="4784772"/>
            <a:ext cx="2070178" cy="983503"/>
            <a:chOff x="0" y="-28575"/>
            <a:chExt cx="580157" cy="275622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580157" cy="247047"/>
            </a:xfrm>
            <a:custGeom>
              <a:rect b="b" l="l" r="r" t="t"/>
              <a:pathLst>
                <a:path extrusionOk="0" h="247047" w="580157">
                  <a:moveTo>
                    <a:pt x="97233" y="0"/>
                  </a:moveTo>
                  <a:lnTo>
                    <a:pt x="482924" y="0"/>
                  </a:lnTo>
                  <a:cubicBezTo>
                    <a:pt x="508712" y="0"/>
                    <a:pt x="533443" y="10244"/>
                    <a:pt x="551678" y="28479"/>
                  </a:cubicBezTo>
                  <a:cubicBezTo>
                    <a:pt x="569913" y="46714"/>
                    <a:pt x="580157" y="71445"/>
                    <a:pt x="580157" y="97233"/>
                  </a:cubicBezTo>
                  <a:lnTo>
                    <a:pt x="580157" y="149814"/>
                  </a:lnTo>
                  <a:cubicBezTo>
                    <a:pt x="580157" y="175602"/>
                    <a:pt x="569913" y="200333"/>
                    <a:pt x="551678" y="218568"/>
                  </a:cubicBezTo>
                  <a:cubicBezTo>
                    <a:pt x="533443" y="236803"/>
                    <a:pt x="508712" y="247047"/>
                    <a:pt x="482924" y="247047"/>
                  </a:cubicBezTo>
                  <a:lnTo>
                    <a:pt x="97233" y="247047"/>
                  </a:lnTo>
                  <a:cubicBezTo>
                    <a:pt x="71445" y="247047"/>
                    <a:pt x="46714" y="236803"/>
                    <a:pt x="28479" y="218568"/>
                  </a:cubicBezTo>
                  <a:cubicBezTo>
                    <a:pt x="10244" y="200333"/>
                    <a:pt x="0" y="175602"/>
                    <a:pt x="0" y="149814"/>
                  </a:cubicBezTo>
                  <a:lnTo>
                    <a:pt x="0" y="97233"/>
                  </a:lnTo>
                  <a:cubicBezTo>
                    <a:pt x="0" y="71445"/>
                    <a:pt x="10244" y="46714"/>
                    <a:pt x="28479" y="28479"/>
                  </a:cubicBezTo>
                  <a:cubicBezTo>
                    <a:pt x="46714" y="10244"/>
                    <a:pt x="71445" y="0"/>
                    <a:pt x="97233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0" y="-28575"/>
              <a:ext cx="580157" cy="275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10931877" y="4784772"/>
            <a:ext cx="2070178" cy="983503"/>
            <a:chOff x="0" y="-28575"/>
            <a:chExt cx="580157" cy="275622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580157" cy="247047"/>
            </a:xfrm>
            <a:custGeom>
              <a:rect b="b" l="l" r="r" t="t"/>
              <a:pathLst>
                <a:path extrusionOk="0" h="247047" w="580157">
                  <a:moveTo>
                    <a:pt x="97233" y="0"/>
                  </a:moveTo>
                  <a:lnTo>
                    <a:pt x="482924" y="0"/>
                  </a:lnTo>
                  <a:cubicBezTo>
                    <a:pt x="508712" y="0"/>
                    <a:pt x="533443" y="10244"/>
                    <a:pt x="551678" y="28479"/>
                  </a:cubicBezTo>
                  <a:cubicBezTo>
                    <a:pt x="569913" y="46714"/>
                    <a:pt x="580157" y="71445"/>
                    <a:pt x="580157" y="97233"/>
                  </a:cubicBezTo>
                  <a:lnTo>
                    <a:pt x="580157" y="149814"/>
                  </a:lnTo>
                  <a:cubicBezTo>
                    <a:pt x="580157" y="175602"/>
                    <a:pt x="569913" y="200333"/>
                    <a:pt x="551678" y="218568"/>
                  </a:cubicBezTo>
                  <a:cubicBezTo>
                    <a:pt x="533443" y="236803"/>
                    <a:pt x="508712" y="247047"/>
                    <a:pt x="482924" y="247047"/>
                  </a:cubicBezTo>
                  <a:lnTo>
                    <a:pt x="97233" y="247047"/>
                  </a:lnTo>
                  <a:cubicBezTo>
                    <a:pt x="71445" y="247047"/>
                    <a:pt x="46714" y="236803"/>
                    <a:pt x="28479" y="218568"/>
                  </a:cubicBezTo>
                  <a:cubicBezTo>
                    <a:pt x="10244" y="200333"/>
                    <a:pt x="0" y="175602"/>
                    <a:pt x="0" y="149814"/>
                  </a:cubicBezTo>
                  <a:lnTo>
                    <a:pt x="0" y="97233"/>
                  </a:lnTo>
                  <a:cubicBezTo>
                    <a:pt x="0" y="71445"/>
                    <a:pt x="10244" y="46714"/>
                    <a:pt x="28479" y="28479"/>
                  </a:cubicBezTo>
                  <a:cubicBezTo>
                    <a:pt x="46714" y="10244"/>
                    <a:pt x="71445" y="0"/>
                    <a:pt x="97233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0" y="-28575"/>
              <a:ext cx="580157" cy="275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1596128" y="8274797"/>
            <a:ext cx="2070178" cy="983503"/>
            <a:chOff x="0" y="-28575"/>
            <a:chExt cx="580157" cy="275622"/>
          </a:xfrm>
        </p:grpSpPr>
        <p:sp>
          <p:nvSpPr>
            <p:cNvPr id="164" name="Google Shape;164;p13"/>
            <p:cNvSpPr/>
            <p:nvPr/>
          </p:nvSpPr>
          <p:spPr>
            <a:xfrm>
              <a:off x="0" y="0"/>
              <a:ext cx="580157" cy="247047"/>
            </a:xfrm>
            <a:custGeom>
              <a:rect b="b" l="l" r="r" t="t"/>
              <a:pathLst>
                <a:path extrusionOk="0" h="247047" w="580157">
                  <a:moveTo>
                    <a:pt x="97233" y="0"/>
                  </a:moveTo>
                  <a:lnTo>
                    <a:pt x="482924" y="0"/>
                  </a:lnTo>
                  <a:cubicBezTo>
                    <a:pt x="508712" y="0"/>
                    <a:pt x="533443" y="10244"/>
                    <a:pt x="551678" y="28479"/>
                  </a:cubicBezTo>
                  <a:cubicBezTo>
                    <a:pt x="569913" y="46714"/>
                    <a:pt x="580157" y="71445"/>
                    <a:pt x="580157" y="97233"/>
                  </a:cubicBezTo>
                  <a:lnTo>
                    <a:pt x="580157" y="149814"/>
                  </a:lnTo>
                  <a:cubicBezTo>
                    <a:pt x="580157" y="175602"/>
                    <a:pt x="569913" y="200333"/>
                    <a:pt x="551678" y="218568"/>
                  </a:cubicBezTo>
                  <a:cubicBezTo>
                    <a:pt x="533443" y="236803"/>
                    <a:pt x="508712" y="247047"/>
                    <a:pt x="482924" y="247047"/>
                  </a:cubicBezTo>
                  <a:lnTo>
                    <a:pt x="97233" y="247047"/>
                  </a:lnTo>
                  <a:cubicBezTo>
                    <a:pt x="71445" y="247047"/>
                    <a:pt x="46714" y="236803"/>
                    <a:pt x="28479" y="218568"/>
                  </a:cubicBezTo>
                  <a:cubicBezTo>
                    <a:pt x="10244" y="200333"/>
                    <a:pt x="0" y="175602"/>
                    <a:pt x="0" y="149814"/>
                  </a:cubicBezTo>
                  <a:lnTo>
                    <a:pt x="0" y="97233"/>
                  </a:lnTo>
                  <a:cubicBezTo>
                    <a:pt x="0" y="71445"/>
                    <a:pt x="10244" y="46714"/>
                    <a:pt x="28479" y="28479"/>
                  </a:cubicBezTo>
                  <a:cubicBezTo>
                    <a:pt x="46714" y="10244"/>
                    <a:pt x="71445" y="0"/>
                    <a:pt x="97233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0" y="-28575"/>
              <a:ext cx="580157" cy="275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8227687" y="8274797"/>
            <a:ext cx="2070178" cy="983503"/>
            <a:chOff x="0" y="-28575"/>
            <a:chExt cx="580157" cy="275622"/>
          </a:xfrm>
        </p:grpSpPr>
        <p:sp>
          <p:nvSpPr>
            <p:cNvPr id="167" name="Google Shape;167;p13"/>
            <p:cNvSpPr/>
            <p:nvPr/>
          </p:nvSpPr>
          <p:spPr>
            <a:xfrm>
              <a:off x="0" y="0"/>
              <a:ext cx="580157" cy="247047"/>
            </a:xfrm>
            <a:custGeom>
              <a:rect b="b" l="l" r="r" t="t"/>
              <a:pathLst>
                <a:path extrusionOk="0" h="247047" w="580157">
                  <a:moveTo>
                    <a:pt x="97233" y="0"/>
                  </a:moveTo>
                  <a:lnTo>
                    <a:pt x="482924" y="0"/>
                  </a:lnTo>
                  <a:cubicBezTo>
                    <a:pt x="508712" y="0"/>
                    <a:pt x="533443" y="10244"/>
                    <a:pt x="551678" y="28479"/>
                  </a:cubicBezTo>
                  <a:cubicBezTo>
                    <a:pt x="569913" y="46714"/>
                    <a:pt x="580157" y="71445"/>
                    <a:pt x="580157" y="97233"/>
                  </a:cubicBezTo>
                  <a:lnTo>
                    <a:pt x="580157" y="149814"/>
                  </a:lnTo>
                  <a:cubicBezTo>
                    <a:pt x="580157" y="175602"/>
                    <a:pt x="569913" y="200333"/>
                    <a:pt x="551678" y="218568"/>
                  </a:cubicBezTo>
                  <a:cubicBezTo>
                    <a:pt x="533443" y="236803"/>
                    <a:pt x="508712" y="247047"/>
                    <a:pt x="482924" y="247047"/>
                  </a:cubicBezTo>
                  <a:lnTo>
                    <a:pt x="97233" y="247047"/>
                  </a:lnTo>
                  <a:cubicBezTo>
                    <a:pt x="71445" y="247047"/>
                    <a:pt x="46714" y="236803"/>
                    <a:pt x="28479" y="218568"/>
                  </a:cubicBezTo>
                  <a:cubicBezTo>
                    <a:pt x="10244" y="200333"/>
                    <a:pt x="0" y="175602"/>
                    <a:pt x="0" y="149814"/>
                  </a:cubicBezTo>
                  <a:lnTo>
                    <a:pt x="0" y="97233"/>
                  </a:lnTo>
                  <a:cubicBezTo>
                    <a:pt x="0" y="71445"/>
                    <a:pt x="10244" y="46714"/>
                    <a:pt x="28479" y="28479"/>
                  </a:cubicBezTo>
                  <a:cubicBezTo>
                    <a:pt x="46714" y="10244"/>
                    <a:pt x="71445" y="0"/>
                    <a:pt x="97233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0" y="-28575"/>
              <a:ext cx="580157" cy="275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3"/>
          <p:cNvGrpSpPr/>
          <p:nvPr/>
        </p:nvGrpSpPr>
        <p:grpSpPr>
          <a:xfrm>
            <a:off x="13566006" y="8274797"/>
            <a:ext cx="2070178" cy="983503"/>
            <a:chOff x="0" y="-28575"/>
            <a:chExt cx="580157" cy="275622"/>
          </a:xfrm>
        </p:grpSpPr>
        <p:sp>
          <p:nvSpPr>
            <p:cNvPr id="170" name="Google Shape;170;p13"/>
            <p:cNvSpPr/>
            <p:nvPr/>
          </p:nvSpPr>
          <p:spPr>
            <a:xfrm>
              <a:off x="0" y="0"/>
              <a:ext cx="580157" cy="247047"/>
            </a:xfrm>
            <a:custGeom>
              <a:rect b="b" l="l" r="r" t="t"/>
              <a:pathLst>
                <a:path extrusionOk="0" h="247047" w="580157">
                  <a:moveTo>
                    <a:pt x="97233" y="0"/>
                  </a:moveTo>
                  <a:lnTo>
                    <a:pt x="482924" y="0"/>
                  </a:lnTo>
                  <a:cubicBezTo>
                    <a:pt x="508712" y="0"/>
                    <a:pt x="533443" y="10244"/>
                    <a:pt x="551678" y="28479"/>
                  </a:cubicBezTo>
                  <a:cubicBezTo>
                    <a:pt x="569913" y="46714"/>
                    <a:pt x="580157" y="71445"/>
                    <a:pt x="580157" y="97233"/>
                  </a:cubicBezTo>
                  <a:lnTo>
                    <a:pt x="580157" y="149814"/>
                  </a:lnTo>
                  <a:cubicBezTo>
                    <a:pt x="580157" y="175602"/>
                    <a:pt x="569913" y="200333"/>
                    <a:pt x="551678" y="218568"/>
                  </a:cubicBezTo>
                  <a:cubicBezTo>
                    <a:pt x="533443" y="236803"/>
                    <a:pt x="508712" y="247047"/>
                    <a:pt x="482924" y="247047"/>
                  </a:cubicBezTo>
                  <a:lnTo>
                    <a:pt x="97233" y="247047"/>
                  </a:lnTo>
                  <a:cubicBezTo>
                    <a:pt x="71445" y="247047"/>
                    <a:pt x="46714" y="236803"/>
                    <a:pt x="28479" y="218568"/>
                  </a:cubicBezTo>
                  <a:cubicBezTo>
                    <a:pt x="10244" y="200333"/>
                    <a:pt x="0" y="175602"/>
                    <a:pt x="0" y="149814"/>
                  </a:cubicBezTo>
                  <a:lnTo>
                    <a:pt x="0" y="97233"/>
                  </a:lnTo>
                  <a:cubicBezTo>
                    <a:pt x="0" y="71445"/>
                    <a:pt x="10244" y="46714"/>
                    <a:pt x="28479" y="28479"/>
                  </a:cubicBezTo>
                  <a:cubicBezTo>
                    <a:pt x="46714" y="10244"/>
                    <a:pt x="71445" y="0"/>
                    <a:pt x="97233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0" y="-28575"/>
              <a:ext cx="580157" cy="275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3"/>
          <p:cNvSpPr/>
          <p:nvPr/>
        </p:nvSpPr>
        <p:spPr>
          <a:xfrm>
            <a:off x="3213470" y="6409421"/>
            <a:ext cx="610041" cy="572330"/>
          </a:xfrm>
          <a:custGeom>
            <a:rect b="b" l="l" r="r" t="t"/>
            <a:pathLst>
              <a:path extrusionOk="0" h="572330" w="610041">
                <a:moveTo>
                  <a:pt x="0" y="0"/>
                </a:moveTo>
                <a:lnTo>
                  <a:pt x="610042" y="0"/>
                </a:lnTo>
                <a:lnTo>
                  <a:pt x="610042" y="572329"/>
                </a:lnTo>
                <a:lnTo>
                  <a:pt x="0" y="572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3"/>
          <p:cNvSpPr/>
          <p:nvPr/>
        </p:nvSpPr>
        <p:spPr>
          <a:xfrm>
            <a:off x="15183349" y="6147485"/>
            <a:ext cx="610041" cy="572330"/>
          </a:xfrm>
          <a:custGeom>
            <a:rect b="b" l="l" r="r" t="t"/>
            <a:pathLst>
              <a:path extrusionOk="0" h="572330" w="610041">
                <a:moveTo>
                  <a:pt x="0" y="0"/>
                </a:moveTo>
                <a:lnTo>
                  <a:pt x="610041" y="0"/>
                </a:lnTo>
                <a:lnTo>
                  <a:pt x="610041" y="572329"/>
                </a:lnTo>
                <a:lnTo>
                  <a:pt x="0" y="572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3"/>
          <p:cNvSpPr/>
          <p:nvPr/>
        </p:nvSpPr>
        <p:spPr>
          <a:xfrm flipH="1">
            <a:off x="5114208" y="2998053"/>
            <a:ext cx="610041" cy="572330"/>
          </a:xfrm>
          <a:custGeom>
            <a:rect b="b" l="l" r="r" t="t"/>
            <a:pathLst>
              <a:path extrusionOk="0" h="572330" w="610041">
                <a:moveTo>
                  <a:pt x="610041" y="0"/>
                </a:moveTo>
                <a:lnTo>
                  <a:pt x="0" y="0"/>
                </a:lnTo>
                <a:lnTo>
                  <a:pt x="0" y="572330"/>
                </a:lnTo>
                <a:lnTo>
                  <a:pt x="610041" y="572330"/>
                </a:lnTo>
                <a:lnTo>
                  <a:pt x="610041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3"/>
          <p:cNvSpPr/>
          <p:nvPr/>
        </p:nvSpPr>
        <p:spPr>
          <a:xfrm flipH="1">
            <a:off x="11527263" y="2711888"/>
            <a:ext cx="610041" cy="572330"/>
          </a:xfrm>
          <a:custGeom>
            <a:rect b="b" l="l" r="r" t="t"/>
            <a:pathLst>
              <a:path extrusionOk="0" h="572330" w="610041">
                <a:moveTo>
                  <a:pt x="610041" y="0"/>
                </a:moveTo>
                <a:lnTo>
                  <a:pt x="0" y="0"/>
                </a:lnTo>
                <a:lnTo>
                  <a:pt x="0" y="572330"/>
                </a:lnTo>
                <a:lnTo>
                  <a:pt x="610041" y="572330"/>
                </a:lnTo>
                <a:lnTo>
                  <a:pt x="610041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3"/>
          <p:cNvSpPr/>
          <p:nvPr/>
        </p:nvSpPr>
        <p:spPr>
          <a:xfrm flipH="1">
            <a:off x="7662576" y="6892131"/>
            <a:ext cx="610041" cy="572330"/>
          </a:xfrm>
          <a:custGeom>
            <a:rect b="b" l="l" r="r" t="t"/>
            <a:pathLst>
              <a:path extrusionOk="0" h="572330" w="610041">
                <a:moveTo>
                  <a:pt x="610041" y="0"/>
                </a:moveTo>
                <a:lnTo>
                  <a:pt x="0" y="0"/>
                </a:lnTo>
                <a:lnTo>
                  <a:pt x="0" y="572329"/>
                </a:lnTo>
                <a:lnTo>
                  <a:pt x="610041" y="572329"/>
                </a:lnTo>
                <a:lnTo>
                  <a:pt x="610041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3"/>
          <p:cNvSpPr/>
          <p:nvPr/>
        </p:nvSpPr>
        <p:spPr>
          <a:xfrm flipH="1">
            <a:off x="1438334" y="6206671"/>
            <a:ext cx="610041" cy="572330"/>
          </a:xfrm>
          <a:custGeom>
            <a:rect b="b" l="l" r="r" t="t"/>
            <a:pathLst>
              <a:path extrusionOk="0" h="572330" w="610041">
                <a:moveTo>
                  <a:pt x="610042" y="0"/>
                </a:moveTo>
                <a:lnTo>
                  <a:pt x="0" y="0"/>
                </a:lnTo>
                <a:lnTo>
                  <a:pt x="0" y="572330"/>
                </a:lnTo>
                <a:lnTo>
                  <a:pt x="610042" y="572330"/>
                </a:lnTo>
                <a:lnTo>
                  <a:pt x="610042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3"/>
          <p:cNvSpPr/>
          <p:nvPr/>
        </p:nvSpPr>
        <p:spPr>
          <a:xfrm>
            <a:off x="7052535" y="3852899"/>
            <a:ext cx="610041" cy="572330"/>
          </a:xfrm>
          <a:custGeom>
            <a:rect b="b" l="l" r="r" t="t"/>
            <a:pathLst>
              <a:path extrusionOk="0" h="572330" w="610041">
                <a:moveTo>
                  <a:pt x="0" y="0"/>
                </a:moveTo>
                <a:lnTo>
                  <a:pt x="610041" y="0"/>
                </a:lnTo>
                <a:lnTo>
                  <a:pt x="610041" y="572329"/>
                </a:lnTo>
                <a:lnTo>
                  <a:pt x="0" y="572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3"/>
          <p:cNvSpPr/>
          <p:nvPr/>
        </p:nvSpPr>
        <p:spPr>
          <a:xfrm>
            <a:off x="13406114" y="2496206"/>
            <a:ext cx="610041" cy="572330"/>
          </a:xfrm>
          <a:custGeom>
            <a:rect b="b" l="l" r="r" t="t"/>
            <a:pathLst>
              <a:path extrusionOk="0" h="572330" w="610041">
                <a:moveTo>
                  <a:pt x="0" y="0"/>
                </a:moveTo>
                <a:lnTo>
                  <a:pt x="610041" y="0"/>
                </a:lnTo>
                <a:lnTo>
                  <a:pt x="610041" y="572330"/>
                </a:lnTo>
                <a:lnTo>
                  <a:pt x="0" y="572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3"/>
          <p:cNvSpPr/>
          <p:nvPr/>
        </p:nvSpPr>
        <p:spPr>
          <a:xfrm>
            <a:off x="10172800" y="6007786"/>
            <a:ext cx="610041" cy="572330"/>
          </a:xfrm>
          <a:custGeom>
            <a:rect b="b" l="l" r="r" t="t"/>
            <a:pathLst>
              <a:path extrusionOk="0" h="572330" w="610041">
                <a:moveTo>
                  <a:pt x="0" y="0"/>
                </a:moveTo>
                <a:lnTo>
                  <a:pt x="610041" y="0"/>
                </a:lnTo>
                <a:lnTo>
                  <a:pt x="610041" y="572329"/>
                </a:lnTo>
                <a:lnTo>
                  <a:pt x="0" y="572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3"/>
          <p:cNvSpPr/>
          <p:nvPr/>
        </p:nvSpPr>
        <p:spPr>
          <a:xfrm flipH="1">
            <a:off x="13711134" y="5575155"/>
            <a:ext cx="610041" cy="572330"/>
          </a:xfrm>
          <a:custGeom>
            <a:rect b="b" l="l" r="r" t="t"/>
            <a:pathLst>
              <a:path extrusionOk="0" h="572330" w="610041">
                <a:moveTo>
                  <a:pt x="610042" y="0"/>
                </a:moveTo>
                <a:lnTo>
                  <a:pt x="0" y="0"/>
                </a:lnTo>
                <a:lnTo>
                  <a:pt x="0" y="572330"/>
                </a:lnTo>
                <a:lnTo>
                  <a:pt x="610042" y="572330"/>
                </a:lnTo>
                <a:lnTo>
                  <a:pt x="610042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3"/>
          <p:cNvSpPr txBox="1"/>
          <p:nvPr/>
        </p:nvSpPr>
        <p:spPr>
          <a:xfrm>
            <a:off x="1071134" y="90678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5156821" y="4549652"/>
            <a:ext cx="1295116" cy="3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AMERICA</a:t>
            </a:r>
            <a:endParaRPr/>
          </a:p>
        </p:txBody>
      </p:sp>
      <p:sp>
        <p:nvSpPr>
          <p:cNvPr id="184" name="Google Shape;184;p13"/>
          <p:cNvSpPr txBox="1"/>
          <p:nvPr/>
        </p:nvSpPr>
        <p:spPr>
          <a:xfrm>
            <a:off x="11527263" y="4549652"/>
            <a:ext cx="1044750" cy="3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AFRICA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2196397" y="8039677"/>
            <a:ext cx="1281059" cy="3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OCEANIA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8890722" y="8039677"/>
            <a:ext cx="1155527" cy="3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EUROPE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14233005" y="8039677"/>
            <a:ext cx="668503" cy="3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ASIA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4767014" y="5032230"/>
            <a:ext cx="1750492" cy="542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1767999" y="8522256"/>
            <a:ext cx="1750492" cy="542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7777798" y="7025896"/>
            <a:ext cx="398647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51%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10297865" y="6159046"/>
            <a:ext cx="398647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49%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7196332" y="3986664"/>
            <a:ext cx="398647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27%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15327146" y="6303891"/>
            <a:ext cx="398647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18%</a:t>
            </a:r>
            <a:endParaRPr/>
          </a:p>
        </p:txBody>
      </p:sp>
      <p:sp>
        <p:nvSpPr>
          <p:cNvPr id="194" name="Google Shape;194;p13"/>
          <p:cNvSpPr txBox="1"/>
          <p:nvPr/>
        </p:nvSpPr>
        <p:spPr>
          <a:xfrm>
            <a:off x="13816831" y="5699395"/>
            <a:ext cx="398647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82%</a:t>
            </a:r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11632960" y="2855044"/>
            <a:ext cx="398647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97%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>
            <a:off x="13603836" y="2626444"/>
            <a:ext cx="29697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3%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3339444" y="6557890"/>
            <a:ext cx="398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40%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5219905" y="3122293"/>
            <a:ext cx="398647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73%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1544032" y="6344246"/>
            <a:ext cx="398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60%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11146271" y="5032230"/>
            <a:ext cx="1750492" cy="542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8422307" y="8522256"/>
            <a:ext cx="1750492" cy="542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202" name="Google Shape;202;p13"/>
          <p:cNvSpPr txBox="1"/>
          <p:nvPr/>
        </p:nvSpPr>
        <p:spPr>
          <a:xfrm>
            <a:off x="13737877" y="8522256"/>
            <a:ext cx="1750492" cy="542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7320" y="4228691"/>
            <a:ext cx="6485173" cy="184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4558" y="4228691"/>
            <a:ext cx="6485173" cy="184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7320" y="5874080"/>
            <a:ext cx="6485173" cy="184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14558" y="5874080"/>
            <a:ext cx="6485173" cy="184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97320" y="7626513"/>
            <a:ext cx="6485173" cy="184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14558" y="7626513"/>
            <a:ext cx="6485173" cy="18473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4"/>
          <p:cNvGrpSpPr/>
          <p:nvPr/>
        </p:nvGrpSpPr>
        <p:grpSpPr>
          <a:xfrm>
            <a:off x="1071134" y="4660626"/>
            <a:ext cx="1555894" cy="874964"/>
            <a:chOff x="0" y="-28575"/>
            <a:chExt cx="409783" cy="230443"/>
          </a:xfrm>
        </p:grpSpPr>
        <p:sp>
          <p:nvSpPr>
            <p:cNvPr id="214" name="Google Shape;214;p14"/>
            <p:cNvSpPr/>
            <p:nvPr/>
          </p:nvSpPr>
          <p:spPr>
            <a:xfrm>
              <a:off x="0" y="0"/>
              <a:ext cx="409783" cy="201868"/>
            </a:xfrm>
            <a:custGeom>
              <a:rect b="b" l="l" r="r" t="t"/>
              <a:pathLst>
                <a:path extrusionOk="0" h="201868" w="409783">
                  <a:moveTo>
                    <a:pt x="100934" y="0"/>
                  </a:moveTo>
                  <a:lnTo>
                    <a:pt x="308849" y="0"/>
                  </a:lnTo>
                  <a:cubicBezTo>
                    <a:pt x="335618" y="0"/>
                    <a:pt x="361291" y="10634"/>
                    <a:pt x="380220" y="29563"/>
                  </a:cubicBezTo>
                  <a:cubicBezTo>
                    <a:pt x="399149" y="48492"/>
                    <a:pt x="409783" y="74165"/>
                    <a:pt x="409783" y="100934"/>
                  </a:cubicBezTo>
                  <a:lnTo>
                    <a:pt x="409783" y="100934"/>
                  </a:lnTo>
                  <a:cubicBezTo>
                    <a:pt x="409783" y="156678"/>
                    <a:pt x="364593" y="201868"/>
                    <a:pt x="308849" y="201868"/>
                  </a:cubicBezTo>
                  <a:lnTo>
                    <a:pt x="100934" y="201868"/>
                  </a:lnTo>
                  <a:cubicBezTo>
                    <a:pt x="45190" y="201868"/>
                    <a:pt x="0" y="156678"/>
                    <a:pt x="0" y="100934"/>
                  </a:cubicBezTo>
                  <a:lnTo>
                    <a:pt x="0" y="100934"/>
                  </a:lnTo>
                  <a:cubicBezTo>
                    <a:pt x="0" y="45190"/>
                    <a:pt x="45190" y="0"/>
                    <a:pt x="100934" y="0"/>
                  </a:cubicBezTo>
                  <a:close/>
                </a:path>
              </a:pathLst>
            </a:custGeom>
            <a:solidFill>
              <a:srgbClr val="40B8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0" y="-28575"/>
              <a:ext cx="409783" cy="23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14"/>
          <p:cNvGrpSpPr/>
          <p:nvPr/>
        </p:nvGrpSpPr>
        <p:grpSpPr>
          <a:xfrm>
            <a:off x="9851191" y="4660626"/>
            <a:ext cx="1555894" cy="874964"/>
            <a:chOff x="0" y="-28575"/>
            <a:chExt cx="409783" cy="230443"/>
          </a:xfrm>
        </p:grpSpPr>
        <p:sp>
          <p:nvSpPr>
            <p:cNvPr id="217" name="Google Shape;217;p14"/>
            <p:cNvSpPr/>
            <p:nvPr/>
          </p:nvSpPr>
          <p:spPr>
            <a:xfrm>
              <a:off x="0" y="0"/>
              <a:ext cx="409783" cy="201868"/>
            </a:xfrm>
            <a:custGeom>
              <a:rect b="b" l="l" r="r" t="t"/>
              <a:pathLst>
                <a:path extrusionOk="0" h="201868" w="409783">
                  <a:moveTo>
                    <a:pt x="100934" y="0"/>
                  </a:moveTo>
                  <a:lnTo>
                    <a:pt x="308849" y="0"/>
                  </a:lnTo>
                  <a:cubicBezTo>
                    <a:pt x="335618" y="0"/>
                    <a:pt x="361291" y="10634"/>
                    <a:pt x="380220" y="29563"/>
                  </a:cubicBezTo>
                  <a:cubicBezTo>
                    <a:pt x="399149" y="48492"/>
                    <a:pt x="409783" y="74165"/>
                    <a:pt x="409783" y="100934"/>
                  </a:cubicBezTo>
                  <a:lnTo>
                    <a:pt x="409783" y="100934"/>
                  </a:lnTo>
                  <a:cubicBezTo>
                    <a:pt x="409783" y="156678"/>
                    <a:pt x="364593" y="201868"/>
                    <a:pt x="308849" y="201868"/>
                  </a:cubicBezTo>
                  <a:lnTo>
                    <a:pt x="100934" y="201868"/>
                  </a:lnTo>
                  <a:cubicBezTo>
                    <a:pt x="45190" y="201868"/>
                    <a:pt x="0" y="156678"/>
                    <a:pt x="0" y="100934"/>
                  </a:cubicBezTo>
                  <a:lnTo>
                    <a:pt x="0" y="100934"/>
                  </a:lnTo>
                  <a:cubicBezTo>
                    <a:pt x="0" y="45190"/>
                    <a:pt x="45190" y="0"/>
                    <a:pt x="100934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 txBox="1"/>
            <p:nvPr/>
          </p:nvSpPr>
          <p:spPr>
            <a:xfrm>
              <a:off x="0" y="-28575"/>
              <a:ext cx="409783" cy="23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4"/>
          <p:cNvGrpSpPr/>
          <p:nvPr/>
        </p:nvGrpSpPr>
        <p:grpSpPr>
          <a:xfrm>
            <a:off x="1071134" y="6306015"/>
            <a:ext cx="1555894" cy="874964"/>
            <a:chOff x="0" y="-28575"/>
            <a:chExt cx="409783" cy="230443"/>
          </a:xfrm>
        </p:grpSpPr>
        <p:sp>
          <p:nvSpPr>
            <p:cNvPr id="220" name="Google Shape;220;p14"/>
            <p:cNvSpPr/>
            <p:nvPr/>
          </p:nvSpPr>
          <p:spPr>
            <a:xfrm>
              <a:off x="0" y="0"/>
              <a:ext cx="409783" cy="201868"/>
            </a:xfrm>
            <a:custGeom>
              <a:rect b="b" l="l" r="r" t="t"/>
              <a:pathLst>
                <a:path extrusionOk="0" h="201868" w="409783">
                  <a:moveTo>
                    <a:pt x="100934" y="0"/>
                  </a:moveTo>
                  <a:lnTo>
                    <a:pt x="308849" y="0"/>
                  </a:lnTo>
                  <a:cubicBezTo>
                    <a:pt x="335618" y="0"/>
                    <a:pt x="361291" y="10634"/>
                    <a:pt x="380220" y="29563"/>
                  </a:cubicBezTo>
                  <a:cubicBezTo>
                    <a:pt x="399149" y="48492"/>
                    <a:pt x="409783" y="74165"/>
                    <a:pt x="409783" y="100934"/>
                  </a:cubicBezTo>
                  <a:lnTo>
                    <a:pt x="409783" y="100934"/>
                  </a:lnTo>
                  <a:cubicBezTo>
                    <a:pt x="409783" y="156678"/>
                    <a:pt x="364593" y="201868"/>
                    <a:pt x="308849" y="201868"/>
                  </a:cubicBezTo>
                  <a:lnTo>
                    <a:pt x="100934" y="201868"/>
                  </a:lnTo>
                  <a:cubicBezTo>
                    <a:pt x="45190" y="201868"/>
                    <a:pt x="0" y="156678"/>
                    <a:pt x="0" y="100934"/>
                  </a:cubicBezTo>
                  <a:lnTo>
                    <a:pt x="0" y="100934"/>
                  </a:lnTo>
                  <a:cubicBezTo>
                    <a:pt x="0" y="45190"/>
                    <a:pt x="45190" y="0"/>
                    <a:pt x="100934" y="0"/>
                  </a:cubicBezTo>
                  <a:close/>
                </a:path>
              </a:pathLst>
            </a:custGeom>
            <a:solidFill>
              <a:srgbClr val="40B8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 txBox="1"/>
            <p:nvPr/>
          </p:nvSpPr>
          <p:spPr>
            <a:xfrm>
              <a:off x="0" y="-28575"/>
              <a:ext cx="409783" cy="23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14"/>
          <p:cNvGrpSpPr/>
          <p:nvPr/>
        </p:nvGrpSpPr>
        <p:grpSpPr>
          <a:xfrm>
            <a:off x="9851191" y="6306015"/>
            <a:ext cx="1555894" cy="874964"/>
            <a:chOff x="0" y="-28575"/>
            <a:chExt cx="409783" cy="230443"/>
          </a:xfrm>
        </p:grpSpPr>
        <p:sp>
          <p:nvSpPr>
            <p:cNvPr id="223" name="Google Shape;223;p14"/>
            <p:cNvSpPr/>
            <p:nvPr/>
          </p:nvSpPr>
          <p:spPr>
            <a:xfrm>
              <a:off x="0" y="0"/>
              <a:ext cx="409783" cy="201868"/>
            </a:xfrm>
            <a:custGeom>
              <a:rect b="b" l="l" r="r" t="t"/>
              <a:pathLst>
                <a:path extrusionOk="0" h="201868" w="409783">
                  <a:moveTo>
                    <a:pt x="100934" y="0"/>
                  </a:moveTo>
                  <a:lnTo>
                    <a:pt x="308849" y="0"/>
                  </a:lnTo>
                  <a:cubicBezTo>
                    <a:pt x="335618" y="0"/>
                    <a:pt x="361291" y="10634"/>
                    <a:pt x="380220" y="29563"/>
                  </a:cubicBezTo>
                  <a:cubicBezTo>
                    <a:pt x="399149" y="48492"/>
                    <a:pt x="409783" y="74165"/>
                    <a:pt x="409783" y="100934"/>
                  </a:cubicBezTo>
                  <a:lnTo>
                    <a:pt x="409783" y="100934"/>
                  </a:lnTo>
                  <a:cubicBezTo>
                    <a:pt x="409783" y="156678"/>
                    <a:pt x="364593" y="201868"/>
                    <a:pt x="308849" y="201868"/>
                  </a:cubicBezTo>
                  <a:lnTo>
                    <a:pt x="100934" y="201868"/>
                  </a:lnTo>
                  <a:cubicBezTo>
                    <a:pt x="45190" y="201868"/>
                    <a:pt x="0" y="156678"/>
                    <a:pt x="0" y="100934"/>
                  </a:cubicBezTo>
                  <a:lnTo>
                    <a:pt x="0" y="100934"/>
                  </a:lnTo>
                  <a:cubicBezTo>
                    <a:pt x="0" y="45190"/>
                    <a:pt x="45190" y="0"/>
                    <a:pt x="100934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 txBox="1"/>
            <p:nvPr/>
          </p:nvSpPr>
          <p:spPr>
            <a:xfrm>
              <a:off x="0" y="-28575"/>
              <a:ext cx="409783" cy="23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4"/>
          <p:cNvGrpSpPr/>
          <p:nvPr/>
        </p:nvGrpSpPr>
        <p:grpSpPr>
          <a:xfrm>
            <a:off x="1071134" y="8058448"/>
            <a:ext cx="1555894" cy="874964"/>
            <a:chOff x="0" y="-28575"/>
            <a:chExt cx="409783" cy="230443"/>
          </a:xfrm>
        </p:grpSpPr>
        <p:sp>
          <p:nvSpPr>
            <p:cNvPr id="226" name="Google Shape;226;p14"/>
            <p:cNvSpPr/>
            <p:nvPr/>
          </p:nvSpPr>
          <p:spPr>
            <a:xfrm>
              <a:off x="0" y="0"/>
              <a:ext cx="409783" cy="201868"/>
            </a:xfrm>
            <a:custGeom>
              <a:rect b="b" l="l" r="r" t="t"/>
              <a:pathLst>
                <a:path extrusionOk="0" h="201868" w="409783">
                  <a:moveTo>
                    <a:pt x="100934" y="0"/>
                  </a:moveTo>
                  <a:lnTo>
                    <a:pt x="308849" y="0"/>
                  </a:lnTo>
                  <a:cubicBezTo>
                    <a:pt x="335618" y="0"/>
                    <a:pt x="361291" y="10634"/>
                    <a:pt x="380220" y="29563"/>
                  </a:cubicBezTo>
                  <a:cubicBezTo>
                    <a:pt x="399149" y="48492"/>
                    <a:pt x="409783" y="74165"/>
                    <a:pt x="409783" y="100934"/>
                  </a:cubicBezTo>
                  <a:lnTo>
                    <a:pt x="409783" y="100934"/>
                  </a:lnTo>
                  <a:cubicBezTo>
                    <a:pt x="409783" y="156678"/>
                    <a:pt x="364593" y="201868"/>
                    <a:pt x="308849" y="201868"/>
                  </a:cubicBezTo>
                  <a:lnTo>
                    <a:pt x="100934" y="201868"/>
                  </a:lnTo>
                  <a:cubicBezTo>
                    <a:pt x="45190" y="201868"/>
                    <a:pt x="0" y="156678"/>
                    <a:pt x="0" y="100934"/>
                  </a:cubicBezTo>
                  <a:lnTo>
                    <a:pt x="0" y="100934"/>
                  </a:lnTo>
                  <a:cubicBezTo>
                    <a:pt x="0" y="45190"/>
                    <a:pt x="45190" y="0"/>
                    <a:pt x="100934" y="0"/>
                  </a:cubicBezTo>
                  <a:close/>
                </a:path>
              </a:pathLst>
            </a:custGeom>
            <a:solidFill>
              <a:srgbClr val="40B8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 txBox="1"/>
            <p:nvPr/>
          </p:nvSpPr>
          <p:spPr>
            <a:xfrm>
              <a:off x="0" y="-28575"/>
              <a:ext cx="409783" cy="23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4"/>
          <p:cNvGrpSpPr/>
          <p:nvPr/>
        </p:nvGrpSpPr>
        <p:grpSpPr>
          <a:xfrm>
            <a:off x="9851191" y="8058448"/>
            <a:ext cx="1555894" cy="874964"/>
            <a:chOff x="0" y="-28575"/>
            <a:chExt cx="409783" cy="230443"/>
          </a:xfrm>
        </p:grpSpPr>
        <p:sp>
          <p:nvSpPr>
            <p:cNvPr id="229" name="Google Shape;229;p14"/>
            <p:cNvSpPr/>
            <p:nvPr/>
          </p:nvSpPr>
          <p:spPr>
            <a:xfrm>
              <a:off x="0" y="0"/>
              <a:ext cx="409783" cy="201868"/>
            </a:xfrm>
            <a:custGeom>
              <a:rect b="b" l="l" r="r" t="t"/>
              <a:pathLst>
                <a:path extrusionOk="0" h="201868" w="409783">
                  <a:moveTo>
                    <a:pt x="100934" y="0"/>
                  </a:moveTo>
                  <a:lnTo>
                    <a:pt x="308849" y="0"/>
                  </a:lnTo>
                  <a:cubicBezTo>
                    <a:pt x="335618" y="0"/>
                    <a:pt x="361291" y="10634"/>
                    <a:pt x="380220" y="29563"/>
                  </a:cubicBezTo>
                  <a:cubicBezTo>
                    <a:pt x="399149" y="48492"/>
                    <a:pt x="409783" y="74165"/>
                    <a:pt x="409783" y="100934"/>
                  </a:cubicBezTo>
                  <a:lnTo>
                    <a:pt x="409783" y="100934"/>
                  </a:lnTo>
                  <a:cubicBezTo>
                    <a:pt x="409783" y="156678"/>
                    <a:pt x="364593" y="201868"/>
                    <a:pt x="308849" y="201868"/>
                  </a:cubicBezTo>
                  <a:lnTo>
                    <a:pt x="100934" y="201868"/>
                  </a:lnTo>
                  <a:cubicBezTo>
                    <a:pt x="45190" y="201868"/>
                    <a:pt x="0" y="156678"/>
                    <a:pt x="0" y="100934"/>
                  </a:cubicBezTo>
                  <a:lnTo>
                    <a:pt x="0" y="100934"/>
                  </a:lnTo>
                  <a:cubicBezTo>
                    <a:pt x="0" y="45190"/>
                    <a:pt x="45190" y="0"/>
                    <a:pt x="100934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 txBox="1"/>
            <p:nvPr/>
          </p:nvSpPr>
          <p:spPr>
            <a:xfrm>
              <a:off x="0" y="-28575"/>
              <a:ext cx="409783" cy="23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4"/>
          <p:cNvSpPr/>
          <p:nvPr/>
        </p:nvSpPr>
        <p:spPr>
          <a:xfrm>
            <a:off x="1592382" y="8301880"/>
            <a:ext cx="513399" cy="496596"/>
          </a:xfrm>
          <a:custGeom>
            <a:rect b="b" l="l" r="r" t="t"/>
            <a:pathLst>
              <a:path extrusionOk="0" h="496596" w="513399">
                <a:moveTo>
                  <a:pt x="0" y="0"/>
                </a:moveTo>
                <a:lnTo>
                  <a:pt x="513398" y="0"/>
                </a:lnTo>
                <a:lnTo>
                  <a:pt x="513398" y="496596"/>
                </a:lnTo>
                <a:lnTo>
                  <a:pt x="0" y="496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4"/>
          <p:cNvSpPr/>
          <p:nvPr/>
        </p:nvSpPr>
        <p:spPr>
          <a:xfrm>
            <a:off x="1527602" y="6542446"/>
            <a:ext cx="513399" cy="510598"/>
          </a:xfrm>
          <a:custGeom>
            <a:rect b="b" l="l" r="r" t="t"/>
            <a:pathLst>
              <a:path extrusionOk="0" h="510598" w="513399">
                <a:moveTo>
                  <a:pt x="0" y="0"/>
                </a:moveTo>
                <a:lnTo>
                  <a:pt x="513399" y="0"/>
                </a:lnTo>
                <a:lnTo>
                  <a:pt x="513399" y="510598"/>
                </a:lnTo>
                <a:lnTo>
                  <a:pt x="0" y="510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4"/>
          <p:cNvSpPr/>
          <p:nvPr/>
        </p:nvSpPr>
        <p:spPr>
          <a:xfrm>
            <a:off x="1527602" y="4874564"/>
            <a:ext cx="578178" cy="558205"/>
          </a:xfrm>
          <a:custGeom>
            <a:rect b="b" l="l" r="r" t="t"/>
            <a:pathLst>
              <a:path extrusionOk="0" h="558205" w="578178">
                <a:moveTo>
                  <a:pt x="0" y="0"/>
                </a:moveTo>
                <a:lnTo>
                  <a:pt x="578178" y="0"/>
                </a:lnTo>
                <a:lnTo>
                  <a:pt x="578178" y="558205"/>
                </a:lnTo>
                <a:lnTo>
                  <a:pt x="0" y="558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4"/>
          <p:cNvSpPr/>
          <p:nvPr/>
        </p:nvSpPr>
        <p:spPr>
          <a:xfrm>
            <a:off x="10208330" y="6523071"/>
            <a:ext cx="841618" cy="549347"/>
          </a:xfrm>
          <a:custGeom>
            <a:rect b="b" l="l" r="r" t="t"/>
            <a:pathLst>
              <a:path extrusionOk="0" h="549347" w="841618">
                <a:moveTo>
                  <a:pt x="0" y="0"/>
                </a:moveTo>
                <a:lnTo>
                  <a:pt x="841617" y="0"/>
                </a:lnTo>
                <a:lnTo>
                  <a:pt x="841617" y="549347"/>
                </a:lnTo>
                <a:lnTo>
                  <a:pt x="0" y="54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4"/>
          <p:cNvSpPr/>
          <p:nvPr/>
        </p:nvSpPr>
        <p:spPr>
          <a:xfrm>
            <a:off x="10419031" y="8273720"/>
            <a:ext cx="420216" cy="552915"/>
          </a:xfrm>
          <a:custGeom>
            <a:rect b="b" l="l" r="r" t="t"/>
            <a:pathLst>
              <a:path extrusionOk="0" h="552915" w="420216">
                <a:moveTo>
                  <a:pt x="0" y="0"/>
                </a:moveTo>
                <a:lnTo>
                  <a:pt x="420215" y="0"/>
                </a:lnTo>
                <a:lnTo>
                  <a:pt x="420215" y="552915"/>
                </a:lnTo>
                <a:lnTo>
                  <a:pt x="0" y="552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4"/>
          <p:cNvSpPr/>
          <p:nvPr/>
        </p:nvSpPr>
        <p:spPr>
          <a:xfrm>
            <a:off x="10363954" y="4874564"/>
            <a:ext cx="530369" cy="549347"/>
          </a:xfrm>
          <a:custGeom>
            <a:rect b="b" l="l" r="r" t="t"/>
            <a:pathLst>
              <a:path extrusionOk="0" h="549347" w="530369">
                <a:moveTo>
                  <a:pt x="0" y="0"/>
                </a:moveTo>
                <a:lnTo>
                  <a:pt x="530369" y="0"/>
                </a:lnTo>
                <a:lnTo>
                  <a:pt x="530369" y="549347"/>
                </a:lnTo>
                <a:lnTo>
                  <a:pt x="0" y="54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4"/>
          <p:cNvSpPr txBox="1"/>
          <p:nvPr/>
        </p:nvSpPr>
        <p:spPr>
          <a:xfrm>
            <a:off x="1071134" y="112395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1071134" y="2758077"/>
            <a:ext cx="60348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FC973"/>
                </a:solidFill>
                <a:latin typeface="Archivo Black"/>
                <a:ea typeface="Archivo Black"/>
                <a:cs typeface="Archivo Black"/>
                <a:sym typeface="Archivo Black"/>
              </a:rPr>
              <a:t>IMPORT FROM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9865701" y="2758077"/>
            <a:ext cx="46914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D6653"/>
                </a:solidFill>
                <a:latin typeface="Archivo Black"/>
                <a:ea typeface="Archivo Black"/>
                <a:cs typeface="Archivo Black"/>
                <a:sym typeface="Archivo Black"/>
              </a:rPr>
              <a:t>EXPORT TO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1172304" y="3560082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9865701" y="3560082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001" y="2209517"/>
            <a:ext cx="8015374" cy="757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 txBox="1"/>
          <p:nvPr/>
        </p:nvSpPr>
        <p:spPr>
          <a:xfrm>
            <a:off x="1113568" y="112395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2562372" y="4735737"/>
            <a:ext cx="651028" cy="821250"/>
          </a:xfrm>
          <a:custGeom>
            <a:rect b="b" l="l" r="r" t="t"/>
            <a:pathLst>
              <a:path extrusionOk="0" h="821250" w="651028">
                <a:moveTo>
                  <a:pt x="0" y="0"/>
                </a:moveTo>
                <a:lnTo>
                  <a:pt x="651028" y="0"/>
                </a:lnTo>
                <a:lnTo>
                  <a:pt x="651028" y="821250"/>
                </a:lnTo>
                <a:lnTo>
                  <a:pt x="0" y="821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5"/>
          <p:cNvSpPr/>
          <p:nvPr/>
        </p:nvSpPr>
        <p:spPr>
          <a:xfrm>
            <a:off x="3399819" y="3136804"/>
            <a:ext cx="157099" cy="198175"/>
          </a:xfrm>
          <a:custGeom>
            <a:rect b="b" l="l" r="r" t="t"/>
            <a:pathLst>
              <a:path extrusionOk="0" h="198175" w="157099">
                <a:moveTo>
                  <a:pt x="0" y="0"/>
                </a:moveTo>
                <a:lnTo>
                  <a:pt x="157099" y="0"/>
                </a:lnTo>
                <a:lnTo>
                  <a:pt x="157099" y="198175"/>
                </a:lnTo>
                <a:lnTo>
                  <a:pt x="0" y="19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5"/>
          <p:cNvSpPr/>
          <p:nvPr/>
        </p:nvSpPr>
        <p:spPr>
          <a:xfrm>
            <a:off x="2200856" y="8935879"/>
            <a:ext cx="483653" cy="610112"/>
          </a:xfrm>
          <a:custGeom>
            <a:rect b="b" l="l" r="r" t="t"/>
            <a:pathLst>
              <a:path extrusionOk="0" h="610112" w="483653">
                <a:moveTo>
                  <a:pt x="0" y="0"/>
                </a:moveTo>
                <a:lnTo>
                  <a:pt x="483653" y="0"/>
                </a:lnTo>
                <a:lnTo>
                  <a:pt x="483653" y="610112"/>
                </a:lnTo>
                <a:lnTo>
                  <a:pt x="0" y="610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5"/>
          <p:cNvSpPr/>
          <p:nvPr/>
        </p:nvSpPr>
        <p:spPr>
          <a:xfrm>
            <a:off x="6639060" y="4983452"/>
            <a:ext cx="483653" cy="610112"/>
          </a:xfrm>
          <a:custGeom>
            <a:rect b="b" l="l" r="r" t="t"/>
            <a:pathLst>
              <a:path extrusionOk="0" h="610112" w="483653">
                <a:moveTo>
                  <a:pt x="0" y="0"/>
                </a:moveTo>
                <a:lnTo>
                  <a:pt x="483653" y="0"/>
                </a:lnTo>
                <a:lnTo>
                  <a:pt x="483653" y="610112"/>
                </a:lnTo>
                <a:lnTo>
                  <a:pt x="0" y="610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2" name="Google Shape;25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59319" y="2273612"/>
            <a:ext cx="1819246" cy="181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59319" y="5991054"/>
            <a:ext cx="1819246" cy="181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59319" y="7849774"/>
            <a:ext cx="1819246" cy="181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59319" y="4132333"/>
            <a:ext cx="1819246" cy="1819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15"/>
          <p:cNvGrpSpPr/>
          <p:nvPr/>
        </p:nvGrpSpPr>
        <p:grpSpPr>
          <a:xfrm>
            <a:off x="12296704" y="8030366"/>
            <a:ext cx="4962596" cy="1444602"/>
            <a:chOff x="0" y="-28575"/>
            <a:chExt cx="1307021" cy="380471"/>
          </a:xfrm>
        </p:grpSpPr>
        <p:sp>
          <p:nvSpPr>
            <p:cNvPr id="257" name="Google Shape;257;p15"/>
            <p:cNvSpPr/>
            <p:nvPr/>
          </p:nvSpPr>
          <p:spPr>
            <a:xfrm>
              <a:off x="0" y="0"/>
              <a:ext cx="1307021" cy="351896"/>
            </a:xfrm>
            <a:custGeom>
              <a:rect b="b" l="l" r="r" t="t"/>
              <a:pathLst>
                <a:path extrusionOk="0" h="351896" w="1307021">
                  <a:moveTo>
                    <a:pt x="63962" y="0"/>
                  </a:moveTo>
                  <a:lnTo>
                    <a:pt x="1243059" y="0"/>
                  </a:lnTo>
                  <a:cubicBezTo>
                    <a:pt x="1278384" y="0"/>
                    <a:pt x="1307021" y="28637"/>
                    <a:pt x="1307021" y="63962"/>
                  </a:cubicBezTo>
                  <a:lnTo>
                    <a:pt x="1307021" y="287934"/>
                  </a:lnTo>
                  <a:cubicBezTo>
                    <a:pt x="1307021" y="304898"/>
                    <a:pt x="1300282" y="321167"/>
                    <a:pt x="1288287" y="333162"/>
                  </a:cubicBezTo>
                  <a:cubicBezTo>
                    <a:pt x="1276292" y="345157"/>
                    <a:pt x="1260023" y="351896"/>
                    <a:pt x="1243059" y="351896"/>
                  </a:cubicBezTo>
                  <a:lnTo>
                    <a:pt x="63962" y="351896"/>
                  </a:lnTo>
                  <a:cubicBezTo>
                    <a:pt x="28637" y="351896"/>
                    <a:pt x="0" y="323259"/>
                    <a:pt x="0" y="287934"/>
                  </a:cubicBezTo>
                  <a:lnTo>
                    <a:pt x="0" y="63962"/>
                  </a:lnTo>
                  <a:cubicBezTo>
                    <a:pt x="0" y="46998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2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5"/>
            <p:cNvSpPr txBox="1"/>
            <p:nvPr/>
          </p:nvSpPr>
          <p:spPr>
            <a:xfrm>
              <a:off x="0" y="-28575"/>
              <a:ext cx="1307021" cy="380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5"/>
          <p:cNvGrpSpPr/>
          <p:nvPr/>
        </p:nvGrpSpPr>
        <p:grpSpPr>
          <a:xfrm>
            <a:off x="12296704" y="6199999"/>
            <a:ext cx="4962596" cy="1444602"/>
            <a:chOff x="0" y="-28575"/>
            <a:chExt cx="1307021" cy="380471"/>
          </a:xfrm>
        </p:grpSpPr>
        <p:sp>
          <p:nvSpPr>
            <p:cNvPr id="260" name="Google Shape;260;p15"/>
            <p:cNvSpPr/>
            <p:nvPr/>
          </p:nvSpPr>
          <p:spPr>
            <a:xfrm>
              <a:off x="0" y="0"/>
              <a:ext cx="1307021" cy="351896"/>
            </a:xfrm>
            <a:custGeom>
              <a:rect b="b" l="l" r="r" t="t"/>
              <a:pathLst>
                <a:path extrusionOk="0" h="351896" w="1307021">
                  <a:moveTo>
                    <a:pt x="63962" y="0"/>
                  </a:moveTo>
                  <a:lnTo>
                    <a:pt x="1243059" y="0"/>
                  </a:lnTo>
                  <a:cubicBezTo>
                    <a:pt x="1278384" y="0"/>
                    <a:pt x="1307021" y="28637"/>
                    <a:pt x="1307021" y="63962"/>
                  </a:cubicBezTo>
                  <a:lnTo>
                    <a:pt x="1307021" y="287934"/>
                  </a:lnTo>
                  <a:cubicBezTo>
                    <a:pt x="1307021" y="304898"/>
                    <a:pt x="1300282" y="321167"/>
                    <a:pt x="1288287" y="333162"/>
                  </a:cubicBezTo>
                  <a:cubicBezTo>
                    <a:pt x="1276292" y="345157"/>
                    <a:pt x="1260023" y="351896"/>
                    <a:pt x="1243059" y="351896"/>
                  </a:cubicBezTo>
                  <a:lnTo>
                    <a:pt x="63962" y="351896"/>
                  </a:lnTo>
                  <a:cubicBezTo>
                    <a:pt x="28637" y="351896"/>
                    <a:pt x="0" y="323259"/>
                    <a:pt x="0" y="287934"/>
                  </a:cubicBezTo>
                  <a:lnTo>
                    <a:pt x="0" y="63962"/>
                  </a:lnTo>
                  <a:cubicBezTo>
                    <a:pt x="0" y="46998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2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 txBox="1"/>
            <p:nvPr/>
          </p:nvSpPr>
          <p:spPr>
            <a:xfrm>
              <a:off x="0" y="-28575"/>
              <a:ext cx="1307021" cy="380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5"/>
          <p:cNvGrpSpPr/>
          <p:nvPr/>
        </p:nvGrpSpPr>
        <p:grpSpPr>
          <a:xfrm>
            <a:off x="12296704" y="4292061"/>
            <a:ext cx="4962596" cy="1444602"/>
            <a:chOff x="0" y="-28575"/>
            <a:chExt cx="1307021" cy="380471"/>
          </a:xfrm>
        </p:grpSpPr>
        <p:sp>
          <p:nvSpPr>
            <p:cNvPr id="263" name="Google Shape;263;p15"/>
            <p:cNvSpPr/>
            <p:nvPr/>
          </p:nvSpPr>
          <p:spPr>
            <a:xfrm>
              <a:off x="0" y="0"/>
              <a:ext cx="1307021" cy="351896"/>
            </a:xfrm>
            <a:custGeom>
              <a:rect b="b" l="l" r="r" t="t"/>
              <a:pathLst>
                <a:path extrusionOk="0" h="351896" w="1307021">
                  <a:moveTo>
                    <a:pt x="63962" y="0"/>
                  </a:moveTo>
                  <a:lnTo>
                    <a:pt x="1243059" y="0"/>
                  </a:lnTo>
                  <a:cubicBezTo>
                    <a:pt x="1278384" y="0"/>
                    <a:pt x="1307021" y="28637"/>
                    <a:pt x="1307021" y="63962"/>
                  </a:cubicBezTo>
                  <a:lnTo>
                    <a:pt x="1307021" y="287934"/>
                  </a:lnTo>
                  <a:cubicBezTo>
                    <a:pt x="1307021" y="304898"/>
                    <a:pt x="1300282" y="321167"/>
                    <a:pt x="1288287" y="333162"/>
                  </a:cubicBezTo>
                  <a:cubicBezTo>
                    <a:pt x="1276292" y="345157"/>
                    <a:pt x="1260023" y="351896"/>
                    <a:pt x="1243059" y="351896"/>
                  </a:cubicBezTo>
                  <a:lnTo>
                    <a:pt x="63962" y="351896"/>
                  </a:lnTo>
                  <a:cubicBezTo>
                    <a:pt x="28637" y="351896"/>
                    <a:pt x="0" y="323259"/>
                    <a:pt x="0" y="287934"/>
                  </a:cubicBezTo>
                  <a:lnTo>
                    <a:pt x="0" y="63962"/>
                  </a:lnTo>
                  <a:cubicBezTo>
                    <a:pt x="0" y="46998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2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 txBox="1"/>
            <p:nvPr/>
          </p:nvSpPr>
          <p:spPr>
            <a:xfrm>
              <a:off x="0" y="-28575"/>
              <a:ext cx="1307021" cy="380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5"/>
          <p:cNvGrpSpPr/>
          <p:nvPr/>
        </p:nvGrpSpPr>
        <p:grpSpPr>
          <a:xfrm>
            <a:off x="12296704" y="2384123"/>
            <a:ext cx="4962596" cy="1444602"/>
            <a:chOff x="0" y="-28575"/>
            <a:chExt cx="1307021" cy="380471"/>
          </a:xfrm>
        </p:grpSpPr>
        <p:sp>
          <p:nvSpPr>
            <p:cNvPr id="266" name="Google Shape;266;p15"/>
            <p:cNvSpPr/>
            <p:nvPr/>
          </p:nvSpPr>
          <p:spPr>
            <a:xfrm>
              <a:off x="0" y="0"/>
              <a:ext cx="1307021" cy="351896"/>
            </a:xfrm>
            <a:custGeom>
              <a:rect b="b" l="l" r="r" t="t"/>
              <a:pathLst>
                <a:path extrusionOk="0" h="351896" w="1307021">
                  <a:moveTo>
                    <a:pt x="63962" y="0"/>
                  </a:moveTo>
                  <a:lnTo>
                    <a:pt x="1243059" y="0"/>
                  </a:lnTo>
                  <a:cubicBezTo>
                    <a:pt x="1278384" y="0"/>
                    <a:pt x="1307021" y="28637"/>
                    <a:pt x="1307021" y="63962"/>
                  </a:cubicBezTo>
                  <a:lnTo>
                    <a:pt x="1307021" y="287934"/>
                  </a:lnTo>
                  <a:cubicBezTo>
                    <a:pt x="1307021" y="304898"/>
                    <a:pt x="1300282" y="321167"/>
                    <a:pt x="1288287" y="333162"/>
                  </a:cubicBezTo>
                  <a:cubicBezTo>
                    <a:pt x="1276292" y="345157"/>
                    <a:pt x="1260023" y="351896"/>
                    <a:pt x="1243059" y="351896"/>
                  </a:cubicBezTo>
                  <a:lnTo>
                    <a:pt x="63962" y="351896"/>
                  </a:lnTo>
                  <a:cubicBezTo>
                    <a:pt x="28637" y="351896"/>
                    <a:pt x="0" y="323259"/>
                    <a:pt x="0" y="287934"/>
                  </a:cubicBezTo>
                  <a:lnTo>
                    <a:pt x="0" y="63962"/>
                  </a:lnTo>
                  <a:cubicBezTo>
                    <a:pt x="0" y="46998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2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 txBox="1"/>
            <p:nvPr/>
          </p:nvSpPr>
          <p:spPr>
            <a:xfrm>
              <a:off x="0" y="-28575"/>
              <a:ext cx="1307021" cy="380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5"/>
          <p:cNvGrpSpPr/>
          <p:nvPr/>
        </p:nvGrpSpPr>
        <p:grpSpPr>
          <a:xfrm>
            <a:off x="12505095" y="7791908"/>
            <a:ext cx="1915359" cy="585410"/>
            <a:chOff x="0" y="-28575"/>
            <a:chExt cx="504457" cy="154182"/>
          </a:xfrm>
        </p:grpSpPr>
        <p:sp>
          <p:nvSpPr>
            <p:cNvPr id="269" name="Google Shape;269;p15"/>
            <p:cNvSpPr/>
            <p:nvPr/>
          </p:nvSpPr>
          <p:spPr>
            <a:xfrm>
              <a:off x="0" y="0"/>
              <a:ext cx="504457" cy="125607"/>
            </a:xfrm>
            <a:custGeom>
              <a:rect b="b" l="l" r="r" t="t"/>
              <a:pathLst>
                <a:path extrusionOk="0" h="125607" w="504457">
                  <a:moveTo>
                    <a:pt x="62804" y="0"/>
                  </a:moveTo>
                  <a:lnTo>
                    <a:pt x="441653" y="0"/>
                  </a:lnTo>
                  <a:cubicBezTo>
                    <a:pt x="458310" y="0"/>
                    <a:pt x="474284" y="6617"/>
                    <a:pt x="486062" y="18395"/>
                  </a:cubicBezTo>
                  <a:cubicBezTo>
                    <a:pt x="497840" y="30173"/>
                    <a:pt x="504457" y="46147"/>
                    <a:pt x="504457" y="62804"/>
                  </a:cubicBezTo>
                  <a:lnTo>
                    <a:pt x="504457" y="62804"/>
                  </a:lnTo>
                  <a:cubicBezTo>
                    <a:pt x="504457" y="79460"/>
                    <a:pt x="497840" y="95434"/>
                    <a:pt x="486062" y="107212"/>
                  </a:cubicBezTo>
                  <a:cubicBezTo>
                    <a:pt x="474284" y="118990"/>
                    <a:pt x="458310" y="125607"/>
                    <a:pt x="441653" y="125607"/>
                  </a:cubicBezTo>
                  <a:lnTo>
                    <a:pt x="62804" y="125607"/>
                  </a:lnTo>
                  <a:cubicBezTo>
                    <a:pt x="46147" y="125607"/>
                    <a:pt x="30173" y="118990"/>
                    <a:pt x="18395" y="107212"/>
                  </a:cubicBezTo>
                  <a:cubicBezTo>
                    <a:pt x="6617" y="95434"/>
                    <a:pt x="0" y="79460"/>
                    <a:pt x="0" y="62804"/>
                  </a:cubicBezTo>
                  <a:lnTo>
                    <a:pt x="0" y="62804"/>
                  </a:lnTo>
                  <a:cubicBezTo>
                    <a:pt x="0" y="46147"/>
                    <a:pt x="6617" y="30173"/>
                    <a:pt x="18395" y="18395"/>
                  </a:cubicBezTo>
                  <a:cubicBezTo>
                    <a:pt x="30173" y="6617"/>
                    <a:pt x="46147" y="0"/>
                    <a:pt x="62804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5"/>
            <p:cNvSpPr txBox="1"/>
            <p:nvPr/>
          </p:nvSpPr>
          <p:spPr>
            <a:xfrm>
              <a:off x="0" y="-28575"/>
              <a:ext cx="504457" cy="154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5"/>
          <p:cNvGrpSpPr/>
          <p:nvPr/>
        </p:nvGrpSpPr>
        <p:grpSpPr>
          <a:xfrm>
            <a:off x="12505095" y="5961542"/>
            <a:ext cx="1915359" cy="585410"/>
            <a:chOff x="0" y="-28575"/>
            <a:chExt cx="504457" cy="154182"/>
          </a:xfrm>
        </p:grpSpPr>
        <p:sp>
          <p:nvSpPr>
            <p:cNvPr id="272" name="Google Shape;272;p15"/>
            <p:cNvSpPr/>
            <p:nvPr/>
          </p:nvSpPr>
          <p:spPr>
            <a:xfrm>
              <a:off x="0" y="0"/>
              <a:ext cx="504457" cy="125607"/>
            </a:xfrm>
            <a:custGeom>
              <a:rect b="b" l="l" r="r" t="t"/>
              <a:pathLst>
                <a:path extrusionOk="0" h="125607" w="504457">
                  <a:moveTo>
                    <a:pt x="62804" y="0"/>
                  </a:moveTo>
                  <a:lnTo>
                    <a:pt x="441653" y="0"/>
                  </a:lnTo>
                  <a:cubicBezTo>
                    <a:pt x="458310" y="0"/>
                    <a:pt x="474284" y="6617"/>
                    <a:pt x="486062" y="18395"/>
                  </a:cubicBezTo>
                  <a:cubicBezTo>
                    <a:pt x="497840" y="30173"/>
                    <a:pt x="504457" y="46147"/>
                    <a:pt x="504457" y="62804"/>
                  </a:cubicBezTo>
                  <a:lnTo>
                    <a:pt x="504457" y="62804"/>
                  </a:lnTo>
                  <a:cubicBezTo>
                    <a:pt x="504457" y="79460"/>
                    <a:pt x="497840" y="95434"/>
                    <a:pt x="486062" y="107212"/>
                  </a:cubicBezTo>
                  <a:cubicBezTo>
                    <a:pt x="474284" y="118990"/>
                    <a:pt x="458310" y="125607"/>
                    <a:pt x="441653" y="125607"/>
                  </a:cubicBezTo>
                  <a:lnTo>
                    <a:pt x="62804" y="125607"/>
                  </a:lnTo>
                  <a:cubicBezTo>
                    <a:pt x="46147" y="125607"/>
                    <a:pt x="30173" y="118990"/>
                    <a:pt x="18395" y="107212"/>
                  </a:cubicBezTo>
                  <a:cubicBezTo>
                    <a:pt x="6617" y="95434"/>
                    <a:pt x="0" y="79460"/>
                    <a:pt x="0" y="62804"/>
                  </a:cubicBezTo>
                  <a:lnTo>
                    <a:pt x="0" y="62804"/>
                  </a:lnTo>
                  <a:cubicBezTo>
                    <a:pt x="0" y="46147"/>
                    <a:pt x="6617" y="30173"/>
                    <a:pt x="18395" y="18395"/>
                  </a:cubicBezTo>
                  <a:cubicBezTo>
                    <a:pt x="30173" y="6617"/>
                    <a:pt x="46147" y="0"/>
                    <a:pt x="62804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5"/>
            <p:cNvSpPr txBox="1"/>
            <p:nvPr/>
          </p:nvSpPr>
          <p:spPr>
            <a:xfrm>
              <a:off x="0" y="-28575"/>
              <a:ext cx="504457" cy="154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5"/>
          <p:cNvGrpSpPr/>
          <p:nvPr/>
        </p:nvGrpSpPr>
        <p:grpSpPr>
          <a:xfrm>
            <a:off x="12505095" y="4053604"/>
            <a:ext cx="1915359" cy="585410"/>
            <a:chOff x="0" y="-28575"/>
            <a:chExt cx="504457" cy="154182"/>
          </a:xfrm>
        </p:grpSpPr>
        <p:sp>
          <p:nvSpPr>
            <p:cNvPr id="275" name="Google Shape;275;p15"/>
            <p:cNvSpPr/>
            <p:nvPr/>
          </p:nvSpPr>
          <p:spPr>
            <a:xfrm>
              <a:off x="0" y="0"/>
              <a:ext cx="504457" cy="125607"/>
            </a:xfrm>
            <a:custGeom>
              <a:rect b="b" l="l" r="r" t="t"/>
              <a:pathLst>
                <a:path extrusionOk="0" h="125607" w="504457">
                  <a:moveTo>
                    <a:pt x="62804" y="0"/>
                  </a:moveTo>
                  <a:lnTo>
                    <a:pt x="441653" y="0"/>
                  </a:lnTo>
                  <a:cubicBezTo>
                    <a:pt x="458310" y="0"/>
                    <a:pt x="474284" y="6617"/>
                    <a:pt x="486062" y="18395"/>
                  </a:cubicBezTo>
                  <a:cubicBezTo>
                    <a:pt x="497840" y="30173"/>
                    <a:pt x="504457" y="46147"/>
                    <a:pt x="504457" y="62804"/>
                  </a:cubicBezTo>
                  <a:lnTo>
                    <a:pt x="504457" y="62804"/>
                  </a:lnTo>
                  <a:cubicBezTo>
                    <a:pt x="504457" y="79460"/>
                    <a:pt x="497840" y="95434"/>
                    <a:pt x="486062" y="107212"/>
                  </a:cubicBezTo>
                  <a:cubicBezTo>
                    <a:pt x="474284" y="118990"/>
                    <a:pt x="458310" y="125607"/>
                    <a:pt x="441653" y="125607"/>
                  </a:cubicBezTo>
                  <a:lnTo>
                    <a:pt x="62804" y="125607"/>
                  </a:lnTo>
                  <a:cubicBezTo>
                    <a:pt x="46147" y="125607"/>
                    <a:pt x="30173" y="118990"/>
                    <a:pt x="18395" y="107212"/>
                  </a:cubicBezTo>
                  <a:cubicBezTo>
                    <a:pt x="6617" y="95434"/>
                    <a:pt x="0" y="79460"/>
                    <a:pt x="0" y="62804"/>
                  </a:cubicBezTo>
                  <a:lnTo>
                    <a:pt x="0" y="62804"/>
                  </a:lnTo>
                  <a:cubicBezTo>
                    <a:pt x="0" y="46147"/>
                    <a:pt x="6617" y="30173"/>
                    <a:pt x="18395" y="18395"/>
                  </a:cubicBezTo>
                  <a:cubicBezTo>
                    <a:pt x="30173" y="6617"/>
                    <a:pt x="46147" y="0"/>
                    <a:pt x="62804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 txBox="1"/>
            <p:nvPr/>
          </p:nvSpPr>
          <p:spPr>
            <a:xfrm>
              <a:off x="0" y="-28575"/>
              <a:ext cx="504457" cy="154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5"/>
          <p:cNvGrpSpPr/>
          <p:nvPr/>
        </p:nvGrpSpPr>
        <p:grpSpPr>
          <a:xfrm>
            <a:off x="12505095" y="2145665"/>
            <a:ext cx="1915359" cy="585410"/>
            <a:chOff x="0" y="-28575"/>
            <a:chExt cx="504457" cy="154182"/>
          </a:xfrm>
        </p:grpSpPr>
        <p:sp>
          <p:nvSpPr>
            <p:cNvPr id="278" name="Google Shape;278;p15"/>
            <p:cNvSpPr/>
            <p:nvPr/>
          </p:nvSpPr>
          <p:spPr>
            <a:xfrm>
              <a:off x="0" y="0"/>
              <a:ext cx="504457" cy="125607"/>
            </a:xfrm>
            <a:custGeom>
              <a:rect b="b" l="l" r="r" t="t"/>
              <a:pathLst>
                <a:path extrusionOk="0" h="125607" w="504457">
                  <a:moveTo>
                    <a:pt x="62804" y="0"/>
                  </a:moveTo>
                  <a:lnTo>
                    <a:pt x="441653" y="0"/>
                  </a:lnTo>
                  <a:cubicBezTo>
                    <a:pt x="458310" y="0"/>
                    <a:pt x="474284" y="6617"/>
                    <a:pt x="486062" y="18395"/>
                  </a:cubicBezTo>
                  <a:cubicBezTo>
                    <a:pt x="497840" y="30173"/>
                    <a:pt x="504457" y="46147"/>
                    <a:pt x="504457" y="62804"/>
                  </a:cubicBezTo>
                  <a:lnTo>
                    <a:pt x="504457" y="62804"/>
                  </a:lnTo>
                  <a:cubicBezTo>
                    <a:pt x="504457" y="79460"/>
                    <a:pt x="497840" y="95434"/>
                    <a:pt x="486062" y="107212"/>
                  </a:cubicBezTo>
                  <a:cubicBezTo>
                    <a:pt x="474284" y="118990"/>
                    <a:pt x="458310" y="125607"/>
                    <a:pt x="441653" y="125607"/>
                  </a:cubicBezTo>
                  <a:lnTo>
                    <a:pt x="62804" y="125607"/>
                  </a:lnTo>
                  <a:cubicBezTo>
                    <a:pt x="46147" y="125607"/>
                    <a:pt x="30173" y="118990"/>
                    <a:pt x="18395" y="107212"/>
                  </a:cubicBezTo>
                  <a:cubicBezTo>
                    <a:pt x="6617" y="95434"/>
                    <a:pt x="0" y="79460"/>
                    <a:pt x="0" y="62804"/>
                  </a:cubicBezTo>
                  <a:lnTo>
                    <a:pt x="0" y="62804"/>
                  </a:lnTo>
                  <a:cubicBezTo>
                    <a:pt x="0" y="46147"/>
                    <a:pt x="6617" y="30173"/>
                    <a:pt x="18395" y="18395"/>
                  </a:cubicBezTo>
                  <a:cubicBezTo>
                    <a:pt x="30173" y="6617"/>
                    <a:pt x="46147" y="0"/>
                    <a:pt x="62804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 txBox="1"/>
            <p:nvPr/>
          </p:nvSpPr>
          <p:spPr>
            <a:xfrm>
              <a:off x="0" y="-28575"/>
              <a:ext cx="504457" cy="154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5"/>
          <p:cNvSpPr txBox="1"/>
          <p:nvPr/>
        </p:nvSpPr>
        <p:spPr>
          <a:xfrm>
            <a:off x="12766519" y="7934407"/>
            <a:ext cx="1081534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PORT 4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12766519" y="6104040"/>
            <a:ext cx="1081534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PORT 3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12766519" y="4196102"/>
            <a:ext cx="1081534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PORT 2</a:t>
            </a:r>
            <a:endParaRPr/>
          </a:p>
        </p:txBody>
      </p:sp>
      <p:sp>
        <p:nvSpPr>
          <p:cNvPr id="283" name="Google Shape;283;p15"/>
          <p:cNvSpPr txBox="1"/>
          <p:nvPr/>
        </p:nvSpPr>
        <p:spPr>
          <a:xfrm>
            <a:off x="12766519" y="2288164"/>
            <a:ext cx="1081534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PORT 1</a:t>
            </a:r>
            <a:endParaRPr/>
          </a:p>
        </p:txBody>
      </p:sp>
      <p:sp>
        <p:nvSpPr>
          <p:cNvPr id="284" name="Google Shape;284;p15"/>
          <p:cNvSpPr txBox="1"/>
          <p:nvPr/>
        </p:nvSpPr>
        <p:spPr>
          <a:xfrm>
            <a:off x="12766519" y="8678316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12766519" y="6847949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12766519" y="4940011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>
            <a:off x="12766519" y="3032073"/>
            <a:ext cx="4228765" cy="332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BFDFE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6"/>
          <p:cNvGrpSpPr/>
          <p:nvPr/>
        </p:nvGrpSpPr>
        <p:grpSpPr>
          <a:xfrm>
            <a:off x="1874761" y="2712875"/>
            <a:ext cx="6711666" cy="873988"/>
            <a:chOff x="0" y="-28575"/>
            <a:chExt cx="1767681" cy="230186"/>
          </a:xfrm>
        </p:grpSpPr>
        <p:sp>
          <p:nvSpPr>
            <p:cNvPr id="293" name="Google Shape;293;p16"/>
            <p:cNvSpPr/>
            <p:nvPr/>
          </p:nvSpPr>
          <p:spPr>
            <a:xfrm>
              <a:off x="0" y="0"/>
              <a:ext cx="1767681" cy="201611"/>
            </a:xfrm>
            <a:custGeom>
              <a:rect b="b" l="l" r="r" t="t"/>
              <a:pathLst>
                <a:path extrusionOk="0" h="201611" w="1767681">
                  <a:moveTo>
                    <a:pt x="47294" y="0"/>
                  </a:moveTo>
                  <a:lnTo>
                    <a:pt x="1720388" y="0"/>
                  </a:lnTo>
                  <a:cubicBezTo>
                    <a:pt x="1732931" y="0"/>
                    <a:pt x="1744960" y="4983"/>
                    <a:pt x="1753829" y="13852"/>
                  </a:cubicBezTo>
                  <a:cubicBezTo>
                    <a:pt x="1762699" y="22721"/>
                    <a:pt x="1767681" y="34751"/>
                    <a:pt x="1767681" y="47294"/>
                  </a:cubicBezTo>
                  <a:lnTo>
                    <a:pt x="1767681" y="154318"/>
                  </a:lnTo>
                  <a:cubicBezTo>
                    <a:pt x="1767681" y="166861"/>
                    <a:pt x="1762699" y="178890"/>
                    <a:pt x="1753829" y="187759"/>
                  </a:cubicBezTo>
                  <a:cubicBezTo>
                    <a:pt x="1744960" y="196628"/>
                    <a:pt x="1732931" y="201611"/>
                    <a:pt x="1720388" y="201611"/>
                  </a:cubicBezTo>
                  <a:lnTo>
                    <a:pt x="47294" y="201611"/>
                  </a:lnTo>
                  <a:cubicBezTo>
                    <a:pt x="34751" y="201611"/>
                    <a:pt x="22721" y="196628"/>
                    <a:pt x="13852" y="187759"/>
                  </a:cubicBezTo>
                  <a:cubicBezTo>
                    <a:pt x="4983" y="178890"/>
                    <a:pt x="0" y="166861"/>
                    <a:pt x="0" y="154318"/>
                  </a:cubicBezTo>
                  <a:lnTo>
                    <a:pt x="0" y="47294"/>
                  </a:lnTo>
                  <a:cubicBezTo>
                    <a:pt x="0" y="34751"/>
                    <a:pt x="4983" y="22721"/>
                    <a:pt x="13852" y="13852"/>
                  </a:cubicBezTo>
                  <a:cubicBezTo>
                    <a:pt x="22721" y="4983"/>
                    <a:pt x="34751" y="0"/>
                    <a:pt x="47294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 txBox="1"/>
            <p:nvPr/>
          </p:nvSpPr>
          <p:spPr>
            <a:xfrm>
              <a:off x="0" y="-28575"/>
              <a:ext cx="176768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6"/>
          <p:cNvGrpSpPr/>
          <p:nvPr/>
        </p:nvGrpSpPr>
        <p:grpSpPr>
          <a:xfrm>
            <a:off x="1874761" y="4443809"/>
            <a:ext cx="6711666" cy="873988"/>
            <a:chOff x="0" y="-28575"/>
            <a:chExt cx="1767681" cy="230186"/>
          </a:xfrm>
        </p:grpSpPr>
        <p:sp>
          <p:nvSpPr>
            <p:cNvPr id="296" name="Google Shape;296;p16"/>
            <p:cNvSpPr/>
            <p:nvPr/>
          </p:nvSpPr>
          <p:spPr>
            <a:xfrm>
              <a:off x="0" y="0"/>
              <a:ext cx="1767681" cy="201611"/>
            </a:xfrm>
            <a:custGeom>
              <a:rect b="b" l="l" r="r" t="t"/>
              <a:pathLst>
                <a:path extrusionOk="0" h="201611" w="1767681">
                  <a:moveTo>
                    <a:pt x="47294" y="0"/>
                  </a:moveTo>
                  <a:lnTo>
                    <a:pt x="1720388" y="0"/>
                  </a:lnTo>
                  <a:cubicBezTo>
                    <a:pt x="1732931" y="0"/>
                    <a:pt x="1744960" y="4983"/>
                    <a:pt x="1753829" y="13852"/>
                  </a:cubicBezTo>
                  <a:cubicBezTo>
                    <a:pt x="1762699" y="22721"/>
                    <a:pt x="1767681" y="34751"/>
                    <a:pt x="1767681" y="47294"/>
                  </a:cubicBezTo>
                  <a:lnTo>
                    <a:pt x="1767681" y="154318"/>
                  </a:lnTo>
                  <a:cubicBezTo>
                    <a:pt x="1767681" y="166861"/>
                    <a:pt x="1762699" y="178890"/>
                    <a:pt x="1753829" y="187759"/>
                  </a:cubicBezTo>
                  <a:cubicBezTo>
                    <a:pt x="1744960" y="196628"/>
                    <a:pt x="1732931" y="201611"/>
                    <a:pt x="1720388" y="201611"/>
                  </a:cubicBezTo>
                  <a:lnTo>
                    <a:pt x="47294" y="201611"/>
                  </a:lnTo>
                  <a:cubicBezTo>
                    <a:pt x="34751" y="201611"/>
                    <a:pt x="22721" y="196628"/>
                    <a:pt x="13852" y="187759"/>
                  </a:cubicBezTo>
                  <a:cubicBezTo>
                    <a:pt x="4983" y="178890"/>
                    <a:pt x="0" y="166861"/>
                    <a:pt x="0" y="154318"/>
                  </a:cubicBezTo>
                  <a:lnTo>
                    <a:pt x="0" y="47294"/>
                  </a:lnTo>
                  <a:cubicBezTo>
                    <a:pt x="0" y="34751"/>
                    <a:pt x="4983" y="22721"/>
                    <a:pt x="13852" y="13852"/>
                  </a:cubicBezTo>
                  <a:cubicBezTo>
                    <a:pt x="22721" y="4983"/>
                    <a:pt x="34751" y="0"/>
                    <a:pt x="47294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 txBox="1"/>
            <p:nvPr/>
          </p:nvSpPr>
          <p:spPr>
            <a:xfrm>
              <a:off x="0" y="-28575"/>
              <a:ext cx="176768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6"/>
          <p:cNvGrpSpPr/>
          <p:nvPr/>
        </p:nvGrpSpPr>
        <p:grpSpPr>
          <a:xfrm>
            <a:off x="1874761" y="6321173"/>
            <a:ext cx="6711666" cy="873988"/>
            <a:chOff x="0" y="-28575"/>
            <a:chExt cx="1767681" cy="230186"/>
          </a:xfrm>
        </p:grpSpPr>
        <p:sp>
          <p:nvSpPr>
            <p:cNvPr id="299" name="Google Shape;299;p16"/>
            <p:cNvSpPr/>
            <p:nvPr/>
          </p:nvSpPr>
          <p:spPr>
            <a:xfrm>
              <a:off x="0" y="0"/>
              <a:ext cx="1767681" cy="201611"/>
            </a:xfrm>
            <a:custGeom>
              <a:rect b="b" l="l" r="r" t="t"/>
              <a:pathLst>
                <a:path extrusionOk="0" h="201611" w="1767681">
                  <a:moveTo>
                    <a:pt x="47294" y="0"/>
                  </a:moveTo>
                  <a:lnTo>
                    <a:pt x="1720388" y="0"/>
                  </a:lnTo>
                  <a:cubicBezTo>
                    <a:pt x="1732931" y="0"/>
                    <a:pt x="1744960" y="4983"/>
                    <a:pt x="1753829" y="13852"/>
                  </a:cubicBezTo>
                  <a:cubicBezTo>
                    <a:pt x="1762699" y="22721"/>
                    <a:pt x="1767681" y="34751"/>
                    <a:pt x="1767681" y="47294"/>
                  </a:cubicBezTo>
                  <a:lnTo>
                    <a:pt x="1767681" y="154318"/>
                  </a:lnTo>
                  <a:cubicBezTo>
                    <a:pt x="1767681" y="166861"/>
                    <a:pt x="1762699" y="178890"/>
                    <a:pt x="1753829" y="187759"/>
                  </a:cubicBezTo>
                  <a:cubicBezTo>
                    <a:pt x="1744960" y="196628"/>
                    <a:pt x="1732931" y="201611"/>
                    <a:pt x="1720388" y="201611"/>
                  </a:cubicBezTo>
                  <a:lnTo>
                    <a:pt x="47294" y="201611"/>
                  </a:lnTo>
                  <a:cubicBezTo>
                    <a:pt x="34751" y="201611"/>
                    <a:pt x="22721" y="196628"/>
                    <a:pt x="13852" y="187759"/>
                  </a:cubicBezTo>
                  <a:cubicBezTo>
                    <a:pt x="4983" y="178890"/>
                    <a:pt x="0" y="166861"/>
                    <a:pt x="0" y="154318"/>
                  </a:cubicBezTo>
                  <a:lnTo>
                    <a:pt x="0" y="47294"/>
                  </a:lnTo>
                  <a:cubicBezTo>
                    <a:pt x="0" y="34751"/>
                    <a:pt x="4983" y="22721"/>
                    <a:pt x="13852" y="13852"/>
                  </a:cubicBezTo>
                  <a:cubicBezTo>
                    <a:pt x="22721" y="4983"/>
                    <a:pt x="34751" y="0"/>
                    <a:pt x="47294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 txBox="1"/>
            <p:nvPr/>
          </p:nvSpPr>
          <p:spPr>
            <a:xfrm>
              <a:off x="0" y="-28575"/>
              <a:ext cx="176768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2218524" y="2816625"/>
            <a:ext cx="4772716" cy="666490"/>
            <a:chOff x="0" y="-28575"/>
            <a:chExt cx="1257012" cy="175537"/>
          </a:xfrm>
        </p:grpSpPr>
        <p:sp>
          <p:nvSpPr>
            <p:cNvPr id="302" name="Google Shape;302;p16"/>
            <p:cNvSpPr/>
            <p:nvPr/>
          </p:nvSpPr>
          <p:spPr>
            <a:xfrm>
              <a:off x="0" y="0"/>
              <a:ext cx="1257012" cy="146962"/>
            </a:xfrm>
            <a:custGeom>
              <a:rect b="b" l="l" r="r" t="t"/>
              <a:pathLst>
                <a:path extrusionOk="0" h="146962" w="1257012">
                  <a:moveTo>
                    <a:pt x="66507" y="0"/>
                  </a:moveTo>
                  <a:lnTo>
                    <a:pt x="1190505" y="0"/>
                  </a:lnTo>
                  <a:cubicBezTo>
                    <a:pt x="1227235" y="0"/>
                    <a:pt x="1257012" y="29776"/>
                    <a:pt x="1257012" y="66507"/>
                  </a:cubicBezTo>
                  <a:lnTo>
                    <a:pt x="1257012" y="80455"/>
                  </a:lnTo>
                  <a:cubicBezTo>
                    <a:pt x="1257012" y="98093"/>
                    <a:pt x="1250005" y="115010"/>
                    <a:pt x="1237532" y="127482"/>
                  </a:cubicBezTo>
                  <a:cubicBezTo>
                    <a:pt x="1225060" y="139955"/>
                    <a:pt x="1208143" y="146962"/>
                    <a:pt x="1190505" y="146962"/>
                  </a:cubicBezTo>
                  <a:lnTo>
                    <a:pt x="66507" y="146962"/>
                  </a:lnTo>
                  <a:cubicBezTo>
                    <a:pt x="48868" y="146962"/>
                    <a:pt x="31952" y="139955"/>
                    <a:pt x="19479" y="127482"/>
                  </a:cubicBezTo>
                  <a:cubicBezTo>
                    <a:pt x="7007" y="115010"/>
                    <a:pt x="0" y="98093"/>
                    <a:pt x="0" y="80455"/>
                  </a:cubicBezTo>
                  <a:lnTo>
                    <a:pt x="0" y="66507"/>
                  </a:lnTo>
                  <a:cubicBezTo>
                    <a:pt x="0" y="48868"/>
                    <a:pt x="7007" y="31952"/>
                    <a:pt x="19479" y="19479"/>
                  </a:cubicBezTo>
                  <a:cubicBezTo>
                    <a:pt x="31952" y="7007"/>
                    <a:pt x="48868" y="0"/>
                    <a:pt x="66507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 txBox="1"/>
            <p:nvPr/>
          </p:nvSpPr>
          <p:spPr>
            <a:xfrm>
              <a:off x="0" y="-28575"/>
              <a:ext cx="1257012" cy="175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16"/>
          <p:cNvGrpSpPr/>
          <p:nvPr/>
        </p:nvGrpSpPr>
        <p:grpSpPr>
          <a:xfrm>
            <a:off x="1113568" y="2392829"/>
            <a:ext cx="1522386" cy="1522386"/>
            <a:chOff x="0" y="0"/>
            <a:chExt cx="812800" cy="812800"/>
          </a:xfrm>
        </p:grpSpPr>
        <p:sp>
          <p:nvSpPr>
            <p:cNvPr id="305" name="Google Shape;30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16"/>
          <p:cNvGrpSpPr/>
          <p:nvPr/>
        </p:nvGrpSpPr>
        <p:grpSpPr>
          <a:xfrm>
            <a:off x="1113568" y="4173858"/>
            <a:ext cx="1522386" cy="1522386"/>
            <a:chOff x="0" y="0"/>
            <a:chExt cx="812800" cy="812800"/>
          </a:xfrm>
        </p:grpSpPr>
        <p:sp>
          <p:nvSpPr>
            <p:cNvPr id="308" name="Google Shape;30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6"/>
          <p:cNvGrpSpPr/>
          <p:nvPr/>
        </p:nvGrpSpPr>
        <p:grpSpPr>
          <a:xfrm>
            <a:off x="1113568" y="5954886"/>
            <a:ext cx="1522386" cy="1522386"/>
            <a:chOff x="0" y="0"/>
            <a:chExt cx="812800" cy="812800"/>
          </a:xfrm>
        </p:grpSpPr>
        <p:sp>
          <p:nvSpPr>
            <p:cNvPr id="311" name="Google Shape;31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16"/>
          <p:cNvGrpSpPr/>
          <p:nvPr/>
        </p:nvGrpSpPr>
        <p:grpSpPr>
          <a:xfrm>
            <a:off x="1874761" y="8009003"/>
            <a:ext cx="6711666" cy="873988"/>
            <a:chOff x="0" y="-28575"/>
            <a:chExt cx="1767681" cy="230186"/>
          </a:xfrm>
        </p:grpSpPr>
        <p:sp>
          <p:nvSpPr>
            <p:cNvPr id="314" name="Google Shape;314;p16"/>
            <p:cNvSpPr/>
            <p:nvPr/>
          </p:nvSpPr>
          <p:spPr>
            <a:xfrm>
              <a:off x="0" y="0"/>
              <a:ext cx="1767681" cy="201611"/>
            </a:xfrm>
            <a:custGeom>
              <a:rect b="b" l="l" r="r" t="t"/>
              <a:pathLst>
                <a:path extrusionOk="0" h="201611" w="1767681">
                  <a:moveTo>
                    <a:pt x="47294" y="0"/>
                  </a:moveTo>
                  <a:lnTo>
                    <a:pt x="1720388" y="0"/>
                  </a:lnTo>
                  <a:cubicBezTo>
                    <a:pt x="1732931" y="0"/>
                    <a:pt x="1744960" y="4983"/>
                    <a:pt x="1753829" y="13852"/>
                  </a:cubicBezTo>
                  <a:cubicBezTo>
                    <a:pt x="1762699" y="22721"/>
                    <a:pt x="1767681" y="34751"/>
                    <a:pt x="1767681" y="47294"/>
                  </a:cubicBezTo>
                  <a:lnTo>
                    <a:pt x="1767681" y="154318"/>
                  </a:lnTo>
                  <a:cubicBezTo>
                    <a:pt x="1767681" y="166861"/>
                    <a:pt x="1762699" y="178890"/>
                    <a:pt x="1753829" y="187759"/>
                  </a:cubicBezTo>
                  <a:cubicBezTo>
                    <a:pt x="1744960" y="196628"/>
                    <a:pt x="1732931" y="201611"/>
                    <a:pt x="1720388" y="201611"/>
                  </a:cubicBezTo>
                  <a:lnTo>
                    <a:pt x="47294" y="201611"/>
                  </a:lnTo>
                  <a:cubicBezTo>
                    <a:pt x="34751" y="201611"/>
                    <a:pt x="22721" y="196628"/>
                    <a:pt x="13852" y="187759"/>
                  </a:cubicBezTo>
                  <a:cubicBezTo>
                    <a:pt x="4983" y="178890"/>
                    <a:pt x="0" y="166861"/>
                    <a:pt x="0" y="154318"/>
                  </a:cubicBezTo>
                  <a:lnTo>
                    <a:pt x="0" y="47294"/>
                  </a:lnTo>
                  <a:cubicBezTo>
                    <a:pt x="0" y="34751"/>
                    <a:pt x="4983" y="22721"/>
                    <a:pt x="13852" y="13852"/>
                  </a:cubicBezTo>
                  <a:cubicBezTo>
                    <a:pt x="22721" y="4983"/>
                    <a:pt x="34751" y="0"/>
                    <a:pt x="47294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6"/>
            <p:cNvSpPr txBox="1"/>
            <p:nvPr/>
          </p:nvSpPr>
          <p:spPr>
            <a:xfrm>
              <a:off x="0" y="-28575"/>
              <a:ext cx="1767681" cy="230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6"/>
          <p:cNvGrpSpPr/>
          <p:nvPr/>
        </p:nvGrpSpPr>
        <p:grpSpPr>
          <a:xfrm>
            <a:off x="2218524" y="8112753"/>
            <a:ext cx="5047403" cy="666490"/>
            <a:chOff x="0" y="-28575"/>
            <a:chExt cx="1329357" cy="175537"/>
          </a:xfrm>
        </p:grpSpPr>
        <p:sp>
          <p:nvSpPr>
            <p:cNvPr id="317" name="Google Shape;317;p16"/>
            <p:cNvSpPr/>
            <p:nvPr/>
          </p:nvSpPr>
          <p:spPr>
            <a:xfrm>
              <a:off x="0" y="0"/>
              <a:ext cx="1329357" cy="146962"/>
            </a:xfrm>
            <a:custGeom>
              <a:rect b="b" l="l" r="r" t="t"/>
              <a:pathLst>
                <a:path extrusionOk="0" h="146962" w="1329357">
                  <a:moveTo>
                    <a:pt x="62888" y="0"/>
                  </a:moveTo>
                  <a:lnTo>
                    <a:pt x="1266470" y="0"/>
                  </a:lnTo>
                  <a:cubicBezTo>
                    <a:pt x="1283149" y="0"/>
                    <a:pt x="1299144" y="6626"/>
                    <a:pt x="1310938" y="18419"/>
                  </a:cubicBezTo>
                  <a:cubicBezTo>
                    <a:pt x="1322732" y="30213"/>
                    <a:pt x="1329357" y="46209"/>
                    <a:pt x="1329357" y="62888"/>
                  </a:cubicBezTo>
                  <a:lnTo>
                    <a:pt x="1329357" y="84074"/>
                  </a:lnTo>
                  <a:cubicBezTo>
                    <a:pt x="1329357" y="100753"/>
                    <a:pt x="1322732" y="116748"/>
                    <a:pt x="1310938" y="128542"/>
                  </a:cubicBezTo>
                  <a:cubicBezTo>
                    <a:pt x="1299144" y="140336"/>
                    <a:pt x="1283149" y="146962"/>
                    <a:pt x="1266470" y="146962"/>
                  </a:cubicBezTo>
                  <a:lnTo>
                    <a:pt x="62888" y="146962"/>
                  </a:lnTo>
                  <a:cubicBezTo>
                    <a:pt x="46209" y="146962"/>
                    <a:pt x="30213" y="140336"/>
                    <a:pt x="18419" y="128542"/>
                  </a:cubicBezTo>
                  <a:cubicBezTo>
                    <a:pt x="6626" y="116748"/>
                    <a:pt x="0" y="100753"/>
                    <a:pt x="0" y="84074"/>
                  </a:cubicBezTo>
                  <a:lnTo>
                    <a:pt x="0" y="62888"/>
                  </a:lnTo>
                  <a:cubicBezTo>
                    <a:pt x="0" y="46209"/>
                    <a:pt x="6626" y="30213"/>
                    <a:pt x="18419" y="18419"/>
                  </a:cubicBezTo>
                  <a:cubicBezTo>
                    <a:pt x="30213" y="6626"/>
                    <a:pt x="46209" y="0"/>
                    <a:pt x="62888" y="0"/>
                  </a:cubicBezTo>
                  <a:close/>
                </a:path>
              </a:pathLst>
            </a:custGeom>
            <a:solidFill>
              <a:srgbClr val="52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6"/>
            <p:cNvSpPr txBox="1"/>
            <p:nvPr/>
          </p:nvSpPr>
          <p:spPr>
            <a:xfrm>
              <a:off x="0" y="-28575"/>
              <a:ext cx="1329357" cy="175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6"/>
          <p:cNvGrpSpPr/>
          <p:nvPr/>
        </p:nvGrpSpPr>
        <p:grpSpPr>
          <a:xfrm>
            <a:off x="2218524" y="6424923"/>
            <a:ext cx="5047403" cy="666490"/>
            <a:chOff x="0" y="-28575"/>
            <a:chExt cx="1329357" cy="175537"/>
          </a:xfrm>
        </p:grpSpPr>
        <p:sp>
          <p:nvSpPr>
            <p:cNvPr id="320" name="Google Shape;320;p16"/>
            <p:cNvSpPr/>
            <p:nvPr/>
          </p:nvSpPr>
          <p:spPr>
            <a:xfrm>
              <a:off x="0" y="0"/>
              <a:ext cx="1329357" cy="146962"/>
            </a:xfrm>
            <a:custGeom>
              <a:rect b="b" l="l" r="r" t="t"/>
              <a:pathLst>
                <a:path extrusionOk="0" h="146962" w="1329357">
                  <a:moveTo>
                    <a:pt x="62888" y="0"/>
                  </a:moveTo>
                  <a:lnTo>
                    <a:pt x="1266470" y="0"/>
                  </a:lnTo>
                  <a:cubicBezTo>
                    <a:pt x="1283149" y="0"/>
                    <a:pt x="1299144" y="6626"/>
                    <a:pt x="1310938" y="18419"/>
                  </a:cubicBezTo>
                  <a:cubicBezTo>
                    <a:pt x="1322732" y="30213"/>
                    <a:pt x="1329357" y="46209"/>
                    <a:pt x="1329357" y="62888"/>
                  </a:cubicBezTo>
                  <a:lnTo>
                    <a:pt x="1329357" y="84074"/>
                  </a:lnTo>
                  <a:cubicBezTo>
                    <a:pt x="1329357" y="100753"/>
                    <a:pt x="1322732" y="116748"/>
                    <a:pt x="1310938" y="128542"/>
                  </a:cubicBezTo>
                  <a:cubicBezTo>
                    <a:pt x="1299144" y="140336"/>
                    <a:pt x="1283149" y="146962"/>
                    <a:pt x="1266470" y="146962"/>
                  </a:cubicBezTo>
                  <a:lnTo>
                    <a:pt x="62888" y="146962"/>
                  </a:lnTo>
                  <a:cubicBezTo>
                    <a:pt x="46209" y="146962"/>
                    <a:pt x="30213" y="140336"/>
                    <a:pt x="18419" y="128542"/>
                  </a:cubicBezTo>
                  <a:cubicBezTo>
                    <a:pt x="6626" y="116748"/>
                    <a:pt x="0" y="100753"/>
                    <a:pt x="0" y="84074"/>
                  </a:cubicBezTo>
                  <a:lnTo>
                    <a:pt x="0" y="62888"/>
                  </a:lnTo>
                  <a:cubicBezTo>
                    <a:pt x="0" y="46209"/>
                    <a:pt x="6626" y="30213"/>
                    <a:pt x="18419" y="18419"/>
                  </a:cubicBezTo>
                  <a:cubicBezTo>
                    <a:pt x="30213" y="6626"/>
                    <a:pt x="46209" y="0"/>
                    <a:pt x="62888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6"/>
            <p:cNvSpPr txBox="1"/>
            <p:nvPr/>
          </p:nvSpPr>
          <p:spPr>
            <a:xfrm>
              <a:off x="0" y="-28575"/>
              <a:ext cx="1329357" cy="175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6"/>
          <p:cNvGrpSpPr/>
          <p:nvPr/>
        </p:nvGrpSpPr>
        <p:grpSpPr>
          <a:xfrm>
            <a:off x="2218524" y="4545446"/>
            <a:ext cx="5703467" cy="666490"/>
            <a:chOff x="0" y="-28575"/>
            <a:chExt cx="1502148" cy="175537"/>
          </a:xfrm>
        </p:grpSpPr>
        <p:sp>
          <p:nvSpPr>
            <p:cNvPr id="323" name="Google Shape;323;p16"/>
            <p:cNvSpPr/>
            <p:nvPr/>
          </p:nvSpPr>
          <p:spPr>
            <a:xfrm>
              <a:off x="0" y="0"/>
              <a:ext cx="1502148" cy="146962"/>
            </a:xfrm>
            <a:custGeom>
              <a:rect b="b" l="l" r="r" t="t"/>
              <a:pathLst>
                <a:path extrusionOk="0" h="146962" w="1502148">
                  <a:moveTo>
                    <a:pt x="55654" y="0"/>
                  </a:moveTo>
                  <a:lnTo>
                    <a:pt x="1446494" y="0"/>
                  </a:lnTo>
                  <a:cubicBezTo>
                    <a:pt x="1477231" y="0"/>
                    <a:pt x="1502148" y="24917"/>
                    <a:pt x="1502148" y="55654"/>
                  </a:cubicBezTo>
                  <a:lnTo>
                    <a:pt x="1502148" y="91308"/>
                  </a:lnTo>
                  <a:cubicBezTo>
                    <a:pt x="1502148" y="122045"/>
                    <a:pt x="1477231" y="146962"/>
                    <a:pt x="1446494" y="146962"/>
                  </a:cubicBezTo>
                  <a:lnTo>
                    <a:pt x="55654" y="146962"/>
                  </a:lnTo>
                  <a:cubicBezTo>
                    <a:pt x="24917" y="146962"/>
                    <a:pt x="0" y="122045"/>
                    <a:pt x="0" y="91308"/>
                  </a:cubicBezTo>
                  <a:lnTo>
                    <a:pt x="0" y="55654"/>
                  </a:lnTo>
                  <a:cubicBezTo>
                    <a:pt x="0" y="24917"/>
                    <a:pt x="24917" y="0"/>
                    <a:pt x="55654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6"/>
            <p:cNvSpPr txBox="1"/>
            <p:nvPr/>
          </p:nvSpPr>
          <p:spPr>
            <a:xfrm>
              <a:off x="0" y="-28575"/>
              <a:ext cx="1502148" cy="175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6"/>
          <p:cNvGrpSpPr/>
          <p:nvPr/>
        </p:nvGrpSpPr>
        <p:grpSpPr>
          <a:xfrm>
            <a:off x="1113568" y="7735914"/>
            <a:ext cx="1522386" cy="1522386"/>
            <a:chOff x="0" y="0"/>
            <a:chExt cx="812800" cy="812800"/>
          </a:xfrm>
        </p:grpSpPr>
        <p:sp>
          <p:nvSpPr>
            <p:cNvPr id="326" name="Google Shape;32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6"/>
          <p:cNvSpPr/>
          <p:nvPr/>
        </p:nvSpPr>
        <p:spPr>
          <a:xfrm>
            <a:off x="1419043" y="6249451"/>
            <a:ext cx="911436" cy="911436"/>
          </a:xfrm>
          <a:custGeom>
            <a:rect b="b" l="l" r="r" t="t"/>
            <a:pathLst>
              <a:path extrusionOk="0" h="911436" w="911436">
                <a:moveTo>
                  <a:pt x="0" y="0"/>
                </a:moveTo>
                <a:lnTo>
                  <a:pt x="911436" y="0"/>
                </a:lnTo>
                <a:lnTo>
                  <a:pt x="911436" y="911436"/>
                </a:lnTo>
                <a:lnTo>
                  <a:pt x="0" y="911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6"/>
          <p:cNvSpPr/>
          <p:nvPr/>
        </p:nvSpPr>
        <p:spPr>
          <a:xfrm>
            <a:off x="1419043" y="8104833"/>
            <a:ext cx="911436" cy="911436"/>
          </a:xfrm>
          <a:custGeom>
            <a:rect b="b" l="l" r="r" t="t"/>
            <a:pathLst>
              <a:path extrusionOk="0" h="911436" w="911436">
                <a:moveTo>
                  <a:pt x="0" y="0"/>
                </a:moveTo>
                <a:lnTo>
                  <a:pt x="911436" y="0"/>
                </a:lnTo>
                <a:lnTo>
                  <a:pt x="911436" y="911435"/>
                </a:lnTo>
                <a:lnTo>
                  <a:pt x="0" y="911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30" name="Google Shape;33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10607" y="1695079"/>
            <a:ext cx="8372998" cy="7578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6"/>
          <p:cNvSpPr/>
          <p:nvPr/>
        </p:nvSpPr>
        <p:spPr>
          <a:xfrm>
            <a:off x="14175230" y="7527876"/>
            <a:ext cx="886578" cy="886578"/>
          </a:xfrm>
          <a:custGeom>
            <a:rect b="b" l="l" r="r" t="t"/>
            <a:pathLst>
              <a:path extrusionOk="0" h="886578" w="886578">
                <a:moveTo>
                  <a:pt x="0" y="0"/>
                </a:moveTo>
                <a:lnTo>
                  <a:pt x="886578" y="0"/>
                </a:lnTo>
                <a:lnTo>
                  <a:pt x="886578" y="886578"/>
                </a:lnTo>
                <a:lnTo>
                  <a:pt x="0" y="886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6"/>
          <p:cNvSpPr/>
          <p:nvPr/>
        </p:nvSpPr>
        <p:spPr>
          <a:xfrm>
            <a:off x="15955675" y="7527876"/>
            <a:ext cx="886578" cy="886578"/>
          </a:xfrm>
          <a:custGeom>
            <a:rect b="b" l="l" r="r" t="t"/>
            <a:pathLst>
              <a:path extrusionOk="0" h="886578" w="886578">
                <a:moveTo>
                  <a:pt x="0" y="0"/>
                </a:moveTo>
                <a:lnTo>
                  <a:pt x="886578" y="0"/>
                </a:lnTo>
                <a:lnTo>
                  <a:pt x="886578" y="886578"/>
                </a:lnTo>
                <a:lnTo>
                  <a:pt x="0" y="886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6"/>
          <p:cNvSpPr txBox="1"/>
          <p:nvPr/>
        </p:nvSpPr>
        <p:spPr>
          <a:xfrm>
            <a:off x="1113568" y="112395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10266445" y="8786496"/>
            <a:ext cx="1570542" cy="4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35" name="Google Shape;335;p16"/>
          <p:cNvSpPr txBox="1"/>
          <p:nvPr/>
        </p:nvSpPr>
        <p:spPr>
          <a:xfrm>
            <a:off x="2779720" y="8345306"/>
            <a:ext cx="5420621" cy="325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2779720" y="6648019"/>
            <a:ext cx="4684690" cy="325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37" name="Google Shape;337;p16"/>
          <p:cNvSpPr txBox="1"/>
          <p:nvPr/>
        </p:nvSpPr>
        <p:spPr>
          <a:xfrm>
            <a:off x="2779720" y="4777999"/>
            <a:ext cx="6028564" cy="325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38" name="Google Shape;338;p16"/>
          <p:cNvSpPr txBox="1"/>
          <p:nvPr/>
        </p:nvSpPr>
        <p:spPr>
          <a:xfrm>
            <a:off x="2779720" y="3049178"/>
            <a:ext cx="5420621" cy="325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39" name="Google Shape;339;p16"/>
          <p:cNvSpPr txBox="1"/>
          <p:nvPr/>
        </p:nvSpPr>
        <p:spPr>
          <a:xfrm>
            <a:off x="12101398" y="8786496"/>
            <a:ext cx="1490564" cy="4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13856374" y="8786496"/>
            <a:ext cx="1524291" cy="4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41" name="Google Shape;341;p16"/>
          <p:cNvSpPr txBox="1"/>
          <p:nvPr/>
        </p:nvSpPr>
        <p:spPr>
          <a:xfrm>
            <a:off x="15647365" y="8786496"/>
            <a:ext cx="1611935" cy="4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2779720" y="2446188"/>
            <a:ext cx="1907461" cy="3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SERVICE ONE</a:t>
            </a:r>
            <a:endParaRPr/>
          </a:p>
        </p:txBody>
      </p:sp>
      <p:sp>
        <p:nvSpPr>
          <p:cNvPr id="343" name="Google Shape;343;p16"/>
          <p:cNvSpPr txBox="1"/>
          <p:nvPr/>
        </p:nvSpPr>
        <p:spPr>
          <a:xfrm>
            <a:off x="2792944" y="4177121"/>
            <a:ext cx="1949282" cy="3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SERVICE TWO</a:t>
            </a:r>
            <a:endParaRPr/>
          </a:p>
        </p:txBody>
      </p:sp>
      <p:sp>
        <p:nvSpPr>
          <p:cNvPr id="344" name="Google Shape;344;p16"/>
          <p:cNvSpPr txBox="1"/>
          <p:nvPr/>
        </p:nvSpPr>
        <p:spPr>
          <a:xfrm>
            <a:off x="2792944" y="6054485"/>
            <a:ext cx="2255595" cy="3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SERVICE THREE</a:t>
            </a:r>
            <a:endParaRPr/>
          </a:p>
        </p:txBody>
      </p:sp>
      <p:sp>
        <p:nvSpPr>
          <p:cNvPr id="345" name="Google Shape;345;p16"/>
          <p:cNvSpPr txBox="1"/>
          <p:nvPr/>
        </p:nvSpPr>
        <p:spPr>
          <a:xfrm>
            <a:off x="2792944" y="7747611"/>
            <a:ext cx="2088662" cy="3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3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SERVICE FOUR</a:t>
            </a:r>
            <a:endParaRPr/>
          </a:p>
        </p:txBody>
      </p:sp>
      <p:pic>
        <p:nvPicPr>
          <p:cNvPr id="346" name="Google Shape;34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2853" y="2648556"/>
            <a:ext cx="723800" cy="104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033" y="4491555"/>
            <a:ext cx="911425" cy="88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26957" y="7446450"/>
            <a:ext cx="631843" cy="9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86586" y="7586200"/>
            <a:ext cx="794764" cy="7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138" y="2763600"/>
            <a:ext cx="10594848" cy="569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 txBox="1"/>
          <p:nvPr/>
        </p:nvSpPr>
        <p:spPr>
          <a:xfrm>
            <a:off x="1028700" y="112395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cxnSp>
        <p:nvCxnSpPr>
          <p:cNvPr id="356" name="Google Shape;356;p17"/>
          <p:cNvCxnSpPr/>
          <p:nvPr/>
        </p:nvCxnSpPr>
        <p:spPr>
          <a:xfrm>
            <a:off x="6951063" y="6634476"/>
            <a:ext cx="6059687" cy="580522"/>
          </a:xfrm>
          <a:prstGeom prst="straightConnector1">
            <a:avLst/>
          </a:prstGeom>
          <a:noFill/>
          <a:ln cap="flat" cmpd="sng" w="38100">
            <a:solidFill>
              <a:srgbClr val="FD6653"/>
            </a:solidFill>
            <a:prstDash val="dot"/>
            <a:round/>
            <a:headEnd len="lg" w="lg" type="oval"/>
            <a:tailEnd len="lg" w="lg" type="oval"/>
          </a:ln>
        </p:spPr>
      </p:cxnSp>
      <p:cxnSp>
        <p:nvCxnSpPr>
          <p:cNvPr id="357" name="Google Shape;357;p17"/>
          <p:cNvCxnSpPr/>
          <p:nvPr/>
        </p:nvCxnSpPr>
        <p:spPr>
          <a:xfrm flipH="1">
            <a:off x="8640941" y="4548108"/>
            <a:ext cx="1204200" cy="1057469"/>
          </a:xfrm>
          <a:prstGeom prst="straightConnector1">
            <a:avLst/>
          </a:prstGeom>
          <a:noFill/>
          <a:ln cap="flat" cmpd="sng" w="38100">
            <a:solidFill>
              <a:srgbClr val="244C71"/>
            </a:solidFill>
            <a:prstDash val="dot"/>
            <a:round/>
            <a:headEnd len="lg" w="lg" type="oval"/>
            <a:tailEnd len="lg" w="lg" type="oval"/>
          </a:ln>
        </p:spPr>
      </p:cxnSp>
      <p:cxnSp>
        <p:nvCxnSpPr>
          <p:cNvPr id="358" name="Google Shape;358;p17"/>
          <p:cNvCxnSpPr/>
          <p:nvPr/>
        </p:nvCxnSpPr>
        <p:spPr>
          <a:xfrm flipH="1">
            <a:off x="11977278" y="3753123"/>
            <a:ext cx="1204200" cy="1057469"/>
          </a:xfrm>
          <a:prstGeom prst="straightConnector1">
            <a:avLst/>
          </a:prstGeom>
          <a:noFill/>
          <a:ln cap="flat" cmpd="sng" w="38100">
            <a:solidFill>
              <a:srgbClr val="529FAD"/>
            </a:solidFill>
            <a:prstDash val="dot"/>
            <a:round/>
            <a:headEnd len="lg" w="lg" type="oval"/>
            <a:tailEnd len="lg" w="lg" type="oval"/>
          </a:ln>
        </p:spPr>
      </p:cxnSp>
      <p:cxnSp>
        <p:nvCxnSpPr>
          <p:cNvPr id="359" name="Google Shape;359;p17"/>
          <p:cNvCxnSpPr/>
          <p:nvPr/>
        </p:nvCxnSpPr>
        <p:spPr>
          <a:xfrm>
            <a:off x="6076337" y="3564898"/>
            <a:ext cx="6059687" cy="580522"/>
          </a:xfrm>
          <a:prstGeom prst="straightConnector1">
            <a:avLst/>
          </a:prstGeom>
          <a:noFill/>
          <a:ln cap="flat" cmpd="sng" w="38100">
            <a:solidFill>
              <a:srgbClr val="FFC973"/>
            </a:solidFill>
            <a:prstDash val="dot"/>
            <a:round/>
            <a:headEnd len="lg" w="lg" type="oval"/>
            <a:tailEnd len="lg" w="lg" type="oval"/>
          </a:ln>
        </p:spPr>
      </p:cxnSp>
      <p:pic>
        <p:nvPicPr>
          <p:cNvPr id="360" name="Google Shape;36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5192" y="2273998"/>
            <a:ext cx="2284735" cy="228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6407" y="5924098"/>
            <a:ext cx="2284735" cy="228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68072" y="5924098"/>
            <a:ext cx="2284735" cy="228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668072" y="2273998"/>
            <a:ext cx="2284735" cy="228473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7"/>
          <p:cNvSpPr txBox="1"/>
          <p:nvPr/>
        </p:nvSpPr>
        <p:spPr>
          <a:xfrm>
            <a:off x="1950117" y="4475427"/>
            <a:ext cx="1217316" cy="335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60" u="none" cap="none" strike="noStrike">
                <a:solidFill>
                  <a:srgbClr val="FFC973"/>
                </a:solidFill>
                <a:latin typeface="Archivo Black"/>
                <a:ea typeface="Archivo Black"/>
                <a:cs typeface="Archivo Black"/>
                <a:sym typeface="Archivo Black"/>
              </a:rPr>
              <a:t>ROUTE 1</a:t>
            </a:r>
            <a:endParaRPr/>
          </a:p>
        </p:txBody>
      </p:sp>
      <p:sp>
        <p:nvSpPr>
          <p:cNvPr id="365" name="Google Shape;365;p17"/>
          <p:cNvSpPr txBox="1"/>
          <p:nvPr/>
        </p:nvSpPr>
        <p:spPr>
          <a:xfrm>
            <a:off x="15202460" y="4484601"/>
            <a:ext cx="1217316" cy="335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60" u="none" cap="none" strike="noStrike">
                <a:solidFill>
                  <a:srgbClr val="529FAD"/>
                </a:solidFill>
                <a:latin typeface="Archivo Black"/>
                <a:ea typeface="Archivo Black"/>
                <a:cs typeface="Archivo Black"/>
                <a:sym typeface="Archivo Black"/>
              </a:rPr>
              <a:t>ROUTE 3</a:t>
            </a:r>
            <a:endParaRPr/>
          </a:p>
        </p:txBody>
      </p:sp>
      <p:sp>
        <p:nvSpPr>
          <p:cNvPr id="366" name="Google Shape;366;p17"/>
          <p:cNvSpPr txBox="1"/>
          <p:nvPr/>
        </p:nvSpPr>
        <p:spPr>
          <a:xfrm>
            <a:off x="15202460" y="8122645"/>
            <a:ext cx="1217316" cy="335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60" u="none" cap="none" strike="noStrike">
                <a:solidFill>
                  <a:srgbClr val="FD6653"/>
                </a:solidFill>
                <a:latin typeface="Archivo Black"/>
                <a:ea typeface="Archivo Black"/>
                <a:cs typeface="Archivo Black"/>
                <a:sym typeface="Archivo Black"/>
              </a:rPr>
              <a:t>ROUTE 4</a:t>
            </a:r>
            <a:endParaRPr/>
          </a:p>
        </p:txBody>
      </p:sp>
      <p:sp>
        <p:nvSpPr>
          <p:cNvPr id="367" name="Google Shape;367;p17"/>
          <p:cNvSpPr txBox="1"/>
          <p:nvPr/>
        </p:nvSpPr>
        <p:spPr>
          <a:xfrm>
            <a:off x="1950117" y="8122645"/>
            <a:ext cx="1217316" cy="335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60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ROUTE 2</a:t>
            </a:r>
            <a:endParaRPr/>
          </a:p>
        </p:txBody>
      </p:sp>
      <p:sp>
        <p:nvSpPr>
          <p:cNvPr id="368" name="Google Shape;368;p17"/>
          <p:cNvSpPr txBox="1"/>
          <p:nvPr/>
        </p:nvSpPr>
        <p:spPr>
          <a:xfrm>
            <a:off x="1348192" y="5061765"/>
            <a:ext cx="2421165" cy="548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69" name="Google Shape;369;p17"/>
          <p:cNvSpPr txBox="1"/>
          <p:nvPr/>
        </p:nvSpPr>
        <p:spPr>
          <a:xfrm>
            <a:off x="1348192" y="8709623"/>
            <a:ext cx="2421165" cy="548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70" name="Google Shape;370;p17"/>
          <p:cNvSpPr txBox="1"/>
          <p:nvPr/>
        </p:nvSpPr>
        <p:spPr>
          <a:xfrm>
            <a:off x="14753267" y="8709623"/>
            <a:ext cx="2421165" cy="548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  <p:sp>
        <p:nvSpPr>
          <p:cNvPr id="371" name="Google Shape;371;p17"/>
          <p:cNvSpPr txBox="1"/>
          <p:nvPr/>
        </p:nvSpPr>
        <p:spPr>
          <a:xfrm>
            <a:off x="14753267" y="5056899"/>
            <a:ext cx="2421165" cy="548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18"/>
          <p:cNvGrpSpPr/>
          <p:nvPr/>
        </p:nvGrpSpPr>
        <p:grpSpPr>
          <a:xfrm>
            <a:off x="5475444" y="3115793"/>
            <a:ext cx="11783856" cy="1348088"/>
            <a:chOff x="0" y="-28575"/>
            <a:chExt cx="3141959" cy="359444"/>
          </a:xfrm>
        </p:grpSpPr>
        <p:sp>
          <p:nvSpPr>
            <p:cNvPr id="377" name="Google Shape;377;p18"/>
            <p:cNvSpPr/>
            <p:nvPr/>
          </p:nvSpPr>
          <p:spPr>
            <a:xfrm>
              <a:off x="0" y="0"/>
              <a:ext cx="3141959" cy="330869"/>
            </a:xfrm>
            <a:custGeom>
              <a:rect b="b" l="l" r="r" t="t"/>
              <a:pathLst>
                <a:path extrusionOk="0" h="330869" w="3141959">
                  <a:moveTo>
                    <a:pt x="26937" y="0"/>
                  </a:moveTo>
                  <a:lnTo>
                    <a:pt x="3115022" y="0"/>
                  </a:lnTo>
                  <a:cubicBezTo>
                    <a:pt x="3129899" y="0"/>
                    <a:pt x="3141959" y="12060"/>
                    <a:pt x="3141959" y="26937"/>
                  </a:cubicBezTo>
                  <a:lnTo>
                    <a:pt x="3141959" y="303932"/>
                  </a:lnTo>
                  <a:cubicBezTo>
                    <a:pt x="3141959" y="318809"/>
                    <a:pt x="3129899" y="330869"/>
                    <a:pt x="3115022" y="330869"/>
                  </a:cubicBezTo>
                  <a:lnTo>
                    <a:pt x="26937" y="330869"/>
                  </a:lnTo>
                  <a:cubicBezTo>
                    <a:pt x="12060" y="330869"/>
                    <a:pt x="0" y="318809"/>
                    <a:pt x="0" y="303932"/>
                  </a:cubicBezTo>
                  <a:lnTo>
                    <a:pt x="0" y="26937"/>
                  </a:lnTo>
                  <a:cubicBezTo>
                    <a:pt x="0" y="12060"/>
                    <a:pt x="12060" y="0"/>
                    <a:pt x="26937" y="0"/>
                  </a:cubicBezTo>
                  <a:close/>
                </a:path>
              </a:pathLst>
            </a:custGeom>
            <a:solidFill>
              <a:srgbClr val="90B4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8"/>
            <p:cNvSpPr txBox="1"/>
            <p:nvPr/>
          </p:nvSpPr>
          <p:spPr>
            <a:xfrm>
              <a:off x="0" y="-28575"/>
              <a:ext cx="3141959" cy="359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18"/>
          <p:cNvGrpSpPr/>
          <p:nvPr/>
        </p:nvGrpSpPr>
        <p:grpSpPr>
          <a:xfrm>
            <a:off x="5475444" y="4465150"/>
            <a:ext cx="11783856" cy="1348088"/>
            <a:chOff x="0" y="-28575"/>
            <a:chExt cx="3141959" cy="359444"/>
          </a:xfrm>
        </p:grpSpPr>
        <p:sp>
          <p:nvSpPr>
            <p:cNvPr id="380" name="Google Shape;380;p18"/>
            <p:cNvSpPr/>
            <p:nvPr/>
          </p:nvSpPr>
          <p:spPr>
            <a:xfrm>
              <a:off x="0" y="0"/>
              <a:ext cx="3141959" cy="330869"/>
            </a:xfrm>
            <a:custGeom>
              <a:rect b="b" l="l" r="r" t="t"/>
              <a:pathLst>
                <a:path extrusionOk="0" h="330869" w="3141959">
                  <a:moveTo>
                    <a:pt x="26937" y="0"/>
                  </a:moveTo>
                  <a:lnTo>
                    <a:pt x="3115022" y="0"/>
                  </a:lnTo>
                  <a:cubicBezTo>
                    <a:pt x="3129899" y="0"/>
                    <a:pt x="3141959" y="12060"/>
                    <a:pt x="3141959" y="26937"/>
                  </a:cubicBezTo>
                  <a:lnTo>
                    <a:pt x="3141959" y="303932"/>
                  </a:lnTo>
                  <a:cubicBezTo>
                    <a:pt x="3141959" y="318809"/>
                    <a:pt x="3129899" y="330869"/>
                    <a:pt x="3115022" y="330869"/>
                  </a:cubicBezTo>
                  <a:lnTo>
                    <a:pt x="26937" y="330869"/>
                  </a:lnTo>
                  <a:cubicBezTo>
                    <a:pt x="12060" y="330869"/>
                    <a:pt x="0" y="318809"/>
                    <a:pt x="0" y="303932"/>
                  </a:cubicBezTo>
                  <a:lnTo>
                    <a:pt x="0" y="26937"/>
                  </a:lnTo>
                  <a:cubicBezTo>
                    <a:pt x="0" y="12060"/>
                    <a:pt x="12060" y="0"/>
                    <a:pt x="26937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8"/>
            <p:cNvSpPr txBox="1"/>
            <p:nvPr/>
          </p:nvSpPr>
          <p:spPr>
            <a:xfrm>
              <a:off x="0" y="-28575"/>
              <a:ext cx="3141959" cy="359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8"/>
          <p:cNvGrpSpPr/>
          <p:nvPr/>
        </p:nvGrpSpPr>
        <p:grpSpPr>
          <a:xfrm>
            <a:off x="5475444" y="5818972"/>
            <a:ext cx="11783856" cy="1348088"/>
            <a:chOff x="0" y="-28575"/>
            <a:chExt cx="3141959" cy="359444"/>
          </a:xfrm>
        </p:grpSpPr>
        <p:sp>
          <p:nvSpPr>
            <p:cNvPr id="383" name="Google Shape;383;p18"/>
            <p:cNvSpPr/>
            <p:nvPr/>
          </p:nvSpPr>
          <p:spPr>
            <a:xfrm>
              <a:off x="0" y="0"/>
              <a:ext cx="3141959" cy="330869"/>
            </a:xfrm>
            <a:custGeom>
              <a:rect b="b" l="l" r="r" t="t"/>
              <a:pathLst>
                <a:path extrusionOk="0" h="330869" w="3141959">
                  <a:moveTo>
                    <a:pt x="26937" y="0"/>
                  </a:moveTo>
                  <a:lnTo>
                    <a:pt x="3115022" y="0"/>
                  </a:lnTo>
                  <a:cubicBezTo>
                    <a:pt x="3129899" y="0"/>
                    <a:pt x="3141959" y="12060"/>
                    <a:pt x="3141959" y="26937"/>
                  </a:cubicBezTo>
                  <a:lnTo>
                    <a:pt x="3141959" y="303932"/>
                  </a:lnTo>
                  <a:cubicBezTo>
                    <a:pt x="3141959" y="318809"/>
                    <a:pt x="3129899" y="330869"/>
                    <a:pt x="3115022" y="330869"/>
                  </a:cubicBezTo>
                  <a:lnTo>
                    <a:pt x="26937" y="330869"/>
                  </a:lnTo>
                  <a:cubicBezTo>
                    <a:pt x="12060" y="330869"/>
                    <a:pt x="0" y="318809"/>
                    <a:pt x="0" y="303932"/>
                  </a:cubicBezTo>
                  <a:lnTo>
                    <a:pt x="0" y="26937"/>
                  </a:lnTo>
                  <a:cubicBezTo>
                    <a:pt x="0" y="12060"/>
                    <a:pt x="12060" y="0"/>
                    <a:pt x="26937" y="0"/>
                  </a:cubicBezTo>
                  <a:close/>
                </a:path>
              </a:pathLst>
            </a:custGeom>
            <a:solidFill>
              <a:srgbClr val="52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8"/>
            <p:cNvSpPr txBox="1"/>
            <p:nvPr/>
          </p:nvSpPr>
          <p:spPr>
            <a:xfrm>
              <a:off x="0" y="-28575"/>
              <a:ext cx="3141959" cy="359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18"/>
          <p:cNvGrpSpPr/>
          <p:nvPr/>
        </p:nvGrpSpPr>
        <p:grpSpPr>
          <a:xfrm>
            <a:off x="5475444" y="7172794"/>
            <a:ext cx="11783856" cy="1348088"/>
            <a:chOff x="0" y="-28575"/>
            <a:chExt cx="3141959" cy="359444"/>
          </a:xfrm>
        </p:grpSpPr>
        <p:sp>
          <p:nvSpPr>
            <p:cNvPr id="386" name="Google Shape;386;p18"/>
            <p:cNvSpPr/>
            <p:nvPr/>
          </p:nvSpPr>
          <p:spPr>
            <a:xfrm>
              <a:off x="0" y="0"/>
              <a:ext cx="3141959" cy="330869"/>
            </a:xfrm>
            <a:custGeom>
              <a:rect b="b" l="l" r="r" t="t"/>
              <a:pathLst>
                <a:path extrusionOk="0" h="330869" w="3141959">
                  <a:moveTo>
                    <a:pt x="26937" y="0"/>
                  </a:moveTo>
                  <a:lnTo>
                    <a:pt x="3115022" y="0"/>
                  </a:lnTo>
                  <a:cubicBezTo>
                    <a:pt x="3129899" y="0"/>
                    <a:pt x="3141959" y="12060"/>
                    <a:pt x="3141959" y="26937"/>
                  </a:cubicBezTo>
                  <a:lnTo>
                    <a:pt x="3141959" y="303932"/>
                  </a:lnTo>
                  <a:cubicBezTo>
                    <a:pt x="3141959" y="318809"/>
                    <a:pt x="3129899" y="330869"/>
                    <a:pt x="3115022" y="330869"/>
                  </a:cubicBezTo>
                  <a:lnTo>
                    <a:pt x="26937" y="330869"/>
                  </a:lnTo>
                  <a:cubicBezTo>
                    <a:pt x="12060" y="330869"/>
                    <a:pt x="0" y="318809"/>
                    <a:pt x="0" y="303932"/>
                  </a:cubicBezTo>
                  <a:lnTo>
                    <a:pt x="0" y="26937"/>
                  </a:lnTo>
                  <a:cubicBezTo>
                    <a:pt x="0" y="12060"/>
                    <a:pt x="12060" y="0"/>
                    <a:pt x="26937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8"/>
            <p:cNvSpPr txBox="1"/>
            <p:nvPr/>
          </p:nvSpPr>
          <p:spPr>
            <a:xfrm>
              <a:off x="0" y="-28575"/>
              <a:ext cx="3141959" cy="359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18"/>
          <p:cNvGrpSpPr/>
          <p:nvPr/>
        </p:nvGrpSpPr>
        <p:grpSpPr>
          <a:xfrm>
            <a:off x="1028700" y="2567302"/>
            <a:ext cx="6609240" cy="6609240"/>
            <a:chOff x="0" y="0"/>
            <a:chExt cx="812800" cy="812800"/>
          </a:xfrm>
        </p:grpSpPr>
        <p:sp>
          <p:nvSpPr>
            <p:cNvPr id="389" name="Google Shape;38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1" name="Google Shape;3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764" y="2144366"/>
            <a:ext cx="7455113" cy="7455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18"/>
          <p:cNvGrpSpPr/>
          <p:nvPr/>
        </p:nvGrpSpPr>
        <p:grpSpPr>
          <a:xfrm>
            <a:off x="2732690" y="4271293"/>
            <a:ext cx="3201259" cy="3201259"/>
            <a:chOff x="0" y="0"/>
            <a:chExt cx="812800" cy="812800"/>
          </a:xfrm>
        </p:grpSpPr>
        <p:sp>
          <p:nvSpPr>
            <p:cNvPr id="393" name="Google Shape;393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9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18"/>
          <p:cNvSpPr/>
          <p:nvPr/>
        </p:nvSpPr>
        <p:spPr>
          <a:xfrm>
            <a:off x="15775643" y="3458227"/>
            <a:ext cx="770389" cy="770389"/>
          </a:xfrm>
          <a:custGeom>
            <a:rect b="b" l="l" r="r" t="t"/>
            <a:pathLst>
              <a:path extrusionOk="0" h="770389" w="770389">
                <a:moveTo>
                  <a:pt x="0" y="0"/>
                </a:moveTo>
                <a:lnTo>
                  <a:pt x="770390" y="0"/>
                </a:lnTo>
                <a:lnTo>
                  <a:pt x="770390" y="770390"/>
                </a:lnTo>
                <a:lnTo>
                  <a:pt x="0" y="770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8"/>
          <p:cNvSpPr/>
          <p:nvPr/>
        </p:nvSpPr>
        <p:spPr>
          <a:xfrm>
            <a:off x="15743544" y="6161357"/>
            <a:ext cx="802489" cy="770389"/>
          </a:xfrm>
          <a:custGeom>
            <a:rect b="b" l="l" r="r" t="t"/>
            <a:pathLst>
              <a:path extrusionOk="0" h="770389" w="802489">
                <a:moveTo>
                  <a:pt x="0" y="0"/>
                </a:moveTo>
                <a:lnTo>
                  <a:pt x="802489" y="0"/>
                </a:lnTo>
                <a:lnTo>
                  <a:pt x="802489" y="770390"/>
                </a:lnTo>
                <a:lnTo>
                  <a:pt x="0" y="770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18"/>
          <p:cNvSpPr txBox="1"/>
          <p:nvPr/>
        </p:nvSpPr>
        <p:spPr>
          <a:xfrm>
            <a:off x="1028700" y="112395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5933949" y="4888184"/>
            <a:ext cx="1499944" cy="681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8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35%</a:t>
            </a:r>
            <a:endParaRPr/>
          </a:p>
        </p:txBody>
      </p:sp>
      <p:sp>
        <p:nvSpPr>
          <p:cNvPr id="399" name="Google Shape;399;p18"/>
          <p:cNvSpPr txBox="1"/>
          <p:nvPr/>
        </p:nvSpPr>
        <p:spPr>
          <a:xfrm>
            <a:off x="2339077" y="3782880"/>
            <a:ext cx="1540472" cy="681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8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21%</a:t>
            </a:r>
            <a:endParaRPr/>
          </a:p>
        </p:txBody>
      </p:sp>
      <p:sp>
        <p:nvSpPr>
          <p:cNvPr id="400" name="Google Shape;400;p18"/>
          <p:cNvSpPr txBox="1"/>
          <p:nvPr/>
        </p:nvSpPr>
        <p:spPr>
          <a:xfrm>
            <a:off x="2076562" y="6896600"/>
            <a:ext cx="1587112" cy="681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8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26%</a:t>
            </a:r>
            <a:endParaRPr/>
          </a:p>
        </p:txBody>
      </p:sp>
      <p:sp>
        <p:nvSpPr>
          <p:cNvPr id="401" name="Google Shape;401;p18"/>
          <p:cNvSpPr txBox="1"/>
          <p:nvPr/>
        </p:nvSpPr>
        <p:spPr>
          <a:xfrm>
            <a:off x="4774980" y="7604616"/>
            <a:ext cx="1610432" cy="681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8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11%</a:t>
            </a:r>
            <a:endParaRPr/>
          </a:p>
        </p:txBody>
      </p:sp>
      <p:sp>
        <p:nvSpPr>
          <p:cNvPr id="402" name="Google Shape;402;p18"/>
          <p:cNvSpPr txBox="1"/>
          <p:nvPr/>
        </p:nvSpPr>
        <p:spPr>
          <a:xfrm>
            <a:off x="8682296" y="3538440"/>
            <a:ext cx="3637311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INTERNAL SALES</a:t>
            </a:r>
            <a:endParaRPr/>
          </a:p>
        </p:txBody>
      </p:sp>
      <p:sp>
        <p:nvSpPr>
          <p:cNvPr id="403" name="Google Shape;403;p18"/>
          <p:cNvSpPr txBox="1"/>
          <p:nvPr/>
        </p:nvSpPr>
        <p:spPr>
          <a:xfrm>
            <a:off x="8682296" y="4916759"/>
            <a:ext cx="3741908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EXTERNAL SALES</a:t>
            </a:r>
            <a:endParaRPr/>
          </a:p>
        </p:txBody>
      </p:sp>
      <p:sp>
        <p:nvSpPr>
          <p:cNvPr id="404" name="Google Shape;404;p18"/>
          <p:cNvSpPr txBox="1"/>
          <p:nvPr/>
        </p:nvSpPr>
        <p:spPr>
          <a:xfrm>
            <a:off x="8682296" y="6264154"/>
            <a:ext cx="3198193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EXPORT SALES</a:t>
            </a:r>
            <a:endParaRPr/>
          </a:p>
        </p:txBody>
      </p:sp>
      <p:sp>
        <p:nvSpPr>
          <p:cNvPr id="405" name="Google Shape;405;p18"/>
          <p:cNvSpPr txBox="1"/>
          <p:nvPr/>
        </p:nvSpPr>
        <p:spPr>
          <a:xfrm>
            <a:off x="8682296" y="7622170"/>
            <a:ext cx="2884769" cy="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3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TOTAL SALES</a:t>
            </a:r>
            <a:endParaRPr/>
          </a:p>
        </p:txBody>
      </p:sp>
      <p:pic>
        <p:nvPicPr>
          <p:cNvPr id="406" name="Google Shape;40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94613" y="4888174"/>
            <a:ext cx="752050" cy="7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811557" y="7559925"/>
            <a:ext cx="666470" cy="7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"/>
          <p:cNvSpPr txBox="1"/>
          <p:nvPr/>
        </p:nvSpPr>
        <p:spPr>
          <a:xfrm>
            <a:off x="1028700" y="971190"/>
            <a:ext cx="16145732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244C7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TRADE INFOGRAPHICS</a:t>
            </a:r>
            <a:endParaRPr/>
          </a:p>
        </p:txBody>
      </p:sp>
      <p:grpSp>
        <p:nvGrpSpPr>
          <p:cNvPr id="413" name="Google Shape;413;p19"/>
          <p:cNvGrpSpPr/>
          <p:nvPr/>
        </p:nvGrpSpPr>
        <p:grpSpPr>
          <a:xfrm>
            <a:off x="2010081" y="2573655"/>
            <a:ext cx="5791460" cy="951870"/>
            <a:chOff x="0" y="-28575"/>
            <a:chExt cx="1525323" cy="250698"/>
          </a:xfrm>
        </p:grpSpPr>
        <p:sp>
          <p:nvSpPr>
            <p:cNvPr id="414" name="Google Shape;414;p19"/>
            <p:cNvSpPr/>
            <p:nvPr/>
          </p:nvSpPr>
          <p:spPr>
            <a:xfrm>
              <a:off x="0" y="0"/>
              <a:ext cx="1525323" cy="222123"/>
            </a:xfrm>
            <a:custGeom>
              <a:rect b="b" l="l" r="r" t="t"/>
              <a:pathLst>
                <a:path extrusionOk="0" h="222123" w="1525323">
                  <a:moveTo>
                    <a:pt x="54808" y="0"/>
                  </a:moveTo>
                  <a:lnTo>
                    <a:pt x="1470515" y="0"/>
                  </a:lnTo>
                  <a:cubicBezTo>
                    <a:pt x="1485051" y="0"/>
                    <a:pt x="1498991" y="5774"/>
                    <a:pt x="1509270" y="16053"/>
                  </a:cubicBezTo>
                  <a:cubicBezTo>
                    <a:pt x="1519549" y="26331"/>
                    <a:pt x="1525323" y="40272"/>
                    <a:pt x="1525323" y="54808"/>
                  </a:cubicBezTo>
                  <a:lnTo>
                    <a:pt x="1525323" y="167315"/>
                  </a:lnTo>
                  <a:cubicBezTo>
                    <a:pt x="1525323" y="181851"/>
                    <a:pt x="1519549" y="195792"/>
                    <a:pt x="1509270" y="206070"/>
                  </a:cubicBezTo>
                  <a:cubicBezTo>
                    <a:pt x="1498991" y="216349"/>
                    <a:pt x="1485051" y="222123"/>
                    <a:pt x="1470515" y="222123"/>
                  </a:cubicBezTo>
                  <a:lnTo>
                    <a:pt x="54808" y="222123"/>
                  </a:lnTo>
                  <a:cubicBezTo>
                    <a:pt x="40272" y="222123"/>
                    <a:pt x="26331" y="216349"/>
                    <a:pt x="16053" y="206070"/>
                  </a:cubicBezTo>
                  <a:cubicBezTo>
                    <a:pt x="5774" y="195792"/>
                    <a:pt x="0" y="181851"/>
                    <a:pt x="0" y="167315"/>
                  </a:cubicBezTo>
                  <a:lnTo>
                    <a:pt x="0" y="54808"/>
                  </a:lnTo>
                  <a:cubicBezTo>
                    <a:pt x="0" y="40272"/>
                    <a:pt x="5774" y="26331"/>
                    <a:pt x="16053" y="16053"/>
                  </a:cubicBezTo>
                  <a:cubicBezTo>
                    <a:pt x="26331" y="5774"/>
                    <a:pt x="40272" y="0"/>
                    <a:pt x="54808" y="0"/>
                  </a:cubicBezTo>
                  <a:close/>
                </a:path>
              </a:pathLst>
            </a:custGeom>
            <a:solidFill>
              <a:srgbClr val="FD6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 txBox="1"/>
            <p:nvPr/>
          </p:nvSpPr>
          <p:spPr>
            <a:xfrm>
              <a:off x="0" y="-28575"/>
              <a:ext cx="1525323" cy="250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9"/>
          <p:cNvGrpSpPr/>
          <p:nvPr/>
        </p:nvGrpSpPr>
        <p:grpSpPr>
          <a:xfrm>
            <a:off x="2010081" y="6465649"/>
            <a:ext cx="5791460" cy="951870"/>
            <a:chOff x="0" y="-28575"/>
            <a:chExt cx="1525323" cy="250698"/>
          </a:xfrm>
        </p:grpSpPr>
        <p:sp>
          <p:nvSpPr>
            <p:cNvPr id="417" name="Google Shape;417;p19"/>
            <p:cNvSpPr/>
            <p:nvPr/>
          </p:nvSpPr>
          <p:spPr>
            <a:xfrm>
              <a:off x="0" y="0"/>
              <a:ext cx="1525323" cy="222123"/>
            </a:xfrm>
            <a:custGeom>
              <a:rect b="b" l="l" r="r" t="t"/>
              <a:pathLst>
                <a:path extrusionOk="0" h="222123" w="1525323">
                  <a:moveTo>
                    <a:pt x="54808" y="0"/>
                  </a:moveTo>
                  <a:lnTo>
                    <a:pt x="1470515" y="0"/>
                  </a:lnTo>
                  <a:cubicBezTo>
                    <a:pt x="1485051" y="0"/>
                    <a:pt x="1498991" y="5774"/>
                    <a:pt x="1509270" y="16053"/>
                  </a:cubicBezTo>
                  <a:cubicBezTo>
                    <a:pt x="1519549" y="26331"/>
                    <a:pt x="1525323" y="40272"/>
                    <a:pt x="1525323" y="54808"/>
                  </a:cubicBezTo>
                  <a:lnTo>
                    <a:pt x="1525323" y="167315"/>
                  </a:lnTo>
                  <a:cubicBezTo>
                    <a:pt x="1525323" y="181851"/>
                    <a:pt x="1519549" y="195792"/>
                    <a:pt x="1509270" y="206070"/>
                  </a:cubicBezTo>
                  <a:cubicBezTo>
                    <a:pt x="1498991" y="216349"/>
                    <a:pt x="1485051" y="222123"/>
                    <a:pt x="1470515" y="222123"/>
                  </a:cubicBezTo>
                  <a:lnTo>
                    <a:pt x="54808" y="222123"/>
                  </a:lnTo>
                  <a:cubicBezTo>
                    <a:pt x="40272" y="222123"/>
                    <a:pt x="26331" y="216349"/>
                    <a:pt x="16053" y="206070"/>
                  </a:cubicBezTo>
                  <a:cubicBezTo>
                    <a:pt x="5774" y="195792"/>
                    <a:pt x="0" y="181851"/>
                    <a:pt x="0" y="167315"/>
                  </a:cubicBezTo>
                  <a:lnTo>
                    <a:pt x="0" y="54808"/>
                  </a:lnTo>
                  <a:cubicBezTo>
                    <a:pt x="0" y="40272"/>
                    <a:pt x="5774" y="26331"/>
                    <a:pt x="16053" y="16053"/>
                  </a:cubicBezTo>
                  <a:cubicBezTo>
                    <a:pt x="26331" y="5774"/>
                    <a:pt x="40272" y="0"/>
                    <a:pt x="54808" y="0"/>
                  </a:cubicBezTo>
                  <a:close/>
                </a:path>
              </a:pathLst>
            </a:custGeom>
            <a:solidFill>
              <a:srgbClr val="52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9"/>
            <p:cNvSpPr txBox="1"/>
            <p:nvPr/>
          </p:nvSpPr>
          <p:spPr>
            <a:xfrm>
              <a:off x="0" y="-28575"/>
              <a:ext cx="1525323" cy="250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9"/>
          <p:cNvGrpSpPr/>
          <p:nvPr/>
        </p:nvGrpSpPr>
        <p:grpSpPr>
          <a:xfrm>
            <a:off x="10125381" y="2573655"/>
            <a:ext cx="5791460" cy="951870"/>
            <a:chOff x="0" y="-28575"/>
            <a:chExt cx="1525323" cy="250698"/>
          </a:xfrm>
        </p:grpSpPr>
        <p:sp>
          <p:nvSpPr>
            <p:cNvPr id="420" name="Google Shape;420;p19"/>
            <p:cNvSpPr/>
            <p:nvPr/>
          </p:nvSpPr>
          <p:spPr>
            <a:xfrm>
              <a:off x="0" y="0"/>
              <a:ext cx="1525323" cy="222123"/>
            </a:xfrm>
            <a:custGeom>
              <a:rect b="b" l="l" r="r" t="t"/>
              <a:pathLst>
                <a:path extrusionOk="0" h="222123" w="1525323">
                  <a:moveTo>
                    <a:pt x="54808" y="0"/>
                  </a:moveTo>
                  <a:lnTo>
                    <a:pt x="1470515" y="0"/>
                  </a:lnTo>
                  <a:cubicBezTo>
                    <a:pt x="1485051" y="0"/>
                    <a:pt x="1498991" y="5774"/>
                    <a:pt x="1509270" y="16053"/>
                  </a:cubicBezTo>
                  <a:cubicBezTo>
                    <a:pt x="1519549" y="26331"/>
                    <a:pt x="1525323" y="40272"/>
                    <a:pt x="1525323" y="54808"/>
                  </a:cubicBezTo>
                  <a:lnTo>
                    <a:pt x="1525323" y="167315"/>
                  </a:lnTo>
                  <a:cubicBezTo>
                    <a:pt x="1525323" y="181851"/>
                    <a:pt x="1519549" y="195792"/>
                    <a:pt x="1509270" y="206070"/>
                  </a:cubicBezTo>
                  <a:cubicBezTo>
                    <a:pt x="1498991" y="216349"/>
                    <a:pt x="1485051" y="222123"/>
                    <a:pt x="1470515" y="222123"/>
                  </a:cubicBezTo>
                  <a:lnTo>
                    <a:pt x="54808" y="222123"/>
                  </a:lnTo>
                  <a:cubicBezTo>
                    <a:pt x="40272" y="222123"/>
                    <a:pt x="26331" y="216349"/>
                    <a:pt x="16053" y="206070"/>
                  </a:cubicBezTo>
                  <a:cubicBezTo>
                    <a:pt x="5774" y="195792"/>
                    <a:pt x="0" y="181851"/>
                    <a:pt x="0" y="167315"/>
                  </a:cubicBezTo>
                  <a:lnTo>
                    <a:pt x="0" y="54808"/>
                  </a:lnTo>
                  <a:cubicBezTo>
                    <a:pt x="0" y="40272"/>
                    <a:pt x="5774" y="26331"/>
                    <a:pt x="16053" y="16053"/>
                  </a:cubicBezTo>
                  <a:cubicBezTo>
                    <a:pt x="26331" y="5774"/>
                    <a:pt x="40272" y="0"/>
                    <a:pt x="54808" y="0"/>
                  </a:cubicBezTo>
                  <a:close/>
                </a:path>
              </a:pathLst>
            </a:custGeom>
            <a:solidFill>
              <a:srgbClr val="7FC9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9"/>
            <p:cNvSpPr txBox="1"/>
            <p:nvPr/>
          </p:nvSpPr>
          <p:spPr>
            <a:xfrm>
              <a:off x="0" y="-28575"/>
              <a:ext cx="1525323" cy="250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9"/>
          <p:cNvGrpSpPr/>
          <p:nvPr/>
        </p:nvGrpSpPr>
        <p:grpSpPr>
          <a:xfrm>
            <a:off x="10125381" y="6465649"/>
            <a:ext cx="5791460" cy="951870"/>
            <a:chOff x="0" y="-28575"/>
            <a:chExt cx="1525323" cy="250698"/>
          </a:xfrm>
        </p:grpSpPr>
        <p:sp>
          <p:nvSpPr>
            <p:cNvPr id="423" name="Google Shape;423;p19"/>
            <p:cNvSpPr/>
            <p:nvPr/>
          </p:nvSpPr>
          <p:spPr>
            <a:xfrm>
              <a:off x="0" y="0"/>
              <a:ext cx="1525323" cy="222123"/>
            </a:xfrm>
            <a:custGeom>
              <a:rect b="b" l="l" r="r" t="t"/>
              <a:pathLst>
                <a:path extrusionOk="0" h="222123" w="1525323">
                  <a:moveTo>
                    <a:pt x="54808" y="0"/>
                  </a:moveTo>
                  <a:lnTo>
                    <a:pt x="1470515" y="0"/>
                  </a:lnTo>
                  <a:cubicBezTo>
                    <a:pt x="1485051" y="0"/>
                    <a:pt x="1498991" y="5774"/>
                    <a:pt x="1509270" y="16053"/>
                  </a:cubicBezTo>
                  <a:cubicBezTo>
                    <a:pt x="1519549" y="26331"/>
                    <a:pt x="1525323" y="40272"/>
                    <a:pt x="1525323" y="54808"/>
                  </a:cubicBezTo>
                  <a:lnTo>
                    <a:pt x="1525323" y="167315"/>
                  </a:lnTo>
                  <a:cubicBezTo>
                    <a:pt x="1525323" y="181851"/>
                    <a:pt x="1519549" y="195792"/>
                    <a:pt x="1509270" y="206070"/>
                  </a:cubicBezTo>
                  <a:cubicBezTo>
                    <a:pt x="1498991" y="216349"/>
                    <a:pt x="1485051" y="222123"/>
                    <a:pt x="1470515" y="222123"/>
                  </a:cubicBezTo>
                  <a:lnTo>
                    <a:pt x="54808" y="222123"/>
                  </a:lnTo>
                  <a:cubicBezTo>
                    <a:pt x="40272" y="222123"/>
                    <a:pt x="26331" y="216349"/>
                    <a:pt x="16053" y="206070"/>
                  </a:cubicBezTo>
                  <a:cubicBezTo>
                    <a:pt x="5774" y="195792"/>
                    <a:pt x="0" y="181851"/>
                    <a:pt x="0" y="167315"/>
                  </a:cubicBezTo>
                  <a:lnTo>
                    <a:pt x="0" y="54808"/>
                  </a:lnTo>
                  <a:cubicBezTo>
                    <a:pt x="0" y="40272"/>
                    <a:pt x="5774" y="26331"/>
                    <a:pt x="16053" y="16053"/>
                  </a:cubicBezTo>
                  <a:cubicBezTo>
                    <a:pt x="26331" y="5774"/>
                    <a:pt x="40272" y="0"/>
                    <a:pt x="54808" y="0"/>
                  </a:cubicBezTo>
                  <a:close/>
                </a:path>
              </a:pathLst>
            </a:custGeom>
            <a:solidFill>
              <a:srgbClr val="FFC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9"/>
            <p:cNvSpPr txBox="1"/>
            <p:nvPr/>
          </p:nvSpPr>
          <p:spPr>
            <a:xfrm>
              <a:off x="0" y="-28575"/>
              <a:ext cx="1525323" cy="250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9"/>
          <p:cNvGrpSpPr/>
          <p:nvPr/>
        </p:nvGrpSpPr>
        <p:grpSpPr>
          <a:xfrm>
            <a:off x="1134905" y="4531800"/>
            <a:ext cx="1750350" cy="383349"/>
            <a:chOff x="0" y="-21086"/>
            <a:chExt cx="460998" cy="100964"/>
          </a:xfrm>
        </p:grpSpPr>
        <p:sp>
          <p:nvSpPr>
            <p:cNvPr id="426" name="Google Shape;426;p19"/>
            <p:cNvSpPr/>
            <p:nvPr/>
          </p:nvSpPr>
          <p:spPr>
            <a:xfrm>
              <a:off x="0" y="0"/>
              <a:ext cx="460998" cy="79878"/>
            </a:xfrm>
            <a:custGeom>
              <a:rect b="b" l="l" r="r" t="t"/>
              <a:pathLst>
                <a:path extrusionOk="0" h="79878" w="460998">
                  <a:moveTo>
                    <a:pt x="230499" y="0"/>
                  </a:moveTo>
                  <a:cubicBezTo>
                    <a:pt x="103198" y="0"/>
                    <a:pt x="0" y="17881"/>
                    <a:pt x="0" y="39939"/>
                  </a:cubicBezTo>
                  <a:cubicBezTo>
                    <a:pt x="0" y="61997"/>
                    <a:pt x="103198" y="79878"/>
                    <a:pt x="230499" y="79878"/>
                  </a:cubicBezTo>
                  <a:cubicBezTo>
                    <a:pt x="357800" y="79878"/>
                    <a:pt x="460998" y="61997"/>
                    <a:pt x="460998" y="39939"/>
                  </a:cubicBezTo>
                  <a:cubicBezTo>
                    <a:pt x="460998" y="17881"/>
                    <a:pt x="357800" y="0"/>
                    <a:pt x="23049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9"/>
            <p:cNvSpPr txBox="1"/>
            <p:nvPr/>
          </p:nvSpPr>
          <p:spPr>
            <a:xfrm>
              <a:off x="43219" y="-21086"/>
              <a:ext cx="374561" cy="93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9"/>
          <p:cNvGrpSpPr/>
          <p:nvPr/>
        </p:nvGrpSpPr>
        <p:grpSpPr>
          <a:xfrm>
            <a:off x="9250205" y="4531800"/>
            <a:ext cx="1750350" cy="383349"/>
            <a:chOff x="0" y="-21086"/>
            <a:chExt cx="460998" cy="100964"/>
          </a:xfrm>
        </p:grpSpPr>
        <p:sp>
          <p:nvSpPr>
            <p:cNvPr id="429" name="Google Shape;429;p19"/>
            <p:cNvSpPr/>
            <p:nvPr/>
          </p:nvSpPr>
          <p:spPr>
            <a:xfrm>
              <a:off x="0" y="0"/>
              <a:ext cx="460998" cy="79878"/>
            </a:xfrm>
            <a:custGeom>
              <a:rect b="b" l="l" r="r" t="t"/>
              <a:pathLst>
                <a:path extrusionOk="0" h="79878" w="460998">
                  <a:moveTo>
                    <a:pt x="230499" y="0"/>
                  </a:moveTo>
                  <a:cubicBezTo>
                    <a:pt x="103198" y="0"/>
                    <a:pt x="0" y="17881"/>
                    <a:pt x="0" y="39939"/>
                  </a:cubicBezTo>
                  <a:cubicBezTo>
                    <a:pt x="0" y="61997"/>
                    <a:pt x="103198" y="79878"/>
                    <a:pt x="230499" y="79878"/>
                  </a:cubicBezTo>
                  <a:cubicBezTo>
                    <a:pt x="357800" y="79878"/>
                    <a:pt x="460998" y="61997"/>
                    <a:pt x="460998" y="39939"/>
                  </a:cubicBezTo>
                  <a:cubicBezTo>
                    <a:pt x="460998" y="17881"/>
                    <a:pt x="357800" y="0"/>
                    <a:pt x="23049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 txBox="1"/>
            <p:nvPr/>
          </p:nvSpPr>
          <p:spPr>
            <a:xfrm>
              <a:off x="43219" y="-21086"/>
              <a:ext cx="374561" cy="93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19"/>
          <p:cNvSpPr/>
          <p:nvPr/>
        </p:nvSpPr>
        <p:spPr>
          <a:xfrm>
            <a:off x="1028700" y="2287545"/>
            <a:ext cx="1962761" cy="2475960"/>
          </a:xfrm>
          <a:custGeom>
            <a:rect b="b" l="l" r="r" t="t"/>
            <a:pathLst>
              <a:path extrusionOk="0" h="2475960" w="1962761">
                <a:moveTo>
                  <a:pt x="0" y="0"/>
                </a:moveTo>
                <a:lnTo>
                  <a:pt x="1962761" y="0"/>
                </a:lnTo>
                <a:lnTo>
                  <a:pt x="1962761" y="2475960"/>
                </a:lnTo>
                <a:lnTo>
                  <a:pt x="0" y="2475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2" name="Google Shape;432;p19"/>
          <p:cNvGrpSpPr/>
          <p:nvPr/>
        </p:nvGrpSpPr>
        <p:grpSpPr>
          <a:xfrm>
            <a:off x="1134905" y="8271694"/>
            <a:ext cx="1750350" cy="383349"/>
            <a:chOff x="0" y="-21086"/>
            <a:chExt cx="460998" cy="100964"/>
          </a:xfrm>
        </p:grpSpPr>
        <p:sp>
          <p:nvSpPr>
            <p:cNvPr id="433" name="Google Shape;433;p19"/>
            <p:cNvSpPr/>
            <p:nvPr/>
          </p:nvSpPr>
          <p:spPr>
            <a:xfrm>
              <a:off x="0" y="0"/>
              <a:ext cx="460998" cy="79878"/>
            </a:xfrm>
            <a:custGeom>
              <a:rect b="b" l="l" r="r" t="t"/>
              <a:pathLst>
                <a:path extrusionOk="0" h="79878" w="460998">
                  <a:moveTo>
                    <a:pt x="230499" y="0"/>
                  </a:moveTo>
                  <a:cubicBezTo>
                    <a:pt x="103198" y="0"/>
                    <a:pt x="0" y="17881"/>
                    <a:pt x="0" y="39939"/>
                  </a:cubicBezTo>
                  <a:cubicBezTo>
                    <a:pt x="0" y="61997"/>
                    <a:pt x="103198" y="79878"/>
                    <a:pt x="230499" y="79878"/>
                  </a:cubicBezTo>
                  <a:cubicBezTo>
                    <a:pt x="357800" y="79878"/>
                    <a:pt x="460998" y="61997"/>
                    <a:pt x="460998" y="39939"/>
                  </a:cubicBezTo>
                  <a:cubicBezTo>
                    <a:pt x="460998" y="17881"/>
                    <a:pt x="357800" y="0"/>
                    <a:pt x="23049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9"/>
            <p:cNvSpPr txBox="1"/>
            <p:nvPr/>
          </p:nvSpPr>
          <p:spPr>
            <a:xfrm>
              <a:off x="43219" y="-21086"/>
              <a:ext cx="374561" cy="93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19"/>
          <p:cNvGrpSpPr/>
          <p:nvPr/>
        </p:nvGrpSpPr>
        <p:grpSpPr>
          <a:xfrm>
            <a:off x="9250205" y="8271694"/>
            <a:ext cx="1750350" cy="383349"/>
            <a:chOff x="0" y="-21086"/>
            <a:chExt cx="460998" cy="100964"/>
          </a:xfrm>
        </p:grpSpPr>
        <p:sp>
          <p:nvSpPr>
            <p:cNvPr id="436" name="Google Shape;436;p19"/>
            <p:cNvSpPr/>
            <p:nvPr/>
          </p:nvSpPr>
          <p:spPr>
            <a:xfrm>
              <a:off x="0" y="0"/>
              <a:ext cx="460998" cy="79878"/>
            </a:xfrm>
            <a:custGeom>
              <a:rect b="b" l="l" r="r" t="t"/>
              <a:pathLst>
                <a:path extrusionOk="0" h="79878" w="460998">
                  <a:moveTo>
                    <a:pt x="230499" y="0"/>
                  </a:moveTo>
                  <a:cubicBezTo>
                    <a:pt x="103198" y="0"/>
                    <a:pt x="0" y="17881"/>
                    <a:pt x="0" y="39939"/>
                  </a:cubicBezTo>
                  <a:cubicBezTo>
                    <a:pt x="0" y="61997"/>
                    <a:pt x="103198" y="79878"/>
                    <a:pt x="230499" y="79878"/>
                  </a:cubicBezTo>
                  <a:cubicBezTo>
                    <a:pt x="357800" y="79878"/>
                    <a:pt x="460998" y="61997"/>
                    <a:pt x="460998" y="39939"/>
                  </a:cubicBezTo>
                  <a:cubicBezTo>
                    <a:pt x="460998" y="17881"/>
                    <a:pt x="357800" y="0"/>
                    <a:pt x="23049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9"/>
            <p:cNvSpPr txBox="1"/>
            <p:nvPr/>
          </p:nvSpPr>
          <p:spPr>
            <a:xfrm>
              <a:off x="43219" y="-21086"/>
              <a:ext cx="374561" cy="93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19"/>
          <p:cNvSpPr/>
          <p:nvPr/>
        </p:nvSpPr>
        <p:spPr>
          <a:xfrm>
            <a:off x="1028700" y="6027439"/>
            <a:ext cx="1962761" cy="2475960"/>
          </a:xfrm>
          <a:custGeom>
            <a:rect b="b" l="l" r="r" t="t"/>
            <a:pathLst>
              <a:path extrusionOk="0" h="2475960" w="1962761">
                <a:moveTo>
                  <a:pt x="0" y="0"/>
                </a:moveTo>
                <a:lnTo>
                  <a:pt x="1962761" y="0"/>
                </a:lnTo>
                <a:lnTo>
                  <a:pt x="1962761" y="2475960"/>
                </a:lnTo>
                <a:lnTo>
                  <a:pt x="0" y="2475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19"/>
          <p:cNvSpPr/>
          <p:nvPr/>
        </p:nvSpPr>
        <p:spPr>
          <a:xfrm>
            <a:off x="9144000" y="2287545"/>
            <a:ext cx="1962761" cy="2475960"/>
          </a:xfrm>
          <a:custGeom>
            <a:rect b="b" l="l" r="r" t="t"/>
            <a:pathLst>
              <a:path extrusionOk="0" h="2475960" w="1962761">
                <a:moveTo>
                  <a:pt x="0" y="0"/>
                </a:moveTo>
                <a:lnTo>
                  <a:pt x="1962761" y="0"/>
                </a:lnTo>
                <a:lnTo>
                  <a:pt x="1962761" y="2475960"/>
                </a:lnTo>
                <a:lnTo>
                  <a:pt x="0" y="2475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19"/>
          <p:cNvSpPr/>
          <p:nvPr/>
        </p:nvSpPr>
        <p:spPr>
          <a:xfrm>
            <a:off x="9144000" y="6027439"/>
            <a:ext cx="1962761" cy="2475960"/>
          </a:xfrm>
          <a:custGeom>
            <a:rect b="b" l="l" r="r" t="t"/>
            <a:pathLst>
              <a:path extrusionOk="0" h="2475960" w="1962761">
                <a:moveTo>
                  <a:pt x="0" y="0"/>
                </a:moveTo>
                <a:lnTo>
                  <a:pt x="1962761" y="0"/>
                </a:lnTo>
                <a:lnTo>
                  <a:pt x="1962761" y="2475960"/>
                </a:lnTo>
                <a:lnTo>
                  <a:pt x="0" y="2475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19"/>
          <p:cNvSpPr txBox="1"/>
          <p:nvPr/>
        </p:nvSpPr>
        <p:spPr>
          <a:xfrm>
            <a:off x="3319454" y="2803866"/>
            <a:ext cx="2021163" cy="53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7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AMERICA</a:t>
            </a:r>
            <a:endParaRPr/>
          </a:p>
        </p:txBody>
      </p:sp>
      <p:sp>
        <p:nvSpPr>
          <p:cNvPr id="442" name="Google Shape;442;p19"/>
          <p:cNvSpPr txBox="1"/>
          <p:nvPr/>
        </p:nvSpPr>
        <p:spPr>
          <a:xfrm>
            <a:off x="11430611" y="2803866"/>
            <a:ext cx="1803320" cy="53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7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EUROPE</a:t>
            </a:r>
            <a:endParaRPr/>
          </a:p>
        </p:txBody>
      </p:sp>
      <p:sp>
        <p:nvSpPr>
          <p:cNvPr id="443" name="Google Shape;443;p19"/>
          <p:cNvSpPr txBox="1"/>
          <p:nvPr/>
        </p:nvSpPr>
        <p:spPr>
          <a:xfrm>
            <a:off x="3319454" y="6695859"/>
            <a:ext cx="1043269" cy="53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7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ASIA</a:t>
            </a:r>
            <a:endParaRPr/>
          </a:p>
        </p:txBody>
      </p:sp>
      <p:sp>
        <p:nvSpPr>
          <p:cNvPr id="444" name="Google Shape;444;p19"/>
          <p:cNvSpPr txBox="1"/>
          <p:nvPr/>
        </p:nvSpPr>
        <p:spPr>
          <a:xfrm>
            <a:off x="11430611" y="6695859"/>
            <a:ext cx="1630442" cy="53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79" u="none" cap="none" strike="noStrik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AFRICA</a:t>
            </a:r>
            <a:endParaRPr/>
          </a:p>
        </p:txBody>
      </p:sp>
      <p:sp>
        <p:nvSpPr>
          <p:cNvPr id="445" name="Google Shape;445;p19"/>
          <p:cNvSpPr txBox="1"/>
          <p:nvPr/>
        </p:nvSpPr>
        <p:spPr>
          <a:xfrm>
            <a:off x="3319454" y="3623184"/>
            <a:ext cx="35565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4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America offers a tapestry of experiences that cater to every kind of traveler. Its national parks, like Yellowstone and Yosemite. </a:t>
            </a:r>
            <a:endParaRPr/>
          </a:p>
        </p:txBody>
      </p:sp>
      <p:sp>
        <p:nvSpPr>
          <p:cNvPr id="446" name="Google Shape;446;p19"/>
          <p:cNvSpPr txBox="1"/>
          <p:nvPr/>
        </p:nvSpPr>
        <p:spPr>
          <a:xfrm>
            <a:off x="3319454" y="7512769"/>
            <a:ext cx="40017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4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From the bustling metropolises of Tokyo and Shanghai to the ancient temples of Angkor Wat and the serene beauty of the Himalayas, Asia offers. </a:t>
            </a:r>
            <a:endParaRPr/>
          </a:p>
        </p:txBody>
      </p:sp>
      <p:sp>
        <p:nvSpPr>
          <p:cNvPr id="447" name="Google Shape;447;p19"/>
          <p:cNvSpPr txBox="1"/>
          <p:nvPr/>
        </p:nvSpPr>
        <p:spPr>
          <a:xfrm>
            <a:off x="11432183" y="7512769"/>
            <a:ext cx="36036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4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From the vast deserts of the Sahara to the lush rainforests of the Congo Basin, Africa's landscapes are as varied as they are breathtaking.  </a:t>
            </a:r>
            <a:endParaRPr/>
          </a:p>
        </p:txBody>
      </p:sp>
      <p:sp>
        <p:nvSpPr>
          <p:cNvPr id="448" name="Google Shape;448;p19"/>
          <p:cNvSpPr txBox="1"/>
          <p:nvPr/>
        </p:nvSpPr>
        <p:spPr>
          <a:xfrm>
            <a:off x="11432183" y="3623184"/>
            <a:ext cx="39762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4" u="none" cap="none" strike="noStrike">
                <a:solidFill>
                  <a:srgbClr val="244C71"/>
                </a:solidFill>
                <a:latin typeface="Arimo"/>
                <a:ea typeface="Arimo"/>
                <a:cs typeface="Arimo"/>
                <a:sym typeface="Arimo"/>
              </a:rPr>
              <a:t>The majestic Alps provide a playground for winter sports enthusiasts, while the Mediterranean coastline beckons with its sun-soaked beaches.</a:t>
            </a:r>
            <a:endParaRPr/>
          </a:p>
        </p:txBody>
      </p:sp>
      <p:sp>
        <p:nvSpPr>
          <p:cNvPr id="449" name="Google Shape;449;p19"/>
          <p:cNvSpPr txBox="1"/>
          <p:nvPr/>
        </p:nvSpPr>
        <p:spPr>
          <a:xfrm>
            <a:off x="1677583" y="3056213"/>
            <a:ext cx="664996" cy="34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40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11%</a:t>
            </a:r>
            <a:endParaRPr/>
          </a:p>
        </p:txBody>
      </p:sp>
      <p:sp>
        <p:nvSpPr>
          <p:cNvPr id="450" name="Google Shape;450;p19"/>
          <p:cNvSpPr txBox="1"/>
          <p:nvPr/>
        </p:nvSpPr>
        <p:spPr>
          <a:xfrm>
            <a:off x="9792883" y="3056213"/>
            <a:ext cx="664996" cy="34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40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76%</a:t>
            </a:r>
            <a:endParaRPr/>
          </a:p>
        </p:txBody>
      </p:sp>
      <p:sp>
        <p:nvSpPr>
          <p:cNvPr id="451" name="Google Shape;451;p19"/>
          <p:cNvSpPr txBox="1"/>
          <p:nvPr/>
        </p:nvSpPr>
        <p:spPr>
          <a:xfrm>
            <a:off x="9792883" y="6799214"/>
            <a:ext cx="664996" cy="34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40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88%</a:t>
            </a:r>
            <a:endParaRPr/>
          </a:p>
        </p:txBody>
      </p:sp>
      <p:sp>
        <p:nvSpPr>
          <p:cNvPr id="452" name="Google Shape;452;p19"/>
          <p:cNvSpPr txBox="1"/>
          <p:nvPr/>
        </p:nvSpPr>
        <p:spPr>
          <a:xfrm>
            <a:off x="1677583" y="6799214"/>
            <a:ext cx="664996" cy="345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40" u="none" cap="none" strike="noStrike">
                <a:solidFill>
                  <a:srgbClr val="244C71"/>
                </a:solidFill>
                <a:latin typeface="Archivo Black"/>
                <a:ea typeface="Archivo Black"/>
                <a:cs typeface="Archivo Black"/>
                <a:sym typeface="Archivo Black"/>
              </a:rPr>
              <a:t>35%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rnational Trade Infographics">
  <a:themeElements>
    <a:clrScheme name="Office">
      <a:dk1>
        <a:srgbClr val="000000"/>
      </a:dk1>
      <a:lt1>
        <a:srgbClr val="FFFFFF"/>
      </a:lt1>
      <a:dk2>
        <a:srgbClr val="888888"/>
      </a:dk2>
      <a:lt2>
        <a:srgbClr val="DBDBDB"/>
      </a:lt2>
      <a:accent1>
        <a:srgbClr val="FD6653"/>
      </a:accent1>
      <a:accent2>
        <a:srgbClr val="FFC973"/>
      </a:accent2>
      <a:accent3>
        <a:srgbClr val="529FAD"/>
      </a:accent3>
      <a:accent4>
        <a:srgbClr val="6ABFD0"/>
      </a:accent4>
      <a:accent5>
        <a:srgbClr val="7FC9D8"/>
      </a:accent5>
      <a:accent6>
        <a:srgbClr val="244C70"/>
      </a:accent6>
      <a:hlink>
        <a:srgbClr val="244C7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