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nton"/>
      <p:regular r:id="rId26"/>
    </p:embeddedFont>
    <p:embeddedFont>
      <p:font typeface="Montserrat"/>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nton-regular.fntdata"/><Relationship Id="rId25" Type="http://schemas.openxmlformats.org/officeDocument/2006/relationships/slide" Target="slides/slide20.xml"/><Relationship Id="rId28" Type="http://schemas.openxmlformats.org/officeDocument/2006/relationships/font" Target="fonts/Montserrat-bold.fntdata"/><Relationship Id="rId27" Type="http://schemas.openxmlformats.org/officeDocument/2006/relationships/font" Target="fonts/Montserra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Montserrat-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idx="1" type="subTitle"/>
          </p:nvPr>
        </p:nvSpPr>
        <p:spPr>
          <a:xfrm>
            <a:off x="1525588" y="391505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grpSp>
        <p:nvGrpSpPr>
          <p:cNvPr id="11" name="Google Shape;11;p3"/>
          <p:cNvGrpSpPr/>
          <p:nvPr/>
        </p:nvGrpSpPr>
        <p:grpSpPr>
          <a:xfrm rot="2700000">
            <a:off x="9592809" y="-1577859"/>
            <a:ext cx="2847034" cy="3027860"/>
            <a:chOff x="0" y="-47625"/>
            <a:chExt cx="749835" cy="797460"/>
          </a:xfrm>
        </p:grpSpPr>
        <p:sp>
          <p:nvSpPr>
            <p:cNvPr id="12" name="Google Shape;12;p3"/>
            <p:cNvSpPr/>
            <p:nvPr/>
          </p:nvSpPr>
          <p:spPr>
            <a:xfrm>
              <a:off x="0" y="0"/>
              <a:ext cx="749835" cy="749835"/>
            </a:xfrm>
            <a:custGeom>
              <a:rect b="b" l="l" r="r" t="t"/>
              <a:pathLst>
                <a:path extrusionOk="0" h="749835" w="749835">
                  <a:moveTo>
                    <a:pt x="0" y="0"/>
                  </a:moveTo>
                  <a:lnTo>
                    <a:pt x="749835" y="0"/>
                  </a:lnTo>
                  <a:lnTo>
                    <a:pt x="749835" y="749835"/>
                  </a:lnTo>
                  <a:lnTo>
                    <a:pt x="0" y="749835"/>
                  </a:lnTo>
                  <a:close/>
                </a:path>
              </a:pathLst>
            </a:custGeom>
            <a:solidFill>
              <a:srgbClr val="5271FF"/>
            </a:solidFill>
            <a:ln>
              <a:noFill/>
            </a:ln>
          </p:spPr>
        </p:sp>
        <p:sp>
          <p:nvSpPr>
            <p:cNvPr id="13" name="Google Shape;13;p3"/>
            <p:cNvSpPr txBox="1"/>
            <p:nvPr/>
          </p:nvSpPr>
          <p:spPr>
            <a:xfrm>
              <a:off x="0" y="-47625"/>
              <a:ext cx="749700" cy="79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 name="Google Shape;14;p3"/>
          <p:cNvGrpSpPr/>
          <p:nvPr/>
        </p:nvGrpSpPr>
        <p:grpSpPr>
          <a:xfrm rot="2700000">
            <a:off x="14142291" y="8771972"/>
            <a:ext cx="2847034" cy="3027860"/>
            <a:chOff x="0" y="-47625"/>
            <a:chExt cx="749835" cy="797460"/>
          </a:xfrm>
        </p:grpSpPr>
        <p:sp>
          <p:nvSpPr>
            <p:cNvPr id="15" name="Google Shape;15;p3"/>
            <p:cNvSpPr/>
            <p:nvPr/>
          </p:nvSpPr>
          <p:spPr>
            <a:xfrm>
              <a:off x="0" y="0"/>
              <a:ext cx="749835" cy="749835"/>
            </a:xfrm>
            <a:custGeom>
              <a:rect b="b" l="l" r="r" t="t"/>
              <a:pathLst>
                <a:path extrusionOk="0" h="749835" w="749835">
                  <a:moveTo>
                    <a:pt x="0" y="0"/>
                  </a:moveTo>
                  <a:lnTo>
                    <a:pt x="749835" y="0"/>
                  </a:lnTo>
                  <a:lnTo>
                    <a:pt x="749835" y="749835"/>
                  </a:lnTo>
                  <a:lnTo>
                    <a:pt x="0" y="749835"/>
                  </a:lnTo>
                  <a:close/>
                </a:path>
              </a:pathLst>
            </a:custGeom>
            <a:solidFill>
              <a:srgbClr val="5271FF"/>
            </a:solidFill>
            <a:ln>
              <a:noFill/>
            </a:ln>
          </p:spPr>
        </p:sp>
        <p:sp>
          <p:nvSpPr>
            <p:cNvPr id="16" name="Google Shape;16;p3"/>
            <p:cNvSpPr txBox="1"/>
            <p:nvPr/>
          </p:nvSpPr>
          <p:spPr>
            <a:xfrm>
              <a:off x="0" y="-47625"/>
              <a:ext cx="749700" cy="79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 name="Google Shape;17;p3"/>
          <p:cNvGrpSpPr/>
          <p:nvPr/>
        </p:nvGrpSpPr>
        <p:grpSpPr>
          <a:xfrm rot="2700000">
            <a:off x="12571564" y="9267339"/>
            <a:ext cx="2741727" cy="2922839"/>
            <a:chOff x="0" y="-47625"/>
            <a:chExt cx="722100" cy="769800"/>
          </a:xfrm>
        </p:grpSpPr>
        <p:sp>
          <p:nvSpPr>
            <p:cNvPr id="18" name="Google Shape;18;p3"/>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19" name="Google Shape;19;p3"/>
            <p:cNvSpPr txBox="1"/>
            <p:nvPr/>
          </p:nvSpPr>
          <p:spPr>
            <a:xfrm>
              <a:off x="0" y="-47625"/>
              <a:ext cx="722100" cy="769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 name="Google Shape;20;p3"/>
          <p:cNvGrpSpPr/>
          <p:nvPr/>
        </p:nvGrpSpPr>
        <p:grpSpPr>
          <a:xfrm rot="2700000">
            <a:off x="18248918" y="-424955"/>
            <a:ext cx="5498479" cy="5679374"/>
            <a:chOff x="0" y="-47625"/>
            <a:chExt cx="1448157" cy="1495800"/>
          </a:xfrm>
        </p:grpSpPr>
        <p:sp>
          <p:nvSpPr>
            <p:cNvPr id="21" name="Google Shape;21;p3"/>
            <p:cNvSpPr/>
            <p:nvPr/>
          </p:nvSpPr>
          <p:spPr>
            <a:xfrm>
              <a:off x="0" y="0"/>
              <a:ext cx="1448157" cy="1448157"/>
            </a:xfrm>
            <a:custGeom>
              <a:rect b="b" l="l" r="r" t="t"/>
              <a:pathLst>
                <a:path extrusionOk="0" h="1448157" w="1448157">
                  <a:moveTo>
                    <a:pt x="0" y="0"/>
                  </a:moveTo>
                  <a:lnTo>
                    <a:pt x="1448157" y="0"/>
                  </a:lnTo>
                  <a:lnTo>
                    <a:pt x="1448157" y="1448157"/>
                  </a:lnTo>
                  <a:lnTo>
                    <a:pt x="0" y="1448157"/>
                  </a:lnTo>
                  <a:close/>
                </a:path>
              </a:pathLst>
            </a:custGeom>
            <a:solidFill>
              <a:srgbClr val="5271FF"/>
            </a:solidFill>
            <a:ln>
              <a:noFill/>
            </a:ln>
          </p:spPr>
        </p:sp>
        <p:sp>
          <p:nvSpPr>
            <p:cNvPr id="22" name="Google Shape;22;p3"/>
            <p:cNvSpPr txBox="1"/>
            <p:nvPr/>
          </p:nvSpPr>
          <p:spPr>
            <a:xfrm>
              <a:off x="0" y="-47625"/>
              <a:ext cx="1448100" cy="1495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 name="Google Shape;23;p3"/>
          <p:cNvGrpSpPr/>
          <p:nvPr/>
        </p:nvGrpSpPr>
        <p:grpSpPr>
          <a:xfrm>
            <a:off x="787475" y="532476"/>
            <a:ext cx="1570808" cy="812152"/>
            <a:chOff x="0" y="-241102"/>
            <a:chExt cx="2094411" cy="1082869"/>
          </a:xfrm>
        </p:grpSpPr>
        <p:grpSp>
          <p:nvGrpSpPr>
            <p:cNvPr id="24" name="Google Shape;24;p3"/>
            <p:cNvGrpSpPr/>
            <p:nvPr/>
          </p:nvGrpSpPr>
          <p:grpSpPr>
            <a:xfrm>
              <a:off x="0" y="-241102"/>
              <a:ext cx="841388" cy="1082869"/>
              <a:chOff x="0" y="-47625"/>
              <a:chExt cx="166200" cy="213900"/>
            </a:xfrm>
          </p:grpSpPr>
          <p:sp>
            <p:nvSpPr>
              <p:cNvPr id="25" name="Google Shape;25;p3"/>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26" name="Google Shape;26;p3"/>
              <p:cNvSpPr txBox="1"/>
              <p:nvPr/>
            </p:nvSpPr>
            <p:spPr>
              <a:xfrm>
                <a:off x="0" y="-47625"/>
                <a:ext cx="166200" cy="21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 name="Google Shape;27;p3"/>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2">
                <a:alphaModFix/>
              </a:blip>
              <a:stretch>
                <a:fillRect b="0" l="0" r="0" t="0"/>
              </a:stretch>
            </a:blipFill>
            <a:ln>
              <a:noFill/>
            </a:ln>
          </p:spPr>
        </p:sp>
        <p:sp>
          <p:nvSpPr>
            <p:cNvPr id="28" name="Google Shape;28;p3"/>
            <p:cNvSpPr txBox="1"/>
            <p:nvPr/>
          </p:nvSpPr>
          <p:spPr>
            <a:xfrm>
              <a:off x="1028211" y="103785"/>
              <a:ext cx="1066200" cy="6216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0F1A38"/>
                  </a:solidFill>
                  <a:latin typeface="Anton"/>
                  <a:ea typeface="Anton"/>
                  <a:cs typeface="Anton"/>
                  <a:sym typeface="Anton"/>
                </a:rPr>
                <a:t>LOGO</a:t>
              </a:r>
              <a:endParaRPr/>
            </a:p>
          </p:txBody>
        </p:sp>
      </p:grpSp>
      <p:sp>
        <p:nvSpPr>
          <p:cNvPr id="29" name="Google Shape;29;p3"/>
          <p:cNvSpPr txBox="1"/>
          <p:nvPr>
            <p:ph type="title"/>
          </p:nvPr>
        </p:nvSpPr>
        <p:spPr>
          <a:xfrm>
            <a:off x="1005600" y="1888700"/>
            <a:ext cx="98241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7200"/>
              <a:buFont typeface="Anton"/>
              <a:buNone/>
              <a:defRPr i="0" sz="7200" u="none" cap="none" strike="noStrike">
                <a:solidFill>
                  <a:schemeClr val="dk1"/>
                </a:solidFill>
                <a:latin typeface="Anton"/>
                <a:ea typeface="Anton"/>
                <a:cs typeface="Anton"/>
                <a:sym typeface="Anto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grpSp>
        <p:nvGrpSpPr>
          <p:cNvPr id="31" name="Google Shape;31;p4"/>
          <p:cNvGrpSpPr/>
          <p:nvPr/>
        </p:nvGrpSpPr>
        <p:grpSpPr>
          <a:xfrm rot="2700000">
            <a:off x="16189136" y="8709141"/>
            <a:ext cx="2847034" cy="3027860"/>
            <a:chOff x="0" y="-47625"/>
            <a:chExt cx="749835" cy="797460"/>
          </a:xfrm>
        </p:grpSpPr>
        <p:sp>
          <p:nvSpPr>
            <p:cNvPr id="32" name="Google Shape;32;p4"/>
            <p:cNvSpPr/>
            <p:nvPr/>
          </p:nvSpPr>
          <p:spPr>
            <a:xfrm>
              <a:off x="0" y="0"/>
              <a:ext cx="749835" cy="749835"/>
            </a:xfrm>
            <a:custGeom>
              <a:rect b="b" l="l" r="r" t="t"/>
              <a:pathLst>
                <a:path extrusionOk="0" h="749835" w="749835">
                  <a:moveTo>
                    <a:pt x="0" y="0"/>
                  </a:moveTo>
                  <a:lnTo>
                    <a:pt x="749835" y="0"/>
                  </a:lnTo>
                  <a:lnTo>
                    <a:pt x="749835" y="749835"/>
                  </a:lnTo>
                  <a:lnTo>
                    <a:pt x="0" y="749835"/>
                  </a:lnTo>
                  <a:close/>
                </a:path>
              </a:pathLst>
            </a:custGeom>
            <a:solidFill>
              <a:srgbClr val="5271FF"/>
            </a:solidFill>
            <a:ln>
              <a:noFill/>
            </a:ln>
          </p:spPr>
        </p:sp>
        <p:sp>
          <p:nvSpPr>
            <p:cNvPr id="33" name="Google Shape;33;p4"/>
            <p:cNvSpPr txBox="1"/>
            <p:nvPr/>
          </p:nvSpPr>
          <p:spPr>
            <a:xfrm>
              <a:off x="0" y="-47625"/>
              <a:ext cx="749700" cy="79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 name="Google Shape;34;p4"/>
          <p:cNvGrpSpPr/>
          <p:nvPr/>
        </p:nvGrpSpPr>
        <p:grpSpPr>
          <a:xfrm rot="2700000">
            <a:off x="-1799839" y="5720819"/>
            <a:ext cx="2847034" cy="3027860"/>
            <a:chOff x="0" y="-47625"/>
            <a:chExt cx="749835" cy="797460"/>
          </a:xfrm>
        </p:grpSpPr>
        <p:sp>
          <p:nvSpPr>
            <p:cNvPr id="35" name="Google Shape;35;p4"/>
            <p:cNvSpPr/>
            <p:nvPr/>
          </p:nvSpPr>
          <p:spPr>
            <a:xfrm>
              <a:off x="0" y="0"/>
              <a:ext cx="749835" cy="749835"/>
            </a:xfrm>
            <a:custGeom>
              <a:rect b="b" l="l" r="r" t="t"/>
              <a:pathLst>
                <a:path extrusionOk="0" h="749835" w="749835">
                  <a:moveTo>
                    <a:pt x="0" y="0"/>
                  </a:moveTo>
                  <a:lnTo>
                    <a:pt x="749835" y="0"/>
                  </a:lnTo>
                  <a:lnTo>
                    <a:pt x="749835" y="749835"/>
                  </a:lnTo>
                  <a:lnTo>
                    <a:pt x="0" y="749835"/>
                  </a:lnTo>
                  <a:close/>
                </a:path>
              </a:pathLst>
            </a:custGeom>
            <a:solidFill>
              <a:srgbClr val="5271FF"/>
            </a:solidFill>
            <a:ln>
              <a:noFill/>
            </a:ln>
          </p:spPr>
        </p:sp>
        <p:sp>
          <p:nvSpPr>
            <p:cNvPr id="36" name="Google Shape;36;p4"/>
            <p:cNvSpPr txBox="1"/>
            <p:nvPr/>
          </p:nvSpPr>
          <p:spPr>
            <a:xfrm>
              <a:off x="0" y="-47625"/>
              <a:ext cx="749700" cy="797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 name="Google Shape;37;p4"/>
          <p:cNvGrpSpPr/>
          <p:nvPr/>
        </p:nvGrpSpPr>
        <p:grpSpPr>
          <a:xfrm rot="2700000">
            <a:off x="12161978" y="-1575435"/>
            <a:ext cx="2741727" cy="2922839"/>
            <a:chOff x="0" y="-47625"/>
            <a:chExt cx="722100" cy="769800"/>
          </a:xfrm>
        </p:grpSpPr>
        <p:sp>
          <p:nvSpPr>
            <p:cNvPr id="38" name="Google Shape;38;p4"/>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39" name="Google Shape;39;p4"/>
            <p:cNvSpPr txBox="1"/>
            <p:nvPr/>
          </p:nvSpPr>
          <p:spPr>
            <a:xfrm>
              <a:off x="0" y="-47625"/>
              <a:ext cx="722100" cy="769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 name="Google Shape;40;p4"/>
          <p:cNvGrpSpPr/>
          <p:nvPr/>
        </p:nvGrpSpPr>
        <p:grpSpPr>
          <a:xfrm rot="2700000">
            <a:off x="14303060" y="9671743"/>
            <a:ext cx="2741727" cy="2922839"/>
            <a:chOff x="0" y="-47625"/>
            <a:chExt cx="722100" cy="769800"/>
          </a:xfrm>
        </p:grpSpPr>
        <p:sp>
          <p:nvSpPr>
            <p:cNvPr id="41" name="Google Shape;41;p4"/>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42" name="Google Shape;42;p4"/>
            <p:cNvSpPr txBox="1"/>
            <p:nvPr/>
          </p:nvSpPr>
          <p:spPr>
            <a:xfrm>
              <a:off x="0" y="-47625"/>
              <a:ext cx="722100" cy="769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 name="Google Shape;43;p4"/>
          <p:cNvSpPr txBox="1"/>
          <p:nvPr>
            <p:ph type="title"/>
          </p:nvPr>
        </p:nvSpPr>
        <p:spPr>
          <a:xfrm>
            <a:off x="1005600" y="1888700"/>
            <a:ext cx="98241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SzPts val="1800"/>
              <a:buNone/>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44" name="Google Shape;44;p4"/>
          <p:cNvSpPr txBox="1"/>
          <p:nvPr>
            <p:ph idx="1" type="body"/>
          </p:nvPr>
        </p:nvSpPr>
        <p:spPr>
          <a:xfrm>
            <a:off x="5029200" y="48040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grpSp>
        <p:nvGrpSpPr>
          <p:cNvPr id="45" name="Google Shape;45;p4"/>
          <p:cNvGrpSpPr/>
          <p:nvPr/>
        </p:nvGrpSpPr>
        <p:grpSpPr>
          <a:xfrm>
            <a:off x="787475" y="532476"/>
            <a:ext cx="1570808" cy="812152"/>
            <a:chOff x="0" y="-241102"/>
            <a:chExt cx="2094411" cy="1082869"/>
          </a:xfrm>
        </p:grpSpPr>
        <p:grpSp>
          <p:nvGrpSpPr>
            <p:cNvPr id="46" name="Google Shape;46;p4"/>
            <p:cNvGrpSpPr/>
            <p:nvPr/>
          </p:nvGrpSpPr>
          <p:grpSpPr>
            <a:xfrm>
              <a:off x="0" y="-241102"/>
              <a:ext cx="841388" cy="1082869"/>
              <a:chOff x="0" y="-47625"/>
              <a:chExt cx="166200" cy="213900"/>
            </a:xfrm>
          </p:grpSpPr>
          <p:sp>
            <p:nvSpPr>
              <p:cNvPr id="47" name="Google Shape;47;p4"/>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48" name="Google Shape;48;p4"/>
              <p:cNvSpPr txBox="1"/>
              <p:nvPr/>
            </p:nvSpPr>
            <p:spPr>
              <a:xfrm>
                <a:off x="0" y="-47625"/>
                <a:ext cx="166200" cy="21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 name="Google Shape;49;p4"/>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2">
                <a:alphaModFix/>
              </a:blip>
              <a:stretch>
                <a:fillRect b="0" l="0" r="0" t="0"/>
              </a:stretch>
            </a:blipFill>
            <a:ln>
              <a:noFill/>
            </a:ln>
          </p:spPr>
        </p:sp>
        <p:sp>
          <p:nvSpPr>
            <p:cNvPr id="50" name="Google Shape;50;p4"/>
            <p:cNvSpPr txBox="1"/>
            <p:nvPr/>
          </p:nvSpPr>
          <p:spPr>
            <a:xfrm>
              <a:off x="1028211" y="103785"/>
              <a:ext cx="1066200" cy="6216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0F1A38"/>
                  </a:solidFill>
                  <a:latin typeface="Anton"/>
                  <a:ea typeface="Anton"/>
                  <a:cs typeface="Anton"/>
                  <a:sym typeface="Anton"/>
                </a:rPr>
                <a:t>LOGO</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1" name="Shape 51"/>
        <p:cNvGrpSpPr/>
        <p:nvPr/>
      </p:nvGrpSpPr>
      <p:grpSpPr>
        <a:xfrm>
          <a:off x="0" y="0"/>
          <a:ext cx="0" cy="0"/>
          <a:chOff x="0" y="0"/>
          <a:chExt cx="0" cy="0"/>
        </a:xfrm>
      </p:grpSpPr>
      <p:sp>
        <p:nvSpPr>
          <p:cNvPr id="52" name="Google Shape;52;p5"/>
          <p:cNvSpPr txBox="1"/>
          <p:nvPr>
            <p:ph idx="1" type="body"/>
          </p:nvPr>
        </p:nvSpPr>
        <p:spPr>
          <a:xfrm>
            <a:off x="2031438" y="57930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1800"/>
              <a:buNone/>
              <a:defRPr/>
            </a:lvl1pPr>
            <a:lvl2pPr indent="-228600" lvl="1" marL="914400" algn="l">
              <a:spcBef>
                <a:spcPts val="360"/>
              </a:spcBef>
              <a:spcAft>
                <a:spcPts val="0"/>
              </a:spcAft>
              <a:buSzPts val="1800"/>
              <a:buNone/>
              <a:defRPr/>
            </a:lvl2pPr>
            <a:lvl3pPr indent="-228600" lvl="2" marL="1371600" algn="l">
              <a:spcBef>
                <a:spcPts val="320"/>
              </a:spcBef>
              <a:spcAft>
                <a:spcPts val="0"/>
              </a:spcAft>
              <a:buSzPts val="1800"/>
              <a:buNone/>
              <a:defRPr/>
            </a:lvl3pPr>
            <a:lvl4pPr indent="-228600" lvl="3" marL="1828800" algn="l">
              <a:spcBef>
                <a:spcPts val="280"/>
              </a:spcBef>
              <a:spcAft>
                <a:spcPts val="0"/>
              </a:spcAft>
              <a:buSzPts val="1800"/>
              <a:buNone/>
              <a:defRPr/>
            </a:lvl4pPr>
            <a:lvl5pPr indent="-228600" lvl="4" marL="2286000" algn="l">
              <a:spcBef>
                <a:spcPts val="280"/>
              </a:spcBef>
              <a:spcAft>
                <a:spcPts val="0"/>
              </a:spcAft>
              <a:buSzPts val="1800"/>
              <a:buNone/>
              <a:defRPr/>
            </a:lvl5pPr>
            <a:lvl6pPr indent="-228600" lvl="5" marL="2743200" algn="l">
              <a:spcBef>
                <a:spcPts val="280"/>
              </a:spcBef>
              <a:spcAft>
                <a:spcPts val="0"/>
              </a:spcAft>
              <a:buSzPts val="1800"/>
              <a:buNone/>
              <a:defRPr/>
            </a:lvl6pPr>
            <a:lvl7pPr indent="-228600" lvl="6" marL="3200400" algn="l">
              <a:spcBef>
                <a:spcPts val="280"/>
              </a:spcBef>
              <a:spcAft>
                <a:spcPts val="0"/>
              </a:spcAft>
              <a:buSzPts val="1800"/>
              <a:buNone/>
              <a:defRPr/>
            </a:lvl7pPr>
            <a:lvl8pPr indent="-228600" lvl="7" marL="3657600" algn="l">
              <a:spcBef>
                <a:spcPts val="280"/>
              </a:spcBef>
              <a:spcAft>
                <a:spcPts val="0"/>
              </a:spcAft>
              <a:buSzPts val="1800"/>
              <a:buNone/>
              <a:defRPr/>
            </a:lvl8pPr>
            <a:lvl9pPr indent="-228600" lvl="8" marL="4114800" algn="l">
              <a:spcBef>
                <a:spcPts val="280"/>
              </a:spcBef>
              <a:spcAft>
                <a:spcPts val="0"/>
              </a:spcAft>
              <a:buSzPts val="1800"/>
              <a:buNone/>
              <a:defRPr/>
            </a:lvl9pPr>
          </a:lstStyle>
          <a:p/>
        </p:txBody>
      </p:sp>
      <p:grpSp>
        <p:nvGrpSpPr>
          <p:cNvPr id="53" name="Google Shape;53;p5"/>
          <p:cNvGrpSpPr/>
          <p:nvPr/>
        </p:nvGrpSpPr>
        <p:grpSpPr>
          <a:xfrm>
            <a:off x="787475" y="532476"/>
            <a:ext cx="1570808" cy="812152"/>
            <a:chOff x="0" y="-241102"/>
            <a:chExt cx="2094411" cy="1082869"/>
          </a:xfrm>
        </p:grpSpPr>
        <p:grpSp>
          <p:nvGrpSpPr>
            <p:cNvPr id="54" name="Google Shape;54;p5"/>
            <p:cNvGrpSpPr/>
            <p:nvPr/>
          </p:nvGrpSpPr>
          <p:grpSpPr>
            <a:xfrm>
              <a:off x="0" y="-241102"/>
              <a:ext cx="841388" cy="1082869"/>
              <a:chOff x="0" y="-47625"/>
              <a:chExt cx="166200" cy="213900"/>
            </a:xfrm>
          </p:grpSpPr>
          <p:sp>
            <p:nvSpPr>
              <p:cNvPr id="55" name="Google Shape;55;p5"/>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56" name="Google Shape;56;p5"/>
              <p:cNvSpPr txBox="1"/>
              <p:nvPr/>
            </p:nvSpPr>
            <p:spPr>
              <a:xfrm>
                <a:off x="0" y="-47625"/>
                <a:ext cx="166200" cy="21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 name="Google Shape;57;p5"/>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2">
                <a:alphaModFix/>
              </a:blip>
              <a:stretch>
                <a:fillRect b="0" l="0" r="0" t="0"/>
              </a:stretch>
            </a:blipFill>
            <a:ln>
              <a:noFill/>
            </a:ln>
          </p:spPr>
        </p:sp>
        <p:sp>
          <p:nvSpPr>
            <p:cNvPr id="58" name="Google Shape;58;p5"/>
            <p:cNvSpPr txBox="1"/>
            <p:nvPr/>
          </p:nvSpPr>
          <p:spPr>
            <a:xfrm>
              <a:off x="1028211" y="103785"/>
              <a:ext cx="1066200" cy="6216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0F1A38"/>
                  </a:solidFill>
                  <a:latin typeface="Anton"/>
                  <a:ea typeface="Anton"/>
                  <a:cs typeface="Anton"/>
                  <a:sym typeface="Anton"/>
                </a:rPr>
                <a:t>LOGO</a:t>
              </a:r>
              <a:endParaRPr/>
            </a:p>
          </p:txBody>
        </p:sp>
      </p:grpSp>
      <p:sp>
        <p:nvSpPr>
          <p:cNvPr id="59" name="Google Shape;59;p5"/>
          <p:cNvSpPr txBox="1"/>
          <p:nvPr>
            <p:ph type="title"/>
          </p:nvPr>
        </p:nvSpPr>
        <p:spPr>
          <a:xfrm>
            <a:off x="1005600" y="1888700"/>
            <a:ext cx="98241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7200"/>
              <a:buFont typeface="Anton"/>
              <a:buNone/>
              <a:defRPr i="0" sz="7200" u="none" cap="none" strike="noStrike">
                <a:solidFill>
                  <a:schemeClr val="dk1"/>
                </a:solidFill>
                <a:latin typeface="Anton"/>
                <a:ea typeface="Anton"/>
                <a:cs typeface="Anton"/>
                <a:sym typeface="Anto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grpSp>
        <p:nvGrpSpPr>
          <p:cNvPr id="60" name="Google Shape;60;p5"/>
          <p:cNvGrpSpPr/>
          <p:nvPr/>
        </p:nvGrpSpPr>
        <p:grpSpPr>
          <a:xfrm rot="2700000">
            <a:off x="12786935" y="-1788318"/>
            <a:ext cx="2741727" cy="2922839"/>
            <a:chOff x="0" y="-47625"/>
            <a:chExt cx="722100" cy="769800"/>
          </a:xfrm>
        </p:grpSpPr>
        <p:sp>
          <p:nvSpPr>
            <p:cNvPr id="61" name="Google Shape;61;p5"/>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62" name="Google Shape;62;p5"/>
            <p:cNvSpPr txBox="1"/>
            <p:nvPr/>
          </p:nvSpPr>
          <p:spPr>
            <a:xfrm>
              <a:off x="0" y="-47625"/>
              <a:ext cx="722100" cy="769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 name="Google Shape;63;p5"/>
          <p:cNvGrpSpPr/>
          <p:nvPr/>
        </p:nvGrpSpPr>
        <p:grpSpPr>
          <a:xfrm rot="2700000">
            <a:off x="8693243" y="8761814"/>
            <a:ext cx="2741727" cy="2922839"/>
            <a:chOff x="0" y="-47625"/>
            <a:chExt cx="722100" cy="769800"/>
          </a:xfrm>
        </p:grpSpPr>
        <p:sp>
          <p:nvSpPr>
            <p:cNvPr id="64" name="Google Shape;64;p5"/>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65" name="Google Shape;65;p5"/>
            <p:cNvSpPr txBox="1"/>
            <p:nvPr/>
          </p:nvSpPr>
          <p:spPr>
            <a:xfrm>
              <a:off x="0" y="-47625"/>
              <a:ext cx="722100" cy="769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 name="Google Shape;66;p5"/>
          <p:cNvGrpSpPr/>
          <p:nvPr/>
        </p:nvGrpSpPr>
        <p:grpSpPr>
          <a:xfrm rot="2700000">
            <a:off x="10848306" y="-2435115"/>
            <a:ext cx="2741727" cy="2922839"/>
            <a:chOff x="0" y="-47625"/>
            <a:chExt cx="722100" cy="769800"/>
          </a:xfrm>
        </p:grpSpPr>
        <p:sp>
          <p:nvSpPr>
            <p:cNvPr id="67" name="Google Shape;67;p5"/>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271FF"/>
            </a:solidFill>
            <a:ln>
              <a:noFill/>
            </a:ln>
          </p:spPr>
        </p:sp>
        <p:sp>
          <p:nvSpPr>
            <p:cNvPr id="68" name="Google Shape;68;p5"/>
            <p:cNvSpPr txBox="1"/>
            <p:nvPr/>
          </p:nvSpPr>
          <p:spPr>
            <a:xfrm>
              <a:off x="0" y="-47625"/>
              <a:ext cx="722100" cy="769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9" name="Shape 69"/>
        <p:cNvGrpSpPr/>
        <p:nvPr/>
      </p:nvGrpSpPr>
      <p:grpSpPr>
        <a:xfrm>
          <a:off x="0" y="0"/>
          <a:ext cx="0" cy="0"/>
          <a:chOff x="0" y="0"/>
          <a:chExt cx="0" cy="0"/>
        </a:xfrm>
      </p:grpSpPr>
      <p:sp>
        <p:nvSpPr>
          <p:cNvPr id="70" name="Google Shape;70;p6"/>
          <p:cNvSpPr txBox="1"/>
          <p:nvPr>
            <p:ph idx="1" type="body"/>
          </p:nvPr>
        </p:nvSpPr>
        <p:spPr>
          <a:xfrm>
            <a:off x="4338200" y="4573150"/>
            <a:ext cx="47169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560"/>
              </a:spcBef>
              <a:spcAft>
                <a:spcPts val="0"/>
              </a:spcAft>
              <a:buClr>
                <a:schemeClr val="dk1"/>
              </a:buClr>
              <a:buSzPts val="1800"/>
              <a:buChar char="•"/>
              <a:defRPr/>
            </a:lvl1pPr>
            <a:lvl2pPr indent="-342900" lvl="1" marL="914400" algn="l">
              <a:spcBef>
                <a:spcPts val="480"/>
              </a:spcBef>
              <a:spcAft>
                <a:spcPts val="0"/>
              </a:spcAft>
              <a:buClr>
                <a:schemeClr val="dk1"/>
              </a:buClr>
              <a:buSzPts val="1800"/>
              <a:buChar char="–"/>
              <a:defRPr/>
            </a:lvl2pPr>
            <a:lvl3pPr indent="-342900" lvl="2" marL="1371600" algn="l">
              <a:spcBef>
                <a:spcPts val="40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6"/>
          <p:cNvSpPr txBox="1"/>
          <p:nvPr>
            <p:ph idx="2" type="body"/>
          </p:nvPr>
        </p:nvSpPr>
        <p:spPr>
          <a:xfrm>
            <a:off x="9232907" y="4573150"/>
            <a:ext cx="47169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560"/>
              </a:spcBef>
              <a:spcAft>
                <a:spcPts val="0"/>
              </a:spcAft>
              <a:buClr>
                <a:schemeClr val="dk1"/>
              </a:buClr>
              <a:buSzPts val="1800"/>
              <a:buChar char="•"/>
              <a:defRPr/>
            </a:lvl1pPr>
            <a:lvl2pPr indent="-342900" lvl="1" marL="914400" algn="l">
              <a:spcBef>
                <a:spcPts val="480"/>
              </a:spcBef>
              <a:spcAft>
                <a:spcPts val="0"/>
              </a:spcAft>
              <a:buClr>
                <a:schemeClr val="dk1"/>
              </a:buClr>
              <a:buSzPts val="1800"/>
              <a:buChar char="–"/>
              <a:defRPr/>
            </a:lvl2pPr>
            <a:lvl3pPr indent="-342900" lvl="2" marL="1371600" algn="l">
              <a:spcBef>
                <a:spcPts val="40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72" name="Google Shape;72;p6"/>
          <p:cNvGrpSpPr/>
          <p:nvPr/>
        </p:nvGrpSpPr>
        <p:grpSpPr>
          <a:xfrm>
            <a:off x="787475" y="532476"/>
            <a:ext cx="1570808" cy="812152"/>
            <a:chOff x="0" y="-241102"/>
            <a:chExt cx="2094411" cy="1082869"/>
          </a:xfrm>
        </p:grpSpPr>
        <p:grpSp>
          <p:nvGrpSpPr>
            <p:cNvPr id="73" name="Google Shape;73;p6"/>
            <p:cNvGrpSpPr/>
            <p:nvPr/>
          </p:nvGrpSpPr>
          <p:grpSpPr>
            <a:xfrm>
              <a:off x="0" y="-241102"/>
              <a:ext cx="841388" cy="1082869"/>
              <a:chOff x="0" y="-47625"/>
              <a:chExt cx="166200" cy="213900"/>
            </a:xfrm>
          </p:grpSpPr>
          <p:sp>
            <p:nvSpPr>
              <p:cNvPr id="74" name="Google Shape;74;p6"/>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75" name="Google Shape;75;p6"/>
              <p:cNvSpPr txBox="1"/>
              <p:nvPr/>
            </p:nvSpPr>
            <p:spPr>
              <a:xfrm>
                <a:off x="0" y="-47625"/>
                <a:ext cx="166200" cy="21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6" name="Google Shape;76;p6"/>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2">
                <a:alphaModFix/>
              </a:blip>
              <a:stretch>
                <a:fillRect b="0" l="0" r="0" t="0"/>
              </a:stretch>
            </a:blipFill>
            <a:ln>
              <a:noFill/>
            </a:ln>
          </p:spPr>
        </p:sp>
        <p:sp>
          <p:nvSpPr>
            <p:cNvPr id="77" name="Google Shape;77;p6"/>
            <p:cNvSpPr txBox="1"/>
            <p:nvPr/>
          </p:nvSpPr>
          <p:spPr>
            <a:xfrm>
              <a:off x="1028211" y="103785"/>
              <a:ext cx="1066200" cy="6216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0F1A38"/>
                  </a:solidFill>
                  <a:latin typeface="Anton"/>
                  <a:ea typeface="Anton"/>
                  <a:cs typeface="Anton"/>
                  <a:sym typeface="Anton"/>
                </a:rPr>
                <a:t>LOGO</a:t>
              </a:r>
              <a:endParaRPr/>
            </a:p>
          </p:txBody>
        </p:sp>
      </p:grpSp>
      <p:sp>
        <p:nvSpPr>
          <p:cNvPr id="78" name="Google Shape;78;p6"/>
          <p:cNvSpPr txBox="1"/>
          <p:nvPr>
            <p:ph type="title"/>
          </p:nvPr>
        </p:nvSpPr>
        <p:spPr>
          <a:xfrm>
            <a:off x="1005600" y="1888700"/>
            <a:ext cx="98241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7200"/>
              <a:buFont typeface="Anton"/>
              <a:buNone/>
              <a:defRPr i="0" sz="7200" u="none" cap="none" strike="noStrike">
                <a:solidFill>
                  <a:schemeClr val="dk1"/>
                </a:solidFill>
                <a:latin typeface="Anton"/>
                <a:ea typeface="Anton"/>
                <a:cs typeface="Anton"/>
                <a:sym typeface="Anto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grpSp>
        <p:nvGrpSpPr>
          <p:cNvPr id="79" name="Google Shape;79;p6"/>
          <p:cNvGrpSpPr/>
          <p:nvPr/>
        </p:nvGrpSpPr>
        <p:grpSpPr>
          <a:xfrm rot="2700000">
            <a:off x="-1383233" y="4767676"/>
            <a:ext cx="2741727" cy="2922839"/>
            <a:chOff x="0" y="-47625"/>
            <a:chExt cx="722100" cy="769800"/>
          </a:xfrm>
        </p:grpSpPr>
        <p:sp>
          <p:nvSpPr>
            <p:cNvPr id="80" name="Google Shape;80;p6"/>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271FF"/>
            </a:solidFill>
            <a:ln>
              <a:noFill/>
            </a:ln>
          </p:spPr>
        </p:sp>
        <p:sp>
          <p:nvSpPr>
            <p:cNvPr id="81" name="Google Shape;81;p6"/>
            <p:cNvSpPr txBox="1"/>
            <p:nvPr/>
          </p:nvSpPr>
          <p:spPr>
            <a:xfrm>
              <a:off x="0" y="-47625"/>
              <a:ext cx="722100" cy="769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 name="Google Shape;82;p6"/>
          <p:cNvGrpSpPr/>
          <p:nvPr/>
        </p:nvGrpSpPr>
        <p:grpSpPr>
          <a:xfrm rot="2700000">
            <a:off x="16980967" y="3844570"/>
            <a:ext cx="2741727" cy="2922839"/>
            <a:chOff x="0" y="-47625"/>
            <a:chExt cx="722100" cy="769800"/>
          </a:xfrm>
        </p:grpSpPr>
        <p:sp>
          <p:nvSpPr>
            <p:cNvPr id="83" name="Google Shape;83;p6"/>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84" name="Google Shape;84;p6"/>
            <p:cNvSpPr txBox="1"/>
            <p:nvPr/>
          </p:nvSpPr>
          <p:spPr>
            <a:xfrm>
              <a:off x="0" y="-47625"/>
              <a:ext cx="722100" cy="769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7"/>
          <p:cNvSpPr txBox="1"/>
          <p:nvPr>
            <p:ph idx="1" type="body"/>
          </p:nvPr>
        </p:nvSpPr>
        <p:spPr>
          <a:xfrm>
            <a:off x="3775400" y="4974625"/>
            <a:ext cx="5271000" cy="3951300"/>
          </a:xfrm>
          <a:prstGeom prst="rect">
            <a:avLst/>
          </a:prstGeom>
          <a:noFill/>
          <a:ln>
            <a:noFill/>
          </a:ln>
        </p:spPr>
        <p:txBody>
          <a:bodyPr anchorCtr="0" anchor="t" bIns="45700" lIns="91425" spcFirstLastPara="1" rIns="91425" wrap="square" tIns="45700">
            <a:normAutofit/>
          </a:bodyPr>
          <a:lstStyle>
            <a:lvl1pPr indent="-342900" lvl="0" marL="457200" algn="l">
              <a:spcBef>
                <a:spcPts val="480"/>
              </a:spcBef>
              <a:spcAft>
                <a:spcPts val="0"/>
              </a:spcAft>
              <a:buClr>
                <a:schemeClr val="dk1"/>
              </a:buClr>
              <a:buSzPts val="1800"/>
              <a:buChar char="•"/>
              <a:defRPr/>
            </a:lvl1pPr>
            <a:lvl2pPr indent="-342900" lvl="1" marL="914400" algn="l">
              <a:spcBef>
                <a:spcPts val="40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20"/>
              </a:spcBef>
              <a:spcAft>
                <a:spcPts val="0"/>
              </a:spcAft>
              <a:buClr>
                <a:schemeClr val="dk1"/>
              </a:buClr>
              <a:buSzPts val="1800"/>
              <a:buChar char="–"/>
              <a:defRPr/>
            </a:lvl4pPr>
            <a:lvl5pPr indent="-342900" lvl="4" marL="2286000" algn="l">
              <a:spcBef>
                <a:spcPts val="320"/>
              </a:spcBef>
              <a:spcAft>
                <a:spcPts val="0"/>
              </a:spcAft>
              <a:buClr>
                <a:schemeClr val="dk1"/>
              </a:buClr>
              <a:buSzPts val="1800"/>
              <a:buChar char="»"/>
              <a:defRPr/>
            </a:lvl5pPr>
            <a:lvl6pPr indent="-342900" lvl="5" marL="2743200" algn="l">
              <a:spcBef>
                <a:spcPts val="320"/>
              </a:spcBef>
              <a:spcAft>
                <a:spcPts val="0"/>
              </a:spcAft>
              <a:buClr>
                <a:schemeClr val="dk1"/>
              </a:buClr>
              <a:buSzPts val="1800"/>
              <a:buChar char="•"/>
              <a:defRPr/>
            </a:lvl6pPr>
            <a:lvl7pPr indent="-342900" lvl="6" marL="3200400" algn="l">
              <a:spcBef>
                <a:spcPts val="320"/>
              </a:spcBef>
              <a:spcAft>
                <a:spcPts val="0"/>
              </a:spcAft>
              <a:buClr>
                <a:schemeClr val="dk1"/>
              </a:buClr>
              <a:buSzPts val="1800"/>
              <a:buChar char="•"/>
              <a:defRPr/>
            </a:lvl7pPr>
            <a:lvl8pPr indent="-342900" lvl="7" marL="3657600" algn="l">
              <a:spcBef>
                <a:spcPts val="320"/>
              </a:spcBef>
              <a:spcAft>
                <a:spcPts val="0"/>
              </a:spcAft>
              <a:buClr>
                <a:schemeClr val="dk1"/>
              </a:buClr>
              <a:buSzPts val="1800"/>
              <a:buChar char="•"/>
              <a:defRPr/>
            </a:lvl8pPr>
            <a:lvl9pPr indent="-342900" lvl="8" marL="4114800" algn="l">
              <a:spcBef>
                <a:spcPts val="320"/>
              </a:spcBef>
              <a:spcAft>
                <a:spcPts val="0"/>
              </a:spcAft>
              <a:buClr>
                <a:schemeClr val="dk1"/>
              </a:buClr>
              <a:buSzPts val="1800"/>
              <a:buChar char="•"/>
              <a:defRPr/>
            </a:lvl9pPr>
          </a:lstStyle>
          <a:p/>
        </p:txBody>
      </p:sp>
      <p:sp>
        <p:nvSpPr>
          <p:cNvPr id="87" name="Google Shape;87;p7"/>
          <p:cNvSpPr txBox="1"/>
          <p:nvPr>
            <p:ph idx="2" type="body"/>
          </p:nvPr>
        </p:nvSpPr>
        <p:spPr>
          <a:xfrm>
            <a:off x="9239209" y="4974625"/>
            <a:ext cx="5273400" cy="3951300"/>
          </a:xfrm>
          <a:prstGeom prst="rect">
            <a:avLst/>
          </a:prstGeom>
          <a:noFill/>
          <a:ln>
            <a:noFill/>
          </a:ln>
        </p:spPr>
        <p:txBody>
          <a:bodyPr anchorCtr="0" anchor="t" bIns="45700" lIns="91425" spcFirstLastPara="1" rIns="91425" wrap="square" tIns="45700">
            <a:normAutofit/>
          </a:bodyPr>
          <a:lstStyle>
            <a:lvl1pPr indent="-342900" lvl="0" marL="457200" algn="l">
              <a:spcBef>
                <a:spcPts val="480"/>
              </a:spcBef>
              <a:spcAft>
                <a:spcPts val="0"/>
              </a:spcAft>
              <a:buClr>
                <a:schemeClr val="dk1"/>
              </a:buClr>
              <a:buSzPts val="1800"/>
              <a:buChar char="•"/>
              <a:defRPr/>
            </a:lvl1pPr>
            <a:lvl2pPr indent="-342900" lvl="1" marL="914400" algn="l">
              <a:spcBef>
                <a:spcPts val="40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20"/>
              </a:spcBef>
              <a:spcAft>
                <a:spcPts val="0"/>
              </a:spcAft>
              <a:buClr>
                <a:schemeClr val="dk1"/>
              </a:buClr>
              <a:buSzPts val="1800"/>
              <a:buChar char="–"/>
              <a:defRPr/>
            </a:lvl4pPr>
            <a:lvl5pPr indent="-342900" lvl="4" marL="2286000" algn="l">
              <a:spcBef>
                <a:spcPts val="320"/>
              </a:spcBef>
              <a:spcAft>
                <a:spcPts val="0"/>
              </a:spcAft>
              <a:buClr>
                <a:schemeClr val="dk1"/>
              </a:buClr>
              <a:buSzPts val="1800"/>
              <a:buChar char="»"/>
              <a:defRPr/>
            </a:lvl5pPr>
            <a:lvl6pPr indent="-342900" lvl="5" marL="2743200" algn="l">
              <a:spcBef>
                <a:spcPts val="320"/>
              </a:spcBef>
              <a:spcAft>
                <a:spcPts val="0"/>
              </a:spcAft>
              <a:buClr>
                <a:schemeClr val="dk1"/>
              </a:buClr>
              <a:buSzPts val="1800"/>
              <a:buChar char="•"/>
              <a:defRPr/>
            </a:lvl6pPr>
            <a:lvl7pPr indent="-342900" lvl="6" marL="3200400" algn="l">
              <a:spcBef>
                <a:spcPts val="320"/>
              </a:spcBef>
              <a:spcAft>
                <a:spcPts val="0"/>
              </a:spcAft>
              <a:buClr>
                <a:schemeClr val="dk1"/>
              </a:buClr>
              <a:buSzPts val="1800"/>
              <a:buChar char="•"/>
              <a:defRPr/>
            </a:lvl7pPr>
            <a:lvl8pPr indent="-342900" lvl="7" marL="3657600" algn="l">
              <a:spcBef>
                <a:spcPts val="320"/>
              </a:spcBef>
              <a:spcAft>
                <a:spcPts val="0"/>
              </a:spcAft>
              <a:buClr>
                <a:schemeClr val="dk1"/>
              </a:buClr>
              <a:buSzPts val="1800"/>
              <a:buChar char="•"/>
              <a:defRPr/>
            </a:lvl8pPr>
            <a:lvl9pPr indent="-342900" lvl="8" marL="4114800" algn="l">
              <a:spcBef>
                <a:spcPts val="320"/>
              </a:spcBef>
              <a:spcAft>
                <a:spcPts val="0"/>
              </a:spcAft>
              <a:buClr>
                <a:schemeClr val="dk1"/>
              </a:buClr>
              <a:buSzPts val="1800"/>
              <a:buChar char="•"/>
              <a:defRPr/>
            </a:lvl9pPr>
          </a:lstStyle>
          <a:p/>
        </p:txBody>
      </p:sp>
      <p:grpSp>
        <p:nvGrpSpPr>
          <p:cNvPr id="88" name="Google Shape;88;p7"/>
          <p:cNvGrpSpPr/>
          <p:nvPr/>
        </p:nvGrpSpPr>
        <p:grpSpPr>
          <a:xfrm>
            <a:off x="787475" y="532476"/>
            <a:ext cx="1570808" cy="812152"/>
            <a:chOff x="0" y="-241102"/>
            <a:chExt cx="2094411" cy="1082869"/>
          </a:xfrm>
        </p:grpSpPr>
        <p:grpSp>
          <p:nvGrpSpPr>
            <p:cNvPr id="89" name="Google Shape;89;p7"/>
            <p:cNvGrpSpPr/>
            <p:nvPr/>
          </p:nvGrpSpPr>
          <p:grpSpPr>
            <a:xfrm>
              <a:off x="0" y="-241102"/>
              <a:ext cx="841388" cy="1082869"/>
              <a:chOff x="0" y="-47625"/>
              <a:chExt cx="166200" cy="213900"/>
            </a:xfrm>
          </p:grpSpPr>
          <p:sp>
            <p:nvSpPr>
              <p:cNvPr id="90" name="Google Shape;90;p7"/>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91" name="Google Shape;91;p7"/>
              <p:cNvSpPr txBox="1"/>
              <p:nvPr/>
            </p:nvSpPr>
            <p:spPr>
              <a:xfrm>
                <a:off x="0" y="-47625"/>
                <a:ext cx="166200" cy="21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 name="Google Shape;92;p7"/>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2">
                <a:alphaModFix/>
              </a:blip>
              <a:stretch>
                <a:fillRect b="0" l="0" r="0" t="0"/>
              </a:stretch>
            </a:blipFill>
            <a:ln>
              <a:noFill/>
            </a:ln>
          </p:spPr>
        </p:sp>
        <p:sp>
          <p:nvSpPr>
            <p:cNvPr id="93" name="Google Shape;93;p7"/>
            <p:cNvSpPr txBox="1"/>
            <p:nvPr/>
          </p:nvSpPr>
          <p:spPr>
            <a:xfrm>
              <a:off x="1028211" y="103785"/>
              <a:ext cx="1066200" cy="6216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0F1A38"/>
                  </a:solidFill>
                  <a:latin typeface="Anton"/>
                  <a:ea typeface="Anton"/>
                  <a:cs typeface="Anton"/>
                  <a:sym typeface="Anton"/>
                </a:rPr>
                <a:t>LOGO</a:t>
              </a:r>
              <a:endParaRPr/>
            </a:p>
          </p:txBody>
        </p:sp>
      </p:grpSp>
      <p:sp>
        <p:nvSpPr>
          <p:cNvPr id="94" name="Google Shape;94;p7"/>
          <p:cNvSpPr txBox="1"/>
          <p:nvPr>
            <p:ph type="title"/>
          </p:nvPr>
        </p:nvSpPr>
        <p:spPr>
          <a:xfrm>
            <a:off x="1005600" y="1888700"/>
            <a:ext cx="98241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7200"/>
              <a:buFont typeface="Anton"/>
              <a:buNone/>
              <a:defRPr i="0" sz="7200" u="none" cap="none" strike="noStrike">
                <a:solidFill>
                  <a:schemeClr val="dk1"/>
                </a:solidFill>
                <a:latin typeface="Anton"/>
                <a:ea typeface="Anton"/>
                <a:cs typeface="Anton"/>
                <a:sym typeface="Anto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grpSp>
        <p:nvGrpSpPr>
          <p:cNvPr id="95" name="Google Shape;95;p7"/>
          <p:cNvGrpSpPr/>
          <p:nvPr/>
        </p:nvGrpSpPr>
        <p:grpSpPr>
          <a:xfrm rot="2700000">
            <a:off x="11631253" y="-1522967"/>
            <a:ext cx="2741727" cy="2922839"/>
            <a:chOff x="0" y="-47625"/>
            <a:chExt cx="722100" cy="769800"/>
          </a:xfrm>
        </p:grpSpPr>
        <p:sp>
          <p:nvSpPr>
            <p:cNvPr id="96" name="Google Shape;96;p7"/>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97" name="Google Shape;97;p7"/>
            <p:cNvSpPr txBox="1"/>
            <p:nvPr/>
          </p:nvSpPr>
          <p:spPr>
            <a:xfrm>
              <a:off x="0" y="-47625"/>
              <a:ext cx="722100" cy="769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 name="Google Shape;98;p7"/>
          <p:cNvGrpSpPr/>
          <p:nvPr/>
        </p:nvGrpSpPr>
        <p:grpSpPr>
          <a:xfrm rot="2700000">
            <a:off x="9692624" y="-2435115"/>
            <a:ext cx="2741727" cy="2922839"/>
            <a:chOff x="0" y="-47625"/>
            <a:chExt cx="722100" cy="769800"/>
          </a:xfrm>
        </p:grpSpPr>
        <p:sp>
          <p:nvSpPr>
            <p:cNvPr id="99" name="Google Shape;99;p7"/>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271FF"/>
            </a:solidFill>
            <a:ln>
              <a:noFill/>
            </a:ln>
          </p:spPr>
        </p:sp>
        <p:sp>
          <p:nvSpPr>
            <p:cNvPr id="100" name="Google Shape;100;p7"/>
            <p:cNvSpPr txBox="1"/>
            <p:nvPr/>
          </p:nvSpPr>
          <p:spPr>
            <a:xfrm>
              <a:off x="0" y="-47625"/>
              <a:ext cx="722100" cy="769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 name="Google Shape;101;p7"/>
          <p:cNvGrpSpPr/>
          <p:nvPr/>
        </p:nvGrpSpPr>
        <p:grpSpPr>
          <a:xfrm rot="2700000">
            <a:off x="4056857" y="9670886"/>
            <a:ext cx="2741727" cy="2922839"/>
            <a:chOff x="0" y="-47625"/>
            <a:chExt cx="722100" cy="769800"/>
          </a:xfrm>
        </p:grpSpPr>
        <p:sp>
          <p:nvSpPr>
            <p:cNvPr id="102" name="Google Shape;102;p7"/>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271FF"/>
            </a:solidFill>
            <a:ln>
              <a:noFill/>
            </a:ln>
          </p:spPr>
        </p:sp>
        <p:sp>
          <p:nvSpPr>
            <p:cNvPr id="103" name="Google Shape;103;p7"/>
            <p:cNvSpPr txBox="1"/>
            <p:nvPr/>
          </p:nvSpPr>
          <p:spPr>
            <a:xfrm>
              <a:off x="0" y="-47625"/>
              <a:ext cx="722100" cy="769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4" name="Shape 104"/>
        <p:cNvGrpSpPr/>
        <p:nvPr/>
      </p:nvGrpSpPr>
      <p:grpSpPr>
        <a:xfrm>
          <a:off x="0" y="0"/>
          <a:ext cx="0" cy="0"/>
          <a:chOff x="0" y="0"/>
          <a:chExt cx="0" cy="0"/>
        </a:xfrm>
      </p:grpSpPr>
      <p:grpSp>
        <p:nvGrpSpPr>
          <p:cNvPr id="105" name="Google Shape;105;p8"/>
          <p:cNvGrpSpPr/>
          <p:nvPr/>
        </p:nvGrpSpPr>
        <p:grpSpPr>
          <a:xfrm>
            <a:off x="787475" y="532476"/>
            <a:ext cx="1570808" cy="812152"/>
            <a:chOff x="0" y="-241102"/>
            <a:chExt cx="2094411" cy="1082869"/>
          </a:xfrm>
        </p:grpSpPr>
        <p:grpSp>
          <p:nvGrpSpPr>
            <p:cNvPr id="106" name="Google Shape;106;p8"/>
            <p:cNvGrpSpPr/>
            <p:nvPr/>
          </p:nvGrpSpPr>
          <p:grpSpPr>
            <a:xfrm>
              <a:off x="0" y="-241102"/>
              <a:ext cx="841388" cy="1082869"/>
              <a:chOff x="0" y="-47625"/>
              <a:chExt cx="166200" cy="213900"/>
            </a:xfrm>
          </p:grpSpPr>
          <p:sp>
            <p:nvSpPr>
              <p:cNvPr id="107" name="Google Shape;107;p8"/>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108" name="Google Shape;108;p8"/>
              <p:cNvSpPr txBox="1"/>
              <p:nvPr/>
            </p:nvSpPr>
            <p:spPr>
              <a:xfrm>
                <a:off x="0" y="-47625"/>
                <a:ext cx="166200" cy="21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9" name="Google Shape;109;p8"/>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2">
                <a:alphaModFix/>
              </a:blip>
              <a:stretch>
                <a:fillRect b="0" l="0" r="0" t="0"/>
              </a:stretch>
            </a:blipFill>
            <a:ln>
              <a:noFill/>
            </a:ln>
          </p:spPr>
        </p:sp>
        <p:sp>
          <p:nvSpPr>
            <p:cNvPr id="110" name="Google Shape;110;p8"/>
            <p:cNvSpPr txBox="1"/>
            <p:nvPr/>
          </p:nvSpPr>
          <p:spPr>
            <a:xfrm>
              <a:off x="1028211" y="103785"/>
              <a:ext cx="1066200" cy="6216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0F1A38"/>
                  </a:solidFill>
                  <a:latin typeface="Anton"/>
                  <a:ea typeface="Anton"/>
                  <a:cs typeface="Anton"/>
                  <a:sym typeface="Anton"/>
                </a:rPr>
                <a:t>LOGO</a:t>
              </a:r>
              <a:endParaRPr/>
            </a:p>
          </p:txBody>
        </p:sp>
      </p:grpSp>
      <p:sp>
        <p:nvSpPr>
          <p:cNvPr id="111" name="Google Shape;111;p8"/>
          <p:cNvSpPr txBox="1"/>
          <p:nvPr>
            <p:ph type="title"/>
          </p:nvPr>
        </p:nvSpPr>
        <p:spPr>
          <a:xfrm>
            <a:off x="1005600" y="1888700"/>
            <a:ext cx="98241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7200"/>
              <a:buFont typeface="Anton"/>
              <a:buNone/>
              <a:defRPr i="0" sz="7200" u="none" cap="none" strike="noStrike">
                <a:solidFill>
                  <a:schemeClr val="dk1"/>
                </a:solidFill>
                <a:latin typeface="Anton"/>
                <a:ea typeface="Anton"/>
                <a:cs typeface="Anton"/>
                <a:sym typeface="Anto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grpSp>
        <p:nvGrpSpPr>
          <p:cNvPr id="112" name="Google Shape;112;p8"/>
          <p:cNvGrpSpPr/>
          <p:nvPr/>
        </p:nvGrpSpPr>
        <p:grpSpPr>
          <a:xfrm rot="2700000">
            <a:off x="5580756" y="-1461657"/>
            <a:ext cx="2017283" cy="2082209"/>
            <a:chOff x="0" y="-47625"/>
            <a:chExt cx="531300" cy="548400"/>
          </a:xfrm>
        </p:grpSpPr>
        <p:sp>
          <p:nvSpPr>
            <p:cNvPr id="113" name="Google Shape;113;p8"/>
            <p:cNvSpPr/>
            <p:nvPr/>
          </p:nvSpPr>
          <p:spPr>
            <a:xfrm>
              <a:off x="0" y="0"/>
              <a:ext cx="531277" cy="500749"/>
            </a:xfrm>
            <a:custGeom>
              <a:rect b="b" l="l" r="r" t="t"/>
              <a:pathLst>
                <a:path extrusionOk="0" h="500749" w="531277">
                  <a:moveTo>
                    <a:pt x="0" y="0"/>
                  </a:moveTo>
                  <a:lnTo>
                    <a:pt x="531277" y="0"/>
                  </a:lnTo>
                  <a:lnTo>
                    <a:pt x="531277" y="500749"/>
                  </a:lnTo>
                  <a:lnTo>
                    <a:pt x="0" y="500749"/>
                  </a:lnTo>
                  <a:close/>
                </a:path>
              </a:pathLst>
            </a:custGeom>
            <a:solidFill>
              <a:srgbClr val="5271FF"/>
            </a:solidFill>
            <a:ln>
              <a:noFill/>
            </a:ln>
          </p:spPr>
        </p:sp>
        <p:sp>
          <p:nvSpPr>
            <p:cNvPr id="114" name="Google Shape;114;p8"/>
            <p:cNvSpPr txBox="1"/>
            <p:nvPr/>
          </p:nvSpPr>
          <p:spPr>
            <a:xfrm>
              <a:off x="0" y="-47625"/>
              <a:ext cx="531300" cy="54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 name="Google Shape;115;p8"/>
          <p:cNvGrpSpPr/>
          <p:nvPr/>
        </p:nvGrpSpPr>
        <p:grpSpPr>
          <a:xfrm rot="2700000">
            <a:off x="17343287" y="2054756"/>
            <a:ext cx="2017283" cy="2082209"/>
            <a:chOff x="0" y="-47625"/>
            <a:chExt cx="531300" cy="548400"/>
          </a:xfrm>
        </p:grpSpPr>
        <p:sp>
          <p:nvSpPr>
            <p:cNvPr id="116" name="Google Shape;116;p8"/>
            <p:cNvSpPr/>
            <p:nvPr/>
          </p:nvSpPr>
          <p:spPr>
            <a:xfrm>
              <a:off x="0" y="0"/>
              <a:ext cx="531277" cy="500749"/>
            </a:xfrm>
            <a:custGeom>
              <a:rect b="b" l="l" r="r" t="t"/>
              <a:pathLst>
                <a:path extrusionOk="0" h="500749" w="531277">
                  <a:moveTo>
                    <a:pt x="0" y="0"/>
                  </a:moveTo>
                  <a:lnTo>
                    <a:pt x="531277" y="0"/>
                  </a:lnTo>
                  <a:lnTo>
                    <a:pt x="531277" y="500749"/>
                  </a:lnTo>
                  <a:lnTo>
                    <a:pt x="0" y="500749"/>
                  </a:lnTo>
                  <a:close/>
                </a:path>
              </a:pathLst>
            </a:custGeom>
            <a:solidFill>
              <a:srgbClr val="5271FF"/>
            </a:solidFill>
            <a:ln>
              <a:noFill/>
            </a:ln>
          </p:spPr>
        </p:sp>
        <p:sp>
          <p:nvSpPr>
            <p:cNvPr id="117" name="Google Shape;117;p8"/>
            <p:cNvSpPr txBox="1"/>
            <p:nvPr/>
          </p:nvSpPr>
          <p:spPr>
            <a:xfrm>
              <a:off x="0" y="-47625"/>
              <a:ext cx="531300" cy="54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 name="Google Shape;118;p8"/>
          <p:cNvGrpSpPr/>
          <p:nvPr/>
        </p:nvGrpSpPr>
        <p:grpSpPr>
          <a:xfrm rot="2700000">
            <a:off x="856803" y="9001300"/>
            <a:ext cx="2741727" cy="2922839"/>
            <a:chOff x="0" y="-47625"/>
            <a:chExt cx="722100" cy="769800"/>
          </a:xfrm>
        </p:grpSpPr>
        <p:sp>
          <p:nvSpPr>
            <p:cNvPr id="119" name="Google Shape;119;p8"/>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271FF"/>
            </a:solidFill>
            <a:ln>
              <a:noFill/>
            </a:ln>
          </p:spPr>
        </p:sp>
        <p:sp>
          <p:nvSpPr>
            <p:cNvPr id="120" name="Google Shape;120;p8"/>
            <p:cNvSpPr txBox="1"/>
            <p:nvPr/>
          </p:nvSpPr>
          <p:spPr>
            <a:xfrm>
              <a:off x="0" y="-47625"/>
              <a:ext cx="722100" cy="769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 name="Google Shape;121;p8"/>
          <p:cNvGrpSpPr/>
          <p:nvPr/>
        </p:nvGrpSpPr>
        <p:grpSpPr>
          <a:xfrm rot="2700000">
            <a:off x="2121767" y="9671743"/>
            <a:ext cx="2741727" cy="2922839"/>
            <a:chOff x="0" y="-47625"/>
            <a:chExt cx="722100" cy="769800"/>
          </a:xfrm>
        </p:grpSpPr>
        <p:sp>
          <p:nvSpPr>
            <p:cNvPr id="122" name="Google Shape;122;p8"/>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123" name="Google Shape;123;p8"/>
            <p:cNvSpPr txBox="1"/>
            <p:nvPr/>
          </p:nvSpPr>
          <p:spPr>
            <a:xfrm>
              <a:off x="0" y="-47625"/>
              <a:ext cx="722100" cy="769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4" name="Shape 124"/>
        <p:cNvGrpSpPr/>
        <p:nvPr/>
      </p:nvGrpSpPr>
      <p:grpSpPr>
        <a:xfrm>
          <a:off x="0" y="0"/>
          <a:ext cx="0" cy="0"/>
          <a:chOff x="0" y="0"/>
          <a:chExt cx="0" cy="0"/>
        </a:xfrm>
      </p:grpSpPr>
      <p:sp>
        <p:nvSpPr>
          <p:cNvPr id="125" name="Google Shape;125;p9"/>
          <p:cNvSpPr txBox="1"/>
          <p:nvPr>
            <p:ph idx="1" type="body"/>
          </p:nvPr>
        </p:nvSpPr>
        <p:spPr>
          <a:xfrm>
            <a:off x="8536213" y="4471550"/>
            <a:ext cx="6224100" cy="3669600"/>
          </a:xfrm>
          <a:prstGeom prst="rect">
            <a:avLst/>
          </a:prstGeom>
          <a:noFill/>
          <a:ln>
            <a:noFill/>
          </a:ln>
        </p:spPr>
        <p:txBody>
          <a:bodyPr anchorCtr="0" anchor="t" bIns="45700" lIns="91425" spcFirstLastPara="1" rIns="91425" wrap="square" tIns="45700">
            <a:normAutofit/>
          </a:bodyPr>
          <a:lstStyle>
            <a:lvl1pPr indent="-342900" lvl="0" marL="457200" algn="l">
              <a:spcBef>
                <a:spcPts val="640"/>
              </a:spcBef>
              <a:spcAft>
                <a:spcPts val="0"/>
              </a:spcAft>
              <a:buClr>
                <a:schemeClr val="dk1"/>
              </a:buClr>
              <a:buSzPts val="1800"/>
              <a:buChar char="•"/>
              <a:defRPr/>
            </a:lvl1pPr>
            <a:lvl2pPr indent="-342900" lvl="1" marL="914400" algn="l">
              <a:spcBef>
                <a:spcPts val="560"/>
              </a:spcBef>
              <a:spcAft>
                <a:spcPts val="0"/>
              </a:spcAft>
              <a:buClr>
                <a:schemeClr val="dk1"/>
              </a:buClr>
              <a:buSzPts val="1800"/>
              <a:buChar char="–"/>
              <a:defRPr/>
            </a:lvl2pPr>
            <a:lvl3pPr indent="-342900" lvl="2" marL="1371600" algn="l">
              <a:spcBef>
                <a:spcPts val="480"/>
              </a:spcBef>
              <a:spcAft>
                <a:spcPts val="0"/>
              </a:spcAft>
              <a:buClr>
                <a:schemeClr val="dk1"/>
              </a:buClr>
              <a:buSzPts val="1800"/>
              <a:buChar char="•"/>
              <a:defRPr/>
            </a:lvl3pPr>
            <a:lvl4pPr indent="-342900" lvl="3" marL="1828800" algn="l">
              <a:spcBef>
                <a:spcPts val="400"/>
              </a:spcBef>
              <a:spcAft>
                <a:spcPts val="0"/>
              </a:spcAft>
              <a:buClr>
                <a:schemeClr val="dk1"/>
              </a:buClr>
              <a:buSzPts val="1800"/>
              <a:buChar char="–"/>
              <a:defRPr/>
            </a:lvl4pPr>
            <a:lvl5pPr indent="-342900" lvl="4" marL="2286000" algn="l">
              <a:spcBef>
                <a:spcPts val="400"/>
              </a:spcBef>
              <a:spcAft>
                <a:spcPts val="0"/>
              </a:spcAft>
              <a:buClr>
                <a:schemeClr val="dk1"/>
              </a:buClr>
              <a:buSzPts val="1800"/>
              <a:buChar char="»"/>
              <a:defRPr/>
            </a:lvl5pPr>
            <a:lvl6pPr indent="-342900" lvl="5" marL="2743200" algn="l">
              <a:spcBef>
                <a:spcPts val="400"/>
              </a:spcBef>
              <a:spcAft>
                <a:spcPts val="0"/>
              </a:spcAft>
              <a:buClr>
                <a:schemeClr val="dk1"/>
              </a:buClr>
              <a:buSzPts val="1800"/>
              <a:buChar char="•"/>
              <a:defRPr/>
            </a:lvl6pPr>
            <a:lvl7pPr indent="-342900" lvl="6" marL="3200400" algn="l">
              <a:spcBef>
                <a:spcPts val="400"/>
              </a:spcBef>
              <a:spcAft>
                <a:spcPts val="0"/>
              </a:spcAft>
              <a:buClr>
                <a:schemeClr val="dk1"/>
              </a:buClr>
              <a:buSzPts val="1800"/>
              <a:buChar char="•"/>
              <a:defRPr/>
            </a:lvl7pPr>
            <a:lvl8pPr indent="-342900" lvl="7" marL="3657600" algn="l">
              <a:spcBef>
                <a:spcPts val="400"/>
              </a:spcBef>
              <a:spcAft>
                <a:spcPts val="0"/>
              </a:spcAft>
              <a:buClr>
                <a:schemeClr val="dk1"/>
              </a:buClr>
              <a:buSzPts val="1800"/>
              <a:buChar char="•"/>
              <a:defRPr/>
            </a:lvl8pPr>
            <a:lvl9pPr indent="-342900" lvl="8" marL="4114800" algn="l">
              <a:spcBef>
                <a:spcPts val="400"/>
              </a:spcBef>
              <a:spcAft>
                <a:spcPts val="0"/>
              </a:spcAft>
              <a:buClr>
                <a:schemeClr val="dk1"/>
              </a:buClr>
              <a:buSzPts val="1800"/>
              <a:buChar char="•"/>
              <a:defRPr/>
            </a:lvl9pPr>
          </a:lstStyle>
          <a:p/>
        </p:txBody>
      </p:sp>
      <p:sp>
        <p:nvSpPr>
          <p:cNvPr id="126" name="Google Shape;126;p9"/>
          <p:cNvSpPr txBox="1"/>
          <p:nvPr>
            <p:ph idx="2" type="body"/>
          </p:nvPr>
        </p:nvSpPr>
        <p:spPr>
          <a:xfrm>
            <a:off x="3527688" y="4471550"/>
            <a:ext cx="48465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800"/>
              <a:buNone/>
              <a:defRPr/>
            </a:lvl1pPr>
            <a:lvl2pPr indent="-228600" lvl="1" marL="914400" algn="l">
              <a:spcBef>
                <a:spcPts val="240"/>
              </a:spcBef>
              <a:spcAft>
                <a:spcPts val="0"/>
              </a:spcAft>
              <a:buClr>
                <a:schemeClr val="dk1"/>
              </a:buClr>
              <a:buSzPts val="1800"/>
              <a:buNone/>
              <a:defRPr/>
            </a:lvl2pPr>
            <a:lvl3pPr indent="-228600" lvl="2" marL="1371600" algn="l">
              <a:spcBef>
                <a:spcPts val="200"/>
              </a:spcBef>
              <a:spcAft>
                <a:spcPts val="0"/>
              </a:spcAft>
              <a:buClr>
                <a:schemeClr val="dk1"/>
              </a:buClr>
              <a:buSzPts val="1800"/>
              <a:buNone/>
              <a:defRPr/>
            </a:lvl3pPr>
            <a:lvl4pPr indent="-228600" lvl="3" marL="1828800" algn="l">
              <a:spcBef>
                <a:spcPts val="180"/>
              </a:spcBef>
              <a:spcAft>
                <a:spcPts val="0"/>
              </a:spcAft>
              <a:buClr>
                <a:schemeClr val="dk1"/>
              </a:buClr>
              <a:buSzPts val="1800"/>
              <a:buNone/>
              <a:defRPr/>
            </a:lvl4pPr>
            <a:lvl5pPr indent="-228600" lvl="4" marL="2286000" algn="l">
              <a:spcBef>
                <a:spcPts val="180"/>
              </a:spcBef>
              <a:spcAft>
                <a:spcPts val="0"/>
              </a:spcAft>
              <a:buClr>
                <a:schemeClr val="dk1"/>
              </a:buClr>
              <a:buSzPts val="1800"/>
              <a:buNone/>
              <a:defRPr/>
            </a:lvl5pPr>
            <a:lvl6pPr indent="-228600" lvl="5" marL="2743200" algn="l">
              <a:spcBef>
                <a:spcPts val="180"/>
              </a:spcBef>
              <a:spcAft>
                <a:spcPts val="0"/>
              </a:spcAft>
              <a:buClr>
                <a:schemeClr val="dk1"/>
              </a:buClr>
              <a:buSzPts val="1800"/>
              <a:buNone/>
              <a:defRPr/>
            </a:lvl6pPr>
            <a:lvl7pPr indent="-228600" lvl="6" marL="3200400" algn="l">
              <a:spcBef>
                <a:spcPts val="180"/>
              </a:spcBef>
              <a:spcAft>
                <a:spcPts val="0"/>
              </a:spcAft>
              <a:buClr>
                <a:schemeClr val="dk1"/>
              </a:buClr>
              <a:buSzPts val="1800"/>
              <a:buNone/>
              <a:defRPr/>
            </a:lvl7pPr>
            <a:lvl8pPr indent="-228600" lvl="7" marL="3657600" algn="l">
              <a:spcBef>
                <a:spcPts val="180"/>
              </a:spcBef>
              <a:spcAft>
                <a:spcPts val="0"/>
              </a:spcAft>
              <a:buClr>
                <a:schemeClr val="dk1"/>
              </a:buClr>
              <a:buSzPts val="1800"/>
              <a:buNone/>
              <a:defRPr/>
            </a:lvl8pPr>
            <a:lvl9pPr indent="-228600" lvl="8" marL="4114800" algn="l">
              <a:spcBef>
                <a:spcPts val="180"/>
              </a:spcBef>
              <a:spcAft>
                <a:spcPts val="0"/>
              </a:spcAft>
              <a:buClr>
                <a:schemeClr val="dk1"/>
              </a:buClr>
              <a:buSzPts val="1800"/>
              <a:buNone/>
              <a:defRPr/>
            </a:lvl9pPr>
          </a:lstStyle>
          <a:p/>
        </p:txBody>
      </p:sp>
      <p:grpSp>
        <p:nvGrpSpPr>
          <p:cNvPr id="127" name="Google Shape;127;p9"/>
          <p:cNvGrpSpPr/>
          <p:nvPr/>
        </p:nvGrpSpPr>
        <p:grpSpPr>
          <a:xfrm>
            <a:off x="787475" y="532476"/>
            <a:ext cx="1570808" cy="812152"/>
            <a:chOff x="0" y="-241102"/>
            <a:chExt cx="2094411" cy="1082869"/>
          </a:xfrm>
        </p:grpSpPr>
        <p:grpSp>
          <p:nvGrpSpPr>
            <p:cNvPr id="128" name="Google Shape;128;p9"/>
            <p:cNvGrpSpPr/>
            <p:nvPr/>
          </p:nvGrpSpPr>
          <p:grpSpPr>
            <a:xfrm>
              <a:off x="0" y="-241102"/>
              <a:ext cx="841388" cy="1082869"/>
              <a:chOff x="0" y="-47625"/>
              <a:chExt cx="166200" cy="213900"/>
            </a:xfrm>
          </p:grpSpPr>
          <p:sp>
            <p:nvSpPr>
              <p:cNvPr id="129" name="Google Shape;129;p9"/>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130" name="Google Shape;130;p9"/>
              <p:cNvSpPr txBox="1"/>
              <p:nvPr/>
            </p:nvSpPr>
            <p:spPr>
              <a:xfrm>
                <a:off x="0" y="-47625"/>
                <a:ext cx="166200" cy="21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1" name="Google Shape;131;p9"/>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2">
                <a:alphaModFix/>
              </a:blip>
              <a:stretch>
                <a:fillRect b="0" l="0" r="0" t="0"/>
              </a:stretch>
            </a:blipFill>
            <a:ln>
              <a:noFill/>
            </a:ln>
          </p:spPr>
        </p:sp>
        <p:sp>
          <p:nvSpPr>
            <p:cNvPr id="132" name="Google Shape;132;p9"/>
            <p:cNvSpPr txBox="1"/>
            <p:nvPr/>
          </p:nvSpPr>
          <p:spPr>
            <a:xfrm>
              <a:off x="1028211" y="103785"/>
              <a:ext cx="1066200" cy="6216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0F1A38"/>
                  </a:solidFill>
                  <a:latin typeface="Anton"/>
                  <a:ea typeface="Anton"/>
                  <a:cs typeface="Anton"/>
                  <a:sym typeface="Anton"/>
                </a:rPr>
                <a:t>LOGO</a:t>
              </a:r>
              <a:endParaRPr/>
            </a:p>
          </p:txBody>
        </p:sp>
      </p:grpSp>
      <p:sp>
        <p:nvSpPr>
          <p:cNvPr id="133" name="Google Shape;133;p9"/>
          <p:cNvSpPr txBox="1"/>
          <p:nvPr>
            <p:ph type="title"/>
          </p:nvPr>
        </p:nvSpPr>
        <p:spPr>
          <a:xfrm>
            <a:off x="1005600" y="1888700"/>
            <a:ext cx="98241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7200"/>
              <a:buFont typeface="Anton"/>
              <a:buNone/>
              <a:defRPr i="0" sz="7200" u="none" cap="none" strike="noStrike">
                <a:solidFill>
                  <a:schemeClr val="dk1"/>
                </a:solidFill>
                <a:latin typeface="Anton"/>
                <a:ea typeface="Anton"/>
                <a:cs typeface="Anton"/>
                <a:sym typeface="Anto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grpSp>
        <p:nvGrpSpPr>
          <p:cNvPr id="134" name="Google Shape;134;p9"/>
          <p:cNvGrpSpPr/>
          <p:nvPr/>
        </p:nvGrpSpPr>
        <p:grpSpPr>
          <a:xfrm rot="2700000">
            <a:off x="12786935" y="-1788318"/>
            <a:ext cx="2741727" cy="2922839"/>
            <a:chOff x="0" y="-47625"/>
            <a:chExt cx="722100" cy="769800"/>
          </a:xfrm>
        </p:grpSpPr>
        <p:sp>
          <p:nvSpPr>
            <p:cNvPr id="135" name="Google Shape;135;p9"/>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136" name="Google Shape;136;p9"/>
            <p:cNvSpPr txBox="1"/>
            <p:nvPr/>
          </p:nvSpPr>
          <p:spPr>
            <a:xfrm>
              <a:off x="0" y="-47625"/>
              <a:ext cx="722100" cy="769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9"/>
          <p:cNvGrpSpPr/>
          <p:nvPr/>
        </p:nvGrpSpPr>
        <p:grpSpPr>
          <a:xfrm rot="2700000">
            <a:off x="8693243" y="8761814"/>
            <a:ext cx="2741727" cy="2922839"/>
            <a:chOff x="0" y="-47625"/>
            <a:chExt cx="722100" cy="769800"/>
          </a:xfrm>
        </p:grpSpPr>
        <p:sp>
          <p:nvSpPr>
            <p:cNvPr id="138" name="Google Shape;138;p9"/>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139" name="Google Shape;139;p9"/>
            <p:cNvSpPr txBox="1"/>
            <p:nvPr/>
          </p:nvSpPr>
          <p:spPr>
            <a:xfrm>
              <a:off x="0" y="-47625"/>
              <a:ext cx="722100" cy="769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 name="Google Shape;140;p9"/>
          <p:cNvGrpSpPr/>
          <p:nvPr/>
        </p:nvGrpSpPr>
        <p:grpSpPr>
          <a:xfrm rot="2700000">
            <a:off x="10848306" y="-2435115"/>
            <a:ext cx="2741727" cy="2922839"/>
            <a:chOff x="0" y="-47625"/>
            <a:chExt cx="722100" cy="769800"/>
          </a:xfrm>
        </p:grpSpPr>
        <p:sp>
          <p:nvSpPr>
            <p:cNvPr id="141" name="Google Shape;141;p9"/>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271FF"/>
            </a:solidFill>
            <a:ln>
              <a:noFill/>
            </a:ln>
          </p:spPr>
        </p:sp>
        <p:sp>
          <p:nvSpPr>
            <p:cNvPr id="142" name="Google Shape;142;p9"/>
            <p:cNvSpPr txBox="1"/>
            <p:nvPr/>
          </p:nvSpPr>
          <p:spPr>
            <a:xfrm>
              <a:off x="0" y="-47625"/>
              <a:ext cx="722100" cy="769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3" name="Shape 143"/>
        <p:cNvGrpSpPr/>
        <p:nvPr/>
      </p:nvGrpSpPr>
      <p:grpSpPr>
        <a:xfrm>
          <a:off x="0" y="0"/>
          <a:ext cx="0" cy="0"/>
          <a:chOff x="0" y="0"/>
          <a:chExt cx="0" cy="0"/>
        </a:xfrm>
      </p:grpSpPr>
      <p:sp>
        <p:nvSpPr>
          <p:cNvPr id="144" name="Google Shape;144;p10"/>
          <p:cNvSpPr/>
          <p:nvPr>
            <p:ph idx="2" type="pic"/>
          </p:nvPr>
        </p:nvSpPr>
        <p:spPr>
          <a:xfrm>
            <a:off x="9271925" y="4327260"/>
            <a:ext cx="4677000" cy="3507600"/>
          </a:xfrm>
          <a:prstGeom prst="rect">
            <a:avLst/>
          </a:prstGeom>
          <a:noFill/>
          <a:ln>
            <a:noFill/>
          </a:ln>
        </p:spPr>
      </p:sp>
      <p:sp>
        <p:nvSpPr>
          <p:cNvPr id="145" name="Google Shape;145;p10"/>
          <p:cNvSpPr txBox="1"/>
          <p:nvPr>
            <p:ph idx="1" type="body"/>
          </p:nvPr>
        </p:nvSpPr>
        <p:spPr>
          <a:xfrm>
            <a:off x="1611888" y="486611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800"/>
              <a:buNone/>
              <a:defRPr/>
            </a:lvl1pPr>
            <a:lvl2pPr indent="-228600" lvl="1" marL="914400" algn="l">
              <a:spcBef>
                <a:spcPts val="240"/>
              </a:spcBef>
              <a:spcAft>
                <a:spcPts val="0"/>
              </a:spcAft>
              <a:buClr>
                <a:schemeClr val="dk1"/>
              </a:buClr>
              <a:buSzPts val="1800"/>
              <a:buNone/>
              <a:defRPr/>
            </a:lvl2pPr>
            <a:lvl3pPr indent="-228600" lvl="2" marL="1371600" algn="l">
              <a:spcBef>
                <a:spcPts val="200"/>
              </a:spcBef>
              <a:spcAft>
                <a:spcPts val="0"/>
              </a:spcAft>
              <a:buClr>
                <a:schemeClr val="dk1"/>
              </a:buClr>
              <a:buSzPts val="1800"/>
              <a:buNone/>
              <a:defRPr/>
            </a:lvl3pPr>
            <a:lvl4pPr indent="-228600" lvl="3" marL="1828800" algn="l">
              <a:spcBef>
                <a:spcPts val="180"/>
              </a:spcBef>
              <a:spcAft>
                <a:spcPts val="0"/>
              </a:spcAft>
              <a:buClr>
                <a:schemeClr val="dk1"/>
              </a:buClr>
              <a:buSzPts val="1800"/>
              <a:buNone/>
              <a:defRPr/>
            </a:lvl4pPr>
            <a:lvl5pPr indent="-228600" lvl="4" marL="2286000" algn="l">
              <a:spcBef>
                <a:spcPts val="180"/>
              </a:spcBef>
              <a:spcAft>
                <a:spcPts val="0"/>
              </a:spcAft>
              <a:buClr>
                <a:schemeClr val="dk1"/>
              </a:buClr>
              <a:buSzPts val="1800"/>
              <a:buNone/>
              <a:defRPr/>
            </a:lvl5pPr>
            <a:lvl6pPr indent="-228600" lvl="5" marL="2743200" algn="l">
              <a:spcBef>
                <a:spcPts val="180"/>
              </a:spcBef>
              <a:spcAft>
                <a:spcPts val="0"/>
              </a:spcAft>
              <a:buClr>
                <a:schemeClr val="dk1"/>
              </a:buClr>
              <a:buSzPts val="1800"/>
              <a:buNone/>
              <a:defRPr/>
            </a:lvl6pPr>
            <a:lvl7pPr indent="-228600" lvl="6" marL="3200400" algn="l">
              <a:spcBef>
                <a:spcPts val="180"/>
              </a:spcBef>
              <a:spcAft>
                <a:spcPts val="0"/>
              </a:spcAft>
              <a:buClr>
                <a:schemeClr val="dk1"/>
              </a:buClr>
              <a:buSzPts val="1800"/>
              <a:buNone/>
              <a:defRPr/>
            </a:lvl7pPr>
            <a:lvl8pPr indent="-228600" lvl="7" marL="3657600" algn="l">
              <a:spcBef>
                <a:spcPts val="180"/>
              </a:spcBef>
              <a:spcAft>
                <a:spcPts val="0"/>
              </a:spcAft>
              <a:buClr>
                <a:schemeClr val="dk1"/>
              </a:buClr>
              <a:buSzPts val="1800"/>
              <a:buNone/>
              <a:defRPr/>
            </a:lvl8pPr>
            <a:lvl9pPr indent="-228600" lvl="8" marL="4114800" algn="l">
              <a:spcBef>
                <a:spcPts val="180"/>
              </a:spcBef>
              <a:spcAft>
                <a:spcPts val="0"/>
              </a:spcAft>
              <a:buClr>
                <a:schemeClr val="dk1"/>
              </a:buClr>
              <a:buSzPts val="1800"/>
              <a:buNone/>
              <a:defRPr/>
            </a:lvl9pPr>
          </a:lstStyle>
          <a:p/>
        </p:txBody>
      </p:sp>
      <p:grpSp>
        <p:nvGrpSpPr>
          <p:cNvPr id="146" name="Google Shape;146;p10"/>
          <p:cNvGrpSpPr/>
          <p:nvPr/>
        </p:nvGrpSpPr>
        <p:grpSpPr>
          <a:xfrm>
            <a:off x="787475" y="532476"/>
            <a:ext cx="1570808" cy="812152"/>
            <a:chOff x="0" y="-241102"/>
            <a:chExt cx="2094411" cy="1082869"/>
          </a:xfrm>
        </p:grpSpPr>
        <p:grpSp>
          <p:nvGrpSpPr>
            <p:cNvPr id="147" name="Google Shape;147;p10"/>
            <p:cNvGrpSpPr/>
            <p:nvPr/>
          </p:nvGrpSpPr>
          <p:grpSpPr>
            <a:xfrm>
              <a:off x="0" y="-241102"/>
              <a:ext cx="841388" cy="1082869"/>
              <a:chOff x="0" y="-47625"/>
              <a:chExt cx="166200" cy="213900"/>
            </a:xfrm>
          </p:grpSpPr>
          <p:sp>
            <p:nvSpPr>
              <p:cNvPr id="148" name="Google Shape;148;p10"/>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149" name="Google Shape;149;p10"/>
              <p:cNvSpPr txBox="1"/>
              <p:nvPr/>
            </p:nvSpPr>
            <p:spPr>
              <a:xfrm>
                <a:off x="0" y="-47625"/>
                <a:ext cx="166200" cy="21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0" name="Google Shape;150;p10"/>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2">
                <a:alphaModFix/>
              </a:blip>
              <a:stretch>
                <a:fillRect b="0" l="0" r="0" t="0"/>
              </a:stretch>
            </a:blipFill>
            <a:ln>
              <a:noFill/>
            </a:ln>
          </p:spPr>
        </p:sp>
        <p:sp>
          <p:nvSpPr>
            <p:cNvPr id="151" name="Google Shape;151;p10"/>
            <p:cNvSpPr txBox="1"/>
            <p:nvPr/>
          </p:nvSpPr>
          <p:spPr>
            <a:xfrm>
              <a:off x="1028211" y="103785"/>
              <a:ext cx="1066200" cy="6216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0F1A38"/>
                  </a:solidFill>
                  <a:latin typeface="Anton"/>
                  <a:ea typeface="Anton"/>
                  <a:cs typeface="Anton"/>
                  <a:sym typeface="Anton"/>
                </a:rPr>
                <a:t>LOGO</a:t>
              </a:r>
              <a:endParaRPr/>
            </a:p>
          </p:txBody>
        </p:sp>
      </p:grpSp>
      <p:sp>
        <p:nvSpPr>
          <p:cNvPr id="152" name="Google Shape;152;p10"/>
          <p:cNvSpPr txBox="1"/>
          <p:nvPr>
            <p:ph type="title"/>
          </p:nvPr>
        </p:nvSpPr>
        <p:spPr>
          <a:xfrm>
            <a:off x="1005600" y="1888700"/>
            <a:ext cx="98241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7200"/>
              <a:buFont typeface="Anton"/>
              <a:buNone/>
              <a:defRPr i="0" sz="7200" u="none" cap="none" strike="noStrike">
                <a:solidFill>
                  <a:schemeClr val="dk1"/>
                </a:solidFill>
                <a:latin typeface="Anton"/>
                <a:ea typeface="Anton"/>
                <a:cs typeface="Anton"/>
                <a:sym typeface="Anton"/>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grpSp>
        <p:nvGrpSpPr>
          <p:cNvPr id="153" name="Google Shape;153;p10"/>
          <p:cNvGrpSpPr/>
          <p:nvPr/>
        </p:nvGrpSpPr>
        <p:grpSpPr>
          <a:xfrm rot="2700000">
            <a:off x="7569488" y="-2119717"/>
            <a:ext cx="2741727" cy="2922839"/>
            <a:chOff x="0" y="-47625"/>
            <a:chExt cx="722100" cy="769800"/>
          </a:xfrm>
        </p:grpSpPr>
        <p:sp>
          <p:nvSpPr>
            <p:cNvPr id="154" name="Google Shape;154;p10"/>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271FF"/>
            </a:solidFill>
            <a:ln>
              <a:noFill/>
            </a:ln>
          </p:spPr>
        </p:sp>
        <p:sp>
          <p:nvSpPr>
            <p:cNvPr id="155" name="Google Shape;155;p10"/>
            <p:cNvSpPr txBox="1"/>
            <p:nvPr/>
          </p:nvSpPr>
          <p:spPr>
            <a:xfrm>
              <a:off x="0" y="-47625"/>
              <a:ext cx="722100" cy="769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10"/>
          <p:cNvGrpSpPr/>
          <p:nvPr/>
        </p:nvGrpSpPr>
        <p:grpSpPr>
          <a:xfrm rot="2700000">
            <a:off x="14392704" y="8761814"/>
            <a:ext cx="2741727" cy="2922839"/>
            <a:chOff x="0" y="-47625"/>
            <a:chExt cx="722100" cy="769800"/>
          </a:xfrm>
        </p:grpSpPr>
        <p:sp>
          <p:nvSpPr>
            <p:cNvPr id="157" name="Google Shape;157;p10"/>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271FF"/>
            </a:solidFill>
            <a:ln>
              <a:noFill/>
            </a:ln>
          </p:spPr>
        </p:sp>
        <p:sp>
          <p:nvSpPr>
            <p:cNvPr id="158" name="Google Shape;158;p10"/>
            <p:cNvSpPr txBox="1"/>
            <p:nvPr/>
          </p:nvSpPr>
          <p:spPr>
            <a:xfrm>
              <a:off x="0" y="-47625"/>
              <a:ext cx="722100" cy="769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10"/>
          <p:cNvGrpSpPr/>
          <p:nvPr/>
        </p:nvGrpSpPr>
        <p:grpSpPr>
          <a:xfrm rot="2700000">
            <a:off x="17187731" y="1429787"/>
            <a:ext cx="2741727" cy="2922839"/>
            <a:chOff x="0" y="-47625"/>
            <a:chExt cx="722100" cy="769800"/>
          </a:xfrm>
        </p:grpSpPr>
        <p:sp>
          <p:nvSpPr>
            <p:cNvPr id="160" name="Google Shape;160;p10"/>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161" name="Google Shape;161;p10"/>
            <p:cNvSpPr txBox="1"/>
            <p:nvPr/>
          </p:nvSpPr>
          <p:spPr>
            <a:xfrm>
              <a:off x="0" y="-47625"/>
              <a:ext cx="722100" cy="769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10"/>
          <p:cNvGrpSpPr/>
          <p:nvPr/>
        </p:nvGrpSpPr>
        <p:grpSpPr>
          <a:xfrm rot="2700000">
            <a:off x="5898338" y="9671743"/>
            <a:ext cx="2741727" cy="2922839"/>
            <a:chOff x="0" y="-47625"/>
            <a:chExt cx="722100" cy="769800"/>
          </a:xfrm>
        </p:grpSpPr>
        <p:sp>
          <p:nvSpPr>
            <p:cNvPr id="163" name="Google Shape;163;p10"/>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164" name="Google Shape;164;p10"/>
            <p:cNvSpPr txBox="1"/>
            <p:nvPr/>
          </p:nvSpPr>
          <p:spPr>
            <a:xfrm>
              <a:off x="0" y="-47625"/>
              <a:ext cx="722100" cy="769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05600" y="1888700"/>
            <a:ext cx="98241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7200"/>
              <a:buFont typeface="Anton"/>
              <a:buNone/>
              <a:defRPr i="0" sz="7200" u="none" cap="none" strike="noStrike">
                <a:solidFill>
                  <a:schemeClr val="dk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4804050"/>
            <a:ext cx="8229600" cy="4526100"/>
          </a:xfrm>
          <a:prstGeom prst="rect">
            <a:avLst/>
          </a:prstGeom>
          <a:noFill/>
          <a:ln>
            <a:noFill/>
          </a:ln>
        </p:spPr>
        <p:txBody>
          <a:bodyPr anchorCtr="0" anchor="t" bIns="45700" lIns="91425" spcFirstLastPara="1" rIns="91425" wrap="square" tIns="45700">
            <a:normAutofit/>
          </a:bodyPr>
          <a:lstStyle>
            <a:lvl1pPr indent="-342900" lvl="0" marL="457200" marR="0" rtl="0" algn="l">
              <a:spcBef>
                <a:spcPts val="640"/>
              </a:spcBef>
              <a:spcAft>
                <a:spcPts val="0"/>
              </a:spcAft>
              <a:buClr>
                <a:schemeClr val="dk1"/>
              </a:buClr>
              <a:buSzPts val="1800"/>
              <a:buFont typeface="Anton"/>
              <a:buChar char="•"/>
              <a:defRPr i="0" sz="1800" u="none" cap="none" strike="noStrike">
                <a:solidFill>
                  <a:schemeClr val="dk1"/>
                </a:solidFill>
                <a:latin typeface="Anton"/>
                <a:ea typeface="Anton"/>
                <a:cs typeface="Anton"/>
                <a:sym typeface="Anton"/>
              </a:defRPr>
            </a:lvl1pPr>
            <a:lvl2pPr indent="-342900" lvl="1" marL="914400" marR="0" rtl="0" algn="l">
              <a:spcBef>
                <a:spcPts val="560"/>
              </a:spcBef>
              <a:spcAft>
                <a:spcPts val="0"/>
              </a:spcAft>
              <a:buClr>
                <a:schemeClr val="dk1"/>
              </a:buClr>
              <a:buSzPts val="1800"/>
              <a:buFont typeface="Anton"/>
              <a:buChar char="–"/>
              <a:defRPr i="0" sz="1800" u="none" cap="none" strike="noStrike">
                <a:solidFill>
                  <a:schemeClr val="dk1"/>
                </a:solidFill>
                <a:latin typeface="Anton"/>
                <a:ea typeface="Anton"/>
                <a:cs typeface="Anton"/>
                <a:sym typeface="Anton"/>
              </a:defRPr>
            </a:lvl2pPr>
            <a:lvl3pPr indent="-342900" lvl="2" marL="1371600" marR="0" rtl="0" algn="l">
              <a:spcBef>
                <a:spcPts val="480"/>
              </a:spcBef>
              <a:spcAft>
                <a:spcPts val="0"/>
              </a:spcAft>
              <a:buClr>
                <a:schemeClr val="dk1"/>
              </a:buClr>
              <a:buSzPts val="1800"/>
              <a:buFont typeface="Anton"/>
              <a:buChar char="•"/>
              <a:defRPr i="0" sz="1800" u="none" cap="none" strike="noStrike">
                <a:solidFill>
                  <a:schemeClr val="dk1"/>
                </a:solidFill>
                <a:latin typeface="Anton"/>
                <a:ea typeface="Anton"/>
                <a:cs typeface="Anton"/>
                <a:sym typeface="Anton"/>
              </a:defRPr>
            </a:lvl3pPr>
            <a:lvl4pPr indent="-342900" lvl="3" marL="1828800" marR="0" rtl="0" algn="l">
              <a:spcBef>
                <a:spcPts val="400"/>
              </a:spcBef>
              <a:spcAft>
                <a:spcPts val="0"/>
              </a:spcAft>
              <a:buClr>
                <a:schemeClr val="dk1"/>
              </a:buClr>
              <a:buSzPts val="1800"/>
              <a:buFont typeface="Anton"/>
              <a:buChar char="–"/>
              <a:defRPr i="0" sz="1800" u="none" cap="none" strike="noStrike">
                <a:solidFill>
                  <a:schemeClr val="dk1"/>
                </a:solidFill>
                <a:latin typeface="Anton"/>
                <a:ea typeface="Anton"/>
                <a:cs typeface="Anton"/>
                <a:sym typeface="Anton"/>
              </a:defRPr>
            </a:lvl4pPr>
            <a:lvl5pPr indent="-342900" lvl="4" marL="2286000" marR="0" rtl="0" algn="l">
              <a:spcBef>
                <a:spcPts val="400"/>
              </a:spcBef>
              <a:spcAft>
                <a:spcPts val="0"/>
              </a:spcAft>
              <a:buClr>
                <a:schemeClr val="dk1"/>
              </a:buClr>
              <a:buSzPts val="1800"/>
              <a:buFont typeface="Anton"/>
              <a:buChar char="»"/>
              <a:defRPr i="0" sz="1800" u="none" cap="none" strike="noStrike">
                <a:solidFill>
                  <a:schemeClr val="dk1"/>
                </a:solidFill>
                <a:latin typeface="Anton"/>
                <a:ea typeface="Anton"/>
                <a:cs typeface="Anton"/>
                <a:sym typeface="Anton"/>
              </a:defRPr>
            </a:lvl5pPr>
            <a:lvl6pPr indent="-342900" lvl="5" marL="2743200" marR="0" rtl="0" algn="l">
              <a:spcBef>
                <a:spcPts val="400"/>
              </a:spcBef>
              <a:spcAft>
                <a:spcPts val="0"/>
              </a:spcAft>
              <a:buClr>
                <a:schemeClr val="dk1"/>
              </a:buClr>
              <a:buSzPts val="1800"/>
              <a:buFont typeface="Anton"/>
              <a:buChar char="•"/>
              <a:defRPr i="0" sz="1800" u="none" cap="none" strike="noStrike">
                <a:solidFill>
                  <a:schemeClr val="dk1"/>
                </a:solidFill>
                <a:latin typeface="Anton"/>
                <a:ea typeface="Anton"/>
                <a:cs typeface="Anton"/>
                <a:sym typeface="Anton"/>
              </a:defRPr>
            </a:lvl6pPr>
            <a:lvl7pPr indent="-342900" lvl="6" marL="3200400" marR="0" rtl="0" algn="l">
              <a:spcBef>
                <a:spcPts val="400"/>
              </a:spcBef>
              <a:spcAft>
                <a:spcPts val="0"/>
              </a:spcAft>
              <a:buClr>
                <a:schemeClr val="dk1"/>
              </a:buClr>
              <a:buSzPts val="1800"/>
              <a:buFont typeface="Anton"/>
              <a:buChar char="•"/>
              <a:defRPr i="0" sz="1800" u="none" cap="none" strike="noStrike">
                <a:solidFill>
                  <a:schemeClr val="dk1"/>
                </a:solidFill>
                <a:latin typeface="Anton"/>
                <a:ea typeface="Anton"/>
                <a:cs typeface="Anton"/>
                <a:sym typeface="Anton"/>
              </a:defRPr>
            </a:lvl7pPr>
            <a:lvl8pPr indent="-342900" lvl="7" marL="3657600" marR="0" rtl="0" algn="l">
              <a:spcBef>
                <a:spcPts val="400"/>
              </a:spcBef>
              <a:spcAft>
                <a:spcPts val="0"/>
              </a:spcAft>
              <a:buClr>
                <a:schemeClr val="dk1"/>
              </a:buClr>
              <a:buSzPts val="1800"/>
              <a:buFont typeface="Anton"/>
              <a:buChar char="•"/>
              <a:defRPr i="0" sz="1800" u="none" cap="none" strike="noStrike">
                <a:solidFill>
                  <a:schemeClr val="dk1"/>
                </a:solidFill>
                <a:latin typeface="Anton"/>
                <a:ea typeface="Anton"/>
                <a:cs typeface="Anton"/>
                <a:sym typeface="Anton"/>
              </a:defRPr>
            </a:lvl8pPr>
            <a:lvl9pPr indent="-342900" lvl="8" marL="4114800" marR="0" rtl="0" algn="l">
              <a:spcBef>
                <a:spcPts val="400"/>
              </a:spcBef>
              <a:spcAft>
                <a:spcPts val="0"/>
              </a:spcAft>
              <a:buClr>
                <a:schemeClr val="dk1"/>
              </a:buClr>
              <a:buSzPts val="1800"/>
              <a:buFont typeface="Anton"/>
              <a:buChar char="•"/>
              <a:defRPr i="0" sz="1800" u="none" cap="none" strike="noStrike">
                <a:solidFill>
                  <a:schemeClr val="dk1"/>
                </a:solidFill>
                <a:latin typeface="Anton"/>
                <a:ea typeface="Anton"/>
                <a:cs typeface="Anton"/>
                <a:sym typeface="Anto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1.png"/><Relationship Id="rId4" Type="http://schemas.openxmlformats.org/officeDocument/2006/relationships/image" Target="../media/image23.png"/><Relationship Id="rId9" Type="http://schemas.openxmlformats.org/officeDocument/2006/relationships/image" Target="../media/image4.png"/><Relationship Id="rId5" Type="http://schemas.openxmlformats.org/officeDocument/2006/relationships/image" Target="../media/image28.png"/><Relationship Id="rId6" Type="http://schemas.openxmlformats.org/officeDocument/2006/relationships/image" Target="../media/image21.png"/><Relationship Id="rId7" Type="http://schemas.openxmlformats.org/officeDocument/2006/relationships/image" Target="../media/image27.png"/><Relationship Id="rId8"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26.png"/><Relationship Id="rId6"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40.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29.png"/><Relationship Id="rId5" Type="http://schemas.openxmlformats.org/officeDocument/2006/relationships/image" Target="../media/image13.png"/><Relationship Id="rId6" Type="http://schemas.openxmlformats.org/officeDocument/2006/relationships/image" Target="../media/image17.png"/><Relationship Id="rId7"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39.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8" name="Shape 168"/>
        <p:cNvGrpSpPr/>
        <p:nvPr/>
      </p:nvGrpSpPr>
      <p:grpSpPr>
        <a:xfrm>
          <a:off x="0" y="0"/>
          <a:ext cx="0" cy="0"/>
          <a:chOff x="0" y="0"/>
          <a:chExt cx="0" cy="0"/>
        </a:xfrm>
      </p:grpSpPr>
      <p:pic>
        <p:nvPicPr>
          <p:cNvPr id="169" name="Google Shape;169;p11"/>
          <p:cNvPicPr preferRelativeResize="0"/>
          <p:nvPr/>
        </p:nvPicPr>
        <p:blipFill>
          <a:blip r:embed="rId3">
            <a:alphaModFix/>
          </a:blip>
          <a:stretch>
            <a:fillRect/>
          </a:stretch>
        </p:blipFill>
        <p:spPr>
          <a:xfrm>
            <a:off x="4163900" y="-327875"/>
            <a:ext cx="15769057" cy="9586176"/>
          </a:xfrm>
          <a:prstGeom prst="rect">
            <a:avLst/>
          </a:prstGeom>
          <a:noFill/>
          <a:ln>
            <a:noFill/>
          </a:ln>
        </p:spPr>
      </p:pic>
      <p:grpSp>
        <p:nvGrpSpPr>
          <p:cNvPr id="170" name="Google Shape;170;p11"/>
          <p:cNvGrpSpPr/>
          <p:nvPr/>
        </p:nvGrpSpPr>
        <p:grpSpPr>
          <a:xfrm rot="-2981227">
            <a:off x="2748650" y="-6878116"/>
            <a:ext cx="10685669" cy="34175000"/>
            <a:chOff x="0" y="-47625"/>
            <a:chExt cx="2814333" cy="9000823"/>
          </a:xfrm>
        </p:grpSpPr>
        <p:sp>
          <p:nvSpPr>
            <p:cNvPr id="171" name="Google Shape;171;p11"/>
            <p:cNvSpPr/>
            <p:nvPr/>
          </p:nvSpPr>
          <p:spPr>
            <a:xfrm>
              <a:off x="0" y="0"/>
              <a:ext cx="2814332" cy="8953198"/>
            </a:xfrm>
            <a:custGeom>
              <a:rect b="b" l="l" r="r" t="t"/>
              <a:pathLst>
                <a:path extrusionOk="0" h="8953198" w="2814332">
                  <a:moveTo>
                    <a:pt x="0" y="0"/>
                  </a:moveTo>
                  <a:lnTo>
                    <a:pt x="2814332" y="0"/>
                  </a:lnTo>
                  <a:lnTo>
                    <a:pt x="2814332" y="8953198"/>
                  </a:lnTo>
                  <a:lnTo>
                    <a:pt x="0" y="8953198"/>
                  </a:lnTo>
                  <a:close/>
                </a:path>
              </a:pathLst>
            </a:custGeom>
            <a:solidFill>
              <a:srgbClr val="0F1A38"/>
            </a:solidFill>
            <a:ln>
              <a:noFill/>
            </a:ln>
          </p:spPr>
        </p:sp>
        <p:sp>
          <p:nvSpPr>
            <p:cNvPr id="172" name="Google Shape;172;p11"/>
            <p:cNvSpPr txBox="1"/>
            <p:nvPr/>
          </p:nvSpPr>
          <p:spPr>
            <a:xfrm>
              <a:off x="0" y="-47625"/>
              <a:ext cx="2814333" cy="900082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 name="Google Shape;173;p11"/>
          <p:cNvGrpSpPr/>
          <p:nvPr/>
        </p:nvGrpSpPr>
        <p:grpSpPr>
          <a:xfrm rot="-2981227">
            <a:off x="14174405" y="-18609474"/>
            <a:ext cx="8493517" cy="34175000"/>
            <a:chOff x="0" y="-47625"/>
            <a:chExt cx="2236976" cy="9000823"/>
          </a:xfrm>
        </p:grpSpPr>
        <p:sp>
          <p:nvSpPr>
            <p:cNvPr id="174" name="Google Shape;174;p11"/>
            <p:cNvSpPr/>
            <p:nvPr/>
          </p:nvSpPr>
          <p:spPr>
            <a:xfrm>
              <a:off x="0" y="0"/>
              <a:ext cx="2236976" cy="8953198"/>
            </a:xfrm>
            <a:custGeom>
              <a:rect b="b" l="l" r="r" t="t"/>
              <a:pathLst>
                <a:path extrusionOk="0" h="8953198" w="2236976">
                  <a:moveTo>
                    <a:pt x="0" y="0"/>
                  </a:moveTo>
                  <a:lnTo>
                    <a:pt x="2236976" y="0"/>
                  </a:lnTo>
                  <a:lnTo>
                    <a:pt x="2236976" y="8953198"/>
                  </a:lnTo>
                  <a:lnTo>
                    <a:pt x="0" y="8953198"/>
                  </a:lnTo>
                  <a:close/>
                </a:path>
              </a:pathLst>
            </a:custGeom>
            <a:solidFill>
              <a:srgbClr val="0F1A38"/>
            </a:solidFill>
            <a:ln>
              <a:noFill/>
            </a:ln>
          </p:spPr>
        </p:sp>
        <p:sp>
          <p:nvSpPr>
            <p:cNvPr id="175" name="Google Shape;175;p11"/>
            <p:cNvSpPr txBox="1"/>
            <p:nvPr/>
          </p:nvSpPr>
          <p:spPr>
            <a:xfrm>
              <a:off x="0" y="-47625"/>
              <a:ext cx="2236976" cy="900082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 name="Google Shape;176;p11"/>
          <p:cNvGrpSpPr/>
          <p:nvPr/>
        </p:nvGrpSpPr>
        <p:grpSpPr>
          <a:xfrm rot="2700000">
            <a:off x="12895306" y="7364297"/>
            <a:ext cx="5498471" cy="5679297"/>
            <a:chOff x="0" y="-47625"/>
            <a:chExt cx="1448157" cy="1495782"/>
          </a:xfrm>
        </p:grpSpPr>
        <p:sp>
          <p:nvSpPr>
            <p:cNvPr id="177" name="Google Shape;177;p11"/>
            <p:cNvSpPr/>
            <p:nvPr/>
          </p:nvSpPr>
          <p:spPr>
            <a:xfrm>
              <a:off x="0" y="0"/>
              <a:ext cx="1448157" cy="1448157"/>
            </a:xfrm>
            <a:custGeom>
              <a:rect b="b" l="l" r="r" t="t"/>
              <a:pathLst>
                <a:path extrusionOk="0" h="1448157" w="1448157">
                  <a:moveTo>
                    <a:pt x="0" y="0"/>
                  </a:moveTo>
                  <a:lnTo>
                    <a:pt x="1448157" y="0"/>
                  </a:lnTo>
                  <a:lnTo>
                    <a:pt x="1448157" y="1448157"/>
                  </a:lnTo>
                  <a:lnTo>
                    <a:pt x="0" y="1448157"/>
                  </a:lnTo>
                  <a:close/>
                </a:path>
              </a:pathLst>
            </a:custGeom>
            <a:solidFill>
              <a:srgbClr val="5271FF"/>
            </a:solidFill>
            <a:ln>
              <a:noFill/>
            </a:ln>
          </p:spPr>
        </p:sp>
        <p:sp>
          <p:nvSpPr>
            <p:cNvPr id="178" name="Google Shape;178;p11"/>
            <p:cNvSpPr txBox="1"/>
            <p:nvPr/>
          </p:nvSpPr>
          <p:spPr>
            <a:xfrm>
              <a:off x="0" y="-47625"/>
              <a:ext cx="1448157" cy="149578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 name="Google Shape;179;p11"/>
          <p:cNvGrpSpPr/>
          <p:nvPr/>
        </p:nvGrpSpPr>
        <p:grpSpPr>
          <a:xfrm rot="2700000">
            <a:off x="-5544610" y="-411715"/>
            <a:ext cx="5498471" cy="5679297"/>
            <a:chOff x="0" y="-47625"/>
            <a:chExt cx="1448157" cy="1495782"/>
          </a:xfrm>
        </p:grpSpPr>
        <p:sp>
          <p:nvSpPr>
            <p:cNvPr id="180" name="Google Shape;180;p11"/>
            <p:cNvSpPr/>
            <p:nvPr/>
          </p:nvSpPr>
          <p:spPr>
            <a:xfrm>
              <a:off x="0" y="0"/>
              <a:ext cx="1448157" cy="1448157"/>
            </a:xfrm>
            <a:custGeom>
              <a:rect b="b" l="l" r="r" t="t"/>
              <a:pathLst>
                <a:path extrusionOk="0" h="1448157" w="1448157">
                  <a:moveTo>
                    <a:pt x="0" y="0"/>
                  </a:moveTo>
                  <a:lnTo>
                    <a:pt x="1448157" y="0"/>
                  </a:lnTo>
                  <a:lnTo>
                    <a:pt x="1448157" y="1448157"/>
                  </a:lnTo>
                  <a:lnTo>
                    <a:pt x="0" y="1448157"/>
                  </a:lnTo>
                  <a:close/>
                </a:path>
              </a:pathLst>
            </a:custGeom>
            <a:solidFill>
              <a:srgbClr val="5271FF"/>
            </a:solidFill>
            <a:ln>
              <a:noFill/>
            </a:ln>
          </p:spPr>
        </p:sp>
        <p:sp>
          <p:nvSpPr>
            <p:cNvPr id="181" name="Google Shape;181;p11"/>
            <p:cNvSpPr txBox="1"/>
            <p:nvPr/>
          </p:nvSpPr>
          <p:spPr>
            <a:xfrm>
              <a:off x="0" y="-47625"/>
              <a:ext cx="1448157" cy="149578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11"/>
          <p:cNvGrpSpPr/>
          <p:nvPr/>
        </p:nvGrpSpPr>
        <p:grpSpPr>
          <a:xfrm rot="2700000">
            <a:off x="12731408" y="-1897715"/>
            <a:ext cx="2296458" cy="2477284"/>
            <a:chOff x="0" y="-47625"/>
            <a:chExt cx="604828" cy="652453"/>
          </a:xfrm>
        </p:grpSpPr>
        <p:sp>
          <p:nvSpPr>
            <p:cNvPr id="183" name="Google Shape;183;p11"/>
            <p:cNvSpPr/>
            <p:nvPr/>
          </p:nvSpPr>
          <p:spPr>
            <a:xfrm>
              <a:off x="0" y="0"/>
              <a:ext cx="604828" cy="604828"/>
            </a:xfrm>
            <a:custGeom>
              <a:rect b="b" l="l" r="r" t="t"/>
              <a:pathLst>
                <a:path extrusionOk="0" h="604828" w="604828">
                  <a:moveTo>
                    <a:pt x="0" y="0"/>
                  </a:moveTo>
                  <a:lnTo>
                    <a:pt x="604828" y="0"/>
                  </a:lnTo>
                  <a:lnTo>
                    <a:pt x="604828" y="604828"/>
                  </a:lnTo>
                  <a:lnTo>
                    <a:pt x="0" y="604828"/>
                  </a:lnTo>
                  <a:close/>
                </a:path>
              </a:pathLst>
            </a:custGeom>
            <a:solidFill>
              <a:srgbClr val="5271FF"/>
            </a:solidFill>
            <a:ln>
              <a:noFill/>
            </a:ln>
          </p:spPr>
        </p:sp>
        <p:sp>
          <p:nvSpPr>
            <p:cNvPr id="184" name="Google Shape;184;p11"/>
            <p:cNvSpPr txBox="1"/>
            <p:nvPr/>
          </p:nvSpPr>
          <p:spPr>
            <a:xfrm>
              <a:off x="0" y="-47625"/>
              <a:ext cx="604828" cy="6524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11"/>
          <p:cNvGrpSpPr/>
          <p:nvPr/>
        </p:nvGrpSpPr>
        <p:grpSpPr>
          <a:xfrm rot="2700000">
            <a:off x="9363129" y="9121792"/>
            <a:ext cx="5498471" cy="5679297"/>
            <a:chOff x="0" y="-47625"/>
            <a:chExt cx="1448157" cy="1495782"/>
          </a:xfrm>
        </p:grpSpPr>
        <p:sp>
          <p:nvSpPr>
            <p:cNvPr id="186" name="Google Shape;186;p11"/>
            <p:cNvSpPr/>
            <p:nvPr/>
          </p:nvSpPr>
          <p:spPr>
            <a:xfrm>
              <a:off x="0" y="0"/>
              <a:ext cx="1448157" cy="1448157"/>
            </a:xfrm>
            <a:custGeom>
              <a:rect b="b" l="l" r="r" t="t"/>
              <a:pathLst>
                <a:path extrusionOk="0" h="1448157" w="1448157">
                  <a:moveTo>
                    <a:pt x="0" y="0"/>
                  </a:moveTo>
                  <a:lnTo>
                    <a:pt x="1448157" y="0"/>
                  </a:lnTo>
                  <a:lnTo>
                    <a:pt x="1448157" y="1448157"/>
                  </a:lnTo>
                  <a:lnTo>
                    <a:pt x="0" y="1448157"/>
                  </a:lnTo>
                  <a:close/>
                </a:path>
              </a:pathLst>
            </a:custGeom>
            <a:solidFill>
              <a:srgbClr val="545454"/>
            </a:solidFill>
            <a:ln>
              <a:noFill/>
            </a:ln>
          </p:spPr>
        </p:sp>
        <p:sp>
          <p:nvSpPr>
            <p:cNvPr id="187" name="Google Shape;187;p11"/>
            <p:cNvSpPr txBox="1"/>
            <p:nvPr/>
          </p:nvSpPr>
          <p:spPr>
            <a:xfrm>
              <a:off x="0" y="-47625"/>
              <a:ext cx="1448157" cy="149578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8" name="Google Shape;188;p11"/>
          <p:cNvSpPr txBox="1"/>
          <p:nvPr/>
        </p:nvSpPr>
        <p:spPr>
          <a:xfrm>
            <a:off x="787475" y="3538537"/>
            <a:ext cx="7140900" cy="3261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62" u="none" cap="none" strike="noStrike">
                <a:solidFill>
                  <a:srgbClr val="FFFFFF"/>
                </a:solidFill>
                <a:latin typeface="Anton"/>
                <a:ea typeface="Anton"/>
                <a:cs typeface="Anton"/>
                <a:sym typeface="Anton"/>
              </a:rPr>
              <a:t>STOCK MANAGEMENT SYSTEM PROJECT </a:t>
            </a:r>
            <a:r>
              <a:rPr b="0" i="0" lang="en-US" sz="7062" u="none" cap="none" strike="noStrike">
                <a:solidFill>
                  <a:srgbClr val="5271FF"/>
                </a:solidFill>
                <a:latin typeface="Anton"/>
                <a:ea typeface="Anton"/>
                <a:cs typeface="Anton"/>
                <a:sym typeface="Anton"/>
              </a:rPr>
              <a:t>PROPOSAL</a:t>
            </a:r>
            <a:endParaRPr/>
          </a:p>
        </p:txBody>
      </p:sp>
      <p:grpSp>
        <p:nvGrpSpPr>
          <p:cNvPr id="189" name="Google Shape;189;p11"/>
          <p:cNvGrpSpPr/>
          <p:nvPr/>
        </p:nvGrpSpPr>
        <p:grpSpPr>
          <a:xfrm>
            <a:off x="787475" y="532475"/>
            <a:ext cx="1570851" cy="811622"/>
            <a:chOff x="0" y="-241102"/>
            <a:chExt cx="2094469" cy="1082163"/>
          </a:xfrm>
        </p:grpSpPr>
        <p:grpSp>
          <p:nvGrpSpPr>
            <p:cNvPr id="190" name="Google Shape;190;p11"/>
            <p:cNvGrpSpPr/>
            <p:nvPr/>
          </p:nvGrpSpPr>
          <p:grpSpPr>
            <a:xfrm>
              <a:off x="0" y="-241102"/>
              <a:ext cx="841061" cy="1082163"/>
              <a:chOff x="0" y="-47625"/>
              <a:chExt cx="166135" cy="213760"/>
            </a:xfrm>
          </p:grpSpPr>
          <p:sp>
            <p:nvSpPr>
              <p:cNvPr id="191" name="Google Shape;191;p11"/>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192" name="Google Shape;192;p11"/>
              <p:cNvSpPr txBox="1"/>
              <p:nvPr/>
            </p:nvSpPr>
            <p:spPr>
              <a:xfrm>
                <a:off x="0" y="-47625"/>
                <a:ext cx="166135" cy="2137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3" name="Google Shape;193;p11"/>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4">
                <a:alphaModFix/>
              </a:blip>
              <a:stretch>
                <a:fillRect b="0" l="0" r="0" t="0"/>
              </a:stretch>
            </a:blipFill>
            <a:ln>
              <a:noFill/>
            </a:ln>
          </p:spPr>
        </p:sp>
        <p:sp>
          <p:nvSpPr>
            <p:cNvPr id="194" name="Google Shape;194;p11"/>
            <p:cNvSpPr txBox="1"/>
            <p:nvPr/>
          </p:nvSpPr>
          <p:spPr>
            <a:xfrm>
              <a:off x="1028211" y="103785"/>
              <a:ext cx="1066258" cy="623966"/>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FFFFFF"/>
                  </a:solidFill>
                  <a:latin typeface="Anton"/>
                  <a:ea typeface="Anton"/>
                  <a:cs typeface="Anton"/>
                  <a:sym typeface="Anton"/>
                </a:rPr>
                <a:t>LOGO</a:t>
              </a:r>
              <a:endParaRPr/>
            </a:p>
          </p:txBody>
        </p:sp>
      </p:grpSp>
      <p:sp>
        <p:nvSpPr>
          <p:cNvPr id="195" name="Google Shape;195;p11"/>
          <p:cNvSpPr txBox="1"/>
          <p:nvPr/>
        </p:nvSpPr>
        <p:spPr>
          <a:xfrm>
            <a:off x="787475" y="7301539"/>
            <a:ext cx="56142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Customize each slide with specific data and examples relevant to your market.</a:t>
            </a:r>
            <a:endParaRPr/>
          </a:p>
          <a:p>
            <a:pPr indent="0" lvl="0" marL="0" marR="0" rtl="0" algn="l">
              <a:lnSpc>
                <a:spcPct val="10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Use visuals effectively to support your points and make the presentation more engaging.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20"/>
          <p:cNvSpPr txBox="1"/>
          <p:nvPr/>
        </p:nvSpPr>
        <p:spPr>
          <a:xfrm>
            <a:off x="787475" y="2096756"/>
            <a:ext cx="7830360" cy="110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200" u="none" cap="none" strike="noStrike">
                <a:solidFill>
                  <a:srgbClr val="0F1A38"/>
                </a:solidFill>
                <a:latin typeface="Anton"/>
                <a:ea typeface="Anton"/>
                <a:cs typeface="Anton"/>
                <a:sym typeface="Anton"/>
              </a:rPr>
              <a:t>PROBLEM STATEMENT</a:t>
            </a:r>
            <a:endParaRPr/>
          </a:p>
        </p:txBody>
      </p:sp>
      <p:sp>
        <p:nvSpPr>
          <p:cNvPr id="487" name="Google Shape;487;p20"/>
          <p:cNvSpPr txBox="1"/>
          <p:nvPr/>
        </p:nvSpPr>
        <p:spPr>
          <a:xfrm>
            <a:off x="787475" y="6206490"/>
            <a:ext cx="2929612" cy="695325"/>
          </a:xfrm>
          <a:prstGeom prst="rect">
            <a:avLst/>
          </a:prstGeom>
          <a:noFill/>
          <a:ln>
            <a:noFill/>
          </a:ln>
        </p:spPr>
        <p:txBody>
          <a:bodyPr anchorCtr="0" anchor="t" bIns="0" lIns="0" spcFirstLastPara="1" rIns="0" wrap="square" tIns="0">
            <a:spAutoFit/>
          </a:bodyPr>
          <a:lstStyle/>
          <a:p>
            <a:pPr indent="0" lvl="0" marL="0" marR="0" rtl="0" algn="l">
              <a:lnSpc>
                <a:spcPct val="119986"/>
              </a:lnSpc>
              <a:spcBef>
                <a:spcPts val="0"/>
              </a:spcBef>
              <a:spcAft>
                <a:spcPts val="0"/>
              </a:spcAft>
              <a:buNone/>
            </a:pPr>
            <a:r>
              <a:rPr b="0" i="0" lang="en-US" sz="4568" u="none" cap="none" strike="noStrike">
                <a:solidFill>
                  <a:srgbClr val="0F1A38"/>
                </a:solidFill>
                <a:latin typeface="Anton"/>
                <a:ea typeface="Anton"/>
                <a:cs typeface="Anton"/>
                <a:sym typeface="Anton"/>
              </a:rPr>
              <a:t>STATEMENT</a:t>
            </a:r>
            <a:endParaRPr/>
          </a:p>
        </p:txBody>
      </p:sp>
      <p:sp>
        <p:nvSpPr>
          <p:cNvPr id="488" name="Google Shape;488;p20"/>
          <p:cNvSpPr txBox="1"/>
          <p:nvPr/>
        </p:nvSpPr>
        <p:spPr>
          <a:xfrm>
            <a:off x="8457156" y="6206490"/>
            <a:ext cx="2929612" cy="695325"/>
          </a:xfrm>
          <a:prstGeom prst="rect">
            <a:avLst/>
          </a:prstGeom>
          <a:noFill/>
          <a:ln>
            <a:noFill/>
          </a:ln>
        </p:spPr>
        <p:txBody>
          <a:bodyPr anchorCtr="0" anchor="t" bIns="0" lIns="0" spcFirstLastPara="1" rIns="0" wrap="square" tIns="0">
            <a:spAutoFit/>
          </a:bodyPr>
          <a:lstStyle/>
          <a:p>
            <a:pPr indent="0" lvl="0" marL="0" marR="0" rtl="0" algn="l">
              <a:lnSpc>
                <a:spcPct val="119986"/>
              </a:lnSpc>
              <a:spcBef>
                <a:spcPts val="0"/>
              </a:spcBef>
              <a:spcAft>
                <a:spcPts val="0"/>
              </a:spcAft>
              <a:buNone/>
            </a:pPr>
            <a:r>
              <a:rPr b="0" i="0" lang="en-US" sz="4568" u="none" cap="none" strike="noStrike">
                <a:solidFill>
                  <a:srgbClr val="0F1A38"/>
                </a:solidFill>
                <a:latin typeface="Anton"/>
                <a:ea typeface="Anton"/>
                <a:cs typeface="Anton"/>
                <a:sym typeface="Anton"/>
              </a:rPr>
              <a:t>STATEMENT</a:t>
            </a:r>
            <a:endParaRPr/>
          </a:p>
        </p:txBody>
      </p:sp>
      <p:sp>
        <p:nvSpPr>
          <p:cNvPr id="489" name="Google Shape;489;p20"/>
          <p:cNvSpPr txBox="1"/>
          <p:nvPr/>
        </p:nvSpPr>
        <p:spPr>
          <a:xfrm>
            <a:off x="787475" y="3344531"/>
            <a:ext cx="5077995"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F1A38"/>
                </a:solidFill>
                <a:latin typeface="Montserrat"/>
                <a:ea typeface="Montserrat"/>
                <a:cs typeface="Montserrat"/>
                <a:sym typeface="Montserrat"/>
              </a:rPr>
              <a:t>Elaborate on the featured statistic.</a:t>
            </a:r>
            <a:endParaRPr/>
          </a:p>
        </p:txBody>
      </p:sp>
      <p:grpSp>
        <p:nvGrpSpPr>
          <p:cNvPr id="490" name="Google Shape;490;p20"/>
          <p:cNvGrpSpPr/>
          <p:nvPr/>
        </p:nvGrpSpPr>
        <p:grpSpPr>
          <a:xfrm>
            <a:off x="787475" y="532475"/>
            <a:ext cx="1570851" cy="811622"/>
            <a:chOff x="0" y="-241102"/>
            <a:chExt cx="2094469" cy="1082163"/>
          </a:xfrm>
        </p:grpSpPr>
        <p:grpSp>
          <p:nvGrpSpPr>
            <p:cNvPr id="491" name="Google Shape;491;p20"/>
            <p:cNvGrpSpPr/>
            <p:nvPr/>
          </p:nvGrpSpPr>
          <p:grpSpPr>
            <a:xfrm>
              <a:off x="0" y="-241102"/>
              <a:ext cx="841061" cy="1082163"/>
              <a:chOff x="0" y="-47625"/>
              <a:chExt cx="166135" cy="213760"/>
            </a:xfrm>
          </p:grpSpPr>
          <p:sp>
            <p:nvSpPr>
              <p:cNvPr id="492" name="Google Shape;492;p20"/>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493" name="Google Shape;493;p20"/>
              <p:cNvSpPr txBox="1"/>
              <p:nvPr/>
            </p:nvSpPr>
            <p:spPr>
              <a:xfrm>
                <a:off x="0" y="-47625"/>
                <a:ext cx="166135" cy="2137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4" name="Google Shape;494;p20"/>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3">
                <a:alphaModFix/>
              </a:blip>
              <a:stretch>
                <a:fillRect b="0" l="0" r="0" t="0"/>
              </a:stretch>
            </a:blipFill>
            <a:ln>
              <a:noFill/>
            </a:ln>
          </p:spPr>
        </p:sp>
        <p:sp>
          <p:nvSpPr>
            <p:cNvPr id="495" name="Google Shape;495;p20"/>
            <p:cNvSpPr txBox="1"/>
            <p:nvPr/>
          </p:nvSpPr>
          <p:spPr>
            <a:xfrm>
              <a:off x="1028211" y="103785"/>
              <a:ext cx="1066258" cy="623966"/>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0F1A38"/>
                  </a:solidFill>
                  <a:latin typeface="Anton"/>
                  <a:ea typeface="Anton"/>
                  <a:cs typeface="Anton"/>
                  <a:sym typeface="Anton"/>
                </a:rPr>
                <a:t>LOGO</a:t>
              </a:r>
              <a:endParaRPr/>
            </a:p>
          </p:txBody>
        </p:sp>
      </p:grpSp>
      <p:pic>
        <p:nvPicPr>
          <p:cNvPr id="496" name="Google Shape;496;p20"/>
          <p:cNvPicPr preferRelativeResize="0"/>
          <p:nvPr/>
        </p:nvPicPr>
        <p:blipFill rotWithShape="1">
          <a:blip r:embed="rId4">
            <a:alphaModFix/>
          </a:blip>
          <a:srcRect b="0" l="0" r="0" t="0"/>
          <a:stretch/>
        </p:blipFill>
        <p:spPr>
          <a:xfrm>
            <a:off x="8164195" y="3868238"/>
            <a:ext cx="3515534" cy="2050728"/>
          </a:xfrm>
          <a:prstGeom prst="rect">
            <a:avLst/>
          </a:prstGeom>
          <a:noFill/>
          <a:ln>
            <a:noFill/>
          </a:ln>
        </p:spPr>
      </p:pic>
      <p:pic>
        <p:nvPicPr>
          <p:cNvPr id="497" name="Google Shape;497;p20"/>
          <p:cNvPicPr preferRelativeResize="0"/>
          <p:nvPr/>
        </p:nvPicPr>
        <p:blipFill rotWithShape="1">
          <a:blip r:embed="rId5">
            <a:alphaModFix/>
          </a:blip>
          <a:srcRect b="0" l="0" r="0" t="0"/>
          <a:stretch/>
        </p:blipFill>
        <p:spPr>
          <a:xfrm>
            <a:off x="494514" y="3868238"/>
            <a:ext cx="3515534" cy="2050728"/>
          </a:xfrm>
          <a:prstGeom prst="rect">
            <a:avLst/>
          </a:prstGeom>
          <a:noFill/>
          <a:ln>
            <a:noFill/>
          </a:ln>
        </p:spPr>
      </p:pic>
      <p:sp>
        <p:nvSpPr>
          <p:cNvPr id="498" name="Google Shape;498;p20"/>
          <p:cNvSpPr txBox="1"/>
          <p:nvPr/>
        </p:nvSpPr>
        <p:spPr>
          <a:xfrm>
            <a:off x="787475" y="7044690"/>
            <a:ext cx="55380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F1A38"/>
                </a:solidFill>
                <a:latin typeface="Montserrat"/>
                <a:ea typeface="Montserrat"/>
                <a:cs typeface="Montserrat"/>
                <a:sym typeface="Montserrat"/>
              </a:rPr>
              <a:t>Intent: This document outlines the goals, objectives, and strategies that will guide our efforts over the next fiscal year. Our primary focus is to enhance customer satisfaction, drive innovation, and foster a culture of continuous improvement.</a:t>
            </a:r>
            <a:endParaRPr/>
          </a:p>
        </p:txBody>
      </p:sp>
      <p:sp>
        <p:nvSpPr>
          <p:cNvPr id="499" name="Google Shape;499;p20"/>
          <p:cNvSpPr txBox="1"/>
          <p:nvPr/>
        </p:nvSpPr>
        <p:spPr>
          <a:xfrm>
            <a:off x="8457156" y="7044690"/>
            <a:ext cx="55380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F1A38"/>
                </a:solidFill>
                <a:latin typeface="Montserrat"/>
                <a:ea typeface="Montserrat"/>
                <a:cs typeface="Montserrat"/>
                <a:sym typeface="Montserrat"/>
              </a:rPr>
              <a:t>Intent: This document outlines the goals, objectives, and strategies that will guide our efforts over the next fiscal year. Our primary focus is to enhance customer satisfaction, drive innovation, and foster a culture of continuous improvement.</a:t>
            </a:r>
            <a:endParaRPr/>
          </a:p>
        </p:txBody>
      </p:sp>
      <p:grpSp>
        <p:nvGrpSpPr>
          <p:cNvPr id="500" name="Google Shape;500;p20"/>
          <p:cNvGrpSpPr/>
          <p:nvPr/>
        </p:nvGrpSpPr>
        <p:grpSpPr>
          <a:xfrm rot="-2981227">
            <a:off x="15996017" y="-13944338"/>
            <a:ext cx="14275800" cy="34175000"/>
            <a:chOff x="0" y="-47625"/>
            <a:chExt cx="3759881" cy="9000823"/>
          </a:xfrm>
        </p:grpSpPr>
        <p:sp>
          <p:nvSpPr>
            <p:cNvPr id="501" name="Google Shape;501;p20"/>
            <p:cNvSpPr/>
            <p:nvPr/>
          </p:nvSpPr>
          <p:spPr>
            <a:xfrm>
              <a:off x="0" y="0"/>
              <a:ext cx="3759881" cy="8953198"/>
            </a:xfrm>
            <a:custGeom>
              <a:rect b="b" l="l" r="r" t="t"/>
              <a:pathLst>
                <a:path extrusionOk="0" h="8953198" w="3759881">
                  <a:moveTo>
                    <a:pt x="0" y="0"/>
                  </a:moveTo>
                  <a:lnTo>
                    <a:pt x="3759881" y="0"/>
                  </a:lnTo>
                  <a:lnTo>
                    <a:pt x="3759881" y="8953198"/>
                  </a:lnTo>
                  <a:lnTo>
                    <a:pt x="0" y="8953198"/>
                  </a:lnTo>
                  <a:close/>
                </a:path>
              </a:pathLst>
            </a:custGeom>
            <a:solidFill>
              <a:srgbClr val="0F1A38"/>
            </a:solidFill>
            <a:ln>
              <a:noFill/>
            </a:ln>
          </p:spPr>
        </p:sp>
        <p:sp>
          <p:nvSpPr>
            <p:cNvPr id="502" name="Google Shape;502;p20"/>
            <p:cNvSpPr txBox="1"/>
            <p:nvPr/>
          </p:nvSpPr>
          <p:spPr>
            <a:xfrm>
              <a:off x="0" y="-47625"/>
              <a:ext cx="3759881" cy="900082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3" name="Google Shape;503;p20"/>
          <p:cNvGrpSpPr/>
          <p:nvPr/>
        </p:nvGrpSpPr>
        <p:grpSpPr>
          <a:xfrm rot="2700000">
            <a:off x="7569635" y="-2119694"/>
            <a:ext cx="2741636" cy="2922462"/>
            <a:chOff x="0" y="-47625"/>
            <a:chExt cx="722077" cy="769702"/>
          </a:xfrm>
        </p:grpSpPr>
        <p:sp>
          <p:nvSpPr>
            <p:cNvPr id="504" name="Google Shape;504;p20"/>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271FF"/>
            </a:solidFill>
            <a:ln>
              <a:noFill/>
            </a:ln>
          </p:spPr>
        </p:sp>
        <p:sp>
          <p:nvSpPr>
            <p:cNvPr id="505" name="Google Shape;505;p20"/>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 name="Google Shape;506;p20"/>
          <p:cNvGrpSpPr/>
          <p:nvPr/>
        </p:nvGrpSpPr>
        <p:grpSpPr>
          <a:xfrm rot="2700000">
            <a:off x="14392851" y="8761837"/>
            <a:ext cx="2741636" cy="2922462"/>
            <a:chOff x="0" y="-47625"/>
            <a:chExt cx="722077" cy="769702"/>
          </a:xfrm>
        </p:grpSpPr>
        <p:sp>
          <p:nvSpPr>
            <p:cNvPr id="507" name="Google Shape;507;p20"/>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271FF"/>
            </a:solidFill>
            <a:ln>
              <a:noFill/>
            </a:ln>
          </p:spPr>
        </p:sp>
        <p:sp>
          <p:nvSpPr>
            <p:cNvPr id="508" name="Google Shape;508;p20"/>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9" name="Google Shape;509;p20"/>
          <p:cNvGrpSpPr/>
          <p:nvPr/>
        </p:nvGrpSpPr>
        <p:grpSpPr>
          <a:xfrm rot="2700000">
            <a:off x="17187878" y="1429810"/>
            <a:ext cx="2741636" cy="2922462"/>
            <a:chOff x="0" y="-47625"/>
            <a:chExt cx="722077" cy="769702"/>
          </a:xfrm>
        </p:grpSpPr>
        <p:sp>
          <p:nvSpPr>
            <p:cNvPr id="510" name="Google Shape;510;p20"/>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511" name="Google Shape;511;p20"/>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2" name="Google Shape;512;p20"/>
          <p:cNvGrpSpPr/>
          <p:nvPr/>
        </p:nvGrpSpPr>
        <p:grpSpPr>
          <a:xfrm rot="2700000">
            <a:off x="5898485" y="9671766"/>
            <a:ext cx="2741636" cy="2922462"/>
            <a:chOff x="0" y="-47625"/>
            <a:chExt cx="722077" cy="769702"/>
          </a:xfrm>
        </p:grpSpPr>
        <p:sp>
          <p:nvSpPr>
            <p:cNvPr id="513" name="Google Shape;513;p20"/>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514" name="Google Shape;514;p20"/>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grpSp>
        <p:nvGrpSpPr>
          <p:cNvPr id="519" name="Google Shape;519;p21"/>
          <p:cNvGrpSpPr/>
          <p:nvPr/>
        </p:nvGrpSpPr>
        <p:grpSpPr>
          <a:xfrm>
            <a:off x="787475" y="532475"/>
            <a:ext cx="1570851" cy="811622"/>
            <a:chOff x="0" y="-241102"/>
            <a:chExt cx="2094469" cy="1082163"/>
          </a:xfrm>
        </p:grpSpPr>
        <p:grpSp>
          <p:nvGrpSpPr>
            <p:cNvPr id="520" name="Google Shape;520;p21"/>
            <p:cNvGrpSpPr/>
            <p:nvPr/>
          </p:nvGrpSpPr>
          <p:grpSpPr>
            <a:xfrm>
              <a:off x="0" y="-241102"/>
              <a:ext cx="841061" cy="1082163"/>
              <a:chOff x="0" y="-47625"/>
              <a:chExt cx="166135" cy="213760"/>
            </a:xfrm>
          </p:grpSpPr>
          <p:sp>
            <p:nvSpPr>
              <p:cNvPr id="521" name="Google Shape;521;p21"/>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522" name="Google Shape;522;p21"/>
              <p:cNvSpPr txBox="1"/>
              <p:nvPr/>
            </p:nvSpPr>
            <p:spPr>
              <a:xfrm>
                <a:off x="0" y="-47625"/>
                <a:ext cx="166135" cy="2137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3" name="Google Shape;523;p21"/>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3">
                <a:alphaModFix/>
              </a:blip>
              <a:stretch>
                <a:fillRect b="0" l="0" r="0" t="0"/>
              </a:stretch>
            </a:blipFill>
            <a:ln>
              <a:noFill/>
            </a:ln>
          </p:spPr>
        </p:sp>
        <p:sp>
          <p:nvSpPr>
            <p:cNvPr id="524" name="Google Shape;524;p21"/>
            <p:cNvSpPr txBox="1"/>
            <p:nvPr/>
          </p:nvSpPr>
          <p:spPr>
            <a:xfrm>
              <a:off x="1028211" y="103785"/>
              <a:ext cx="1066258" cy="623966"/>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0F1A38"/>
                  </a:solidFill>
                  <a:latin typeface="Anton"/>
                  <a:ea typeface="Anton"/>
                  <a:cs typeface="Anton"/>
                  <a:sym typeface="Anton"/>
                </a:rPr>
                <a:t>LOGO</a:t>
              </a:r>
              <a:endParaRPr/>
            </a:p>
          </p:txBody>
        </p:sp>
      </p:grpSp>
      <p:sp>
        <p:nvSpPr>
          <p:cNvPr id="525" name="Google Shape;525;p21"/>
          <p:cNvSpPr txBox="1"/>
          <p:nvPr/>
        </p:nvSpPr>
        <p:spPr>
          <a:xfrm>
            <a:off x="787475" y="1792436"/>
            <a:ext cx="7830360" cy="110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200" u="none" cap="none" strike="noStrike">
                <a:solidFill>
                  <a:srgbClr val="0F1A38"/>
                </a:solidFill>
                <a:latin typeface="Anton"/>
                <a:ea typeface="Anton"/>
                <a:cs typeface="Anton"/>
                <a:sym typeface="Anton"/>
              </a:rPr>
              <a:t>IMPACT ON BUSINESS</a:t>
            </a:r>
            <a:endParaRPr/>
          </a:p>
        </p:txBody>
      </p:sp>
      <p:sp>
        <p:nvSpPr>
          <p:cNvPr id="526" name="Google Shape;526;p21"/>
          <p:cNvSpPr txBox="1"/>
          <p:nvPr/>
        </p:nvSpPr>
        <p:spPr>
          <a:xfrm>
            <a:off x="787475" y="3316436"/>
            <a:ext cx="7253700" cy="452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F1A38"/>
                </a:solidFill>
                <a:latin typeface="Montserrat"/>
                <a:ea typeface="Montserrat"/>
                <a:cs typeface="Montserrat"/>
                <a:sym typeface="Montserrat"/>
              </a:rPr>
              <a:t>Cannot be overstated in today's rapidly evolving landscape. Whether it's a small startup or a multinational corporation, businesses must constantly adapt to changes in technology, consumer behavior, and global economic conditions.</a:t>
            </a:r>
            <a:endParaRPr/>
          </a:p>
          <a:p>
            <a:pPr indent="0" lvl="0" marL="0" marR="0" rtl="0" algn="l">
              <a:lnSpc>
                <a:spcPct val="100000"/>
              </a:lnSpc>
              <a:spcBef>
                <a:spcPts val="0"/>
              </a:spcBef>
              <a:spcAft>
                <a:spcPts val="0"/>
              </a:spcAft>
              <a:buNone/>
            </a:pPr>
            <a:r>
              <a:rPr b="0" i="0" lang="en-US" sz="2100" u="none" cap="none" strike="noStrike">
                <a:solidFill>
                  <a:srgbClr val="0F1A38"/>
                </a:solidFill>
                <a:latin typeface="Montserrat"/>
                <a:ea typeface="Montserrat"/>
                <a:cs typeface="Montserrat"/>
                <a:sym typeface="Montserrat"/>
              </a:rPr>
              <a:t>One major factor influencing business today is the rise of digital transformation. </a:t>
            </a:r>
            <a:endParaRPr/>
          </a:p>
          <a:p>
            <a:pPr indent="0" lvl="0" marL="0" marR="0" rtl="0" algn="l">
              <a:lnSpc>
                <a:spcPct val="100000"/>
              </a:lnSpc>
              <a:spcBef>
                <a:spcPts val="0"/>
              </a:spcBef>
              <a:spcAft>
                <a:spcPts val="0"/>
              </a:spcAft>
              <a:buNone/>
            </a:pPr>
            <a:r>
              <a:t/>
            </a:r>
            <a:endParaRPr b="0" i="0" sz="2100" u="none" cap="none" strike="noStrike">
              <a:solidFill>
                <a:srgbClr val="0F1A38"/>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100" u="none" cap="none" strike="noStrike">
                <a:solidFill>
                  <a:srgbClr val="0F1A38"/>
                </a:solidFill>
                <a:latin typeface="Montserrat"/>
                <a:ea typeface="Montserrat"/>
                <a:cs typeface="Montserrat"/>
                <a:sym typeface="Montserrat"/>
              </a:rPr>
              <a:t>Companies are leveraging advanced technologies like artificial intelligence, machine learning, and big data analytics to optimize operations, enhance customer experiences, and drive innovation. This shift not only increases efficiency but also opens up new revenue streams and market opportunities.</a:t>
            </a:r>
            <a:endParaRPr/>
          </a:p>
        </p:txBody>
      </p:sp>
      <p:pic>
        <p:nvPicPr>
          <p:cNvPr id="527" name="Google Shape;527;p21"/>
          <p:cNvPicPr preferRelativeResize="0"/>
          <p:nvPr/>
        </p:nvPicPr>
        <p:blipFill rotWithShape="1">
          <a:blip r:embed="rId4">
            <a:alphaModFix/>
          </a:blip>
          <a:srcRect b="0" l="0" r="0" t="0"/>
          <a:stretch/>
        </p:blipFill>
        <p:spPr>
          <a:xfrm>
            <a:off x="9423964" y="552678"/>
            <a:ext cx="8626756" cy="9497042"/>
          </a:xfrm>
          <a:prstGeom prst="rect">
            <a:avLst/>
          </a:prstGeom>
          <a:noFill/>
          <a:ln>
            <a:noFill/>
          </a:ln>
        </p:spPr>
      </p:pic>
      <p:grpSp>
        <p:nvGrpSpPr>
          <p:cNvPr id="528" name="Google Shape;528;p21"/>
          <p:cNvGrpSpPr/>
          <p:nvPr/>
        </p:nvGrpSpPr>
        <p:grpSpPr>
          <a:xfrm rot="2700000">
            <a:off x="631743" y="9088639"/>
            <a:ext cx="2741636" cy="2922462"/>
            <a:chOff x="0" y="-47625"/>
            <a:chExt cx="722077" cy="769702"/>
          </a:xfrm>
        </p:grpSpPr>
        <p:sp>
          <p:nvSpPr>
            <p:cNvPr id="529" name="Google Shape;529;p21"/>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271FF"/>
            </a:solidFill>
            <a:ln>
              <a:noFill/>
            </a:ln>
          </p:spPr>
        </p:sp>
        <p:sp>
          <p:nvSpPr>
            <p:cNvPr id="530" name="Google Shape;530;p21"/>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1" name="Google Shape;531;p21"/>
          <p:cNvGrpSpPr/>
          <p:nvPr/>
        </p:nvGrpSpPr>
        <p:grpSpPr>
          <a:xfrm rot="2700000">
            <a:off x="7310950" y="-2119694"/>
            <a:ext cx="2741636" cy="2922462"/>
            <a:chOff x="0" y="-47625"/>
            <a:chExt cx="722077" cy="769702"/>
          </a:xfrm>
        </p:grpSpPr>
        <p:sp>
          <p:nvSpPr>
            <p:cNvPr id="532" name="Google Shape;532;p21"/>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271FF"/>
            </a:solidFill>
            <a:ln>
              <a:noFill/>
            </a:ln>
          </p:spPr>
        </p:sp>
        <p:sp>
          <p:nvSpPr>
            <p:cNvPr id="533" name="Google Shape;533;p21"/>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4" name="Google Shape;534;p21"/>
          <p:cNvGrpSpPr/>
          <p:nvPr/>
        </p:nvGrpSpPr>
        <p:grpSpPr>
          <a:xfrm rot="2700000">
            <a:off x="8673001" y="-2576894"/>
            <a:ext cx="2741636" cy="2922462"/>
            <a:chOff x="0" y="-47625"/>
            <a:chExt cx="722077" cy="769702"/>
          </a:xfrm>
        </p:grpSpPr>
        <p:sp>
          <p:nvSpPr>
            <p:cNvPr id="535" name="Google Shape;535;p21"/>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536" name="Google Shape;536;p21"/>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540" name="Shape 540"/>
        <p:cNvGrpSpPr/>
        <p:nvPr/>
      </p:nvGrpSpPr>
      <p:grpSpPr>
        <a:xfrm>
          <a:off x="0" y="0"/>
          <a:ext cx="0" cy="0"/>
          <a:chOff x="0" y="0"/>
          <a:chExt cx="0" cy="0"/>
        </a:xfrm>
      </p:grpSpPr>
      <p:pic>
        <p:nvPicPr>
          <p:cNvPr id="541" name="Google Shape;541;p22"/>
          <p:cNvPicPr preferRelativeResize="0"/>
          <p:nvPr/>
        </p:nvPicPr>
        <p:blipFill>
          <a:blip r:embed="rId3">
            <a:alphaModFix/>
          </a:blip>
          <a:stretch>
            <a:fillRect/>
          </a:stretch>
        </p:blipFill>
        <p:spPr>
          <a:xfrm>
            <a:off x="787475" y="3689752"/>
            <a:ext cx="2926200" cy="2926174"/>
          </a:xfrm>
          <a:prstGeom prst="rect">
            <a:avLst/>
          </a:prstGeom>
          <a:noFill/>
          <a:ln>
            <a:noFill/>
          </a:ln>
        </p:spPr>
      </p:pic>
      <p:pic>
        <p:nvPicPr>
          <p:cNvPr id="542" name="Google Shape;542;p22"/>
          <p:cNvPicPr preferRelativeResize="0"/>
          <p:nvPr/>
        </p:nvPicPr>
        <p:blipFill>
          <a:blip r:embed="rId4">
            <a:alphaModFix/>
          </a:blip>
          <a:stretch>
            <a:fillRect/>
          </a:stretch>
        </p:blipFill>
        <p:spPr>
          <a:xfrm>
            <a:off x="6665150" y="3689725"/>
            <a:ext cx="2926200" cy="2926200"/>
          </a:xfrm>
          <a:prstGeom prst="rect">
            <a:avLst/>
          </a:prstGeom>
          <a:noFill/>
          <a:ln>
            <a:noFill/>
          </a:ln>
        </p:spPr>
      </p:pic>
      <p:pic>
        <p:nvPicPr>
          <p:cNvPr id="543" name="Google Shape;543;p22"/>
          <p:cNvPicPr preferRelativeResize="0"/>
          <p:nvPr/>
        </p:nvPicPr>
        <p:blipFill>
          <a:blip r:embed="rId5">
            <a:alphaModFix/>
          </a:blip>
          <a:stretch>
            <a:fillRect/>
          </a:stretch>
        </p:blipFill>
        <p:spPr>
          <a:xfrm>
            <a:off x="12542825" y="3689750"/>
            <a:ext cx="2926200" cy="2926200"/>
          </a:xfrm>
          <a:prstGeom prst="rect">
            <a:avLst/>
          </a:prstGeom>
          <a:noFill/>
          <a:ln>
            <a:noFill/>
          </a:ln>
        </p:spPr>
      </p:pic>
      <p:sp>
        <p:nvSpPr>
          <p:cNvPr id="544" name="Google Shape;544;p22"/>
          <p:cNvSpPr txBox="1"/>
          <p:nvPr/>
        </p:nvSpPr>
        <p:spPr>
          <a:xfrm>
            <a:off x="787475" y="7301717"/>
            <a:ext cx="3306074" cy="695325"/>
          </a:xfrm>
          <a:prstGeom prst="rect">
            <a:avLst/>
          </a:prstGeom>
          <a:noFill/>
          <a:ln>
            <a:noFill/>
          </a:ln>
        </p:spPr>
        <p:txBody>
          <a:bodyPr anchorCtr="0" anchor="t" bIns="0" lIns="0" spcFirstLastPara="1" rIns="0" wrap="square" tIns="0">
            <a:spAutoFit/>
          </a:bodyPr>
          <a:lstStyle/>
          <a:p>
            <a:pPr indent="0" lvl="0" marL="0" marR="0" rtl="0" algn="l">
              <a:lnSpc>
                <a:spcPct val="119986"/>
              </a:lnSpc>
              <a:spcBef>
                <a:spcPts val="0"/>
              </a:spcBef>
              <a:spcAft>
                <a:spcPts val="0"/>
              </a:spcAft>
              <a:buNone/>
            </a:pPr>
            <a:r>
              <a:rPr b="0" i="0" lang="en-US" sz="4568" u="none" cap="none" strike="noStrike">
                <a:solidFill>
                  <a:srgbClr val="FFFFFF"/>
                </a:solidFill>
                <a:latin typeface="Anton"/>
                <a:ea typeface="Anton"/>
                <a:cs typeface="Anton"/>
                <a:sym typeface="Anton"/>
              </a:rPr>
              <a:t>CLIENT NAME</a:t>
            </a:r>
            <a:endParaRPr/>
          </a:p>
        </p:txBody>
      </p:sp>
      <p:sp>
        <p:nvSpPr>
          <p:cNvPr id="545" name="Google Shape;545;p22"/>
          <p:cNvSpPr txBox="1"/>
          <p:nvPr/>
        </p:nvSpPr>
        <p:spPr>
          <a:xfrm>
            <a:off x="6665140" y="7301717"/>
            <a:ext cx="3306074" cy="695325"/>
          </a:xfrm>
          <a:prstGeom prst="rect">
            <a:avLst/>
          </a:prstGeom>
          <a:noFill/>
          <a:ln>
            <a:noFill/>
          </a:ln>
        </p:spPr>
        <p:txBody>
          <a:bodyPr anchorCtr="0" anchor="t" bIns="0" lIns="0" spcFirstLastPara="1" rIns="0" wrap="square" tIns="0">
            <a:spAutoFit/>
          </a:bodyPr>
          <a:lstStyle/>
          <a:p>
            <a:pPr indent="0" lvl="0" marL="0" marR="0" rtl="0" algn="l">
              <a:lnSpc>
                <a:spcPct val="119986"/>
              </a:lnSpc>
              <a:spcBef>
                <a:spcPts val="0"/>
              </a:spcBef>
              <a:spcAft>
                <a:spcPts val="0"/>
              </a:spcAft>
              <a:buNone/>
            </a:pPr>
            <a:r>
              <a:rPr b="0" i="0" lang="en-US" sz="4568" u="none" cap="none" strike="noStrike">
                <a:solidFill>
                  <a:srgbClr val="FFFFFF"/>
                </a:solidFill>
                <a:latin typeface="Anton"/>
                <a:ea typeface="Anton"/>
                <a:cs typeface="Anton"/>
                <a:sym typeface="Anton"/>
              </a:rPr>
              <a:t>CLIENT NAME</a:t>
            </a:r>
            <a:endParaRPr/>
          </a:p>
        </p:txBody>
      </p:sp>
      <p:sp>
        <p:nvSpPr>
          <p:cNvPr id="546" name="Google Shape;546;p22"/>
          <p:cNvSpPr txBox="1"/>
          <p:nvPr/>
        </p:nvSpPr>
        <p:spPr>
          <a:xfrm>
            <a:off x="12542804" y="7301717"/>
            <a:ext cx="3306074" cy="695325"/>
          </a:xfrm>
          <a:prstGeom prst="rect">
            <a:avLst/>
          </a:prstGeom>
          <a:noFill/>
          <a:ln>
            <a:noFill/>
          </a:ln>
        </p:spPr>
        <p:txBody>
          <a:bodyPr anchorCtr="0" anchor="t" bIns="0" lIns="0" spcFirstLastPara="1" rIns="0" wrap="square" tIns="0">
            <a:spAutoFit/>
          </a:bodyPr>
          <a:lstStyle/>
          <a:p>
            <a:pPr indent="0" lvl="0" marL="0" marR="0" rtl="0" algn="l">
              <a:lnSpc>
                <a:spcPct val="119986"/>
              </a:lnSpc>
              <a:spcBef>
                <a:spcPts val="0"/>
              </a:spcBef>
              <a:spcAft>
                <a:spcPts val="0"/>
              </a:spcAft>
              <a:buNone/>
            </a:pPr>
            <a:r>
              <a:rPr b="0" i="0" lang="en-US" sz="4568" u="none" cap="none" strike="noStrike">
                <a:solidFill>
                  <a:srgbClr val="FFFFFF"/>
                </a:solidFill>
                <a:latin typeface="Anton"/>
                <a:ea typeface="Anton"/>
                <a:cs typeface="Anton"/>
                <a:sym typeface="Anton"/>
              </a:rPr>
              <a:t>CLIENT NAME</a:t>
            </a:r>
            <a:endParaRPr/>
          </a:p>
        </p:txBody>
      </p:sp>
      <p:sp>
        <p:nvSpPr>
          <p:cNvPr id="547" name="Google Shape;547;p22"/>
          <p:cNvSpPr txBox="1"/>
          <p:nvPr/>
        </p:nvSpPr>
        <p:spPr>
          <a:xfrm>
            <a:off x="787475" y="8206687"/>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548" name="Google Shape;548;p22"/>
          <p:cNvSpPr txBox="1"/>
          <p:nvPr/>
        </p:nvSpPr>
        <p:spPr>
          <a:xfrm>
            <a:off x="6665140" y="8206687"/>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549" name="Google Shape;549;p22"/>
          <p:cNvSpPr txBox="1"/>
          <p:nvPr/>
        </p:nvSpPr>
        <p:spPr>
          <a:xfrm>
            <a:off x="12542804" y="8206687"/>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Elaborate on what you want to discuss. </a:t>
            </a:r>
            <a:endParaRPr/>
          </a:p>
        </p:txBody>
      </p:sp>
      <p:sp>
        <p:nvSpPr>
          <p:cNvPr id="550" name="Google Shape;550;p22"/>
          <p:cNvSpPr txBox="1"/>
          <p:nvPr/>
        </p:nvSpPr>
        <p:spPr>
          <a:xfrm>
            <a:off x="787475" y="1899021"/>
            <a:ext cx="5842053" cy="110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200" u="none" cap="none" strike="noStrike">
                <a:solidFill>
                  <a:srgbClr val="FFFFFF"/>
                </a:solidFill>
                <a:latin typeface="Anton"/>
                <a:ea typeface="Anton"/>
                <a:cs typeface="Anton"/>
                <a:sym typeface="Anton"/>
              </a:rPr>
              <a:t>CLIENT FEEDBACK</a:t>
            </a:r>
            <a:endParaRPr/>
          </a:p>
        </p:txBody>
      </p:sp>
      <p:grpSp>
        <p:nvGrpSpPr>
          <p:cNvPr id="551" name="Google Shape;551;p22"/>
          <p:cNvGrpSpPr/>
          <p:nvPr/>
        </p:nvGrpSpPr>
        <p:grpSpPr>
          <a:xfrm>
            <a:off x="787475" y="532475"/>
            <a:ext cx="1570851" cy="811622"/>
            <a:chOff x="0" y="-241102"/>
            <a:chExt cx="2094469" cy="1082163"/>
          </a:xfrm>
        </p:grpSpPr>
        <p:grpSp>
          <p:nvGrpSpPr>
            <p:cNvPr id="552" name="Google Shape;552;p22"/>
            <p:cNvGrpSpPr/>
            <p:nvPr/>
          </p:nvGrpSpPr>
          <p:grpSpPr>
            <a:xfrm>
              <a:off x="0" y="-241102"/>
              <a:ext cx="841061" cy="1082163"/>
              <a:chOff x="0" y="-47625"/>
              <a:chExt cx="166135" cy="213760"/>
            </a:xfrm>
          </p:grpSpPr>
          <p:sp>
            <p:nvSpPr>
              <p:cNvPr id="553" name="Google Shape;553;p22"/>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554" name="Google Shape;554;p22"/>
              <p:cNvSpPr txBox="1"/>
              <p:nvPr/>
            </p:nvSpPr>
            <p:spPr>
              <a:xfrm>
                <a:off x="0" y="-47625"/>
                <a:ext cx="166135" cy="2137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5" name="Google Shape;555;p22"/>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6">
                <a:alphaModFix/>
              </a:blip>
              <a:stretch>
                <a:fillRect b="0" l="0" r="0" t="0"/>
              </a:stretch>
            </a:blipFill>
            <a:ln>
              <a:noFill/>
            </a:ln>
          </p:spPr>
        </p:sp>
        <p:sp>
          <p:nvSpPr>
            <p:cNvPr id="556" name="Google Shape;556;p22"/>
            <p:cNvSpPr txBox="1"/>
            <p:nvPr/>
          </p:nvSpPr>
          <p:spPr>
            <a:xfrm>
              <a:off x="1028211" y="103785"/>
              <a:ext cx="1066258" cy="623966"/>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FFFFFF"/>
                  </a:solidFill>
                  <a:latin typeface="Anton"/>
                  <a:ea typeface="Anton"/>
                  <a:cs typeface="Anton"/>
                  <a:sym typeface="Anton"/>
                </a:rPr>
                <a:t>LOGO</a:t>
              </a:r>
              <a:endParaRPr/>
            </a:p>
          </p:txBody>
        </p:sp>
      </p:grpSp>
      <p:grpSp>
        <p:nvGrpSpPr>
          <p:cNvPr id="557" name="Google Shape;557;p22"/>
          <p:cNvGrpSpPr/>
          <p:nvPr/>
        </p:nvGrpSpPr>
        <p:grpSpPr>
          <a:xfrm rot="2700000">
            <a:off x="10935287" y="-1616838"/>
            <a:ext cx="2596748" cy="2777574"/>
            <a:chOff x="0" y="-47625"/>
            <a:chExt cx="683917" cy="731542"/>
          </a:xfrm>
        </p:grpSpPr>
        <p:sp>
          <p:nvSpPr>
            <p:cNvPr id="558" name="Google Shape;558;p22"/>
            <p:cNvSpPr/>
            <p:nvPr/>
          </p:nvSpPr>
          <p:spPr>
            <a:xfrm>
              <a:off x="0" y="0"/>
              <a:ext cx="683917" cy="683917"/>
            </a:xfrm>
            <a:custGeom>
              <a:rect b="b" l="l" r="r" t="t"/>
              <a:pathLst>
                <a:path extrusionOk="0" h="683917" w="683917">
                  <a:moveTo>
                    <a:pt x="0" y="0"/>
                  </a:moveTo>
                  <a:lnTo>
                    <a:pt x="683917" y="0"/>
                  </a:lnTo>
                  <a:lnTo>
                    <a:pt x="683917" y="683917"/>
                  </a:lnTo>
                  <a:lnTo>
                    <a:pt x="0" y="683917"/>
                  </a:lnTo>
                  <a:close/>
                </a:path>
              </a:pathLst>
            </a:custGeom>
            <a:solidFill>
              <a:srgbClr val="5271FF"/>
            </a:solidFill>
            <a:ln>
              <a:noFill/>
            </a:ln>
          </p:spPr>
        </p:sp>
        <p:sp>
          <p:nvSpPr>
            <p:cNvPr id="559" name="Google Shape;559;p22"/>
            <p:cNvSpPr txBox="1"/>
            <p:nvPr/>
          </p:nvSpPr>
          <p:spPr>
            <a:xfrm>
              <a:off x="0" y="-47625"/>
              <a:ext cx="683917" cy="7315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0" name="Google Shape;560;p22"/>
          <p:cNvGrpSpPr/>
          <p:nvPr/>
        </p:nvGrpSpPr>
        <p:grpSpPr>
          <a:xfrm rot="2700000">
            <a:off x="17184793" y="4537626"/>
            <a:ext cx="2596748" cy="2777574"/>
            <a:chOff x="0" y="-47625"/>
            <a:chExt cx="683917" cy="731542"/>
          </a:xfrm>
        </p:grpSpPr>
        <p:sp>
          <p:nvSpPr>
            <p:cNvPr id="561" name="Google Shape;561;p22"/>
            <p:cNvSpPr/>
            <p:nvPr/>
          </p:nvSpPr>
          <p:spPr>
            <a:xfrm>
              <a:off x="0" y="0"/>
              <a:ext cx="683917" cy="683917"/>
            </a:xfrm>
            <a:custGeom>
              <a:rect b="b" l="l" r="r" t="t"/>
              <a:pathLst>
                <a:path extrusionOk="0" h="683917" w="683917">
                  <a:moveTo>
                    <a:pt x="0" y="0"/>
                  </a:moveTo>
                  <a:lnTo>
                    <a:pt x="683917" y="0"/>
                  </a:lnTo>
                  <a:lnTo>
                    <a:pt x="683917" y="683917"/>
                  </a:lnTo>
                  <a:lnTo>
                    <a:pt x="0" y="683917"/>
                  </a:lnTo>
                  <a:close/>
                </a:path>
              </a:pathLst>
            </a:custGeom>
            <a:solidFill>
              <a:srgbClr val="5271FF"/>
            </a:solidFill>
            <a:ln>
              <a:noFill/>
            </a:ln>
          </p:spPr>
        </p:sp>
        <p:sp>
          <p:nvSpPr>
            <p:cNvPr id="562" name="Google Shape;562;p22"/>
            <p:cNvSpPr txBox="1"/>
            <p:nvPr/>
          </p:nvSpPr>
          <p:spPr>
            <a:xfrm>
              <a:off x="0" y="-47625"/>
              <a:ext cx="683917" cy="7315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3" name="Google Shape;563;p22"/>
          <p:cNvGrpSpPr/>
          <p:nvPr/>
        </p:nvGrpSpPr>
        <p:grpSpPr>
          <a:xfrm rot="2700000">
            <a:off x="9513404" y="-2435092"/>
            <a:ext cx="2741636" cy="2922462"/>
            <a:chOff x="0" y="-47625"/>
            <a:chExt cx="722077" cy="769702"/>
          </a:xfrm>
        </p:grpSpPr>
        <p:sp>
          <p:nvSpPr>
            <p:cNvPr id="564" name="Google Shape;564;p22"/>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565" name="Google Shape;565;p22"/>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6" name="Google Shape;566;p22"/>
          <p:cNvGrpSpPr/>
          <p:nvPr/>
        </p:nvGrpSpPr>
        <p:grpSpPr>
          <a:xfrm rot="2700000">
            <a:off x="3384013" y="9671766"/>
            <a:ext cx="2741636" cy="2922462"/>
            <a:chOff x="0" y="-47625"/>
            <a:chExt cx="722077" cy="769702"/>
          </a:xfrm>
        </p:grpSpPr>
        <p:sp>
          <p:nvSpPr>
            <p:cNvPr id="567" name="Google Shape;567;p22"/>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568" name="Google Shape;568;p22"/>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id="573" name="Google Shape;573;p23"/>
          <p:cNvPicPr preferRelativeResize="0"/>
          <p:nvPr/>
        </p:nvPicPr>
        <p:blipFill>
          <a:blip r:embed="rId3">
            <a:alphaModFix/>
          </a:blip>
          <a:stretch>
            <a:fillRect/>
          </a:stretch>
        </p:blipFill>
        <p:spPr>
          <a:xfrm>
            <a:off x="-2048751" y="-153700"/>
            <a:ext cx="17174098" cy="11463368"/>
          </a:xfrm>
          <a:prstGeom prst="rect">
            <a:avLst/>
          </a:prstGeom>
          <a:noFill/>
          <a:ln>
            <a:noFill/>
          </a:ln>
        </p:spPr>
      </p:pic>
      <p:grpSp>
        <p:nvGrpSpPr>
          <p:cNvPr id="574" name="Google Shape;574;p23"/>
          <p:cNvGrpSpPr/>
          <p:nvPr/>
        </p:nvGrpSpPr>
        <p:grpSpPr>
          <a:xfrm rot="1298099">
            <a:off x="8910943" y="-13958276"/>
            <a:ext cx="13492776" cy="34175000"/>
            <a:chOff x="0" y="-47625"/>
            <a:chExt cx="3553653" cy="9000823"/>
          </a:xfrm>
        </p:grpSpPr>
        <p:sp>
          <p:nvSpPr>
            <p:cNvPr id="575" name="Google Shape;575;p23"/>
            <p:cNvSpPr/>
            <p:nvPr/>
          </p:nvSpPr>
          <p:spPr>
            <a:xfrm>
              <a:off x="0" y="0"/>
              <a:ext cx="3553653" cy="8953198"/>
            </a:xfrm>
            <a:custGeom>
              <a:rect b="b" l="l" r="r" t="t"/>
              <a:pathLst>
                <a:path extrusionOk="0" h="8953198" w="3553653">
                  <a:moveTo>
                    <a:pt x="0" y="0"/>
                  </a:moveTo>
                  <a:lnTo>
                    <a:pt x="3553653" y="0"/>
                  </a:lnTo>
                  <a:lnTo>
                    <a:pt x="3553653" y="8953198"/>
                  </a:lnTo>
                  <a:lnTo>
                    <a:pt x="0" y="8953198"/>
                  </a:lnTo>
                  <a:close/>
                </a:path>
              </a:pathLst>
            </a:custGeom>
            <a:solidFill>
              <a:srgbClr val="0F1A38"/>
            </a:solidFill>
            <a:ln>
              <a:noFill/>
            </a:ln>
          </p:spPr>
        </p:sp>
        <p:sp>
          <p:nvSpPr>
            <p:cNvPr id="576" name="Google Shape;576;p23"/>
            <p:cNvSpPr txBox="1"/>
            <p:nvPr/>
          </p:nvSpPr>
          <p:spPr>
            <a:xfrm>
              <a:off x="0" y="-47625"/>
              <a:ext cx="3553653" cy="900082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7" name="Google Shape;577;p23"/>
          <p:cNvGrpSpPr/>
          <p:nvPr/>
        </p:nvGrpSpPr>
        <p:grpSpPr>
          <a:xfrm>
            <a:off x="787475" y="532475"/>
            <a:ext cx="1570851" cy="811622"/>
            <a:chOff x="0" y="-241102"/>
            <a:chExt cx="2094469" cy="1082163"/>
          </a:xfrm>
        </p:grpSpPr>
        <p:grpSp>
          <p:nvGrpSpPr>
            <p:cNvPr id="578" name="Google Shape;578;p23"/>
            <p:cNvGrpSpPr/>
            <p:nvPr/>
          </p:nvGrpSpPr>
          <p:grpSpPr>
            <a:xfrm>
              <a:off x="0" y="-241102"/>
              <a:ext cx="841061" cy="1082163"/>
              <a:chOff x="0" y="-47625"/>
              <a:chExt cx="166135" cy="213760"/>
            </a:xfrm>
          </p:grpSpPr>
          <p:sp>
            <p:nvSpPr>
              <p:cNvPr id="579" name="Google Shape;579;p23"/>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580" name="Google Shape;580;p23"/>
              <p:cNvSpPr txBox="1"/>
              <p:nvPr/>
            </p:nvSpPr>
            <p:spPr>
              <a:xfrm>
                <a:off x="0" y="-47625"/>
                <a:ext cx="166135" cy="2137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1" name="Google Shape;581;p23"/>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4">
                <a:alphaModFix/>
              </a:blip>
              <a:stretch>
                <a:fillRect b="0" l="0" r="0" t="0"/>
              </a:stretch>
            </a:blipFill>
            <a:ln>
              <a:noFill/>
            </a:ln>
          </p:spPr>
        </p:sp>
        <p:sp>
          <p:nvSpPr>
            <p:cNvPr id="582" name="Google Shape;582;p23"/>
            <p:cNvSpPr txBox="1"/>
            <p:nvPr/>
          </p:nvSpPr>
          <p:spPr>
            <a:xfrm>
              <a:off x="1028211" y="103785"/>
              <a:ext cx="1066258" cy="623966"/>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FFFFFF"/>
                  </a:solidFill>
                  <a:latin typeface="Anton"/>
                  <a:ea typeface="Anton"/>
                  <a:cs typeface="Anton"/>
                  <a:sym typeface="Anton"/>
                </a:rPr>
                <a:t>LOGO</a:t>
              </a:r>
              <a:endParaRPr/>
            </a:p>
          </p:txBody>
        </p:sp>
      </p:grpSp>
      <p:grpSp>
        <p:nvGrpSpPr>
          <p:cNvPr id="583" name="Google Shape;583;p23"/>
          <p:cNvGrpSpPr/>
          <p:nvPr/>
        </p:nvGrpSpPr>
        <p:grpSpPr>
          <a:xfrm rot="2700000">
            <a:off x="-1234442" y="2968399"/>
            <a:ext cx="2596748" cy="2777574"/>
            <a:chOff x="0" y="-47625"/>
            <a:chExt cx="683917" cy="731542"/>
          </a:xfrm>
        </p:grpSpPr>
        <p:sp>
          <p:nvSpPr>
            <p:cNvPr id="584" name="Google Shape;584;p23"/>
            <p:cNvSpPr/>
            <p:nvPr/>
          </p:nvSpPr>
          <p:spPr>
            <a:xfrm>
              <a:off x="0" y="0"/>
              <a:ext cx="683917" cy="683917"/>
            </a:xfrm>
            <a:custGeom>
              <a:rect b="b" l="l" r="r" t="t"/>
              <a:pathLst>
                <a:path extrusionOk="0" h="683917" w="683917">
                  <a:moveTo>
                    <a:pt x="0" y="0"/>
                  </a:moveTo>
                  <a:lnTo>
                    <a:pt x="683917" y="0"/>
                  </a:lnTo>
                  <a:lnTo>
                    <a:pt x="683917" y="683917"/>
                  </a:lnTo>
                  <a:lnTo>
                    <a:pt x="0" y="683917"/>
                  </a:lnTo>
                  <a:close/>
                </a:path>
              </a:pathLst>
            </a:custGeom>
            <a:solidFill>
              <a:srgbClr val="5271FF"/>
            </a:solidFill>
            <a:ln>
              <a:noFill/>
            </a:ln>
          </p:spPr>
        </p:sp>
        <p:sp>
          <p:nvSpPr>
            <p:cNvPr id="585" name="Google Shape;585;p23"/>
            <p:cNvSpPr txBox="1"/>
            <p:nvPr/>
          </p:nvSpPr>
          <p:spPr>
            <a:xfrm>
              <a:off x="0" y="-47625"/>
              <a:ext cx="683917" cy="7315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6" name="Google Shape;586;p23"/>
          <p:cNvGrpSpPr/>
          <p:nvPr/>
        </p:nvGrpSpPr>
        <p:grpSpPr>
          <a:xfrm rot="2700000">
            <a:off x="14389554" y="-1452719"/>
            <a:ext cx="2596748" cy="2777574"/>
            <a:chOff x="0" y="-47625"/>
            <a:chExt cx="683917" cy="731542"/>
          </a:xfrm>
        </p:grpSpPr>
        <p:sp>
          <p:nvSpPr>
            <p:cNvPr id="587" name="Google Shape;587;p23"/>
            <p:cNvSpPr/>
            <p:nvPr/>
          </p:nvSpPr>
          <p:spPr>
            <a:xfrm>
              <a:off x="0" y="0"/>
              <a:ext cx="683917" cy="683917"/>
            </a:xfrm>
            <a:custGeom>
              <a:rect b="b" l="l" r="r" t="t"/>
              <a:pathLst>
                <a:path extrusionOk="0" h="683917" w="683917">
                  <a:moveTo>
                    <a:pt x="0" y="0"/>
                  </a:moveTo>
                  <a:lnTo>
                    <a:pt x="683917" y="0"/>
                  </a:lnTo>
                  <a:lnTo>
                    <a:pt x="683917" y="683917"/>
                  </a:lnTo>
                  <a:lnTo>
                    <a:pt x="0" y="683917"/>
                  </a:lnTo>
                  <a:close/>
                </a:path>
              </a:pathLst>
            </a:custGeom>
            <a:solidFill>
              <a:srgbClr val="5271FF"/>
            </a:solidFill>
            <a:ln>
              <a:noFill/>
            </a:ln>
          </p:spPr>
        </p:sp>
        <p:sp>
          <p:nvSpPr>
            <p:cNvPr id="588" name="Google Shape;588;p23"/>
            <p:cNvSpPr txBox="1"/>
            <p:nvPr/>
          </p:nvSpPr>
          <p:spPr>
            <a:xfrm>
              <a:off x="0" y="-47625"/>
              <a:ext cx="683917" cy="7315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9" name="Google Shape;589;p23"/>
          <p:cNvGrpSpPr/>
          <p:nvPr/>
        </p:nvGrpSpPr>
        <p:grpSpPr>
          <a:xfrm rot="2700000">
            <a:off x="12741022" y="-2190730"/>
            <a:ext cx="2741636" cy="2922462"/>
            <a:chOff x="0" y="-47625"/>
            <a:chExt cx="722077" cy="769702"/>
          </a:xfrm>
        </p:grpSpPr>
        <p:sp>
          <p:nvSpPr>
            <p:cNvPr id="590" name="Google Shape;590;p23"/>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591" name="Google Shape;591;p23"/>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2" name="Google Shape;592;p23"/>
          <p:cNvGrpSpPr/>
          <p:nvPr/>
        </p:nvGrpSpPr>
        <p:grpSpPr>
          <a:xfrm rot="2700000">
            <a:off x="17891043" y="6670763"/>
            <a:ext cx="2741636" cy="2922462"/>
            <a:chOff x="0" y="-47625"/>
            <a:chExt cx="722077" cy="769702"/>
          </a:xfrm>
        </p:grpSpPr>
        <p:sp>
          <p:nvSpPr>
            <p:cNvPr id="593" name="Google Shape;593;p23"/>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594" name="Google Shape;594;p23"/>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5" name="Google Shape;595;p23"/>
          <p:cNvGrpSpPr/>
          <p:nvPr/>
        </p:nvGrpSpPr>
        <p:grpSpPr>
          <a:xfrm rot="2700000">
            <a:off x="17684279" y="6670763"/>
            <a:ext cx="2741636" cy="2922462"/>
            <a:chOff x="0" y="-47625"/>
            <a:chExt cx="722077" cy="769702"/>
          </a:xfrm>
        </p:grpSpPr>
        <p:sp>
          <p:nvSpPr>
            <p:cNvPr id="596" name="Google Shape;596;p23"/>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597" name="Google Shape;597;p23"/>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8" name="Google Shape;598;p23"/>
          <p:cNvSpPr txBox="1"/>
          <p:nvPr/>
        </p:nvSpPr>
        <p:spPr>
          <a:xfrm>
            <a:off x="9417581" y="1920762"/>
            <a:ext cx="5083153" cy="110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200" u="none" cap="none" strike="noStrike">
                <a:solidFill>
                  <a:srgbClr val="FFFFFF"/>
                </a:solidFill>
                <a:latin typeface="Anton"/>
                <a:ea typeface="Anton"/>
                <a:cs typeface="Anton"/>
                <a:sym typeface="Anton"/>
              </a:rPr>
              <a:t>ABOUT US</a:t>
            </a:r>
            <a:endParaRPr/>
          </a:p>
        </p:txBody>
      </p:sp>
      <p:sp>
        <p:nvSpPr>
          <p:cNvPr id="599" name="Google Shape;599;p23"/>
          <p:cNvSpPr txBox="1"/>
          <p:nvPr/>
        </p:nvSpPr>
        <p:spPr>
          <a:xfrm>
            <a:off x="9417581" y="3645542"/>
            <a:ext cx="7253700" cy="452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Cannot be overstated in today's rapidly evolving landscape. Whether it's a small startup or a multinational corporation, businesses must constantly adapt to changes in technology, consumer behavior, and global economic conditions.</a:t>
            </a:r>
            <a:endParaRPr/>
          </a:p>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One major factor influencing business today is the rise of digital transformation. </a:t>
            </a:r>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Companies are leveraging advanced technologies like artificial intelligence, machine learning, and big data analytics to optimize operations, enhance customer experiences, and drive innovation. This shift not only increases efficiency but also opens up new revenue streams and market opportunities.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id="604" name="Google Shape;604;p24"/>
          <p:cNvPicPr preferRelativeResize="0"/>
          <p:nvPr/>
        </p:nvPicPr>
        <p:blipFill>
          <a:blip r:embed="rId3">
            <a:alphaModFix/>
          </a:blip>
          <a:stretch>
            <a:fillRect/>
          </a:stretch>
        </p:blipFill>
        <p:spPr>
          <a:xfrm>
            <a:off x="9146138" y="0"/>
            <a:ext cx="9500850" cy="10287001"/>
          </a:xfrm>
          <a:prstGeom prst="rect">
            <a:avLst/>
          </a:prstGeom>
          <a:noFill/>
          <a:ln>
            <a:noFill/>
          </a:ln>
        </p:spPr>
      </p:pic>
      <p:grpSp>
        <p:nvGrpSpPr>
          <p:cNvPr id="605" name="Google Shape;605;p24"/>
          <p:cNvGrpSpPr/>
          <p:nvPr/>
        </p:nvGrpSpPr>
        <p:grpSpPr>
          <a:xfrm>
            <a:off x="-4107287" y="-793928"/>
            <a:ext cx="13492776" cy="34175000"/>
            <a:chOff x="0" y="-47625"/>
            <a:chExt cx="3553653" cy="9000823"/>
          </a:xfrm>
        </p:grpSpPr>
        <p:sp>
          <p:nvSpPr>
            <p:cNvPr id="606" name="Google Shape;606;p24"/>
            <p:cNvSpPr/>
            <p:nvPr/>
          </p:nvSpPr>
          <p:spPr>
            <a:xfrm>
              <a:off x="0" y="0"/>
              <a:ext cx="3553653" cy="8953198"/>
            </a:xfrm>
            <a:custGeom>
              <a:rect b="b" l="l" r="r" t="t"/>
              <a:pathLst>
                <a:path extrusionOk="0" h="8953198" w="3553653">
                  <a:moveTo>
                    <a:pt x="0" y="0"/>
                  </a:moveTo>
                  <a:lnTo>
                    <a:pt x="3553653" y="0"/>
                  </a:lnTo>
                  <a:lnTo>
                    <a:pt x="3553653" y="8953198"/>
                  </a:lnTo>
                  <a:lnTo>
                    <a:pt x="0" y="8953198"/>
                  </a:lnTo>
                  <a:close/>
                </a:path>
              </a:pathLst>
            </a:custGeom>
            <a:solidFill>
              <a:srgbClr val="0F1A38"/>
            </a:solidFill>
            <a:ln>
              <a:noFill/>
            </a:ln>
          </p:spPr>
        </p:sp>
        <p:sp>
          <p:nvSpPr>
            <p:cNvPr id="607" name="Google Shape;607;p24"/>
            <p:cNvSpPr txBox="1"/>
            <p:nvPr/>
          </p:nvSpPr>
          <p:spPr>
            <a:xfrm>
              <a:off x="0" y="-47625"/>
              <a:ext cx="3553653" cy="900082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8" name="Google Shape;608;p24"/>
          <p:cNvGrpSpPr/>
          <p:nvPr/>
        </p:nvGrpSpPr>
        <p:grpSpPr>
          <a:xfrm>
            <a:off x="787475" y="532475"/>
            <a:ext cx="1570851" cy="811622"/>
            <a:chOff x="0" y="-241102"/>
            <a:chExt cx="2094469" cy="1082163"/>
          </a:xfrm>
        </p:grpSpPr>
        <p:grpSp>
          <p:nvGrpSpPr>
            <p:cNvPr id="609" name="Google Shape;609;p24"/>
            <p:cNvGrpSpPr/>
            <p:nvPr/>
          </p:nvGrpSpPr>
          <p:grpSpPr>
            <a:xfrm>
              <a:off x="0" y="-241102"/>
              <a:ext cx="841061" cy="1082163"/>
              <a:chOff x="0" y="-47625"/>
              <a:chExt cx="166135" cy="213760"/>
            </a:xfrm>
          </p:grpSpPr>
          <p:sp>
            <p:nvSpPr>
              <p:cNvPr id="610" name="Google Shape;610;p24"/>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611" name="Google Shape;611;p24"/>
              <p:cNvSpPr txBox="1"/>
              <p:nvPr/>
            </p:nvSpPr>
            <p:spPr>
              <a:xfrm>
                <a:off x="0" y="-47625"/>
                <a:ext cx="166135" cy="2137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2" name="Google Shape;612;p24"/>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4">
                <a:alphaModFix/>
              </a:blip>
              <a:stretch>
                <a:fillRect b="0" l="0" r="0" t="0"/>
              </a:stretch>
            </a:blipFill>
            <a:ln>
              <a:noFill/>
            </a:ln>
          </p:spPr>
        </p:sp>
        <p:sp>
          <p:nvSpPr>
            <p:cNvPr id="613" name="Google Shape;613;p24"/>
            <p:cNvSpPr txBox="1"/>
            <p:nvPr/>
          </p:nvSpPr>
          <p:spPr>
            <a:xfrm>
              <a:off x="1028211" y="103785"/>
              <a:ext cx="1066258" cy="623966"/>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FFFFFF"/>
                  </a:solidFill>
                  <a:latin typeface="Anton"/>
                  <a:ea typeface="Anton"/>
                  <a:cs typeface="Anton"/>
                  <a:sym typeface="Anton"/>
                </a:rPr>
                <a:t>LOGO</a:t>
              </a:r>
              <a:endParaRPr/>
            </a:p>
          </p:txBody>
        </p:sp>
      </p:grpSp>
      <p:grpSp>
        <p:nvGrpSpPr>
          <p:cNvPr id="614" name="Google Shape;614;p24"/>
          <p:cNvGrpSpPr/>
          <p:nvPr/>
        </p:nvGrpSpPr>
        <p:grpSpPr>
          <a:xfrm rot="2700000">
            <a:off x="5814180" y="-1683726"/>
            <a:ext cx="2596748" cy="2777574"/>
            <a:chOff x="0" y="-47625"/>
            <a:chExt cx="683917" cy="731542"/>
          </a:xfrm>
        </p:grpSpPr>
        <p:sp>
          <p:nvSpPr>
            <p:cNvPr id="615" name="Google Shape;615;p24"/>
            <p:cNvSpPr/>
            <p:nvPr/>
          </p:nvSpPr>
          <p:spPr>
            <a:xfrm>
              <a:off x="0" y="0"/>
              <a:ext cx="683917" cy="683917"/>
            </a:xfrm>
            <a:custGeom>
              <a:rect b="b" l="l" r="r" t="t"/>
              <a:pathLst>
                <a:path extrusionOk="0" h="683917" w="683917">
                  <a:moveTo>
                    <a:pt x="0" y="0"/>
                  </a:moveTo>
                  <a:lnTo>
                    <a:pt x="683917" y="0"/>
                  </a:lnTo>
                  <a:lnTo>
                    <a:pt x="683917" y="683917"/>
                  </a:lnTo>
                  <a:lnTo>
                    <a:pt x="0" y="683917"/>
                  </a:lnTo>
                  <a:close/>
                </a:path>
              </a:pathLst>
            </a:custGeom>
            <a:solidFill>
              <a:srgbClr val="5271FF"/>
            </a:solidFill>
            <a:ln>
              <a:noFill/>
            </a:ln>
          </p:spPr>
        </p:sp>
        <p:sp>
          <p:nvSpPr>
            <p:cNvPr id="616" name="Google Shape;616;p24"/>
            <p:cNvSpPr txBox="1"/>
            <p:nvPr/>
          </p:nvSpPr>
          <p:spPr>
            <a:xfrm>
              <a:off x="0" y="-47625"/>
              <a:ext cx="683917" cy="7315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7" name="Google Shape;617;p24"/>
          <p:cNvGrpSpPr/>
          <p:nvPr/>
        </p:nvGrpSpPr>
        <p:grpSpPr>
          <a:xfrm rot="2700000">
            <a:off x="17414689" y="1854603"/>
            <a:ext cx="2596748" cy="2777574"/>
            <a:chOff x="0" y="-47625"/>
            <a:chExt cx="683917" cy="731542"/>
          </a:xfrm>
        </p:grpSpPr>
        <p:sp>
          <p:nvSpPr>
            <p:cNvPr id="618" name="Google Shape;618;p24"/>
            <p:cNvSpPr/>
            <p:nvPr/>
          </p:nvSpPr>
          <p:spPr>
            <a:xfrm>
              <a:off x="0" y="0"/>
              <a:ext cx="683917" cy="683917"/>
            </a:xfrm>
            <a:custGeom>
              <a:rect b="b" l="l" r="r" t="t"/>
              <a:pathLst>
                <a:path extrusionOk="0" h="683917" w="683917">
                  <a:moveTo>
                    <a:pt x="0" y="0"/>
                  </a:moveTo>
                  <a:lnTo>
                    <a:pt x="683917" y="0"/>
                  </a:lnTo>
                  <a:lnTo>
                    <a:pt x="683917" y="683917"/>
                  </a:lnTo>
                  <a:lnTo>
                    <a:pt x="0" y="683917"/>
                  </a:lnTo>
                  <a:close/>
                </a:path>
              </a:pathLst>
            </a:custGeom>
            <a:solidFill>
              <a:srgbClr val="5271FF"/>
            </a:solidFill>
            <a:ln>
              <a:noFill/>
            </a:ln>
          </p:spPr>
        </p:sp>
        <p:sp>
          <p:nvSpPr>
            <p:cNvPr id="619" name="Google Shape;619;p24"/>
            <p:cNvSpPr txBox="1"/>
            <p:nvPr/>
          </p:nvSpPr>
          <p:spPr>
            <a:xfrm>
              <a:off x="0" y="-47625"/>
              <a:ext cx="683917" cy="7315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0" name="Google Shape;620;p24"/>
          <p:cNvGrpSpPr/>
          <p:nvPr/>
        </p:nvGrpSpPr>
        <p:grpSpPr>
          <a:xfrm rot="2700000">
            <a:off x="814576" y="9569213"/>
            <a:ext cx="2596748" cy="2777574"/>
            <a:chOff x="0" y="-47625"/>
            <a:chExt cx="683917" cy="731542"/>
          </a:xfrm>
        </p:grpSpPr>
        <p:sp>
          <p:nvSpPr>
            <p:cNvPr id="621" name="Google Shape;621;p24"/>
            <p:cNvSpPr/>
            <p:nvPr/>
          </p:nvSpPr>
          <p:spPr>
            <a:xfrm>
              <a:off x="0" y="0"/>
              <a:ext cx="683917" cy="683917"/>
            </a:xfrm>
            <a:custGeom>
              <a:rect b="b" l="l" r="r" t="t"/>
              <a:pathLst>
                <a:path extrusionOk="0" h="683917" w="683917">
                  <a:moveTo>
                    <a:pt x="0" y="0"/>
                  </a:moveTo>
                  <a:lnTo>
                    <a:pt x="683917" y="0"/>
                  </a:lnTo>
                  <a:lnTo>
                    <a:pt x="683917" y="683917"/>
                  </a:lnTo>
                  <a:lnTo>
                    <a:pt x="0" y="683917"/>
                  </a:lnTo>
                  <a:close/>
                </a:path>
              </a:pathLst>
            </a:custGeom>
            <a:solidFill>
              <a:srgbClr val="5271FF"/>
            </a:solidFill>
            <a:ln>
              <a:noFill/>
            </a:ln>
          </p:spPr>
        </p:sp>
        <p:sp>
          <p:nvSpPr>
            <p:cNvPr id="622" name="Google Shape;622;p24"/>
            <p:cNvSpPr txBox="1"/>
            <p:nvPr/>
          </p:nvSpPr>
          <p:spPr>
            <a:xfrm>
              <a:off x="0" y="-47625"/>
              <a:ext cx="683917" cy="7315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3" name="Google Shape;623;p24"/>
          <p:cNvSpPr txBox="1"/>
          <p:nvPr/>
        </p:nvSpPr>
        <p:spPr>
          <a:xfrm>
            <a:off x="787475" y="1866744"/>
            <a:ext cx="4809518" cy="110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200" u="none" cap="none" strike="noStrike">
                <a:solidFill>
                  <a:srgbClr val="FFFFFF"/>
                </a:solidFill>
                <a:latin typeface="Anton"/>
                <a:ea typeface="Anton"/>
                <a:cs typeface="Anton"/>
                <a:sym typeface="Anton"/>
              </a:rPr>
              <a:t>OUR HISTORY</a:t>
            </a:r>
            <a:endParaRPr/>
          </a:p>
        </p:txBody>
      </p:sp>
      <p:sp>
        <p:nvSpPr>
          <p:cNvPr id="624" name="Google Shape;624;p24"/>
          <p:cNvSpPr txBox="1"/>
          <p:nvPr/>
        </p:nvSpPr>
        <p:spPr>
          <a:xfrm>
            <a:off x="787475" y="3466944"/>
            <a:ext cx="7253700" cy="452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Cannot be overstated in today's rapidly evolving landscape. Whether it's a small startup or a multinational corporation, businesses must constantly adapt to changes in technology, consumer behavior, and global economic conditions.</a:t>
            </a:r>
            <a:endParaRPr/>
          </a:p>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One major factor influencing business today is the rise of digital transformation. </a:t>
            </a:r>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Companies are leveraging advanced technologies like artificial intelligence, machine learning, and big data analytics to optimize operations, enhance customer experiences, and drive innovation. This shift not only increases efficiency but also opens up new revenue streams and market opportunities.</a:t>
            </a:r>
            <a:endParaRPr/>
          </a:p>
        </p:txBody>
      </p:sp>
      <p:grpSp>
        <p:nvGrpSpPr>
          <p:cNvPr id="625" name="Google Shape;625;p24"/>
          <p:cNvGrpSpPr/>
          <p:nvPr/>
        </p:nvGrpSpPr>
        <p:grpSpPr>
          <a:xfrm rot="2700000">
            <a:off x="17891043" y="721102"/>
            <a:ext cx="2741636" cy="2922462"/>
            <a:chOff x="0" y="-47625"/>
            <a:chExt cx="722077" cy="769702"/>
          </a:xfrm>
        </p:grpSpPr>
        <p:sp>
          <p:nvSpPr>
            <p:cNvPr id="626" name="Google Shape;626;p24"/>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627" name="Google Shape;627;p24"/>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grpSp>
        <p:nvGrpSpPr>
          <p:cNvPr id="632" name="Google Shape;632;p25"/>
          <p:cNvGrpSpPr/>
          <p:nvPr/>
        </p:nvGrpSpPr>
        <p:grpSpPr>
          <a:xfrm rot="2700000">
            <a:off x="9960037" y="2304138"/>
            <a:ext cx="6403381" cy="6584207"/>
            <a:chOff x="0" y="-47625"/>
            <a:chExt cx="1686487" cy="1734112"/>
          </a:xfrm>
        </p:grpSpPr>
        <p:sp>
          <p:nvSpPr>
            <p:cNvPr id="633" name="Google Shape;633;p25"/>
            <p:cNvSpPr/>
            <p:nvPr/>
          </p:nvSpPr>
          <p:spPr>
            <a:xfrm>
              <a:off x="0" y="0"/>
              <a:ext cx="1686487" cy="1686487"/>
            </a:xfrm>
            <a:custGeom>
              <a:rect b="b" l="l" r="r" t="t"/>
              <a:pathLst>
                <a:path extrusionOk="0" h="1686487" w="1686487">
                  <a:moveTo>
                    <a:pt x="0" y="0"/>
                  </a:moveTo>
                  <a:lnTo>
                    <a:pt x="1686487" y="0"/>
                  </a:lnTo>
                  <a:lnTo>
                    <a:pt x="1686487" y="1686487"/>
                  </a:lnTo>
                  <a:lnTo>
                    <a:pt x="0" y="1686487"/>
                  </a:lnTo>
                  <a:close/>
                </a:path>
              </a:pathLst>
            </a:custGeom>
            <a:solidFill>
              <a:srgbClr val="5271FF"/>
            </a:solidFill>
            <a:ln>
              <a:noFill/>
            </a:ln>
          </p:spPr>
        </p:sp>
        <p:sp>
          <p:nvSpPr>
            <p:cNvPr id="634" name="Google Shape;634;p25"/>
            <p:cNvSpPr txBox="1"/>
            <p:nvPr/>
          </p:nvSpPr>
          <p:spPr>
            <a:xfrm>
              <a:off x="0" y="-47625"/>
              <a:ext cx="1686487" cy="17341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35" name="Google Shape;635;p25"/>
          <p:cNvPicPr preferRelativeResize="0"/>
          <p:nvPr/>
        </p:nvPicPr>
        <p:blipFill>
          <a:blip r:embed="rId3">
            <a:alphaModFix/>
          </a:blip>
          <a:stretch>
            <a:fillRect/>
          </a:stretch>
        </p:blipFill>
        <p:spPr>
          <a:xfrm>
            <a:off x="9763735" y="158275"/>
            <a:ext cx="7413431" cy="10287000"/>
          </a:xfrm>
          <a:prstGeom prst="rect">
            <a:avLst/>
          </a:prstGeom>
          <a:noFill/>
          <a:ln>
            <a:noFill/>
          </a:ln>
        </p:spPr>
      </p:pic>
      <p:grpSp>
        <p:nvGrpSpPr>
          <p:cNvPr id="636" name="Google Shape;636;p25"/>
          <p:cNvGrpSpPr/>
          <p:nvPr/>
        </p:nvGrpSpPr>
        <p:grpSpPr>
          <a:xfrm>
            <a:off x="787475" y="532475"/>
            <a:ext cx="1570851" cy="811622"/>
            <a:chOff x="0" y="-241102"/>
            <a:chExt cx="2094469" cy="1082163"/>
          </a:xfrm>
        </p:grpSpPr>
        <p:grpSp>
          <p:nvGrpSpPr>
            <p:cNvPr id="637" name="Google Shape;637;p25"/>
            <p:cNvGrpSpPr/>
            <p:nvPr/>
          </p:nvGrpSpPr>
          <p:grpSpPr>
            <a:xfrm>
              <a:off x="0" y="-241102"/>
              <a:ext cx="841061" cy="1082163"/>
              <a:chOff x="0" y="-47625"/>
              <a:chExt cx="166135" cy="213760"/>
            </a:xfrm>
          </p:grpSpPr>
          <p:sp>
            <p:nvSpPr>
              <p:cNvPr id="638" name="Google Shape;638;p25"/>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639" name="Google Shape;639;p25"/>
              <p:cNvSpPr txBox="1"/>
              <p:nvPr/>
            </p:nvSpPr>
            <p:spPr>
              <a:xfrm>
                <a:off x="0" y="-47625"/>
                <a:ext cx="166135" cy="2137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0" name="Google Shape;640;p25"/>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4">
                <a:alphaModFix/>
              </a:blip>
              <a:stretch>
                <a:fillRect b="0" l="0" r="0" t="0"/>
              </a:stretch>
            </a:blipFill>
            <a:ln>
              <a:noFill/>
            </a:ln>
          </p:spPr>
        </p:sp>
        <p:sp>
          <p:nvSpPr>
            <p:cNvPr id="641" name="Google Shape;641;p25"/>
            <p:cNvSpPr txBox="1"/>
            <p:nvPr/>
          </p:nvSpPr>
          <p:spPr>
            <a:xfrm>
              <a:off x="1028211" y="103785"/>
              <a:ext cx="1066258" cy="623966"/>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0F1A38"/>
                  </a:solidFill>
                  <a:latin typeface="Anton"/>
                  <a:ea typeface="Anton"/>
                  <a:cs typeface="Anton"/>
                  <a:sym typeface="Anton"/>
                </a:rPr>
                <a:t>LOGO</a:t>
              </a:r>
              <a:endParaRPr/>
            </a:p>
          </p:txBody>
        </p:sp>
      </p:grpSp>
      <p:grpSp>
        <p:nvGrpSpPr>
          <p:cNvPr id="642" name="Google Shape;642;p25"/>
          <p:cNvGrpSpPr/>
          <p:nvPr/>
        </p:nvGrpSpPr>
        <p:grpSpPr>
          <a:xfrm>
            <a:off x="902801" y="3541830"/>
            <a:ext cx="1340200" cy="1521026"/>
            <a:chOff x="0" y="-47625"/>
            <a:chExt cx="352975" cy="400600"/>
          </a:xfrm>
        </p:grpSpPr>
        <p:sp>
          <p:nvSpPr>
            <p:cNvPr id="643" name="Google Shape;643;p25"/>
            <p:cNvSpPr/>
            <p:nvPr/>
          </p:nvSpPr>
          <p:spPr>
            <a:xfrm>
              <a:off x="0" y="0"/>
              <a:ext cx="352975" cy="352975"/>
            </a:xfrm>
            <a:custGeom>
              <a:rect b="b" l="l" r="r" t="t"/>
              <a:pathLst>
                <a:path extrusionOk="0" h="352975" w="352975">
                  <a:moveTo>
                    <a:pt x="0" y="0"/>
                  </a:moveTo>
                  <a:lnTo>
                    <a:pt x="352975" y="0"/>
                  </a:lnTo>
                  <a:lnTo>
                    <a:pt x="352975" y="352975"/>
                  </a:lnTo>
                  <a:lnTo>
                    <a:pt x="0" y="352975"/>
                  </a:lnTo>
                  <a:close/>
                </a:path>
              </a:pathLst>
            </a:custGeom>
            <a:solidFill>
              <a:srgbClr val="5271FF"/>
            </a:solidFill>
            <a:ln>
              <a:noFill/>
            </a:ln>
          </p:spPr>
        </p:sp>
        <p:sp>
          <p:nvSpPr>
            <p:cNvPr id="644" name="Google Shape;644;p25"/>
            <p:cNvSpPr txBox="1"/>
            <p:nvPr/>
          </p:nvSpPr>
          <p:spPr>
            <a:xfrm>
              <a:off x="0" y="-47625"/>
              <a:ext cx="352975" cy="400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5" name="Google Shape;645;p25"/>
          <p:cNvGrpSpPr/>
          <p:nvPr/>
        </p:nvGrpSpPr>
        <p:grpSpPr>
          <a:xfrm>
            <a:off x="902801" y="5479347"/>
            <a:ext cx="1340200" cy="1521026"/>
            <a:chOff x="0" y="-47625"/>
            <a:chExt cx="352975" cy="400600"/>
          </a:xfrm>
        </p:grpSpPr>
        <p:sp>
          <p:nvSpPr>
            <p:cNvPr id="646" name="Google Shape;646;p25"/>
            <p:cNvSpPr/>
            <p:nvPr/>
          </p:nvSpPr>
          <p:spPr>
            <a:xfrm>
              <a:off x="0" y="0"/>
              <a:ext cx="352975" cy="352975"/>
            </a:xfrm>
            <a:custGeom>
              <a:rect b="b" l="l" r="r" t="t"/>
              <a:pathLst>
                <a:path extrusionOk="0" h="352975" w="352975">
                  <a:moveTo>
                    <a:pt x="0" y="0"/>
                  </a:moveTo>
                  <a:lnTo>
                    <a:pt x="352975" y="0"/>
                  </a:lnTo>
                  <a:lnTo>
                    <a:pt x="352975" y="352975"/>
                  </a:lnTo>
                  <a:lnTo>
                    <a:pt x="0" y="352975"/>
                  </a:lnTo>
                  <a:close/>
                </a:path>
              </a:pathLst>
            </a:custGeom>
            <a:solidFill>
              <a:srgbClr val="5271FF"/>
            </a:solidFill>
            <a:ln>
              <a:noFill/>
            </a:ln>
          </p:spPr>
        </p:sp>
        <p:sp>
          <p:nvSpPr>
            <p:cNvPr id="647" name="Google Shape;647;p25"/>
            <p:cNvSpPr txBox="1"/>
            <p:nvPr/>
          </p:nvSpPr>
          <p:spPr>
            <a:xfrm>
              <a:off x="0" y="-47625"/>
              <a:ext cx="352975" cy="400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8" name="Google Shape;648;p25"/>
          <p:cNvGrpSpPr/>
          <p:nvPr/>
        </p:nvGrpSpPr>
        <p:grpSpPr>
          <a:xfrm>
            <a:off x="902801" y="7623917"/>
            <a:ext cx="1340200" cy="1521026"/>
            <a:chOff x="0" y="-47625"/>
            <a:chExt cx="352975" cy="400600"/>
          </a:xfrm>
        </p:grpSpPr>
        <p:sp>
          <p:nvSpPr>
            <p:cNvPr id="649" name="Google Shape;649;p25"/>
            <p:cNvSpPr/>
            <p:nvPr/>
          </p:nvSpPr>
          <p:spPr>
            <a:xfrm>
              <a:off x="0" y="0"/>
              <a:ext cx="352975" cy="352975"/>
            </a:xfrm>
            <a:custGeom>
              <a:rect b="b" l="l" r="r" t="t"/>
              <a:pathLst>
                <a:path extrusionOk="0" h="352975" w="352975">
                  <a:moveTo>
                    <a:pt x="0" y="0"/>
                  </a:moveTo>
                  <a:lnTo>
                    <a:pt x="352975" y="0"/>
                  </a:lnTo>
                  <a:lnTo>
                    <a:pt x="352975" y="352975"/>
                  </a:lnTo>
                  <a:lnTo>
                    <a:pt x="0" y="352975"/>
                  </a:lnTo>
                  <a:close/>
                </a:path>
              </a:pathLst>
            </a:custGeom>
            <a:solidFill>
              <a:srgbClr val="5271FF"/>
            </a:solidFill>
            <a:ln>
              <a:noFill/>
            </a:ln>
          </p:spPr>
        </p:sp>
        <p:sp>
          <p:nvSpPr>
            <p:cNvPr id="650" name="Google Shape;650;p25"/>
            <p:cNvSpPr txBox="1"/>
            <p:nvPr/>
          </p:nvSpPr>
          <p:spPr>
            <a:xfrm>
              <a:off x="0" y="-47625"/>
              <a:ext cx="352975" cy="400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1" name="Google Shape;651;p25"/>
          <p:cNvGrpSpPr/>
          <p:nvPr/>
        </p:nvGrpSpPr>
        <p:grpSpPr>
          <a:xfrm rot="2700000">
            <a:off x="6422686" y="-1617562"/>
            <a:ext cx="2741636" cy="2922462"/>
            <a:chOff x="0" y="-47625"/>
            <a:chExt cx="722077" cy="769702"/>
          </a:xfrm>
        </p:grpSpPr>
        <p:sp>
          <p:nvSpPr>
            <p:cNvPr id="652" name="Google Shape;652;p25"/>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653" name="Google Shape;653;p25"/>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4" name="Google Shape;654;p25"/>
          <p:cNvGrpSpPr/>
          <p:nvPr/>
        </p:nvGrpSpPr>
        <p:grpSpPr>
          <a:xfrm rot="2700000">
            <a:off x="17695639" y="7503642"/>
            <a:ext cx="2741636" cy="2922462"/>
            <a:chOff x="0" y="-47625"/>
            <a:chExt cx="722077" cy="769702"/>
          </a:xfrm>
        </p:grpSpPr>
        <p:sp>
          <p:nvSpPr>
            <p:cNvPr id="655" name="Google Shape;655;p25"/>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656" name="Google Shape;656;p25"/>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7" name="Google Shape;657;p25"/>
          <p:cNvSpPr txBox="1"/>
          <p:nvPr/>
        </p:nvSpPr>
        <p:spPr>
          <a:xfrm>
            <a:off x="769851" y="1836706"/>
            <a:ext cx="4610586" cy="110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200" u="none" cap="none" strike="noStrike">
                <a:solidFill>
                  <a:srgbClr val="0F1A38"/>
                </a:solidFill>
                <a:latin typeface="Anton"/>
                <a:ea typeface="Anton"/>
                <a:cs typeface="Anton"/>
                <a:sym typeface="Anton"/>
              </a:rPr>
              <a:t>OUR HISTORY</a:t>
            </a:r>
            <a:endParaRPr/>
          </a:p>
        </p:txBody>
      </p:sp>
      <p:sp>
        <p:nvSpPr>
          <p:cNvPr id="658" name="Google Shape;658;p25"/>
          <p:cNvSpPr txBox="1"/>
          <p:nvPr/>
        </p:nvSpPr>
        <p:spPr>
          <a:xfrm>
            <a:off x="2597014" y="3722656"/>
            <a:ext cx="5132558" cy="695325"/>
          </a:xfrm>
          <a:prstGeom prst="rect">
            <a:avLst/>
          </a:prstGeom>
          <a:noFill/>
          <a:ln>
            <a:noFill/>
          </a:ln>
        </p:spPr>
        <p:txBody>
          <a:bodyPr anchorCtr="0" anchor="t" bIns="0" lIns="0" spcFirstLastPara="1" rIns="0" wrap="square" tIns="0">
            <a:spAutoFit/>
          </a:bodyPr>
          <a:lstStyle/>
          <a:p>
            <a:pPr indent="0" lvl="0" marL="0" marR="0" rtl="0" algn="l">
              <a:lnSpc>
                <a:spcPct val="119986"/>
              </a:lnSpc>
              <a:spcBef>
                <a:spcPts val="0"/>
              </a:spcBef>
              <a:spcAft>
                <a:spcPts val="0"/>
              </a:spcAft>
              <a:buNone/>
            </a:pPr>
            <a:r>
              <a:rPr b="0" i="0" lang="en-US" sz="4568" u="none" cap="none" strike="noStrike">
                <a:solidFill>
                  <a:srgbClr val="0F1A38"/>
                </a:solidFill>
                <a:latin typeface="Anton"/>
                <a:ea typeface="Anton"/>
                <a:cs typeface="Anton"/>
                <a:sym typeface="Anton"/>
              </a:rPr>
              <a:t>ADD A MAIN POINT</a:t>
            </a:r>
            <a:endParaRPr/>
          </a:p>
        </p:txBody>
      </p:sp>
      <p:sp>
        <p:nvSpPr>
          <p:cNvPr id="659" name="Google Shape;659;p25"/>
          <p:cNvSpPr txBox="1"/>
          <p:nvPr/>
        </p:nvSpPr>
        <p:spPr>
          <a:xfrm>
            <a:off x="2597014" y="5751087"/>
            <a:ext cx="5132558" cy="695325"/>
          </a:xfrm>
          <a:prstGeom prst="rect">
            <a:avLst/>
          </a:prstGeom>
          <a:noFill/>
          <a:ln>
            <a:noFill/>
          </a:ln>
        </p:spPr>
        <p:txBody>
          <a:bodyPr anchorCtr="0" anchor="t" bIns="0" lIns="0" spcFirstLastPara="1" rIns="0" wrap="square" tIns="0">
            <a:spAutoFit/>
          </a:bodyPr>
          <a:lstStyle/>
          <a:p>
            <a:pPr indent="0" lvl="0" marL="0" marR="0" rtl="0" algn="l">
              <a:lnSpc>
                <a:spcPct val="119986"/>
              </a:lnSpc>
              <a:spcBef>
                <a:spcPts val="0"/>
              </a:spcBef>
              <a:spcAft>
                <a:spcPts val="0"/>
              </a:spcAft>
              <a:buNone/>
            </a:pPr>
            <a:r>
              <a:rPr b="0" i="0" lang="en-US" sz="4568" u="none" cap="none" strike="noStrike">
                <a:solidFill>
                  <a:srgbClr val="0F1A38"/>
                </a:solidFill>
                <a:latin typeface="Anton"/>
                <a:ea typeface="Anton"/>
                <a:cs typeface="Anton"/>
                <a:sym typeface="Anton"/>
              </a:rPr>
              <a:t>ADD A MAIN POINT</a:t>
            </a:r>
            <a:endParaRPr/>
          </a:p>
        </p:txBody>
      </p:sp>
      <p:sp>
        <p:nvSpPr>
          <p:cNvPr id="660" name="Google Shape;660;p25"/>
          <p:cNvSpPr txBox="1"/>
          <p:nvPr/>
        </p:nvSpPr>
        <p:spPr>
          <a:xfrm>
            <a:off x="2597014" y="4615707"/>
            <a:ext cx="5972908"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F1A38"/>
                </a:solidFill>
                <a:latin typeface="Montserrat"/>
                <a:ea typeface="Montserrat"/>
                <a:cs typeface="Montserrat"/>
                <a:sym typeface="Montserrat"/>
              </a:rPr>
              <a:t>Elaborate on what you want to discuss. </a:t>
            </a:r>
            <a:endParaRPr/>
          </a:p>
        </p:txBody>
      </p:sp>
      <p:sp>
        <p:nvSpPr>
          <p:cNvPr id="661" name="Google Shape;661;p25"/>
          <p:cNvSpPr txBox="1"/>
          <p:nvPr/>
        </p:nvSpPr>
        <p:spPr>
          <a:xfrm>
            <a:off x="2597014" y="6644139"/>
            <a:ext cx="5972908"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F1A38"/>
                </a:solidFill>
                <a:latin typeface="Montserrat"/>
                <a:ea typeface="Montserrat"/>
                <a:cs typeface="Montserrat"/>
                <a:sym typeface="Montserrat"/>
              </a:rPr>
              <a:t>Elaborate on what you want to discuss. </a:t>
            </a:r>
            <a:endParaRPr/>
          </a:p>
        </p:txBody>
      </p:sp>
      <p:sp>
        <p:nvSpPr>
          <p:cNvPr id="662" name="Google Shape;662;p25"/>
          <p:cNvSpPr txBox="1"/>
          <p:nvPr/>
        </p:nvSpPr>
        <p:spPr>
          <a:xfrm>
            <a:off x="2597014" y="7779518"/>
            <a:ext cx="5132558" cy="695325"/>
          </a:xfrm>
          <a:prstGeom prst="rect">
            <a:avLst/>
          </a:prstGeom>
          <a:noFill/>
          <a:ln>
            <a:noFill/>
          </a:ln>
        </p:spPr>
        <p:txBody>
          <a:bodyPr anchorCtr="0" anchor="t" bIns="0" lIns="0" spcFirstLastPara="1" rIns="0" wrap="square" tIns="0">
            <a:spAutoFit/>
          </a:bodyPr>
          <a:lstStyle/>
          <a:p>
            <a:pPr indent="0" lvl="0" marL="0" marR="0" rtl="0" algn="l">
              <a:lnSpc>
                <a:spcPct val="119986"/>
              </a:lnSpc>
              <a:spcBef>
                <a:spcPts val="0"/>
              </a:spcBef>
              <a:spcAft>
                <a:spcPts val="0"/>
              </a:spcAft>
              <a:buNone/>
            </a:pPr>
            <a:r>
              <a:rPr b="0" i="0" lang="en-US" sz="4568" u="none" cap="none" strike="noStrike">
                <a:solidFill>
                  <a:srgbClr val="0F1A38"/>
                </a:solidFill>
                <a:latin typeface="Anton"/>
                <a:ea typeface="Anton"/>
                <a:cs typeface="Anton"/>
                <a:sym typeface="Anton"/>
              </a:rPr>
              <a:t>ADD A MAIN POINT</a:t>
            </a:r>
            <a:endParaRPr/>
          </a:p>
        </p:txBody>
      </p:sp>
      <p:sp>
        <p:nvSpPr>
          <p:cNvPr id="663" name="Google Shape;663;p25"/>
          <p:cNvSpPr txBox="1"/>
          <p:nvPr/>
        </p:nvSpPr>
        <p:spPr>
          <a:xfrm>
            <a:off x="2597014" y="8672570"/>
            <a:ext cx="5972908"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F1A38"/>
                </a:solidFill>
                <a:latin typeface="Montserrat"/>
                <a:ea typeface="Montserrat"/>
                <a:cs typeface="Montserrat"/>
                <a:sym typeface="Montserrat"/>
              </a:rPr>
              <a:t>Elaborate on what you want to discuss. </a:t>
            </a:r>
            <a:endParaRPr/>
          </a:p>
        </p:txBody>
      </p:sp>
      <p:pic>
        <p:nvPicPr>
          <p:cNvPr id="664" name="Google Shape;664;p25"/>
          <p:cNvPicPr preferRelativeResize="0"/>
          <p:nvPr/>
        </p:nvPicPr>
        <p:blipFill>
          <a:blip r:embed="rId5">
            <a:alphaModFix/>
          </a:blip>
          <a:stretch>
            <a:fillRect/>
          </a:stretch>
        </p:blipFill>
        <p:spPr>
          <a:xfrm>
            <a:off x="1057883" y="3837965"/>
            <a:ext cx="1030025" cy="1017835"/>
          </a:xfrm>
          <a:prstGeom prst="rect">
            <a:avLst/>
          </a:prstGeom>
          <a:noFill/>
          <a:ln>
            <a:noFill/>
          </a:ln>
        </p:spPr>
      </p:pic>
      <p:pic>
        <p:nvPicPr>
          <p:cNvPr id="665" name="Google Shape;665;p25"/>
          <p:cNvPicPr preferRelativeResize="0"/>
          <p:nvPr/>
        </p:nvPicPr>
        <p:blipFill>
          <a:blip r:embed="rId6">
            <a:alphaModFix/>
          </a:blip>
          <a:stretch>
            <a:fillRect/>
          </a:stretch>
        </p:blipFill>
        <p:spPr>
          <a:xfrm>
            <a:off x="1057888" y="5840960"/>
            <a:ext cx="1030025" cy="1004902"/>
          </a:xfrm>
          <a:prstGeom prst="rect">
            <a:avLst/>
          </a:prstGeom>
          <a:noFill/>
          <a:ln>
            <a:noFill/>
          </a:ln>
        </p:spPr>
      </p:pic>
      <p:pic>
        <p:nvPicPr>
          <p:cNvPr id="666" name="Google Shape;666;p25"/>
          <p:cNvPicPr preferRelativeResize="0"/>
          <p:nvPr/>
        </p:nvPicPr>
        <p:blipFill>
          <a:blip r:embed="rId7">
            <a:alphaModFix/>
          </a:blip>
          <a:stretch>
            <a:fillRect/>
          </a:stretch>
        </p:blipFill>
        <p:spPr>
          <a:xfrm>
            <a:off x="1190077" y="7881988"/>
            <a:ext cx="765634" cy="1004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pic>
        <p:nvPicPr>
          <p:cNvPr id="671" name="Google Shape;671;p26"/>
          <p:cNvPicPr preferRelativeResize="0"/>
          <p:nvPr/>
        </p:nvPicPr>
        <p:blipFill>
          <a:blip r:embed="rId3">
            <a:alphaModFix/>
          </a:blip>
          <a:stretch>
            <a:fillRect/>
          </a:stretch>
        </p:blipFill>
        <p:spPr>
          <a:xfrm>
            <a:off x="0" y="0"/>
            <a:ext cx="18288000" cy="10287003"/>
          </a:xfrm>
          <a:prstGeom prst="rect">
            <a:avLst/>
          </a:prstGeom>
          <a:noFill/>
          <a:ln>
            <a:noFill/>
          </a:ln>
        </p:spPr>
      </p:pic>
      <p:sp>
        <p:nvSpPr>
          <p:cNvPr id="672" name="Google Shape;672;p26"/>
          <p:cNvSpPr txBox="1"/>
          <p:nvPr/>
        </p:nvSpPr>
        <p:spPr>
          <a:xfrm>
            <a:off x="1028700" y="6467004"/>
            <a:ext cx="7734484" cy="22002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200" u="none" cap="none" strike="noStrike">
                <a:solidFill>
                  <a:srgbClr val="FFFFFF"/>
                </a:solidFill>
                <a:latin typeface="Anton"/>
                <a:ea typeface="Anton"/>
                <a:cs typeface="Anton"/>
                <a:sym typeface="Anton"/>
              </a:rPr>
              <a:t>A PICTURE IS WORTH A THOUSAND WORDS</a:t>
            </a:r>
            <a:endParaRPr/>
          </a:p>
        </p:txBody>
      </p:sp>
      <p:grpSp>
        <p:nvGrpSpPr>
          <p:cNvPr id="673" name="Google Shape;673;p26"/>
          <p:cNvGrpSpPr/>
          <p:nvPr/>
        </p:nvGrpSpPr>
        <p:grpSpPr>
          <a:xfrm rot="2700000">
            <a:off x="10325725" y="-1735041"/>
            <a:ext cx="2596748" cy="2777574"/>
            <a:chOff x="0" y="-47625"/>
            <a:chExt cx="683917" cy="731542"/>
          </a:xfrm>
        </p:grpSpPr>
        <p:sp>
          <p:nvSpPr>
            <p:cNvPr id="674" name="Google Shape;674;p26"/>
            <p:cNvSpPr/>
            <p:nvPr/>
          </p:nvSpPr>
          <p:spPr>
            <a:xfrm>
              <a:off x="0" y="0"/>
              <a:ext cx="683917" cy="683917"/>
            </a:xfrm>
            <a:custGeom>
              <a:rect b="b" l="l" r="r" t="t"/>
              <a:pathLst>
                <a:path extrusionOk="0" h="683917" w="683917">
                  <a:moveTo>
                    <a:pt x="0" y="0"/>
                  </a:moveTo>
                  <a:lnTo>
                    <a:pt x="683917" y="0"/>
                  </a:lnTo>
                  <a:lnTo>
                    <a:pt x="683917" y="683917"/>
                  </a:lnTo>
                  <a:lnTo>
                    <a:pt x="0" y="683917"/>
                  </a:lnTo>
                  <a:close/>
                </a:path>
              </a:pathLst>
            </a:custGeom>
            <a:solidFill>
              <a:srgbClr val="5271FF"/>
            </a:solidFill>
            <a:ln>
              <a:noFill/>
            </a:ln>
          </p:spPr>
        </p:sp>
        <p:sp>
          <p:nvSpPr>
            <p:cNvPr id="675" name="Google Shape;675;p26"/>
            <p:cNvSpPr txBox="1"/>
            <p:nvPr/>
          </p:nvSpPr>
          <p:spPr>
            <a:xfrm>
              <a:off x="0" y="-47625"/>
              <a:ext cx="683917" cy="7315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6" name="Google Shape;676;p26"/>
          <p:cNvGrpSpPr/>
          <p:nvPr/>
        </p:nvGrpSpPr>
        <p:grpSpPr>
          <a:xfrm rot="2700000">
            <a:off x="17562469" y="6397680"/>
            <a:ext cx="2596748" cy="2777574"/>
            <a:chOff x="0" y="-47625"/>
            <a:chExt cx="683917" cy="731542"/>
          </a:xfrm>
        </p:grpSpPr>
        <p:sp>
          <p:nvSpPr>
            <p:cNvPr id="677" name="Google Shape;677;p26"/>
            <p:cNvSpPr/>
            <p:nvPr/>
          </p:nvSpPr>
          <p:spPr>
            <a:xfrm>
              <a:off x="0" y="0"/>
              <a:ext cx="683917" cy="683917"/>
            </a:xfrm>
            <a:custGeom>
              <a:rect b="b" l="l" r="r" t="t"/>
              <a:pathLst>
                <a:path extrusionOk="0" h="683917" w="683917">
                  <a:moveTo>
                    <a:pt x="0" y="0"/>
                  </a:moveTo>
                  <a:lnTo>
                    <a:pt x="683917" y="0"/>
                  </a:lnTo>
                  <a:lnTo>
                    <a:pt x="683917" y="683917"/>
                  </a:lnTo>
                  <a:lnTo>
                    <a:pt x="0" y="683917"/>
                  </a:lnTo>
                  <a:close/>
                </a:path>
              </a:pathLst>
            </a:custGeom>
            <a:solidFill>
              <a:srgbClr val="5271FF"/>
            </a:solidFill>
            <a:ln>
              <a:noFill/>
            </a:ln>
          </p:spPr>
        </p:sp>
        <p:sp>
          <p:nvSpPr>
            <p:cNvPr id="678" name="Google Shape;678;p26"/>
            <p:cNvSpPr txBox="1"/>
            <p:nvPr/>
          </p:nvSpPr>
          <p:spPr>
            <a:xfrm>
              <a:off x="0" y="-47625"/>
              <a:ext cx="683917" cy="7315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9" name="Google Shape;679;p26"/>
          <p:cNvGrpSpPr/>
          <p:nvPr/>
        </p:nvGrpSpPr>
        <p:grpSpPr>
          <a:xfrm rot="2700000">
            <a:off x="7456298" y="9346714"/>
            <a:ext cx="2741636" cy="2922462"/>
            <a:chOff x="0" y="-47625"/>
            <a:chExt cx="722077" cy="769702"/>
          </a:xfrm>
        </p:grpSpPr>
        <p:sp>
          <p:nvSpPr>
            <p:cNvPr id="680" name="Google Shape;680;p26"/>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681" name="Google Shape;681;p26"/>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pic>
        <p:nvPicPr>
          <p:cNvPr id="686" name="Google Shape;686;p27"/>
          <p:cNvPicPr preferRelativeResize="0"/>
          <p:nvPr/>
        </p:nvPicPr>
        <p:blipFill>
          <a:blip r:embed="rId3">
            <a:alphaModFix/>
          </a:blip>
          <a:stretch>
            <a:fillRect/>
          </a:stretch>
        </p:blipFill>
        <p:spPr>
          <a:xfrm>
            <a:off x="9416737" y="-419312"/>
            <a:ext cx="9025027" cy="12111174"/>
          </a:xfrm>
          <a:prstGeom prst="rect">
            <a:avLst/>
          </a:prstGeom>
          <a:noFill/>
          <a:ln>
            <a:noFill/>
          </a:ln>
        </p:spPr>
      </p:pic>
      <p:grpSp>
        <p:nvGrpSpPr>
          <p:cNvPr id="687" name="Google Shape;687;p27"/>
          <p:cNvGrpSpPr/>
          <p:nvPr/>
        </p:nvGrpSpPr>
        <p:grpSpPr>
          <a:xfrm>
            <a:off x="787475" y="532475"/>
            <a:ext cx="1570851" cy="811622"/>
            <a:chOff x="0" y="-241102"/>
            <a:chExt cx="2094469" cy="1082163"/>
          </a:xfrm>
        </p:grpSpPr>
        <p:grpSp>
          <p:nvGrpSpPr>
            <p:cNvPr id="688" name="Google Shape;688;p27"/>
            <p:cNvGrpSpPr/>
            <p:nvPr/>
          </p:nvGrpSpPr>
          <p:grpSpPr>
            <a:xfrm>
              <a:off x="0" y="-241102"/>
              <a:ext cx="841061" cy="1082163"/>
              <a:chOff x="0" y="-47625"/>
              <a:chExt cx="166135" cy="213760"/>
            </a:xfrm>
          </p:grpSpPr>
          <p:sp>
            <p:nvSpPr>
              <p:cNvPr id="689" name="Google Shape;689;p27"/>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690" name="Google Shape;690;p27"/>
              <p:cNvSpPr txBox="1"/>
              <p:nvPr/>
            </p:nvSpPr>
            <p:spPr>
              <a:xfrm>
                <a:off x="0" y="-47625"/>
                <a:ext cx="166135" cy="2137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1" name="Google Shape;691;p27"/>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4">
                <a:alphaModFix/>
              </a:blip>
              <a:stretch>
                <a:fillRect b="0" l="0" r="0" t="0"/>
              </a:stretch>
            </a:blipFill>
            <a:ln>
              <a:noFill/>
            </a:ln>
          </p:spPr>
        </p:sp>
        <p:sp>
          <p:nvSpPr>
            <p:cNvPr id="692" name="Google Shape;692;p27"/>
            <p:cNvSpPr txBox="1"/>
            <p:nvPr/>
          </p:nvSpPr>
          <p:spPr>
            <a:xfrm>
              <a:off x="1028211" y="103785"/>
              <a:ext cx="1066258" cy="623966"/>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0F1A38"/>
                  </a:solidFill>
                  <a:latin typeface="Anton"/>
                  <a:ea typeface="Anton"/>
                  <a:cs typeface="Anton"/>
                  <a:sym typeface="Anton"/>
                </a:rPr>
                <a:t>LOGO</a:t>
              </a:r>
              <a:endParaRPr/>
            </a:p>
          </p:txBody>
        </p:sp>
      </p:grpSp>
      <p:sp>
        <p:nvSpPr>
          <p:cNvPr id="693" name="Google Shape;693;p27"/>
          <p:cNvSpPr txBox="1"/>
          <p:nvPr/>
        </p:nvSpPr>
        <p:spPr>
          <a:xfrm>
            <a:off x="787475" y="3019417"/>
            <a:ext cx="9600000" cy="332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200" u="none" cap="none" strike="noStrike">
                <a:solidFill>
                  <a:srgbClr val="0F1A38"/>
                </a:solidFill>
                <a:latin typeface="Anton"/>
                <a:ea typeface="Anton"/>
                <a:cs typeface="Anton"/>
                <a:sym typeface="Anton"/>
              </a:rPr>
              <a:t>WRITE AN ORIGINAL STATEMENT OR INSPIRING QUOTE</a:t>
            </a:r>
            <a:endParaRPr/>
          </a:p>
        </p:txBody>
      </p:sp>
      <p:sp>
        <p:nvSpPr>
          <p:cNvPr id="694" name="Google Shape;694;p27"/>
          <p:cNvSpPr txBox="1"/>
          <p:nvPr/>
        </p:nvSpPr>
        <p:spPr>
          <a:xfrm>
            <a:off x="787475" y="6749423"/>
            <a:ext cx="7084290"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F1A38"/>
                </a:solidFill>
                <a:latin typeface="Montserrat"/>
                <a:ea typeface="Montserrat"/>
                <a:cs typeface="Montserrat"/>
                <a:sym typeface="Montserrat"/>
              </a:rPr>
              <a:t>— Include a credit, citation, or supporting message</a:t>
            </a:r>
            <a:endParaRPr/>
          </a:p>
        </p:txBody>
      </p:sp>
      <p:grpSp>
        <p:nvGrpSpPr>
          <p:cNvPr id="695" name="Google Shape;695;p27"/>
          <p:cNvGrpSpPr/>
          <p:nvPr/>
        </p:nvGrpSpPr>
        <p:grpSpPr>
          <a:xfrm rot="2700000">
            <a:off x="7316775" y="-1667670"/>
            <a:ext cx="2596748" cy="2777574"/>
            <a:chOff x="0" y="-47625"/>
            <a:chExt cx="683917" cy="731542"/>
          </a:xfrm>
        </p:grpSpPr>
        <p:sp>
          <p:nvSpPr>
            <p:cNvPr id="696" name="Google Shape;696;p27"/>
            <p:cNvSpPr/>
            <p:nvPr/>
          </p:nvSpPr>
          <p:spPr>
            <a:xfrm>
              <a:off x="0" y="0"/>
              <a:ext cx="683917" cy="683917"/>
            </a:xfrm>
            <a:custGeom>
              <a:rect b="b" l="l" r="r" t="t"/>
              <a:pathLst>
                <a:path extrusionOk="0" h="683917" w="683917">
                  <a:moveTo>
                    <a:pt x="0" y="0"/>
                  </a:moveTo>
                  <a:lnTo>
                    <a:pt x="683917" y="0"/>
                  </a:lnTo>
                  <a:lnTo>
                    <a:pt x="683917" y="683917"/>
                  </a:lnTo>
                  <a:lnTo>
                    <a:pt x="0" y="683917"/>
                  </a:lnTo>
                  <a:close/>
                </a:path>
              </a:pathLst>
            </a:custGeom>
            <a:solidFill>
              <a:srgbClr val="5271FF"/>
            </a:solidFill>
            <a:ln>
              <a:noFill/>
            </a:ln>
          </p:spPr>
        </p:sp>
        <p:sp>
          <p:nvSpPr>
            <p:cNvPr id="697" name="Google Shape;697;p27"/>
            <p:cNvSpPr txBox="1"/>
            <p:nvPr/>
          </p:nvSpPr>
          <p:spPr>
            <a:xfrm>
              <a:off x="0" y="-47625"/>
              <a:ext cx="683917" cy="7315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8" name="Google Shape;698;p27"/>
          <p:cNvGrpSpPr/>
          <p:nvPr/>
        </p:nvGrpSpPr>
        <p:grpSpPr>
          <a:xfrm rot="2700000">
            <a:off x="2516815" y="9118524"/>
            <a:ext cx="2596748" cy="2777574"/>
            <a:chOff x="0" y="-47625"/>
            <a:chExt cx="683917" cy="731542"/>
          </a:xfrm>
        </p:grpSpPr>
        <p:sp>
          <p:nvSpPr>
            <p:cNvPr id="699" name="Google Shape;699;p27"/>
            <p:cNvSpPr/>
            <p:nvPr/>
          </p:nvSpPr>
          <p:spPr>
            <a:xfrm>
              <a:off x="0" y="0"/>
              <a:ext cx="683917" cy="683917"/>
            </a:xfrm>
            <a:custGeom>
              <a:rect b="b" l="l" r="r" t="t"/>
              <a:pathLst>
                <a:path extrusionOk="0" h="683917" w="683917">
                  <a:moveTo>
                    <a:pt x="0" y="0"/>
                  </a:moveTo>
                  <a:lnTo>
                    <a:pt x="683917" y="0"/>
                  </a:lnTo>
                  <a:lnTo>
                    <a:pt x="683917" y="683917"/>
                  </a:lnTo>
                  <a:lnTo>
                    <a:pt x="0" y="683917"/>
                  </a:lnTo>
                  <a:close/>
                </a:path>
              </a:pathLst>
            </a:custGeom>
            <a:solidFill>
              <a:srgbClr val="5271FF"/>
            </a:solidFill>
            <a:ln>
              <a:noFill/>
            </a:ln>
          </p:spPr>
        </p:sp>
        <p:sp>
          <p:nvSpPr>
            <p:cNvPr id="700" name="Google Shape;700;p27"/>
            <p:cNvSpPr txBox="1"/>
            <p:nvPr/>
          </p:nvSpPr>
          <p:spPr>
            <a:xfrm>
              <a:off x="0" y="-47625"/>
              <a:ext cx="683917" cy="7315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1" name="Google Shape;701;p27"/>
          <p:cNvGrpSpPr/>
          <p:nvPr/>
        </p:nvGrpSpPr>
        <p:grpSpPr>
          <a:xfrm rot="2700000">
            <a:off x="17425393" y="1442166"/>
            <a:ext cx="2741636" cy="2922462"/>
            <a:chOff x="0" y="-47625"/>
            <a:chExt cx="722077" cy="769702"/>
          </a:xfrm>
        </p:grpSpPr>
        <p:sp>
          <p:nvSpPr>
            <p:cNvPr id="702" name="Google Shape;702;p27"/>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703" name="Google Shape;703;p27"/>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707" name="Shape 707"/>
        <p:cNvGrpSpPr/>
        <p:nvPr/>
      </p:nvGrpSpPr>
      <p:grpSpPr>
        <a:xfrm>
          <a:off x="0" y="0"/>
          <a:ext cx="0" cy="0"/>
          <a:chOff x="0" y="0"/>
          <a:chExt cx="0" cy="0"/>
        </a:xfrm>
      </p:grpSpPr>
      <p:pic>
        <p:nvPicPr>
          <p:cNvPr id="708" name="Google Shape;708;p28"/>
          <p:cNvPicPr preferRelativeResize="0"/>
          <p:nvPr/>
        </p:nvPicPr>
        <p:blipFill>
          <a:blip r:embed="rId3">
            <a:alphaModFix/>
          </a:blip>
          <a:stretch>
            <a:fillRect/>
          </a:stretch>
        </p:blipFill>
        <p:spPr>
          <a:xfrm>
            <a:off x="10817725" y="-9"/>
            <a:ext cx="7470274" cy="10293766"/>
          </a:xfrm>
          <a:prstGeom prst="rect">
            <a:avLst/>
          </a:prstGeom>
          <a:noFill/>
          <a:ln>
            <a:noFill/>
          </a:ln>
        </p:spPr>
      </p:pic>
      <p:sp>
        <p:nvSpPr>
          <p:cNvPr id="709" name="Google Shape;709;p28"/>
          <p:cNvSpPr/>
          <p:nvPr/>
        </p:nvSpPr>
        <p:spPr>
          <a:xfrm>
            <a:off x="867387" y="4433324"/>
            <a:ext cx="322626" cy="460894"/>
          </a:xfrm>
          <a:custGeom>
            <a:rect b="b" l="l" r="r" t="t"/>
            <a:pathLst>
              <a:path extrusionOk="0" h="460894" w="322626">
                <a:moveTo>
                  <a:pt x="0" y="0"/>
                </a:moveTo>
                <a:lnTo>
                  <a:pt x="322626" y="0"/>
                </a:lnTo>
                <a:lnTo>
                  <a:pt x="322626" y="460893"/>
                </a:lnTo>
                <a:lnTo>
                  <a:pt x="0" y="460893"/>
                </a:lnTo>
                <a:lnTo>
                  <a:pt x="0" y="0"/>
                </a:lnTo>
                <a:close/>
              </a:path>
            </a:pathLst>
          </a:custGeom>
          <a:blipFill rotWithShape="1">
            <a:blip r:embed="rId4">
              <a:alphaModFix/>
            </a:blip>
            <a:stretch>
              <a:fillRect b="0" l="0" r="0" t="0"/>
            </a:stretch>
          </a:blipFill>
          <a:ln>
            <a:noFill/>
          </a:ln>
        </p:spPr>
      </p:sp>
      <p:sp>
        <p:nvSpPr>
          <p:cNvPr id="710" name="Google Shape;710;p28"/>
          <p:cNvSpPr/>
          <p:nvPr/>
        </p:nvSpPr>
        <p:spPr>
          <a:xfrm>
            <a:off x="826510" y="5315823"/>
            <a:ext cx="404381" cy="404381"/>
          </a:xfrm>
          <a:custGeom>
            <a:rect b="b" l="l" r="r" t="t"/>
            <a:pathLst>
              <a:path extrusionOk="0" h="404381" w="404381">
                <a:moveTo>
                  <a:pt x="0" y="0"/>
                </a:moveTo>
                <a:lnTo>
                  <a:pt x="404380" y="0"/>
                </a:lnTo>
                <a:lnTo>
                  <a:pt x="404380" y="404381"/>
                </a:lnTo>
                <a:lnTo>
                  <a:pt x="0" y="404381"/>
                </a:lnTo>
                <a:lnTo>
                  <a:pt x="0" y="0"/>
                </a:lnTo>
                <a:close/>
              </a:path>
            </a:pathLst>
          </a:custGeom>
          <a:blipFill rotWithShape="1">
            <a:blip r:embed="rId5">
              <a:alphaModFix/>
            </a:blip>
            <a:stretch>
              <a:fillRect b="0" l="0" r="0" t="0"/>
            </a:stretch>
          </a:blipFill>
          <a:ln>
            <a:noFill/>
          </a:ln>
        </p:spPr>
      </p:sp>
      <p:sp>
        <p:nvSpPr>
          <p:cNvPr id="711" name="Google Shape;711;p28"/>
          <p:cNvSpPr/>
          <p:nvPr/>
        </p:nvSpPr>
        <p:spPr>
          <a:xfrm>
            <a:off x="839744" y="6276665"/>
            <a:ext cx="377913" cy="259815"/>
          </a:xfrm>
          <a:custGeom>
            <a:rect b="b" l="l" r="r" t="t"/>
            <a:pathLst>
              <a:path extrusionOk="0" h="259815" w="377913">
                <a:moveTo>
                  <a:pt x="0" y="0"/>
                </a:moveTo>
                <a:lnTo>
                  <a:pt x="377912" y="0"/>
                </a:lnTo>
                <a:lnTo>
                  <a:pt x="377912" y="259816"/>
                </a:lnTo>
                <a:lnTo>
                  <a:pt x="0" y="259816"/>
                </a:lnTo>
                <a:lnTo>
                  <a:pt x="0" y="0"/>
                </a:lnTo>
                <a:close/>
              </a:path>
            </a:pathLst>
          </a:custGeom>
          <a:blipFill rotWithShape="1">
            <a:blip r:embed="rId6">
              <a:alphaModFix/>
            </a:blip>
            <a:stretch>
              <a:fillRect b="0" l="0" r="0" t="0"/>
            </a:stretch>
          </a:blipFill>
          <a:ln>
            <a:noFill/>
          </a:ln>
        </p:spPr>
      </p:sp>
      <p:sp>
        <p:nvSpPr>
          <p:cNvPr id="712" name="Google Shape;712;p28"/>
          <p:cNvSpPr/>
          <p:nvPr/>
        </p:nvSpPr>
        <p:spPr>
          <a:xfrm>
            <a:off x="819087" y="8029151"/>
            <a:ext cx="419225" cy="419225"/>
          </a:xfrm>
          <a:custGeom>
            <a:rect b="b" l="l" r="r" t="t"/>
            <a:pathLst>
              <a:path extrusionOk="0" h="419225" w="419225">
                <a:moveTo>
                  <a:pt x="0" y="0"/>
                </a:moveTo>
                <a:lnTo>
                  <a:pt x="419226" y="0"/>
                </a:lnTo>
                <a:lnTo>
                  <a:pt x="419226" y="419226"/>
                </a:lnTo>
                <a:lnTo>
                  <a:pt x="0" y="419226"/>
                </a:lnTo>
                <a:lnTo>
                  <a:pt x="0" y="0"/>
                </a:lnTo>
                <a:close/>
              </a:path>
            </a:pathLst>
          </a:custGeom>
          <a:blipFill rotWithShape="1">
            <a:blip r:embed="rId7">
              <a:alphaModFix/>
            </a:blip>
            <a:stretch>
              <a:fillRect b="0" l="0" r="0" t="0"/>
            </a:stretch>
          </a:blipFill>
          <a:ln>
            <a:noFill/>
          </a:ln>
        </p:spPr>
      </p:sp>
      <p:sp>
        <p:nvSpPr>
          <p:cNvPr id="713" name="Google Shape;713;p28"/>
          <p:cNvSpPr/>
          <p:nvPr/>
        </p:nvSpPr>
        <p:spPr>
          <a:xfrm>
            <a:off x="791669" y="7088931"/>
            <a:ext cx="474063" cy="426656"/>
          </a:xfrm>
          <a:custGeom>
            <a:rect b="b" l="l" r="r" t="t"/>
            <a:pathLst>
              <a:path extrusionOk="0" h="426656" w="474063">
                <a:moveTo>
                  <a:pt x="0" y="0"/>
                </a:moveTo>
                <a:lnTo>
                  <a:pt x="474062" y="0"/>
                </a:lnTo>
                <a:lnTo>
                  <a:pt x="474062" y="426656"/>
                </a:lnTo>
                <a:lnTo>
                  <a:pt x="0" y="426656"/>
                </a:lnTo>
                <a:lnTo>
                  <a:pt x="0" y="0"/>
                </a:lnTo>
                <a:close/>
              </a:path>
            </a:pathLst>
          </a:custGeom>
          <a:blipFill rotWithShape="1">
            <a:blip r:embed="rId8">
              <a:alphaModFix/>
            </a:blip>
            <a:stretch>
              <a:fillRect b="0" l="0" r="0" t="0"/>
            </a:stretch>
          </a:blipFill>
          <a:ln>
            <a:noFill/>
          </a:ln>
        </p:spPr>
      </p:sp>
      <p:grpSp>
        <p:nvGrpSpPr>
          <p:cNvPr id="714" name="Google Shape;714;p28"/>
          <p:cNvGrpSpPr/>
          <p:nvPr/>
        </p:nvGrpSpPr>
        <p:grpSpPr>
          <a:xfrm>
            <a:off x="787475" y="532475"/>
            <a:ext cx="1570851" cy="811622"/>
            <a:chOff x="0" y="-241102"/>
            <a:chExt cx="2094469" cy="1082163"/>
          </a:xfrm>
        </p:grpSpPr>
        <p:grpSp>
          <p:nvGrpSpPr>
            <p:cNvPr id="715" name="Google Shape;715;p28"/>
            <p:cNvGrpSpPr/>
            <p:nvPr/>
          </p:nvGrpSpPr>
          <p:grpSpPr>
            <a:xfrm>
              <a:off x="0" y="-241102"/>
              <a:ext cx="841061" cy="1082163"/>
              <a:chOff x="0" y="-47625"/>
              <a:chExt cx="166135" cy="213760"/>
            </a:xfrm>
          </p:grpSpPr>
          <p:sp>
            <p:nvSpPr>
              <p:cNvPr id="716" name="Google Shape;716;p28"/>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717" name="Google Shape;717;p28"/>
              <p:cNvSpPr txBox="1"/>
              <p:nvPr/>
            </p:nvSpPr>
            <p:spPr>
              <a:xfrm>
                <a:off x="0" y="-47625"/>
                <a:ext cx="166135" cy="2137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8" name="Google Shape;718;p28"/>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9">
                <a:alphaModFix/>
              </a:blip>
              <a:stretch>
                <a:fillRect b="0" l="0" r="0" t="0"/>
              </a:stretch>
            </a:blipFill>
            <a:ln>
              <a:noFill/>
            </a:ln>
          </p:spPr>
        </p:sp>
        <p:sp>
          <p:nvSpPr>
            <p:cNvPr id="719" name="Google Shape;719;p28"/>
            <p:cNvSpPr txBox="1"/>
            <p:nvPr/>
          </p:nvSpPr>
          <p:spPr>
            <a:xfrm>
              <a:off x="1028211" y="103785"/>
              <a:ext cx="1066258" cy="623966"/>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FFFFFF"/>
                  </a:solidFill>
                  <a:latin typeface="Anton"/>
                  <a:ea typeface="Anton"/>
                  <a:cs typeface="Anton"/>
                  <a:sym typeface="Anton"/>
                </a:rPr>
                <a:t>LOGO</a:t>
              </a:r>
              <a:endParaRPr/>
            </a:p>
          </p:txBody>
        </p:sp>
      </p:grpSp>
      <p:sp>
        <p:nvSpPr>
          <p:cNvPr id="720" name="Google Shape;720;p28"/>
          <p:cNvSpPr txBox="1"/>
          <p:nvPr/>
        </p:nvSpPr>
        <p:spPr>
          <a:xfrm>
            <a:off x="787475" y="2331498"/>
            <a:ext cx="4459867" cy="110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200" u="none" cap="none" strike="noStrike">
                <a:solidFill>
                  <a:srgbClr val="FFFFFF"/>
                </a:solidFill>
                <a:latin typeface="Anton"/>
                <a:ea typeface="Anton"/>
                <a:cs typeface="Anton"/>
                <a:sym typeface="Anton"/>
              </a:rPr>
              <a:t>CONTACT US</a:t>
            </a:r>
            <a:endParaRPr/>
          </a:p>
        </p:txBody>
      </p:sp>
      <p:sp>
        <p:nvSpPr>
          <p:cNvPr id="721" name="Google Shape;721;p28"/>
          <p:cNvSpPr txBox="1"/>
          <p:nvPr/>
        </p:nvSpPr>
        <p:spPr>
          <a:xfrm>
            <a:off x="1679771" y="4395224"/>
            <a:ext cx="5801458"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123 Anywhere St., Any City,ST 12345</a:t>
            </a:r>
            <a:endParaRPr/>
          </a:p>
        </p:txBody>
      </p:sp>
      <p:sp>
        <p:nvSpPr>
          <p:cNvPr id="722" name="Google Shape;722;p28"/>
          <p:cNvSpPr txBox="1"/>
          <p:nvPr/>
        </p:nvSpPr>
        <p:spPr>
          <a:xfrm>
            <a:off x="1679771" y="5320846"/>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123-456-7890</a:t>
            </a:r>
            <a:endParaRPr/>
          </a:p>
        </p:txBody>
      </p:sp>
      <p:sp>
        <p:nvSpPr>
          <p:cNvPr id="723" name="Google Shape;723;p28"/>
          <p:cNvSpPr txBox="1"/>
          <p:nvPr/>
        </p:nvSpPr>
        <p:spPr>
          <a:xfrm>
            <a:off x="1679771" y="6209406"/>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hello@reallygreatsite.com</a:t>
            </a:r>
            <a:endParaRPr/>
          </a:p>
        </p:txBody>
      </p:sp>
      <p:sp>
        <p:nvSpPr>
          <p:cNvPr id="724" name="Google Shape;724;p28"/>
          <p:cNvSpPr txBox="1"/>
          <p:nvPr/>
        </p:nvSpPr>
        <p:spPr>
          <a:xfrm>
            <a:off x="1679771" y="7991051"/>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reallygreatsite.com</a:t>
            </a:r>
            <a:endParaRPr/>
          </a:p>
        </p:txBody>
      </p:sp>
      <p:sp>
        <p:nvSpPr>
          <p:cNvPr id="725" name="Google Shape;725;p28"/>
          <p:cNvSpPr txBox="1"/>
          <p:nvPr/>
        </p:nvSpPr>
        <p:spPr>
          <a:xfrm>
            <a:off x="1679771" y="7086750"/>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@reallygreatsite</a:t>
            </a:r>
            <a:endParaRPr/>
          </a:p>
        </p:txBody>
      </p:sp>
      <p:grpSp>
        <p:nvGrpSpPr>
          <p:cNvPr id="726" name="Google Shape;726;p28"/>
          <p:cNvGrpSpPr/>
          <p:nvPr/>
        </p:nvGrpSpPr>
        <p:grpSpPr>
          <a:xfrm rot="2700000">
            <a:off x="6999157" y="-1685391"/>
            <a:ext cx="2596748" cy="2777574"/>
            <a:chOff x="0" y="-47625"/>
            <a:chExt cx="683917" cy="731542"/>
          </a:xfrm>
        </p:grpSpPr>
        <p:sp>
          <p:nvSpPr>
            <p:cNvPr id="727" name="Google Shape;727;p28"/>
            <p:cNvSpPr/>
            <p:nvPr/>
          </p:nvSpPr>
          <p:spPr>
            <a:xfrm>
              <a:off x="0" y="0"/>
              <a:ext cx="683917" cy="683917"/>
            </a:xfrm>
            <a:custGeom>
              <a:rect b="b" l="l" r="r" t="t"/>
              <a:pathLst>
                <a:path extrusionOk="0" h="683917" w="683917">
                  <a:moveTo>
                    <a:pt x="0" y="0"/>
                  </a:moveTo>
                  <a:lnTo>
                    <a:pt x="683917" y="0"/>
                  </a:lnTo>
                  <a:lnTo>
                    <a:pt x="683917" y="683917"/>
                  </a:lnTo>
                  <a:lnTo>
                    <a:pt x="0" y="683917"/>
                  </a:lnTo>
                  <a:close/>
                </a:path>
              </a:pathLst>
            </a:custGeom>
            <a:solidFill>
              <a:srgbClr val="5271FF"/>
            </a:solidFill>
            <a:ln>
              <a:noFill/>
            </a:ln>
          </p:spPr>
        </p:sp>
        <p:sp>
          <p:nvSpPr>
            <p:cNvPr id="728" name="Google Shape;728;p28"/>
            <p:cNvSpPr txBox="1"/>
            <p:nvPr/>
          </p:nvSpPr>
          <p:spPr>
            <a:xfrm>
              <a:off x="0" y="-47625"/>
              <a:ext cx="683917" cy="7315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9" name="Google Shape;729;p28"/>
          <p:cNvGrpSpPr/>
          <p:nvPr/>
        </p:nvGrpSpPr>
        <p:grpSpPr>
          <a:xfrm rot="2700000">
            <a:off x="17561275" y="4154087"/>
            <a:ext cx="2596748" cy="2777574"/>
            <a:chOff x="0" y="-47625"/>
            <a:chExt cx="683917" cy="731542"/>
          </a:xfrm>
        </p:grpSpPr>
        <p:sp>
          <p:nvSpPr>
            <p:cNvPr id="730" name="Google Shape;730;p28"/>
            <p:cNvSpPr/>
            <p:nvPr/>
          </p:nvSpPr>
          <p:spPr>
            <a:xfrm>
              <a:off x="0" y="0"/>
              <a:ext cx="683917" cy="683917"/>
            </a:xfrm>
            <a:custGeom>
              <a:rect b="b" l="l" r="r" t="t"/>
              <a:pathLst>
                <a:path extrusionOk="0" h="683917" w="683917">
                  <a:moveTo>
                    <a:pt x="0" y="0"/>
                  </a:moveTo>
                  <a:lnTo>
                    <a:pt x="683917" y="0"/>
                  </a:lnTo>
                  <a:lnTo>
                    <a:pt x="683917" y="683917"/>
                  </a:lnTo>
                  <a:lnTo>
                    <a:pt x="0" y="683917"/>
                  </a:lnTo>
                  <a:close/>
                </a:path>
              </a:pathLst>
            </a:custGeom>
            <a:solidFill>
              <a:srgbClr val="5271FF"/>
            </a:solidFill>
            <a:ln>
              <a:noFill/>
            </a:ln>
          </p:spPr>
        </p:sp>
        <p:sp>
          <p:nvSpPr>
            <p:cNvPr id="731" name="Google Shape;731;p28"/>
            <p:cNvSpPr txBox="1"/>
            <p:nvPr/>
          </p:nvSpPr>
          <p:spPr>
            <a:xfrm>
              <a:off x="0" y="-47625"/>
              <a:ext cx="683917" cy="7315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2" name="Google Shape;732;p28"/>
          <p:cNvGrpSpPr/>
          <p:nvPr/>
        </p:nvGrpSpPr>
        <p:grpSpPr>
          <a:xfrm rot="2700000">
            <a:off x="17891043" y="5307684"/>
            <a:ext cx="2741636" cy="2922462"/>
            <a:chOff x="0" y="-47625"/>
            <a:chExt cx="722077" cy="769702"/>
          </a:xfrm>
        </p:grpSpPr>
        <p:sp>
          <p:nvSpPr>
            <p:cNvPr id="733" name="Google Shape;733;p28"/>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734" name="Google Shape;734;p28"/>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pic>
        <p:nvPicPr>
          <p:cNvPr id="739" name="Google Shape;739;p29"/>
          <p:cNvPicPr preferRelativeResize="0"/>
          <p:nvPr/>
        </p:nvPicPr>
        <p:blipFill>
          <a:blip r:embed="rId3">
            <a:alphaModFix/>
          </a:blip>
          <a:stretch>
            <a:fillRect/>
          </a:stretch>
        </p:blipFill>
        <p:spPr>
          <a:xfrm>
            <a:off x="8839475" y="1028700"/>
            <a:ext cx="8516598" cy="8674679"/>
          </a:xfrm>
          <a:prstGeom prst="rect">
            <a:avLst/>
          </a:prstGeom>
          <a:noFill/>
          <a:ln>
            <a:noFill/>
          </a:ln>
        </p:spPr>
      </p:pic>
      <p:grpSp>
        <p:nvGrpSpPr>
          <p:cNvPr id="740" name="Google Shape;740;p29"/>
          <p:cNvGrpSpPr/>
          <p:nvPr/>
        </p:nvGrpSpPr>
        <p:grpSpPr>
          <a:xfrm>
            <a:off x="787475" y="532475"/>
            <a:ext cx="1570851" cy="811622"/>
            <a:chOff x="0" y="-241102"/>
            <a:chExt cx="2094469" cy="1082163"/>
          </a:xfrm>
        </p:grpSpPr>
        <p:grpSp>
          <p:nvGrpSpPr>
            <p:cNvPr id="741" name="Google Shape;741;p29"/>
            <p:cNvGrpSpPr/>
            <p:nvPr/>
          </p:nvGrpSpPr>
          <p:grpSpPr>
            <a:xfrm>
              <a:off x="0" y="-241102"/>
              <a:ext cx="841061" cy="1082163"/>
              <a:chOff x="0" y="-47625"/>
              <a:chExt cx="166135" cy="213760"/>
            </a:xfrm>
          </p:grpSpPr>
          <p:sp>
            <p:nvSpPr>
              <p:cNvPr id="742" name="Google Shape;742;p29"/>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743" name="Google Shape;743;p29"/>
              <p:cNvSpPr txBox="1"/>
              <p:nvPr/>
            </p:nvSpPr>
            <p:spPr>
              <a:xfrm>
                <a:off x="0" y="-47625"/>
                <a:ext cx="166135" cy="2137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4" name="Google Shape;744;p29"/>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4">
                <a:alphaModFix/>
              </a:blip>
              <a:stretch>
                <a:fillRect b="0" l="0" r="0" t="0"/>
              </a:stretch>
            </a:blipFill>
            <a:ln>
              <a:noFill/>
            </a:ln>
          </p:spPr>
        </p:sp>
        <p:sp>
          <p:nvSpPr>
            <p:cNvPr id="745" name="Google Shape;745;p29"/>
            <p:cNvSpPr txBox="1"/>
            <p:nvPr/>
          </p:nvSpPr>
          <p:spPr>
            <a:xfrm>
              <a:off x="1028211" y="103785"/>
              <a:ext cx="1066258" cy="623966"/>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0F1A38"/>
                  </a:solidFill>
                  <a:latin typeface="Anton"/>
                  <a:ea typeface="Anton"/>
                  <a:cs typeface="Anton"/>
                  <a:sym typeface="Anton"/>
                </a:rPr>
                <a:t>LOGO</a:t>
              </a:r>
              <a:endParaRPr/>
            </a:p>
          </p:txBody>
        </p:sp>
      </p:grpSp>
      <p:sp>
        <p:nvSpPr>
          <p:cNvPr id="746" name="Google Shape;746;p29"/>
          <p:cNvSpPr txBox="1"/>
          <p:nvPr/>
        </p:nvSpPr>
        <p:spPr>
          <a:xfrm>
            <a:off x="787475" y="2148817"/>
            <a:ext cx="6162066" cy="110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200" u="none" cap="none" strike="noStrike">
                <a:solidFill>
                  <a:srgbClr val="0F1A38"/>
                </a:solidFill>
                <a:latin typeface="Anton"/>
                <a:ea typeface="Anton"/>
                <a:cs typeface="Anton"/>
                <a:sym typeface="Anton"/>
              </a:rPr>
              <a:t>RESOURCE PAGE</a:t>
            </a:r>
            <a:endParaRPr/>
          </a:p>
        </p:txBody>
      </p:sp>
      <p:sp>
        <p:nvSpPr>
          <p:cNvPr id="747" name="Google Shape;747;p29"/>
          <p:cNvSpPr txBox="1"/>
          <p:nvPr/>
        </p:nvSpPr>
        <p:spPr>
          <a:xfrm>
            <a:off x="787475" y="3803655"/>
            <a:ext cx="6561000" cy="517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F1A38"/>
                </a:solidFill>
                <a:latin typeface="Montserrat"/>
                <a:ea typeface="Montserrat"/>
                <a:cs typeface="Montserrat"/>
                <a:sym typeface="Montserrat"/>
              </a:rPr>
              <a:t>Use these design resources in your Canva Presentation.</a:t>
            </a:r>
            <a:endParaRPr/>
          </a:p>
          <a:p>
            <a:pPr indent="0" lvl="0" marL="0" marR="0" rtl="0" algn="l">
              <a:lnSpc>
                <a:spcPct val="100000"/>
              </a:lnSpc>
              <a:spcBef>
                <a:spcPts val="0"/>
              </a:spcBef>
              <a:spcAft>
                <a:spcPts val="0"/>
              </a:spcAft>
              <a:buNone/>
            </a:pPr>
            <a:r>
              <a:t/>
            </a:r>
            <a:endParaRPr b="0" i="0" sz="2100" u="none" cap="none" strike="noStrike">
              <a:solidFill>
                <a:srgbClr val="0F1A38"/>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100" u="none" cap="none" strike="noStrike">
              <a:solidFill>
                <a:srgbClr val="0F1A38"/>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100" u="none" cap="none" strike="noStrike">
              <a:solidFill>
                <a:srgbClr val="0F1A38"/>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100" u="none" cap="none" strike="noStrike">
              <a:solidFill>
                <a:srgbClr val="0F1A38"/>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100" u="none" cap="none" strike="noStrike">
              <a:solidFill>
                <a:srgbClr val="0F1A38"/>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100" u="none" cap="none" strike="noStrike">
              <a:solidFill>
                <a:srgbClr val="0F1A38"/>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100" u="none" cap="none" strike="noStrike">
              <a:solidFill>
                <a:srgbClr val="0F1A38"/>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100" u="none" cap="none" strike="noStrike">
              <a:solidFill>
                <a:srgbClr val="0F1A38"/>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2100">
              <a:solidFill>
                <a:srgbClr val="0F1A38"/>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100" u="none" cap="none" strike="noStrike">
                <a:solidFill>
                  <a:srgbClr val="0F1A38"/>
                </a:solidFill>
                <a:latin typeface="Montserrat"/>
                <a:ea typeface="Montserrat"/>
                <a:cs typeface="Montserrat"/>
                <a:sym typeface="Montserrat"/>
              </a:rPr>
              <a:t>You can find these fonts online too. Happy designing! </a:t>
            </a:r>
            <a:endParaRPr/>
          </a:p>
          <a:p>
            <a:pPr indent="0" lvl="0" marL="0" marR="0" rtl="0" algn="l">
              <a:lnSpc>
                <a:spcPct val="100000"/>
              </a:lnSpc>
              <a:spcBef>
                <a:spcPts val="0"/>
              </a:spcBef>
              <a:spcAft>
                <a:spcPts val="0"/>
              </a:spcAft>
              <a:buNone/>
            </a:pPr>
            <a:r>
              <a:t/>
            </a:r>
            <a:endParaRPr b="0" i="0" sz="2100" u="none" cap="none" strike="noStrike">
              <a:solidFill>
                <a:srgbClr val="0F1A38"/>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100" u="none" cap="none" strike="noStrike">
                <a:solidFill>
                  <a:srgbClr val="0F1A38"/>
                </a:solidFill>
                <a:latin typeface="Montserrat"/>
                <a:ea typeface="Montserrat"/>
                <a:cs typeface="Montserrat"/>
                <a:sym typeface="Montserrat"/>
              </a:rPr>
              <a:t>Don't forget to delete this page before presenting. </a:t>
            </a:r>
            <a:endParaRPr/>
          </a:p>
        </p:txBody>
      </p:sp>
      <p:sp>
        <p:nvSpPr>
          <p:cNvPr id="748" name="Google Shape;748;p29"/>
          <p:cNvSpPr txBox="1"/>
          <p:nvPr/>
        </p:nvSpPr>
        <p:spPr>
          <a:xfrm>
            <a:off x="787475" y="4852596"/>
            <a:ext cx="46833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F1A38"/>
                </a:solidFill>
                <a:latin typeface="Montserrat"/>
                <a:ea typeface="Montserrat"/>
                <a:cs typeface="Montserrat"/>
                <a:sym typeface="Montserrat"/>
              </a:rPr>
              <a:t>This presentation template uses the following free fonts:</a:t>
            </a:r>
            <a:endParaRPr/>
          </a:p>
        </p:txBody>
      </p:sp>
      <p:sp>
        <p:nvSpPr>
          <p:cNvPr id="749" name="Google Shape;749;p29"/>
          <p:cNvSpPr txBox="1"/>
          <p:nvPr/>
        </p:nvSpPr>
        <p:spPr>
          <a:xfrm>
            <a:off x="787475" y="5921301"/>
            <a:ext cx="3846300" cy="969600"/>
          </a:xfrm>
          <a:prstGeom prst="rect">
            <a:avLst/>
          </a:prstGeom>
          <a:noFill/>
          <a:ln>
            <a:noFill/>
          </a:ln>
        </p:spPr>
        <p:txBody>
          <a:bodyPr anchorCtr="0" anchor="t" bIns="0" lIns="0" spcFirstLastPara="1" rIns="0" wrap="square" tIns="0">
            <a:spAutoFit/>
          </a:bodyPr>
          <a:lstStyle/>
          <a:p>
            <a:pPr indent="-226695" lvl="1" marL="453390" marR="0" rtl="0" algn="l">
              <a:lnSpc>
                <a:spcPct val="100000"/>
              </a:lnSpc>
              <a:spcBef>
                <a:spcPts val="0"/>
              </a:spcBef>
              <a:spcAft>
                <a:spcPts val="0"/>
              </a:spcAft>
              <a:buClr>
                <a:srgbClr val="0F1A38"/>
              </a:buClr>
              <a:buSzPts val="2100"/>
              <a:buFont typeface="Montserrat"/>
              <a:buAutoNum type="arabicPeriod"/>
            </a:pPr>
            <a:r>
              <a:rPr b="0" i="0" lang="en-US" sz="2100" u="none" cap="none" strike="noStrike">
                <a:solidFill>
                  <a:srgbClr val="0F1A38"/>
                </a:solidFill>
                <a:latin typeface="Montserrat"/>
                <a:ea typeface="Montserrat"/>
                <a:cs typeface="Montserrat"/>
                <a:sym typeface="Montserrat"/>
              </a:rPr>
              <a:t>Titles: Anton</a:t>
            </a:r>
            <a:endParaRPr/>
          </a:p>
          <a:p>
            <a:pPr indent="-226695" lvl="1" marL="453390" marR="0" rtl="0" algn="l">
              <a:lnSpc>
                <a:spcPct val="100000"/>
              </a:lnSpc>
              <a:spcBef>
                <a:spcPts val="0"/>
              </a:spcBef>
              <a:spcAft>
                <a:spcPts val="0"/>
              </a:spcAft>
              <a:buClr>
                <a:srgbClr val="0F1A38"/>
              </a:buClr>
              <a:buSzPts val="2100"/>
              <a:buFont typeface="Montserrat"/>
              <a:buAutoNum type="arabicPeriod"/>
            </a:pPr>
            <a:r>
              <a:rPr b="0" i="0" lang="en-US" sz="2100" u="none" cap="none" strike="noStrike">
                <a:solidFill>
                  <a:srgbClr val="0F1A38"/>
                </a:solidFill>
                <a:latin typeface="Montserrat"/>
                <a:ea typeface="Montserrat"/>
                <a:cs typeface="Montserrat"/>
                <a:sym typeface="Montserrat"/>
              </a:rPr>
              <a:t>Headers: Anton</a:t>
            </a:r>
            <a:endParaRPr/>
          </a:p>
          <a:p>
            <a:pPr indent="-226695" lvl="1" marL="453390" marR="0" rtl="0" algn="l">
              <a:lnSpc>
                <a:spcPct val="100000"/>
              </a:lnSpc>
              <a:spcBef>
                <a:spcPts val="0"/>
              </a:spcBef>
              <a:spcAft>
                <a:spcPts val="0"/>
              </a:spcAft>
              <a:buClr>
                <a:srgbClr val="0F1A38"/>
              </a:buClr>
              <a:buSzPts val="2100"/>
              <a:buFont typeface="Montserrat"/>
              <a:buAutoNum type="arabicPeriod"/>
            </a:pPr>
            <a:r>
              <a:rPr b="0" i="0" lang="en-US" sz="2100" u="none" cap="none" strike="noStrike">
                <a:solidFill>
                  <a:srgbClr val="0F1A38"/>
                </a:solidFill>
                <a:latin typeface="Montserrat"/>
                <a:ea typeface="Montserrat"/>
                <a:cs typeface="Montserrat"/>
                <a:sym typeface="Montserrat"/>
              </a:rPr>
              <a:t>Body Copy: Montserrat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grpSp>
        <p:nvGrpSpPr>
          <p:cNvPr id="200" name="Google Shape;200;p12"/>
          <p:cNvGrpSpPr/>
          <p:nvPr/>
        </p:nvGrpSpPr>
        <p:grpSpPr>
          <a:xfrm>
            <a:off x="787475" y="532475"/>
            <a:ext cx="1570851" cy="811622"/>
            <a:chOff x="0" y="-241102"/>
            <a:chExt cx="2094469" cy="1082163"/>
          </a:xfrm>
        </p:grpSpPr>
        <p:grpSp>
          <p:nvGrpSpPr>
            <p:cNvPr id="201" name="Google Shape;201;p12"/>
            <p:cNvGrpSpPr/>
            <p:nvPr/>
          </p:nvGrpSpPr>
          <p:grpSpPr>
            <a:xfrm>
              <a:off x="0" y="-241102"/>
              <a:ext cx="841061" cy="1082163"/>
              <a:chOff x="0" y="-47625"/>
              <a:chExt cx="166135" cy="213760"/>
            </a:xfrm>
          </p:grpSpPr>
          <p:sp>
            <p:nvSpPr>
              <p:cNvPr id="202" name="Google Shape;202;p12"/>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203" name="Google Shape;203;p12"/>
              <p:cNvSpPr txBox="1"/>
              <p:nvPr/>
            </p:nvSpPr>
            <p:spPr>
              <a:xfrm>
                <a:off x="0" y="-47625"/>
                <a:ext cx="166135" cy="2137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4" name="Google Shape;204;p12"/>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3">
                <a:alphaModFix/>
              </a:blip>
              <a:stretch>
                <a:fillRect b="0" l="0" r="0" t="0"/>
              </a:stretch>
            </a:blipFill>
            <a:ln>
              <a:noFill/>
            </a:ln>
          </p:spPr>
        </p:sp>
        <p:sp>
          <p:nvSpPr>
            <p:cNvPr id="205" name="Google Shape;205;p12"/>
            <p:cNvSpPr txBox="1"/>
            <p:nvPr/>
          </p:nvSpPr>
          <p:spPr>
            <a:xfrm>
              <a:off x="1028211" y="103785"/>
              <a:ext cx="1066258" cy="623966"/>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0F1A38"/>
                  </a:solidFill>
                  <a:latin typeface="Anton"/>
                  <a:ea typeface="Anton"/>
                  <a:cs typeface="Anton"/>
                  <a:sym typeface="Anton"/>
                </a:rPr>
                <a:t>LOGO</a:t>
              </a:r>
              <a:endParaRPr/>
            </a:p>
          </p:txBody>
        </p:sp>
      </p:grpSp>
      <p:grpSp>
        <p:nvGrpSpPr>
          <p:cNvPr id="206" name="Google Shape;206;p12"/>
          <p:cNvGrpSpPr/>
          <p:nvPr/>
        </p:nvGrpSpPr>
        <p:grpSpPr>
          <a:xfrm rot="-2981227">
            <a:off x="20338912" y="-10915857"/>
            <a:ext cx="10685669" cy="34175000"/>
            <a:chOff x="0" y="-47625"/>
            <a:chExt cx="2814333" cy="9000823"/>
          </a:xfrm>
        </p:grpSpPr>
        <p:sp>
          <p:nvSpPr>
            <p:cNvPr id="207" name="Google Shape;207;p12"/>
            <p:cNvSpPr/>
            <p:nvPr/>
          </p:nvSpPr>
          <p:spPr>
            <a:xfrm>
              <a:off x="0" y="0"/>
              <a:ext cx="2814332" cy="8953198"/>
            </a:xfrm>
            <a:custGeom>
              <a:rect b="b" l="l" r="r" t="t"/>
              <a:pathLst>
                <a:path extrusionOk="0" h="8953198" w="2814332">
                  <a:moveTo>
                    <a:pt x="0" y="0"/>
                  </a:moveTo>
                  <a:lnTo>
                    <a:pt x="2814332" y="0"/>
                  </a:lnTo>
                  <a:lnTo>
                    <a:pt x="2814332" y="8953198"/>
                  </a:lnTo>
                  <a:lnTo>
                    <a:pt x="0" y="8953198"/>
                  </a:lnTo>
                  <a:close/>
                </a:path>
              </a:pathLst>
            </a:custGeom>
            <a:solidFill>
              <a:srgbClr val="0F1A38"/>
            </a:solidFill>
            <a:ln>
              <a:noFill/>
            </a:ln>
          </p:spPr>
        </p:sp>
        <p:sp>
          <p:nvSpPr>
            <p:cNvPr id="208" name="Google Shape;208;p12"/>
            <p:cNvSpPr txBox="1"/>
            <p:nvPr/>
          </p:nvSpPr>
          <p:spPr>
            <a:xfrm>
              <a:off x="0" y="-47625"/>
              <a:ext cx="2814333" cy="900082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 name="Google Shape;209;p12"/>
          <p:cNvGrpSpPr/>
          <p:nvPr/>
        </p:nvGrpSpPr>
        <p:grpSpPr>
          <a:xfrm rot="-2981227">
            <a:off x="-616890" y="2232335"/>
            <a:ext cx="10685669" cy="34175000"/>
            <a:chOff x="0" y="-47625"/>
            <a:chExt cx="2814333" cy="9000823"/>
          </a:xfrm>
        </p:grpSpPr>
        <p:sp>
          <p:nvSpPr>
            <p:cNvPr id="210" name="Google Shape;210;p12"/>
            <p:cNvSpPr/>
            <p:nvPr/>
          </p:nvSpPr>
          <p:spPr>
            <a:xfrm>
              <a:off x="0" y="0"/>
              <a:ext cx="2814332" cy="8953198"/>
            </a:xfrm>
            <a:custGeom>
              <a:rect b="b" l="l" r="r" t="t"/>
              <a:pathLst>
                <a:path extrusionOk="0" h="8953198" w="2814332">
                  <a:moveTo>
                    <a:pt x="0" y="0"/>
                  </a:moveTo>
                  <a:lnTo>
                    <a:pt x="2814332" y="0"/>
                  </a:lnTo>
                  <a:lnTo>
                    <a:pt x="2814332" y="8953198"/>
                  </a:lnTo>
                  <a:lnTo>
                    <a:pt x="0" y="8953198"/>
                  </a:lnTo>
                  <a:close/>
                </a:path>
              </a:pathLst>
            </a:custGeom>
            <a:solidFill>
              <a:srgbClr val="0F1A38"/>
            </a:solidFill>
            <a:ln>
              <a:noFill/>
            </a:ln>
          </p:spPr>
        </p:sp>
        <p:sp>
          <p:nvSpPr>
            <p:cNvPr id="211" name="Google Shape;211;p12"/>
            <p:cNvSpPr txBox="1"/>
            <p:nvPr/>
          </p:nvSpPr>
          <p:spPr>
            <a:xfrm>
              <a:off x="0" y="-47625"/>
              <a:ext cx="2814333" cy="900082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 name="Google Shape;212;p12"/>
          <p:cNvGrpSpPr/>
          <p:nvPr/>
        </p:nvGrpSpPr>
        <p:grpSpPr>
          <a:xfrm rot="2700000">
            <a:off x="9592811" y="-1577860"/>
            <a:ext cx="2847030" cy="3027856"/>
            <a:chOff x="0" y="-47625"/>
            <a:chExt cx="749835" cy="797460"/>
          </a:xfrm>
        </p:grpSpPr>
        <p:sp>
          <p:nvSpPr>
            <p:cNvPr id="213" name="Google Shape;213;p12"/>
            <p:cNvSpPr/>
            <p:nvPr/>
          </p:nvSpPr>
          <p:spPr>
            <a:xfrm>
              <a:off x="0" y="0"/>
              <a:ext cx="749835" cy="749835"/>
            </a:xfrm>
            <a:custGeom>
              <a:rect b="b" l="l" r="r" t="t"/>
              <a:pathLst>
                <a:path extrusionOk="0" h="749835" w="749835">
                  <a:moveTo>
                    <a:pt x="0" y="0"/>
                  </a:moveTo>
                  <a:lnTo>
                    <a:pt x="749835" y="0"/>
                  </a:lnTo>
                  <a:lnTo>
                    <a:pt x="749835" y="749835"/>
                  </a:lnTo>
                  <a:lnTo>
                    <a:pt x="0" y="749835"/>
                  </a:lnTo>
                  <a:close/>
                </a:path>
              </a:pathLst>
            </a:custGeom>
            <a:solidFill>
              <a:srgbClr val="5271FF"/>
            </a:solidFill>
            <a:ln>
              <a:noFill/>
            </a:ln>
          </p:spPr>
        </p:sp>
        <p:sp>
          <p:nvSpPr>
            <p:cNvPr id="214" name="Google Shape;214;p12"/>
            <p:cNvSpPr txBox="1"/>
            <p:nvPr/>
          </p:nvSpPr>
          <p:spPr>
            <a:xfrm>
              <a:off x="0" y="-47625"/>
              <a:ext cx="749835" cy="7974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12"/>
          <p:cNvGrpSpPr/>
          <p:nvPr/>
        </p:nvGrpSpPr>
        <p:grpSpPr>
          <a:xfrm rot="2700000">
            <a:off x="14142293" y="8771971"/>
            <a:ext cx="2847030" cy="3027856"/>
            <a:chOff x="0" y="-47625"/>
            <a:chExt cx="749835" cy="797460"/>
          </a:xfrm>
        </p:grpSpPr>
        <p:sp>
          <p:nvSpPr>
            <p:cNvPr id="216" name="Google Shape;216;p12"/>
            <p:cNvSpPr/>
            <p:nvPr/>
          </p:nvSpPr>
          <p:spPr>
            <a:xfrm>
              <a:off x="0" y="0"/>
              <a:ext cx="749835" cy="749835"/>
            </a:xfrm>
            <a:custGeom>
              <a:rect b="b" l="l" r="r" t="t"/>
              <a:pathLst>
                <a:path extrusionOk="0" h="749835" w="749835">
                  <a:moveTo>
                    <a:pt x="0" y="0"/>
                  </a:moveTo>
                  <a:lnTo>
                    <a:pt x="749835" y="0"/>
                  </a:lnTo>
                  <a:lnTo>
                    <a:pt x="749835" y="749835"/>
                  </a:lnTo>
                  <a:lnTo>
                    <a:pt x="0" y="749835"/>
                  </a:lnTo>
                  <a:close/>
                </a:path>
              </a:pathLst>
            </a:custGeom>
            <a:solidFill>
              <a:srgbClr val="5271FF"/>
            </a:solidFill>
            <a:ln>
              <a:noFill/>
            </a:ln>
          </p:spPr>
        </p:sp>
        <p:sp>
          <p:nvSpPr>
            <p:cNvPr id="217" name="Google Shape;217;p12"/>
            <p:cNvSpPr txBox="1"/>
            <p:nvPr/>
          </p:nvSpPr>
          <p:spPr>
            <a:xfrm>
              <a:off x="0" y="-47625"/>
              <a:ext cx="749835" cy="7974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p12"/>
          <p:cNvGrpSpPr/>
          <p:nvPr/>
        </p:nvGrpSpPr>
        <p:grpSpPr>
          <a:xfrm>
            <a:off x="787475" y="3746392"/>
            <a:ext cx="1753131" cy="1933957"/>
            <a:chOff x="0" y="-47625"/>
            <a:chExt cx="461730" cy="509355"/>
          </a:xfrm>
        </p:grpSpPr>
        <p:sp>
          <p:nvSpPr>
            <p:cNvPr id="219" name="Google Shape;219;p12"/>
            <p:cNvSpPr/>
            <p:nvPr/>
          </p:nvSpPr>
          <p:spPr>
            <a:xfrm>
              <a:off x="0" y="0"/>
              <a:ext cx="461730" cy="461730"/>
            </a:xfrm>
            <a:custGeom>
              <a:rect b="b" l="l" r="r" t="t"/>
              <a:pathLst>
                <a:path extrusionOk="0" h="461730" w="461730">
                  <a:moveTo>
                    <a:pt x="0" y="0"/>
                  </a:moveTo>
                  <a:lnTo>
                    <a:pt x="461730" y="0"/>
                  </a:lnTo>
                  <a:lnTo>
                    <a:pt x="461730" y="461730"/>
                  </a:lnTo>
                  <a:lnTo>
                    <a:pt x="0" y="461730"/>
                  </a:lnTo>
                  <a:close/>
                </a:path>
              </a:pathLst>
            </a:custGeom>
            <a:solidFill>
              <a:srgbClr val="0F1A38"/>
            </a:solidFill>
            <a:ln>
              <a:noFill/>
            </a:ln>
          </p:spPr>
        </p:sp>
        <p:sp>
          <p:nvSpPr>
            <p:cNvPr id="220" name="Google Shape;220;p12"/>
            <p:cNvSpPr txBox="1"/>
            <p:nvPr/>
          </p:nvSpPr>
          <p:spPr>
            <a:xfrm>
              <a:off x="0" y="-47625"/>
              <a:ext cx="461730" cy="50935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 name="Google Shape;221;p12"/>
          <p:cNvGrpSpPr/>
          <p:nvPr/>
        </p:nvGrpSpPr>
        <p:grpSpPr>
          <a:xfrm>
            <a:off x="5633166" y="3746392"/>
            <a:ext cx="1753131" cy="1933957"/>
            <a:chOff x="0" y="-47625"/>
            <a:chExt cx="461730" cy="509355"/>
          </a:xfrm>
        </p:grpSpPr>
        <p:sp>
          <p:nvSpPr>
            <p:cNvPr id="222" name="Google Shape;222;p12"/>
            <p:cNvSpPr/>
            <p:nvPr/>
          </p:nvSpPr>
          <p:spPr>
            <a:xfrm>
              <a:off x="0" y="0"/>
              <a:ext cx="461730" cy="461730"/>
            </a:xfrm>
            <a:custGeom>
              <a:rect b="b" l="l" r="r" t="t"/>
              <a:pathLst>
                <a:path extrusionOk="0" h="461730" w="461730">
                  <a:moveTo>
                    <a:pt x="0" y="0"/>
                  </a:moveTo>
                  <a:lnTo>
                    <a:pt x="461730" y="0"/>
                  </a:lnTo>
                  <a:lnTo>
                    <a:pt x="461730" y="461730"/>
                  </a:lnTo>
                  <a:lnTo>
                    <a:pt x="0" y="461730"/>
                  </a:lnTo>
                  <a:close/>
                </a:path>
              </a:pathLst>
            </a:custGeom>
            <a:solidFill>
              <a:srgbClr val="0F1A38"/>
            </a:solidFill>
            <a:ln>
              <a:noFill/>
            </a:ln>
          </p:spPr>
        </p:sp>
        <p:sp>
          <p:nvSpPr>
            <p:cNvPr id="223" name="Google Shape;223;p12"/>
            <p:cNvSpPr txBox="1"/>
            <p:nvPr/>
          </p:nvSpPr>
          <p:spPr>
            <a:xfrm>
              <a:off x="0" y="-47625"/>
              <a:ext cx="461730" cy="50935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 name="Google Shape;224;p12"/>
          <p:cNvGrpSpPr/>
          <p:nvPr/>
        </p:nvGrpSpPr>
        <p:grpSpPr>
          <a:xfrm>
            <a:off x="11445013" y="3746392"/>
            <a:ext cx="1753131" cy="1933957"/>
            <a:chOff x="0" y="-47625"/>
            <a:chExt cx="461730" cy="509355"/>
          </a:xfrm>
        </p:grpSpPr>
        <p:sp>
          <p:nvSpPr>
            <p:cNvPr id="225" name="Google Shape;225;p12"/>
            <p:cNvSpPr/>
            <p:nvPr/>
          </p:nvSpPr>
          <p:spPr>
            <a:xfrm>
              <a:off x="0" y="0"/>
              <a:ext cx="461730" cy="461730"/>
            </a:xfrm>
            <a:custGeom>
              <a:rect b="b" l="l" r="r" t="t"/>
              <a:pathLst>
                <a:path extrusionOk="0" h="461730" w="461730">
                  <a:moveTo>
                    <a:pt x="0" y="0"/>
                  </a:moveTo>
                  <a:lnTo>
                    <a:pt x="461730" y="0"/>
                  </a:lnTo>
                  <a:lnTo>
                    <a:pt x="461730" y="461730"/>
                  </a:lnTo>
                  <a:lnTo>
                    <a:pt x="0" y="461730"/>
                  </a:lnTo>
                  <a:close/>
                </a:path>
              </a:pathLst>
            </a:custGeom>
            <a:solidFill>
              <a:srgbClr val="0F1A38"/>
            </a:solidFill>
            <a:ln>
              <a:noFill/>
            </a:ln>
          </p:spPr>
        </p:sp>
        <p:sp>
          <p:nvSpPr>
            <p:cNvPr id="226" name="Google Shape;226;p12"/>
            <p:cNvSpPr txBox="1"/>
            <p:nvPr/>
          </p:nvSpPr>
          <p:spPr>
            <a:xfrm>
              <a:off x="0" y="-47625"/>
              <a:ext cx="461730" cy="50935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7" name="Google Shape;227;p12"/>
          <p:cNvSpPr txBox="1"/>
          <p:nvPr/>
        </p:nvSpPr>
        <p:spPr>
          <a:xfrm>
            <a:off x="5633166" y="6679264"/>
            <a:ext cx="4885352" cy="695325"/>
          </a:xfrm>
          <a:prstGeom prst="rect">
            <a:avLst/>
          </a:prstGeom>
          <a:noFill/>
          <a:ln>
            <a:noFill/>
          </a:ln>
        </p:spPr>
        <p:txBody>
          <a:bodyPr anchorCtr="0" anchor="t" bIns="0" lIns="0" spcFirstLastPara="1" rIns="0" wrap="square" tIns="0">
            <a:spAutoFit/>
          </a:bodyPr>
          <a:lstStyle/>
          <a:p>
            <a:pPr indent="0" lvl="0" marL="0" marR="0" rtl="0" algn="l">
              <a:lnSpc>
                <a:spcPct val="119986"/>
              </a:lnSpc>
              <a:spcBef>
                <a:spcPts val="0"/>
              </a:spcBef>
              <a:spcAft>
                <a:spcPts val="0"/>
              </a:spcAft>
              <a:buNone/>
            </a:pPr>
            <a:r>
              <a:rPr b="0" i="0" lang="en-US" sz="4568" u="none" cap="none" strike="noStrike">
                <a:solidFill>
                  <a:srgbClr val="0F1A38"/>
                </a:solidFill>
                <a:latin typeface="Anton"/>
                <a:ea typeface="Anton"/>
                <a:cs typeface="Anton"/>
                <a:sym typeface="Anton"/>
              </a:rPr>
              <a:t>PROBLEM STATEMENT</a:t>
            </a:r>
            <a:endParaRPr/>
          </a:p>
        </p:txBody>
      </p:sp>
      <p:sp>
        <p:nvSpPr>
          <p:cNvPr id="228" name="Google Shape;228;p12"/>
          <p:cNvSpPr txBox="1"/>
          <p:nvPr/>
        </p:nvSpPr>
        <p:spPr>
          <a:xfrm>
            <a:off x="787475" y="6678470"/>
            <a:ext cx="3423678" cy="696119"/>
          </a:xfrm>
          <a:prstGeom prst="rect">
            <a:avLst/>
          </a:prstGeom>
          <a:noFill/>
          <a:ln>
            <a:noFill/>
          </a:ln>
        </p:spPr>
        <p:txBody>
          <a:bodyPr anchorCtr="0" anchor="t" bIns="0" lIns="0" spcFirstLastPara="1" rIns="0" wrap="square" tIns="0">
            <a:spAutoFit/>
          </a:bodyPr>
          <a:lstStyle/>
          <a:p>
            <a:pPr indent="0" lvl="0" marL="0" marR="0" rtl="0" algn="l">
              <a:lnSpc>
                <a:spcPct val="119986"/>
              </a:lnSpc>
              <a:spcBef>
                <a:spcPts val="0"/>
              </a:spcBef>
              <a:spcAft>
                <a:spcPts val="0"/>
              </a:spcAft>
              <a:buNone/>
            </a:pPr>
            <a:r>
              <a:rPr b="0" i="0" lang="en-US" sz="4568" u="none" cap="none" strike="noStrike">
                <a:solidFill>
                  <a:srgbClr val="0F1A38"/>
                </a:solidFill>
                <a:latin typeface="Anton"/>
                <a:ea typeface="Anton"/>
                <a:cs typeface="Anton"/>
                <a:sym typeface="Anton"/>
              </a:rPr>
              <a:t>INTRODUCTION</a:t>
            </a:r>
            <a:endParaRPr/>
          </a:p>
        </p:txBody>
      </p:sp>
      <p:sp>
        <p:nvSpPr>
          <p:cNvPr id="229" name="Google Shape;229;p12"/>
          <p:cNvSpPr txBox="1"/>
          <p:nvPr/>
        </p:nvSpPr>
        <p:spPr>
          <a:xfrm>
            <a:off x="989234" y="4307840"/>
            <a:ext cx="1349612" cy="991888"/>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0" i="0" lang="en-US" sz="6516" u="none" cap="none" strike="noStrike">
                <a:solidFill>
                  <a:srgbClr val="FFFFFF"/>
                </a:solidFill>
                <a:latin typeface="Anton"/>
                <a:ea typeface="Anton"/>
                <a:cs typeface="Anton"/>
                <a:sym typeface="Anton"/>
              </a:rPr>
              <a:t>01</a:t>
            </a:r>
            <a:endParaRPr/>
          </a:p>
        </p:txBody>
      </p:sp>
      <p:sp>
        <p:nvSpPr>
          <p:cNvPr id="230" name="Google Shape;230;p12"/>
          <p:cNvSpPr txBox="1"/>
          <p:nvPr/>
        </p:nvSpPr>
        <p:spPr>
          <a:xfrm>
            <a:off x="5834925" y="4307840"/>
            <a:ext cx="1349612" cy="991888"/>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0" i="0" lang="en-US" sz="6516" u="none" cap="none" strike="noStrike">
                <a:solidFill>
                  <a:srgbClr val="FFFFFF"/>
                </a:solidFill>
                <a:latin typeface="Anton"/>
                <a:ea typeface="Anton"/>
                <a:cs typeface="Anton"/>
                <a:sym typeface="Anton"/>
              </a:rPr>
              <a:t>02</a:t>
            </a:r>
            <a:endParaRPr/>
          </a:p>
        </p:txBody>
      </p:sp>
      <p:sp>
        <p:nvSpPr>
          <p:cNvPr id="231" name="Google Shape;231;p12"/>
          <p:cNvSpPr txBox="1"/>
          <p:nvPr/>
        </p:nvSpPr>
        <p:spPr>
          <a:xfrm>
            <a:off x="11646772" y="4307840"/>
            <a:ext cx="1349612" cy="991888"/>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0" i="0" lang="en-US" sz="6516" u="none" cap="none" strike="noStrike">
                <a:solidFill>
                  <a:srgbClr val="FFFFFF"/>
                </a:solidFill>
                <a:latin typeface="Anton"/>
                <a:ea typeface="Anton"/>
                <a:cs typeface="Anton"/>
                <a:sym typeface="Anton"/>
              </a:rPr>
              <a:t>03</a:t>
            </a:r>
            <a:endParaRPr/>
          </a:p>
        </p:txBody>
      </p:sp>
      <p:sp>
        <p:nvSpPr>
          <p:cNvPr id="232" name="Google Shape;232;p12"/>
          <p:cNvSpPr txBox="1"/>
          <p:nvPr/>
        </p:nvSpPr>
        <p:spPr>
          <a:xfrm>
            <a:off x="787475" y="7525147"/>
            <a:ext cx="28347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F1A38"/>
                </a:solidFill>
                <a:latin typeface="Montserrat"/>
                <a:ea typeface="Montserrat"/>
                <a:cs typeface="Montserrat"/>
                <a:sym typeface="Montserrat"/>
              </a:rPr>
              <a:t>Elaborate on what you want to discuss. </a:t>
            </a:r>
            <a:endParaRPr/>
          </a:p>
        </p:txBody>
      </p:sp>
      <p:sp>
        <p:nvSpPr>
          <p:cNvPr id="233" name="Google Shape;233;p12"/>
          <p:cNvSpPr txBox="1"/>
          <p:nvPr/>
        </p:nvSpPr>
        <p:spPr>
          <a:xfrm>
            <a:off x="5633166" y="7525147"/>
            <a:ext cx="28347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F1A38"/>
                </a:solidFill>
                <a:latin typeface="Montserrat"/>
                <a:ea typeface="Montserrat"/>
                <a:cs typeface="Montserrat"/>
                <a:sym typeface="Montserrat"/>
              </a:rPr>
              <a:t>Elaborate on what you want to discuss. </a:t>
            </a:r>
            <a:endParaRPr/>
          </a:p>
        </p:txBody>
      </p:sp>
      <p:sp>
        <p:nvSpPr>
          <p:cNvPr id="234" name="Google Shape;234;p12"/>
          <p:cNvSpPr txBox="1"/>
          <p:nvPr/>
        </p:nvSpPr>
        <p:spPr>
          <a:xfrm>
            <a:off x="11445013" y="7525147"/>
            <a:ext cx="28347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0F1A38"/>
                </a:solidFill>
                <a:latin typeface="Montserrat"/>
                <a:ea typeface="Montserrat"/>
                <a:cs typeface="Montserrat"/>
                <a:sym typeface="Montserrat"/>
              </a:rPr>
              <a:t>Elaborate on what you want to discuss. </a:t>
            </a:r>
            <a:endParaRPr/>
          </a:p>
        </p:txBody>
      </p:sp>
      <p:sp>
        <p:nvSpPr>
          <p:cNvPr id="235" name="Google Shape;235;p12"/>
          <p:cNvSpPr txBox="1"/>
          <p:nvPr/>
        </p:nvSpPr>
        <p:spPr>
          <a:xfrm>
            <a:off x="11445013" y="6678470"/>
            <a:ext cx="3794478" cy="695325"/>
          </a:xfrm>
          <a:prstGeom prst="rect">
            <a:avLst/>
          </a:prstGeom>
          <a:noFill/>
          <a:ln>
            <a:noFill/>
          </a:ln>
        </p:spPr>
        <p:txBody>
          <a:bodyPr anchorCtr="0" anchor="t" bIns="0" lIns="0" spcFirstLastPara="1" rIns="0" wrap="square" tIns="0">
            <a:spAutoFit/>
          </a:bodyPr>
          <a:lstStyle/>
          <a:p>
            <a:pPr indent="0" lvl="0" marL="0" marR="0" rtl="0" algn="l">
              <a:lnSpc>
                <a:spcPct val="119986"/>
              </a:lnSpc>
              <a:spcBef>
                <a:spcPts val="0"/>
              </a:spcBef>
              <a:spcAft>
                <a:spcPts val="0"/>
              </a:spcAft>
              <a:buNone/>
            </a:pPr>
            <a:r>
              <a:rPr b="0" i="0" lang="en-US" sz="4568" u="none" cap="none" strike="noStrike">
                <a:solidFill>
                  <a:srgbClr val="0F1A38"/>
                </a:solidFill>
                <a:latin typeface="Anton"/>
                <a:ea typeface="Anton"/>
                <a:cs typeface="Anton"/>
                <a:sym typeface="Anton"/>
              </a:rPr>
              <a:t>PROJECT SCOPE</a:t>
            </a:r>
            <a:endParaRPr/>
          </a:p>
        </p:txBody>
      </p:sp>
      <p:sp>
        <p:nvSpPr>
          <p:cNvPr id="236" name="Google Shape;236;p12"/>
          <p:cNvSpPr txBox="1"/>
          <p:nvPr/>
        </p:nvSpPr>
        <p:spPr>
          <a:xfrm>
            <a:off x="787475" y="1921421"/>
            <a:ext cx="7010126" cy="110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200" u="none" cap="none" strike="noStrike">
                <a:solidFill>
                  <a:srgbClr val="0F1A38"/>
                </a:solidFill>
                <a:latin typeface="Anton"/>
                <a:ea typeface="Anton"/>
                <a:cs typeface="Anton"/>
                <a:sym typeface="Anton"/>
              </a:rPr>
              <a:t>TABLE OF CONTENTS</a:t>
            </a:r>
            <a:endParaRPr/>
          </a:p>
        </p:txBody>
      </p:sp>
      <p:grpSp>
        <p:nvGrpSpPr>
          <p:cNvPr id="237" name="Google Shape;237;p12"/>
          <p:cNvGrpSpPr/>
          <p:nvPr/>
        </p:nvGrpSpPr>
        <p:grpSpPr>
          <a:xfrm rot="2700000">
            <a:off x="12571711" y="9267362"/>
            <a:ext cx="2741636" cy="2922462"/>
            <a:chOff x="0" y="-47625"/>
            <a:chExt cx="722077" cy="769702"/>
          </a:xfrm>
        </p:grpSpPr>
        <p:sp>
          <p:nvSpPr>
            <p:cNvPr id="238" name="Google Shape;238;p12"/>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239" name="Google Shape;239;p12"/>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 name="Google Shape;240;p12"/>
          <p:cNvGrpSpPr/>
          <p:nvPr/>
        </p:nvGrpSpPr>
        <p:grpSpPr>
          <a:xfrm rot="2700000">
            <a:off x="18248946" y="-424947"/>
            <a:ext cx="5498471" cy="5679297"/>
            <a:chOff x="0" y="-47625"/>
            <a:chExt cx="1448157" cy="1495782"/>
          </a:xfrm>
        </p:grpSpPr>
        <p:sp>
          <p:nvSpPr>
            <p:cNvPr id="241" name="Google Shape;241;p12"/>
            <p:cNvSpPr/>
            <p:nvPr/>
          </p:nvSpPr>
          <p:spPr>
            <a:xfrm>
              <a:off x="0" y="0"/>
              <a:ext cx="1448157" cy="1448157"/>
            </a:xfrm>
            <a:custGeom>
              <a:rect b="b" l="l" r="r" t="t"/>
              <a:pathLst>
                <a:path extrusionOk="0" h="1448157" w="1448157">
                  <a:moveTo>
                    <a:pt x="0" y="0"/>
                  </a:moveTo>
                  <a:lnTo>
                    <a:pt x="1448157" y="0"/>
                  </a:lnTo>
                  <a:lnTo>
                    <a:pt x="1448157" y="1448157"/>
                  </a:lnTo>
                  <a:lnTo>
                    <a:pt x="0" y="1448157"/>
                  </a:lnTo>
                  <a:close/>
                </a:path>
              </a:pathLst>
            </a:custGeom>
            <a:solidFill>
              <a:srgbClr val="5271FF"/>
            </a:solidFill>
            <a:ln>
              <a:noFill/>
            </a:ln>
          </p:spPr>
        </p:sp>
        <p:sp>
          <p:nvSpPr>
            <p:cNvPr id="242" name="Google Shape;242;p12"/>
            <p:cNvSpPr txBox="1"/>
            <p:nvPr/>
          </p:nvSpPr>
          <p:spPr>
            <a:xfrm>
              <a:off x="0" y="-47625"/>
              <a:ext cx="1448157" cy="149578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pic>
        <p:nvPicPr>
          <p:cNvPr id="754" name="Google Shape;754;p30"/>
          <p:cNvPicPr preferRelativeResize="0"/>
          <p:nvPr/>
        </p:nvPicPr>
        <p:blipFill>
          <a:blip r:embed="rId3">
            <a:alphaModFix/>
          </a:blip>
          <a:stretch>
            <a:fillRect/>
          </a:stretch>
        </p:blipFill>
        <p:spPr>
          <a:xfrm>
            <a:off x="6131250" y="3215883"/>
            <a:ext cx="6025501" cy="1506375"/>
          </a:xfrm>
          <a:prstGeom prst="rect">
            <a:avLst/>
          </a:prstGeom>
          <a:noFill/>
          <a:ln>
            <a:noFill/>
          </a:ln>
        </p:spPr>
      </p:pic>
      <p:sp>
        <p:nvSpPr>
          <p:cNvPr id="755" name="Google Shape;755;p30"/>
          <p:cNvSpPr txBox="1"/>
          <p:nvPr/>
        </p:nvSpPr>
        <p:spPr>
          <a:xfrm>
            <a:off x="5280936" y="1458519"/>
            <a:ext cx="7726128" cy="110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200" u="none" cap="none" strike="noStrike">
                <a:solidFill>
                  <a:srgbClr val="0F1A38"/>
                </a:solidFill>
                <a:latin typeface="Anton"/>
                <a:ea typeface="Anton"/>
                <a:cs typeface="Anton"/>
                <a:sym typeface="Anton"/>
              </a:rPr>
              <a:t>CREDITS</a:t>
            </a:r>
            <a:endParaRPr/>
          </a:p>
        </p:txBody>
      </p:sp>
      <p:sp>
        <p:nvSpPr>
          <p:cNvPr id="756" name="Google Shape;756;p30"/>
          <p:cNvSpPr txBox="1"/>
          <p:nvPr/>
        </p:nvSpPr>
        <p:spPr>
          <a:xfrm>
            <a:off x="3143698" y="5374716"/>
            <a:ext cx="11810379" cy="33528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This presentation template is free for everyone to use thanks to the following:</a:t>
            </a:r>
            <a:endParaRPr/>
          </a:p>
        </p:txBody>
      </p:sp>
      <p:sp>
        <p:nvSpPr>
          <p:cNvPr id="757" name="Google Shape;757;p30"/>
          <p:cNvSpPr txBox="1"/>
          <p:nvPr/>
        </p:nvSpPr>
        <p:spPr>
          <a:xfrm>
            <a:off x="2818025" y="6291021"/>
            <a:ext cx="12651949" cy="7277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SlidesCarnival for the presentation template</a:t>
            </a:r>
            <a:endParaRPr/>
          </a:p>
          <a:p>
            <a:pPr indent="0" lvl="0" marL="0" marR="0" rtl="0" algn="ctr">
              <a:lnSpc>
                <a:spcPct val="14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Pexels for the photos</a:t>
            </a:r>
            <a:endParaRPr/>
          </a:p>
        </p:txBody>
      </p:sp>
      <p:sp>
        <p:nvSpPr>
          <p:cNvPr id="758" name="Google Shape;758;p30"/>
          <p:cNvSpPr txBox="1"/>
          <p:nvPr/>
        </p:nvSpPr>
        <p:spPr>
          <a:xfrm>
            <a:off x="2818025" y="7714056"/>
            <a:ext cx="12651949" cy="110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200" u="none" cap="none" strike="noStrike">
                <a:solidFill>
                  <a:srgbClr val="0F1A38"/>
                </a:solidFill>
                <a:latin typeface="Anton"/>
                <a:ea typeface="Anton"/>
                <a:cs typeface="Anton"/>
                <a:sym typeface="Anton"/>
              </a:rPr>
              <a:t>HAPPY DESIGNING! </a:t>
            </a:r>
            <a:endParaRPr/>
          </a:p>
        </p:txBody>
      </p:sp>
      <p:grpSp>
        <p:nvGrpSpPr>
          <p:cNvPr id="759" name="Google Shape;759;p30"/>
          <p:cNvGrpSpPr/>
          <p:nvPr/>
        </p:nvGrpSpPr>
        <p:grpSpPr>
          <a:xfrm rot="2700000">
            <a:off x="-2813106" y="1287514"/>
            <a:ext cx="4987741" cy="5168567"/>
            <a:chOff x="0" y="-47625"/>
            <a:chExt cx="1313644" cy="1361269"/>
          </a:xfrm>
        </p:grpSpPr>
        <p:sp>
          <p:nvSpPr>
            <p:cNvPr id="760" name="Google Shape;760;p30"/>
            <p:cNvSpPr/>
            <p:nvPr/>
          </p:nvSpPr>
          <p:spPr>
            <a:xfrm>
              <a:off x="0" y="0"/>
              <a:ext cx="1313644" cy="1313644"/>
            </a:xfrm>
            <a:custGeom>
              <a:rect b="b" l="l" r="r" t="t"/>
              <a:pathLst>
                <a:path extrusionOk="0" h="1313644" w="1313644">
                  <a:moveTo>
                    <a:pt x="0" y="0"/>
                  </a:moveTo>
                  <a:lnTo>
                    <a:pt x="1313644" y="0"/>
                  </a:lnTo>
                  <a:lnTo>
                    <a:pt x="1313644" y="1313644"/>
                  </a:lnTo>
                  <a:lnTo>
                    <a:pt x="0" y="1313644"/>
                  </a:lnTo>
                  <a:close/>
                </a:path>
              </a:pathLst>
            </a:custGeom>
            <a:solidFill>
              <a:srgbClr val="5271FF"/>
            </a:solidFill>
            <a:ln>
              <a:noFill/>
            </a:ln>
          </p:spPr>
        </p:sp>
        <p:sp>
          <p:nvSpPr>
            <p:cNvPr id="761" name="Google Shape;761;p30"/>
            <p:cNvSpPr txBox="1"/>
            <p:nvPr/>
          </p:nvSpPr>
          <p:spPr>
            <a:xfrm>
              <a:off x="0" y="-47625"/>
              <a:ext cx="1313644" cy="13612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2" name="Google Shape;762;p30"/>
          <p:cNvGrpSpPr/>
          <p:nvPr/>
        </p:nvGrpSpPr>
        <p:grpSpPr>
          <a:xfrm rot="2700000">
            <a:off x="17951392" y="3442069"/>
            <a:ext cx="4987741" cy="5168567"/>
            <a:chOff x="0" y="-47625"/>
            <a:chExt cx="1313644" cy="1361269"/>
          </a:xfrm>
        </p:grpSpPr>
        <p:sp>
          <p:nvSpPr>
            <p:cNvPr id="763" name="Google Shape;763;p30"/>
            <p:cNvSpPr/>
            <p:nvPr/>
          </p:nvSpPr>
          <p:spPr>
            <a:xfrm>
              <a:off x="0" y="0"/>
              <a:ext cx="1313644" cy="1313644"/>
            </a:xfrm>
            <a:custGeom>
              <a:rect b="b" l="l" r="r" t="t"/>
              <a:pathLst>
                <a:path extrusionOk="0" h="1313644" w="1313644">
                  <a:moveTo>
                    <a:pt x="0" y="0"/>
                  </a:moveTo>
                  <a:lnTo>
                    <a:pt x="1313644" y="0"/>
                  </a:lnTo>
                  <a:lnTo>
                    <a:pt x="1313644" y="1313644"/>
                  </a:lnTo>
                  <a:lnTo>
                    <a:pt x="0" y="1313644"/>
                  </a:lnTo>
                  <a:close/>
                </a:path>
              </a:pathLst>
            </a:custGeom>
            <a:solidFill>
              <a:srgbClr val="5271FF"/>
            </a:solidFill>
            <a:ln>
              <a:noFill/>
            </a:ln>
          </p:spPr>
        </p:sp>
        <p:sp>
          <p:nvSpPr>
            <p:cNvPr id="764" name="Google Shape;764;p30"/>
            <p:cNvSpPr txBox="1"/>
            <p:nvPr/>
          </p:nvSpPr>
          <p:spPr>
            <a:xfrm>
              <a:off x="0" y="-47625"/>
              <a:ext cx="1313644" cy="13612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5" name="Google Shape;765;p30"/>
          <p:cNvGrpSpPr/>
          <p:nvPr/>
        </p:nvGrpSpPr>
        <p:grpSpPr>
          <a:xfrm rot="2700000">
            <a:off x="16981114" y="2246204"/>
            <a:ext cx="2741636" cy="2922462"/>
            <a:chOff x="0" y="-47625"/>
            <a:chExt cx="722077" cy="769702"/>
          </a:xfrm>
        </p:grpSpPr>
        <p:sp>
          <p:nvSpPr>
            <p:cNvPr id="766" name="Google Shape;766;p30"/>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767" name="Google Shape;767;p30"/>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13"/>
          <p:cNvPicPr preferRelativeResize="0"/>
          <p:nvPr/>
        </p:nvPicPr>
        <p:blipFill>
          <a:blip r:embed="rId3">
            <a:alphaModFix/>
          </a:blip>
          <a:stretch>
            <a:fillRect/>
          </a:stretch>
        </p:blipFill>
        <p:spPr>
          <a:xfrm>
            <a:off x="7125401" y="-5326950"/>
            <a:ext cx="12195024" cy="16540017"/>
          </a:xfrm>
          <a:prstGeom prst="rect">
            <a:avLst/>
          </a:prstGeom>
          <a:noFill/>
          <a:ln>
            <a:noFill/>
          </a:ln>
        </p:spPr>
      </p:pic>
      <p:grpSp>
        <p:nvGrpSpPr>
          <p:cNvPr id="248" name="Google Shape;248;p13"/>
          <p:cNvGrpSpPr/>
          <p:nvPr/>
        </p:nvGrpSpPr>
        <p:grpSpPr>
          <a:xfrm rot="-2981227">
            <a:off x="2777746" y="-5574603"/>
            <a:ext cx="13218743" cy="34175000"/>
            <a:chOff x="0" y="-47625"/>
            <a:chExt cx="3481480" cy="9000823"/>
          </a:xfrm>
        </p:grpSpPr>
        <p:sp>
          <p:nvSpPr>
            <p:cNvPr id="249" name="Google Shape;249;p13"/>
            <p:cNvSpPr/>
            <p:nvPr/>
          </p:nvSpPr>
          <p:spPr>
            <a:xfrm>
              <a:off x="0" y="0"/>
              <a:ext cx="3481480" cy="8953198"/>
            </a:xfrm>
            <a:custGeom>
              <a:rect b="b" l="l" r="r" t="t"/>
              <a:pathLst>
                <a:path extrusionOk="0" h="8953198" w="3481480">
                  <a:moveTo>
                    <a:pt x="0" y="0"/>
                  </a:moveTo>
                  <a:lnTo>
                    <a:pt x="3481480" y="0"/>
                  </a:lnTo>
                  <a:lnTo>
                    <a:pt x="3481480" y="8953198"/>
                  </a:lnTo>
                  <a:lnTo>
                    <a:pt x="0" y="8953198"/>
                  </a:lnTo>
                  <a:close/>
                </a:path>
              </a:pathLst>
            </a:custGeom>
            <a:solidFill>
              <a:srgbClr val="0F1A38"/>
            </a:solidFill>
            <a:ln>
              <a:noFill/>
            </a:ln>
          </p:spPr>
        </p:sp>
        <p:sp>
          <p:nvSpPr>
            <p:cNvPr id="250" name="Google Shape;250;p13"/>
            <p:cNvSpPr txBox="1"/>
            <p:nvPr/>
          </p:nvSpPr>
          <p:spPr>
            <a:xfrm>
              <a:off x="0" y="-47625"/>
              <a:ext cx="3481480" cy="900082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 name="Google Shape;251;p13"/>
          <p:cNvGrpSpPr/>
          <p:nvPr/>
        </p:nvGrpSpPr>
        <p:grpSpPr>
          <a:xfrm>
            <a:off x="787475" y="532475"/>
            <a:ext cx="1570851" cy="811622"/>
            <a:chOff x="0" y="-241102"/>
            <a:chExt cx="2094469" cy="1082163"/>
          </a:xfrm>
        </p:grpSpPr>
        <p:grpSp>
          <p:nvGrpSpPr>
            <p:cNvPr id="252" name="Google Shape;252;p13"/>
            <p:cNvGrpSpPr/>
            <p:nvPr/>
          </p:nvGrpSpPr>
          <p:grpSpPr>
            <a:xfrm>
              <a:off x="0" y="-241102"/>
              <a:ext cx="841061" cy="1082163"/>
              <a:chOff x="0" y="-47625"/>
              <a:chExt cx="166135" cy="213760"/>
            </a:xfrm>
          </p:grpSpPr>
          <p:sp>
            <p:nvSpPr>
              <p:cNvPr id="253" name="Google Shape;253;p13"/>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254" name="Google Shape;254;p13"/>
              <p:cNvSpPr txBox="1"/>
              <p:nvPr/>
            </p:nvSpPr>
            <p:spPr>
              <a:xfrm>
                <a:off x="0" y="-47625"/>
                <a:ext cx="166135" cy="2137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5" name="Google Shape;255;p13"/>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4">
                <a:alphaModFix/>
              </a:blip>
              <a:stretch>
                <a:fillRect b="0" l="0" r="0" t="0"/>
              </a:stretch>
            </a:blipFill>
            <a:ln>
              <a:noFill/>
            </a:ln>
          </p:spPr>
        </p:sp>
        <p:sp>
          <p:nvSpPr>
            <p:cNvPr id="256" name="Google Shape;256;p13"/>
            <p:cNvSpPr txBox="1"/>
            <p:nvPr/>
          </p:nvSpPr>
          <p:spPr>
            <a:xfrm>
              <a:off x="1028211" y="103785"/>
              <a:ext cx="1066258" cy="623966"/>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FFFFFF"/>
                  </a:solidFill>
                  <a:latin typeface="Anton"/>
                  <a:ea typeface="Anton"/>
                  <a:cs typeface="Anton"/>
                  <a:sym typeface="Anton"/>
                </a:rPr>
                <a:t>LOGO</a:t>
              </a:r>
              <a:endParaRPr/>
            </a:p>
          </p:txBody>
        </p:sp>
      </p:grpSp>
      <p:grpSp>
        <p:nvGrpSpPr>
          <p:cNvPr id="257" name="Google Shape;257;p13"/>
          <p:cNvGrpSpPr/>
          <p:nvPr/>
        </p:nvGrpSpPr>
        <p:grpSpPr>
          <a:xfrm>
            <a:off x="787475" y="2065692"/>
            <a:ext cx="1753131" cy="1933957"/>
            <a:chOff x="0" y="-47625"/>
            <a:chExt cx="461730" cy="509355"/>
          </a:xfrm>
        </p:grpSpPr>
        <p:sp>
          <p:nvSpPr>
            <p:cNvPr id="258" name="Google Shape;258;p13"/>
            <p:cNvSpPr/>
            <p:nvPr/>
          </p:nvSpPr>
          <p:spPr>
            <a:xfrm>
              <a:off x="0" y="0"/>
              <a:ext cx="461730" cy="461730"/>
            </a:xfrm>
            <a:custGeom>
              <a:rect b="b" l="l" r="r" t="t"/>
              <a:pathLst>
                <a:path extrusionOk="0" h="461730" w="461730">
                  <a:moveTo>
                    <a:pt x="0" y="0"/>
                  </a:moveTo>
                  <a:lnTo>
                    <a:pt x="461730" y="0"/>
                  </a:lnTo>
                  <a:lnTo>
                    <a:pt x="461730" y="461730"/>
                  </a:lnTo>
                  <a:lnTo>
                    <a:pt x="0" y="461730"/>
                  </a:lnTo>
                  <a:close/>
                </a:path>
              </a:pathLst>
            </a:custGeom>
            <a:solidFill>
              <a:srgbClr val="5271FF"/>
            </a:solidFill>
            <a:ln>
              <a:noFill/>
            </a:ln>
          </p:spPr>
        </p:sp>
        <p:sp>
          <p:nvSpPr>
            <p:cNvPr id="259" name="Google Shape;259;p13"/>
            <p:cNvSpPr txBox="1"/>
            <p:nvPr/>
          </p:nvSpPr>
          <p:spPr>
            <a:xfrm>
              <a:off x="0" y="-47625"/>
              <a:ext cx="461730" cy="50935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0" name="Google Shape;260;p13"/>
          <p:cNvSpPr txBox="1"/>
          <p:nvPr/>
        </p:nvSpPr>
        <p:spPr>
          <a:xfrm>
            <a:off x="2931817" y="2565288"/>
            <a:ext cx="5046423" cy="1106067"/>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7199" u="none" cap="none" strike="noStrike">
                <a:solidFill>
                  <a:srgbClr val="FFFFFF"/>
                </a:solidFill>
                <a:latin typeface="Anton"/>
                <a:ea typeface="Anton"/>
                <a:cs typeface="Anton"/>
                <a:sym typeface="Anton"/>
              </a:rPr>
              <a:t>INTRODUCTION</a:t>
            </a:r>
            <a:endParaRPr/>
          </a:p>
        </p:txBody>
      </p:sp>
      <p:sp>
        <p:nvSpPr>
          <p:cNvPr id="261" name="Google Shape;261;p13"/>
          <p:cNvSpPr txBox="1"/>
          <p:nvPr/>
        </p:nvSpPr>
        <p:spPr>
          <a:xfrm>
            <a:off x="989234" y="2627139"/>
            <a:ext cx="1349612" cy="991888"/>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None/>
            </a:pPr>
            <a:r>
              <a:rPr b="0" i="0" lang="en-US" sz="6516" u="none" cap="none" strike="noStrike">
                <a:solidFill>
                  <a:srgbClr val="FFFFFF"/>
                </a:solidFill>
                <a:latin typeface="Anton"/>
                <a:ea typeface="Anton"/>
                <a:cs typeface="Anton"/>
                <a:sym typeface="Anton"/>
              </a:rPr>
              <a:t>01</a:t>
            </a:r>
            <a:endParaRPr/>
          </a:p>
        </p:txBody>
      </p:sp>
      <p:sp>
        <p:nvSpPr>
          <p:cNvPr id="262" name="Google Shape;262;p13"/>
          <p:cNvSpPr txBox="1"/>
          <p:nvPr/>
        </p:nvSpPr>
        <p:spPr>
          <a:xfrm>
            <a:off x="2931817" y="4119591"/>
            <a:ext cx="6899400" cy="387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To the world of creative writing! Here, your imagination knows no bounds, and the only limit is the sky—or perhaps, not even that. Whether you're penning a heartfelt poem, crafting an epic novel, or simply jotting down your thoughts, the act of writing allows you to explore new realms and express your deepest emotions.</a:t>
            </a:r>
            <a:endParaRPr/>
          </a:p>
          <a:p>
            <a:pPr indent="0" lvl="0" marL="0" marR="0" rtl="0" algn="l">
              <a:lnSpc>
                <a:spcPct val="100000"/>
              </a:lnSpc>
              <a:spcBef>
                <a:spcPts val="0"/>
              </a:spcBef>
              <a:spcAft>
                <a:spcPts val="0"/>
              </a:spcAft>
              <a:buNone/>
            </a:pPr>
            <a:r>
              <a:t/>
            </a:r>
            <a:endParaRPr b="0" i="0" sz="21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In this guide, we'll journey through the essential elements of storytelling, delve into character development, and uncover the secrets to creating compelling plots. </a:t>
            </a:r>
            <a:endParaRPr/>
          </a:p>
        </p:txBody>
      </p:sp>
      <p:grpSp>
        <p:nvGrpSpPr>
          <p:cNvPr id="263" name="Google Shape;263;p13"/>
          <p:cNvGrpSpPr/>
          <p:nvPr/>
        </p:nvGrpSpPr>
        <p:grpSpPr>
          <a:xfrm rot="2700000">
            <a:off x="16189138" y="8709140"/>
            <a:ext cx="2847030" cy="3027856"/>
            <a:chOff x="0" y="-47625"/>
            <a:chExt cx="749835" cy="797460"/>
          </a:xfrm>
        </p:grpSpPr>
        <p:sp>
          <p:nvSpPr>
            <p:cNvPr id="264" name="Google Shape;264;p13"/>
            <p:cNvSpPr/>
            <p:nvPr/>
          </p:nvSpPr>
          <p:spPr>
            <a:xfrm>
              <a:off x="0" y="0"/>
              <a:ext cx="749835" cy="749835"/>
            </a:xfrm>
            <a:custGeom>
              <a:rect b="b" l="l" r="r" t="t"/>
              <a:pathLst>
                <a:path extrusionOk="0" h="749835" w="749835">
                  <a:moveTo>
                    <a:pt x="0" y="0"/>
                  </a:moveTo>
                  <a:lnTo>
                    <a:pt x="749835" y="0"/>
                  </a:lnTo>
                  <a:lnTo>
                    <a:pt x="749835" y="749835"/>
                  </a:lnTo>
                  <a:lnTo>
                    <a:pt x="0" y="749835"/>
                  </a:lnTo>
                  <a:close/>
                </a:path>
              </a:pathLst>
            </a:custGeom>
            <a:solidFill>
              <a:srgbClr val="5271FF"/>
            </a:solidFill>
            <a:ln>
              <a:noFill/>
            </a:ln>
          </p:spPr>
        </p:sp>
        <p:sp>
          <p:nvSpPr>
            <p:cNvPr id="265" name="Google Shape;265;p13"/>
            <p:cNvSpPr txBox="1"/>
            <p:nvPr/>
          </p:nvSpPr>
          <p:spPr>
            <a:xfrm>
              <a:off x="0" y="-47625"/>
              <a:ext cx="749835" cy="7974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 name="Google Shape;266;p13"/>
          <p:cNvGrpSpPr/>
          <p:nvPr/>
        </p:nvGrpSpPr>
        <p:grpSpPr>
          <a:xfrm rot="2700000">
            <a:off x="-1799837" y="5720818"/>
            <a:ext cx="2847030" cy="3027856"/>
            <a:chOff x="0" y="-47625"/>
            <a:chExt cx="749835" cy="797460"/>
          </a:xfrm>
        </p:grpSpPr>
        <p:sp>
          <p:nvSpPr>
            <p:cNvPr id="267" name="Google Shape;267;p13"/>
            <p:cNvSpPr/>
            <p:nvPr/>
          </p:nvSpPr>
          <p:spPr>
            <a:xfrm>
              <a:off x="0" y="0"/>
              <a:ext cx="749835" cy="749835"/>
            </a:xfrm>
            <a:custGeom>
              <a:rect b="b" l="l" r="r" t="t"/>
              <a:pathLst>
                <a:path extrusionOk="0" h="749835" w="749835">
                  <a:moveTo>
                    <a:pt x="0" y="0"/>
                  </a:moveTo>
                  <a:lnTo>
                    <a:pt x="749835" y="0"/>
                  </a:lnTo>
                  <a:lnTo>
                    <a:pt x="749835" y="749835"/>
                  </a:lnTo>
                  <a:lnTo>
                    <a:pt x="0" y="749835"/>
                  </a:lnTo>
                  <a:close/>
                </a:path>
              </a:pathLst>
            </a:custGeom>
            <a:solidFill>
              <a:srgbClr val="5271FF"/>
            </a:solidFill>
            <a:ln>
              <a:noFill/>
            </a:ln>
          </p:spPr>
        </p:sp>
        <p:sp>
          <p:nvSpPr>
            <p:cNvPr id="268" name="Google Shape;268;p13"/>
            <p:cNvSpPr txBox="1"/>
            <p:nvPr/>
          </p:nvSpPr>
          <p:spPr>
            <a:xfrm>
              <a:off x="0" y="-47625"/>
              <a:ext cx="749835" cy="7974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13"/>
          <p:cNvGrpSpPr/>
          <p:nvPr/>
        </p:nvGrpSpPr>
        <p:grpSpPr>
          <a:xfrm rot="2700000">
            <a:off x="4732725" y="-1810162"/>
            <a:ext cx="2741636" cy="2922462"/>
            <a:chOff x="0" y="-47625"/>
            <a:chExt cx="722077" cy="769702"/>
          </a:xfrm>
        </p:grpSpPr>
        <p:sp>
          <p:nvSpPr>
            <p:cNvPr id="270" name="Google Shape;270;p13"/>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271" name="Google Shape;271;p13"/>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 name="Google Shape;272;p13"/>
          <p:cNvGrpSpPr/>
          <p:nvPr/>
        </p:nvGrpSpPr>
        <p:grpSpPr>
          <a:xfrm rot="2700000">
            <a:off x="14303207" y="9671766"/>
            <a:ext cx="2741636" cy="2922462"/>
            <a:chOff x="0" y="-47625"/>
            <a:chExt cx="722077" cy="769702"/>
          </a:xfrm>
        </p:grpSpPr>
        <p:sp>
          <p:nvSpPr>
            <p:cNvPr id="273" name="Google Shape;273;p13"/>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274" name="Google Shape;274;p13"/>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78" name="Shape 278"/>
        <p:cNvGrpSpPr/>
        <p:nvPr/>
      </p:nvGrpSpPr>
      <p:grpSpPr>
        <a:xfrm>
          <a:off x="0" y="0"/>
          <a:ext cx="0" cy="0"/>
          <a:chOff x="0" y="0"/>
          <a:chExt cx="0" cy="0"/>
        </a:xfrm>
      </p:grpSpPr>
      <p:pic>
        <p:nvPicPr>
          <p:cNvPr id="279" name="Google Shape;279;p14"/>
          <p:cNvPicPr preferRelativeResize="0"/>
          <p:nvPr/>
        </p:nvPicPr>
        <p:blipFill>
          <a:blip r:embed="rId3">
            <a:alphaModFix/>
          </a:blip>
          <a:stretch>
            <a:fillRect/>
          </a:stretch>
        </p:blipFill>
        <p:spPr>
          <a:xfrm>
            <a:off x="10677700" y="1819075"/>
            <a:ext cx="6581601" cy="7100065"/>
          </a:xfrm>
          <a:prstGeom prst="rect">
            <a:avLst/>
          </a:prstGeom>
          <a:noFill/>
          <a:ln>
            <a:noFill/>
          </a:ln>
        </p:spPr>
      </p:pic>
      <p:pic>
        <p:nvPicPr>
          <p:cNvPr id="280" name="Google Shape;280;p14"/>
          <p:cNvPicPr preferRelativeResize="0"/>
          <p:nvPr/>
        </p:nvPicPr>
        <p:blipFill>
          <a:blip r:embed="rId4">
            <a:alphaModFix/>
          </a:blip>
          <a:stretch>
            <a:fillRect/>
          </a:stretch>
        </p:blipFill>
        <p:spPr>
          <a:xfrm>
            <a:off x="787470" y="1819081"/>
            <a:ext cx="9292725" cy="4442227"/>
          </a:xfrm>
          <a:prstGeom prst="rect">
            <a:avLst/>
          </a:prstGeom>
          <a:noFill/>
          <a:ln>
            <a:noFill/>
          </a:ln>
        </p:spPr>
      </p:pic>
      <p:sp>
        <p:nvSpPr>
          <p:cNvPr id="281" name="Google Shape;281;p14"/>
          <p:cNvSpPr txBox="1"/>
          <p:nvPr/>
        </p:nvSpPr>
        <p:spPr>
          <a:xfrm>
            <a:off x="787475" y="6736300"/>
            <a:ext cx="9648992" cy="110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200" u="none" cap="none" strike="noStrike">
                <a:solidFill>
                  <a:srgbClr val="FFFFFF"/>
                </a:solidFill>
                <a:latin typeface="Anton"/>
                <a:ea typeface="Anton"/>
                <a:cs typeface="Anton"/>
                <a:sym typeface="Anton"/>
              </a:rPr>
              <a:t>WELCOME TO PRESENTATION</a:t>
            </a:r>
            <a:endParaRPr/>
          </a:p>
        </p:txBody>
      </p:sp>
      <p:sp>
        <p:nvSpPr>
          <p:cNvPr id="282" name="Google Shape;282;p14"/>
          <p:cNvSpPr txBox="1"/>
          <p:nvPr/>
        </p:nvSpPr>
        <p:spPr>
          <a:xfrm>
            <a:off x="787475" y="8190505"/>
            <a:ext cx="77787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I'm Rain, and I'll be sharing with you my beautiful ideas. Follow me at @reallygreatsite to learn more. </a:t>
            </a:r>
            <a:endParaRPr/>
          </a:p>
        </p:txBody>
      </p:sp>
      <p:grpSp>
        <p:nvGrpSpPr>
          <p:cNvPr id="283" name="Google Shape;283;p14"/>
          <p:cNvGrpSpPr/>
          <p:nvPr/>
        </p:nvGrpSpPr>
        <p:grpSpPr>
          <a:xfrm>
            <a:off x="787475" y="532475"/>
            <a:ext cx="1570851" cy="811622"/>
            <a:chOff x="0" y="-241102"/>
            <a:chExt cx="2094469" cy="1082163"/>
          </a:xfrm>
        </p:grpSpPr>
        <p:grpSp>
          <p:nvGrpSpPr>
            <p:cNvPr id="284" name="Google Shape;284;p14"/>
            <p:cNvGrpSpPr/>
            <p:nvPr/>
          </p:nvGrpSpPr>
          <p:grpSpPr>
            <a:xfrm>
              <a:off x="0" y="-241102"/>
              <a:ext cx="841061" cy="1082163"/>
              <a:chOff x="0" y="-47625"/>
              <a:chExt cx="166135" cy="213760"/>
            </a:xfrm>
          </p:grpSpPr>
          <p:sp>
            <p:nvSpPr>
              <p:cNvPr id="285" name="Google Shape;285;p14"/>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286" name="Google Shape;286;p14"/>
              <p:cNvSpPr txBox="1"/>
              <p:nvPr/>
            </p:nvSpPr>
            <p:spPr>
              <a:xfrm>
                <a:off x="0" y="-47625"/>
                <a:ext cx="166135" cy="2137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7" name="Google Shape;287;p14"/>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5">
                <a:alphaModFix/>
              </a:blip>
              <a:stretch>
                <a:fillRect b="0" l="0" r="0" t="0"/>
              </a:stretch>
            </a:blipFill>
            <a:ln>
              <a:noFill/>
            </a:ln>
          </p:spPr>
        </p:sp>
        <p:sp>
          <p:nvSpPr>
            <p:cNvPr id="288" name="Google Shape;288;p14"/>
            <p:cNvSpPr txBox="1"/>
            <p:nvPr/>
          </p:nvSpPr>
          <p:spPr>
            <a:xfrm>
              <a:off x="1028211" y="103785"/>
              <a:ext cx="1066258" cy="623966"/>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FFFFFF"/>
                  </a:solidFill>
                  <a:latin typeface="Anton"/>
                  <a:ea typeface="Anton"/>
                  <a:cs typeface="Anton"/>
                  <a:sym typeface="Anton"/>
                </a:rPr>
                <a:t>LOGO</a:t>
              </a:r>
              <a:endParaRPr/>
            </a:p>
          </p:txBody>
        </p:sp>
      </p:grpSp>
      <p:grpSp>
        <p:nvGrpSpPr>
          <p:cNvPr id="289" name="Google Shape;289;p14"/>
          <p:cNvGrpSpPr/>
          <p:nvPr/>
        </p:nvGrpSpPr>
        <p:grpSpPr>
          <a:xfrm rot="2700000">
            <a:off x="-1306886" y="2519799"/>
            <a:ext cx="2741636" cy="2922462"/>
            <a:chOff x="0" y="-47625"/>
            <a:chExt cx="722077" cy="769702"/>
          </a:xfrm>
        </p:grpSpPr>
        <p:sp>
          <p:nvSpPr>
            <p:cNvPr id="290" name="Google Shape;290;p14"/>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271FF"/>
            </a:solidFill>
            <a:ln>
              <a:noFill/>
            </a:ln>
          </p:spPr>
        </p:sp>
        <p:sp>
          <p:nvSpPr>
            <p:cNvPr id="291" name="Google Shape;291;p14"/>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14"/>
          <p:cNvGrpSpPr/>
          <p:nvPr/>
        </p:nvGrpSpPr>
        <p:grpSpPr>
          <a:xfrm rot="2700000">
            <a:off x="16981114" y="3844593"/>
            <a:ext cx="2741636" cy="2922462"/>
            <a:chOff x="0" y="-47625"/>
            <a:chExt cx="722077" cy="769702"/>
          </a:xfrm>
        </p:grpSpPr>
        <p:sp>
          <p:nvSpPr>
            <p:cNvPr id="293" name="Google Shape;293;p14"/>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294" name="Google Shape;294;p14"/>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15"/>
          <p:cNvPicPr preferRelativeResize="0"/>
          <p:nvPr/>
        </p:nvPicPr>
        <p:blipFill>
          <a:blip r:embed="rId3">
            <a:alphaModFix/>
          </a:blip>
          <a:stretch>
            <a:fillRect/>
          </a:stretch>
        </p:blipFill>
        <p:spPr>
          <a:xfrm>
            <a:off x="4069399" y="-436677"/>
            <a:ext cx="17632850" cy="11752377"/>
          </a:xfrm>
          <a:prstGeom prst="rect">
            <a:avLst/>
          </a:prstGeom>
          <a:noFill/>
          <a:ln>
            <a:noFill/>
          </a:ln>
        </p:spPr>
      </p:pic>
      <p:grpSp>
        <p:nvGrpSpPr>
          <p:cNvPr id="300" name="Google Shape;300;p15"/>
          <p:cNvGrpSpPr/>
          <p:nvPr/>
        </p:nvGrpSpPr>
        <p:grpSpPr>
          <a:xfrm rot="-2981227">
            <a:off x="1630267" y="-4495808"/>
            <a:ext cx="14275800" cy="34175000"/>
            <a:chOff x="0" y="-47625"/>
            <a:chExt cx="3759881" cy="9000823"/>
          </a:xfrm>
        </p:grpSpPr>
        <p:sp>
          <p:nvSpPr>
            <p:cNvPr id="301" name="Google Shape;301;p15"/>
            <p:cNvSpPr/>
            <p:nvPr/>
          </p:nvSpPr>
          <p:spPr>
            <a:xfrm>
              <a:off x="0" y="0"/>
              <a:ext cx="3759881" cy="8953198"/>
            </a:xfrm>
            <a:custGeom>
              <a:rect b="b" l="l" r="r" t="t"/>
              <a:pathLst>
                <a:path extrusionOk="0" h="8953198" w="3759881">
                  <a:moveTo>
                    <a:pt x="0" y="0"/>
                  </a:moveTo>
                  <a:lnTo>
                    <a:pt x="3759881" y="0"/>
                  </a:lnTo>
                  <a:lnTo>
                    <a:pt x="3759881" y="8953198"/>
                  </a:lnTo>
                  <a:lnTo>
                    <a:pt x="0" y="8953198"/>
                  </a:lnTo>
                  <a:close/>
                </a:path>
              </a:pathLst>
            </a:custGeom>
            <a:solidFill>
              <a:srgbClr val="0F1A38"/>
            </a:solidFill>
            <a:ln>
              <a:noFill/>
            </a:ln>
          </p:spPr>
        </p:sp>
        <p:sp>
          <p:nvSpPr>
            <p:cNvPr id="302" name="Google Shape;302;p15"/>
            <p:cNvSpPr txBox="1"/>
            <p:nvPr/>
          </p:nvSpPr>
          <p:spPr>
            <a:xfrm>
              <a:off x="0" y="-47625"/>
              <a:ext cx="3759881" cy="900082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15"/>
          <p:cNvGrpSpPr/>
          <p:nvPr/>
        </p:nvGrpSpPr>
        <p:grpSpPr>
          <a:xfrm rot="-2981227">
            <a:off x="18604687" y="-16581945"/>
            <a:ext cx="14275800" cy="34175000"/>
            <a:chOff x="0" y="-47625"/>
            <a:chExt cx="3759881" cy="9000823"/>
          </a:xfrm>
        </p:grpSpPr>
        <p:sp>
          <p:nvSpPr>
            <p:cNvPr id="304" name="Google Shape;304;p15"/>
            <p:cNvSpPr/>
            <p:nvPr/>
          </p:nvSpPr>
          <p:spPr>
            <a:xfrm>
              <a:off x="0" y="0"/>
              <a:ext cx="3759881" cy="8953198"/>
            </a:xfrm>
            <a:custGeom>
              <a:rect b="b" l="l" r="r" t="t"/>
              <a:pathLst>
                <a:path extrusionOk="0" h="8953198" w="3759881">
                  <a:moveTo>
                    <a:pt x="0" y="0"/>
                  </a:moveTo>
                  <a:lnTo>
                    <a:pt x="3759881" y="0"/>
                  </a:lnTo>
                  <a:lnTo>
                    <a:pt x="3759881" y="8953198"/>
                  </a:lnTo>
                  <a:lnTo>
                    <a:pt x="0" y="8953198"/>
                  </a:lnTo>
                  <a:close/>
                </a:path>
              </a:pathLst>
            </a:custGeom>
            <a:solidFill>
              <a:srgbClr val="0F1A38"/>
            </a:solidFill>
            <a:ln>
              <a:noFill/>
            </a:ln>
          </p:spPr>
        </p:sp>
        <p:sp>
          <p:nvSpPr>
            <p:cNvPr id="305" name="Google Shape;305;p15"/>
            <p:cNvSpPr txBox="1"/>
            <p:nvPr/>
          </p:nvSpPr>
          <p:spPr>
            <a:xfrm>
              <a:off x="0" y="-47625"/>
              <a:ext cx="3759881" cy="900082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 name="Google Shape;306;p15"/>
          <p:cNvGrpSpPr/>
          <p:nvPr/>
        </p:nvGrpSpPr>
        <p:grpSpPr>
          <a:xfrm>
            <a:off x="787475" y="532475"/>
            <a:ext cx="1570851" cy="811622"/>
            <a:chOff x="0" y="-241102"/>
            <a:chExt cx="2094469" cy="1082163"/>
          </a:xfrm>
        </p:grpSpPr>
        <p:grpSp>
          <p:nvGrpSpPr>
            <p:cNvPr id="307" name="Google Shape;307;p15"/>
            <p:cNvGrpSpPr/>
            <p:nvPr/>
          </p:nvGrpSpPr>
          <p:grpSpPr>
            <a:xfrm>
              <a:off x="0" y="-241102"/>
              <a:ext cx="841061" cy="1082163"/>
              <a:chOff x="0" y="-47625"/>
              <a:chExt cx="166135" cy="213760"/>
            </a:xfrm>
          </p:grpSpPr>
          <p:sp>
            <p:nvSpPr>
              <p:cNvPr id="308" name="Google Shape;308;p15"/>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309" name="Google Shape;309;p15"/>
              <p:cNvSpPr txBox="1"/>
              <p:nvPr/>
            </p:nvSpPr>
            <p:spPr>
              <a:xfrm>
                <a:off x="0" y="-47625"/>
                <a:ext cx="166135" cy="2137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0" name="Google Shape;310;p15"/>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4">
                <a:alphaModFix/>
              </a:blip>
              <a:stretch>
                <a:fillRect b="0" l="0" r="0" t="0"/>
              </a:stretch>
            </a:blipFill>
            <a:ln>
              <a:noFill/>
            </a:ln>
          </p:spPr>
        </p:sp>
        <p:sp>
          <p:nvSpPr>
            <p:cNvPr id="311" name="Google Shape;311;p15"/>
            <p:cNvSpPr txBox="1"/>
            <p:nvPr/>
          </p:nvSpPr>
          <p:spPr>
            <a:xfrm>
              <a:off x="1028211" y="103785"/>
              <a:ext cx="1066258" cy="623966"/>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FFFFFF"/>
                  </a:solidFill>
                  <a:latin typeface="Anton"/>
                  <a:ea typeface="Anton"/>
                  <a:cs typeface="Anton"/>
                  <a:sym typeface="Anton"/>
                </a:rPr>
                <a:t>LOGO</a:t>
              </a:r>
              <a:endParaRPr/>
            </a:p>
          </p:txBody>
        </p:sp>
      </p:grpSp>
      <p:grpSp>
        <p:nvGrpSpPr>
          <p:cNvPr id="312" name="Google Shape;312;p15"/>
          <p:cNvGrpSpPr/>
          <p:nvPr/>
        </p:nvGrpSpPr>
        <p:grpSpPr>
          <a:xfrm>
            <a:off x="787475" y="4029706"/>
            <a:ext cx="1753131" cy="1933957"/>
            <a:chOff x="0" y="-47625"/>
            <a:chExt cx="461730" cy="509355"/>
          </a:xfrm>
        </p:grpSpPr>
        <p:sp>
          <p:nvSpPr>
            <p:cNvPr id="313" name="Google Shape;313;p15"/>
            <p:cNvSpPr/>
            <p:nvPr/>
          </p:nvSpPr>
          <p:spPr>
            <a:xfrm>
              <a:off x="0" y="0"/>
              <a:ext cx="461730" cy="461730"/>
            </a:xfrm>
            <a:custGeom>
              <a:rect b="b" l="l" r="r" t="t"/>
              <a:pathLst>
                <a:path extrusionOk="0" h="461730" w="461730">
                  <a:moveTo>
                    <a:pt x="0" y="0"/>
                  </a:moveTo>
                  <a:lnTo>
                    <a:pt x="461730" y="0"/>
                  </a:lnTo>
                  <a:lnTo>
                    <a:pt x="461730" y="461730"/>
                  </a:lnTo>
                  <a:lnTo>
                    <a:pt x="0" y="461730"/>
                  </a:lnTo>
                  <a:close/>
                </a:path>
              </a:pathLst>
            </a:custGeom>
            <a:solidFill>
              <a:srgbClr val="5271FF"/>
            </a:solidFill>
            <a:ln>
              <a:noFill/>
            </a:ln>
          </p:spPr>
        </p:sp>
        <p:sp>
          <p:nvSpPr>
            <p:cNvPr id="314" name="Google Shape;314;p15"/>
            <p:cNvSpPr txBox="1"/>
            <p:nvPr/>
          </p:nvSpPr>
          <p:spPr>
            <a:xfrm>
              <a:off x="0" y="-47625"/>
              <a:ext cx="461730" cy="50935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15"/>
          <p:cNvGrpSpPr/>
          <p:nvPr/>
        </p:nvGrpSpPr>
        <p:grpSpPr>
          <a:xfrm>
            <a:off x="787475" y="6802451"/>
            <a:ext cx="1753131" cy="1933957"/>
            <a:chOff x="0" y="-47625"/>
            <a:chExt cx="461730" cy="509355"/>
          </a:xfrm>
        </p:grpSpPr>
        <p:sp>
          <p:nvSpPr>
            <p:cNvPr id="316" name="Google Shape;316;p15"/>
            <p:cNvSpPr/>
            <p:nvPr/>
          </p:nvSpPr>
          <p:spPr>
            <a:xfrm>
              <a:off x="0" y="0"/>
              <a:ext cx="461730" cy="461730"/>
            </a:xfrm>
            <a:custGeom>
              <a:rect b="b" l="l" r="r" t="t"/>
              <a:pathLst>
                <a:path extrusionOk="0" h="461730" w="461730">
                  <a:moveTo>
                    <a:pt x="0" y="0"/>
                  </a:moveTo>
                  <a:lnTo>
                    <a:pt x="461730" y="0"/>
                  </a:lnTo>
                  <a:lnTo>
                    <a:pt x="461730" y="461730"/>
                  </a:lnTo>
                  <a:lnTo>
                    <a:pt x="0" y="461730"/>
                  </a:lnTo>
                  <a:close/>
                </a:path>
              </a:pathLst>
            </a:custGeom>
            <a:solidFill>
              <a:srgbClr val="5271FF"/>
            </a:solidFill>
            <a:ln>
              <a:noFill/>
            </a:ln>
          </p:spPr>
        </p:sp>
        <p:sp>
          <p:nvSpPr>
            <p:cNvPr id="317" name="Google Shape;317;p15"/>
            <p:cNvSpPr txBox="1"/>
            <p:nvPr/>
          </p:nvSpPr>
          <p:spPr>
            <a:xfrm>
              <a:off x="0" y="-47625"/>
              <a:ext cx="461730" cy="50935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5"/>
          <p:cNvGrpSpPr/>
          <p:nvPr/>
        </p:nvGrpSpPr>
        <p:grpSpPr>
          <a:xfrm rot="2700000">
            <a:off x="12787082" y="-1788295"/>
            <a:ext cx="2741636" cy="2922462"/>
            <a:chOff x="0" y="-47625"/>
            <a:chExt cx="722077" cy="769702"/>
          </a:xfrm>
        </p:grpSpPr>
        <p:sp>
          <p:nvSpPr>
            <p:cNvPr id="319" name="Google Shape;319;p15"/>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320" name="Google Shape;320;p15"/>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p15"/>
          <p:cNvGrpSpPr/>
          <p:nvPr/>
        </p:nvGrpSpPr>
        <p:grpSpPr>
          <a:xfrm rot="2700000">
            <a:off x="8693390" y="8761837"/>
            <a:ext cx="2741636" cy="2922462"/>
            <a:chOff x="0" y="-47625"/>
            <a:chExt cx="722077" cy="769702"/>
          </a:xfrm>
        </p:grpSpPr>
        <p:sp>
          <p:nvSpPr>
            <p:cNvPr id="322" name="Google Shape;322;p15"/>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323" name="Google Shape;323;p15"/>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p15"/>
          <p:cNvGrpSpPr/>
          <p:nvPr/>
        </p:nvGrpSpPr>
        <p:grpSpPr>
          <a:xfrm rot="2700000">
            <a:off x="10848453" y="-2435092"/>
            <a:ext cx="2741636" cy="2922462"/>
            <a:chOff x="0" y="-47625"/>
            <a:chExt cx="722077" cy="769702"/>
          </a:xfrm>
        </p:grpSpPr>
        <p:sp>
          <p:nvSpPr>
            <p:cNvPr id="325" name="Google Shape;325;p15"/>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271FF"/>
            </a:solidFill>
            <a:ln>
              <a:noFill/>
            </a:ln>
          </p:spPr>
        </p:sp>
        <p:sp>
          <p:nvSpPr>
            <p:cNvPr id="326" name="Google Shape;326;p15"/>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7" name="Google Shape;327;p15"/>
          <p:cNvSpPr txBox="1"/>
          <p:nvPr/>
        </p:nvSpPr>
        <p:spPr>
          <a:xfrm>
            <a:off x="787475" y="2115944"/>
            <a:ext cx="5300640" cy="110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200" u="none" cap="none" strike="noStrike">
                <a:solidFill>
                  <a:srgbClr val="FFFFFF"/>
                </a:solidFill>
                <a:latin typeface="Anton"/>
                <a:ea typeface="Anton"/>
                <a:cs typeface="Anton"/>
                <a:sym typeface="Anton"/>
              </a:rPr>
              <a:t>THE COMPANY</a:t>
            </a:r>
            <a:endParaRPr/>
          </a:p>
        </p:txBody>
      </p:sp>
      <p:sp>
        <p:nvSpPr>
          <p:cNvPr id="328" name="Google Shape;328;p15"/>
          <p:cNvSpPr txBox="1"/>
          <p:nvPr/>
        </p:nvSpPr>
        <p:spPr>
          <a:xfrm>
            <a:off x="3096341" y="6983277"/>
            <a:ext cx="4584125" cy="695325"/>
          </a:xfrm>
          <a:prstGeom prst="rect">
            <a:avLst/>
          </a:prstGeom>
          <a:noFill/>
          <a:ln>
            <a:noFill/>
          </a:ln>
        </p:spPr>
        <p:txBody>
          <a:bodyPr anchorCtr="0" anchor="t" bIns="0" lIns="0" spcFirstLastPara="1" rIns="0" wrap="square" tIns="0">
            <a:spAutoFit/>
          </a:bodyPr>
          <a:lstStyle/>
          <a:p>
            <a:pPr indent="0" lvl="0" marL="0" marR="0" rtl="0" algn="l">
              <a:lnSpc>
                <a:spcPct val="119986"/>
              </a:lnSpc>
              <a:spcBef>
                <a:spcPts val="0"/>
              </a:spcBef>
              <a:spcAft>
                <a:spcPts val="0"/>
              </a:spcAft>
              <a:buNone/>
            </a:pPr>
            <a:r>
              <a:rPr b="0" i="0" lang="en-US" sz="4568" u="none" cap="none" strike="noStrike">
                <a:solidFill>
                  <a:srgbClr val="FFFFFF"/>
                </a:solidFill>
                <a:latin typeface="Anton"/>
                <a:ea typeface="Anton"/>
                <a:cs typeface="Anton"/>
                <a:sym typeface="Anton"/>
              </a:rPr>
              <a:t>WHAT WE DO? </a:t>
            </a:r>
            <a:endParaRPr/>
          </a:p>
        </p:txBody>
      </p:sp>
      <p:sp>
        <p:nvSpPr>
          <p:cNvPr id="329" name="Google Shape;329;p15"/>
          <p:cNvSpPr txBox="1"/>
          <p:nvPr/>
        </p:nvSpPr>
        <p:spPr>
          <a:xfrm>
            <a:off x="3096341" y="4240011"/>
            <a:ext cx="4584125" cy="695325"/>
          </a:xfrm>
          <a:prstGeom prst="rect">
            <a:avLst/>
          </a:prstGeom>
          <a:noFill/>
          <a:ln>
            <a:noFill/>
          </a:ln>
        </p:spPr>
        <p:txBody>
          <a:bodyPr anchorCtr="0" anchor="t" bIns="0" lIns="0" spcFirstLastPara="1" rIns="0" wrap="square" tIns="0">
            <a:spAutoFit/>
          </a:bodyPr>
          <a:lstStyle/>
          <a:p>
            <a:pPr indent="0" lvl="0" marL="0" marR="0" rtl="0" algn="l">
              <a:lnSpc>
                <a:spcPct val="119986"/>
              </a:lnSpc>
              <a:spcBef>
                <a:spcPts val="0"/>
              </a:spcBef>
              <a:spcAft>
                <a:spcPts val="0"/>
              </a:spcAft>
              <a:buNone/>
            </a:pPr>
            <a:r>
              <a:rPr b="0" i="0" lang="en-US" sz="4568" u="none" cap="none" strike="noStrike">
                <a:solidFill>
                  <a:srgbClr val="FFFFFF"/>
                </a:solidFill>
                <a:latin typeface="Anton"/>
                <a:ea typeface="Anton"/>
                <a:cs typeface="Anton"/>
                <a:sym typeface="Anton"/>
              </a:rPr>
              <a:t>WHO WE ARE?</a:t>
            </a:r>
            <a:endParaRPr/>
          </a:p>
        </p:txBody>
      </p:sp>
      <p:sp>
        <p:nvSpPr>
          <p:cNvPr id="330" name="Google Shape;330;p15"/>
          <p:cNvSpPr txBox="1"/>
          <p:nvPr/>
        </p:nvSpPr>
        <p:spPr>
          <a:xfrm>
            <a:off x="3096341" y="5148323"/>
            <a:ext cx="4584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Briefly elaborate on what you want to discuss. </a:t>
            </a:r>
            <a:endParaRPr/>
          </a:p>
        </p:txBody>
      </p:sp>
      <p:sp>
        <p:nvSpPr>
          <p:cNvPr id="331" name="Google Shape;331;p15"/>
          <p:cNvSpPr txBox="1"/>
          <p:nvPr/>
        </p:nvSpPr>
        <p:spPr>
          <a:xfrm>
            <a:off x="3096341" y="7891589"/>
            <a:ext cx="4584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Briefly elaborate on what you want to discuss. </a:t>
            </a:r>
            <a:endParaRPr/>
          </a:p>
        </p:txBody>
      </p:sp>
      <p:pic>
        <p:nvPicPr>
          <p:cNvPr id="332" name="Google Shape;332;p15"/>
          <p:cNvPicPr preferRelativeResize="0"/>
          <p:nvPr/>
        </p:nvPicPr>
        <p:blipFill>
          <a:blip r:embed="rId5">
            <a:alphaModFix/>
          </a:blip>
          <a:stretch>
            <a:fillRect/>
          </a:stretch>
        </p:blipFill>
        <p:spPr>
          <a:xfrm>
            <a:off x="1125202" y="4591050"/>
            <a:ext cx="1077686" cy="1104900"/>
          </a:xfrm>
          <a:prstGeom prst="rect">
            <a:avLst/>
          </a:prstGeom>
          <a:noFill/>
          <a:ln>
            <a:noFill/>
          </a:ln>
        </p:spPr>
      </p:pic>
      <p:pic>
        <p:nvPicPr>
          <p:cNvPr id="333" name="Google Shape;333;p15"/>
          <p:cNvPicPr preferRelativeResize="0"/>
          <p:nvPr/>
        </p:nvPicPr>
        <p:blipFill>
          <a:blip r:embed="rId6">
            <a:alphaModFix/>
          </a:blip>
          <a:stretch>
            <a:fillRect/>
          </a:stretch>
        </p:blipFill>
        <p:spPr>
          <a:xfrm>
            <a:off x="1049645" y="7276005"/>
            <a:ext cx="1228800" cy="116766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grpSp>
        <p:nvGrpSpPr>
          <p:cNvPr id="338" name="Google Shape;338;p16"/>
          <p:cNvGrpSpPr/>
          <p:nvPr/>
        </p:nvGrpSpPr>
        <p:grpSpPr>
          <a:xfrm rot="-5400000">
            <a:off x="3657833" y="-18180323"/>
            <a:ext cx="14275800" cy="34175000"/>
            <a:chOff x="0" y="-47625"/>
            <a:chExt cx="3759881" cy="9000823"/>
          </a:xfrm>
        </p:grpSpPr>
        <p:sp>
          <p:nvSpPr>
            <p:cNvPr id="339" name="Google Shape;339;p16"/>
            <p:cNvSpPr/>
            <p:nvPr/>
          </p:nvSpPr>
          <p:spPr>
            <a:xfrm>
              <a:off x="0" y="0"/>
              <a:ext cx="3759881" cy="8953198"/>
            </a:xfrm>
            <a:custGeom>
              <a:rect b="b" l="l" r="r" t="t"/>
              <a:pathLst>
                <a:path extrusionOk="0" h="8953198" w="3759881">
                  <a:moveTo>
                    <a:pt x="0" y="0"/>
                  </a:moveTo>
                  <a:lnTo>
                    <a:pt x="3759881" y="0"/>
                  </a:lnTo>
                  <a:lnTo>
                    <a:pt x="3759881" y="8953198"/>
                  </a:lnTo>
                  <a:lnTo>
                    <a:pt x="0" y="8953198"/>
                  </a:lnTo>
                  <a:close/>
                </a:path>
              </a:pathLst>
            </a:custGeom>
            <a:solidFill>
              <a:srgbClr val="0F1A38"/>
            </a:solidFill>
            <a:ln>
              <a:noFill/>
            </a:ln>
          </p:spPr>
        </p:sp>
        <p:sp>
          <p:nvSpPr>
            <p:cNvPr id="340" name="Google Shape;340;p16"/>
            <p:cNvSpPr txBox="1"/>
            <p:nvPr/>
          </p:nvSpPr>
          <p:spPr>
            <a:xfrm>
              <a:off x="0" y="-47625"/>
              <a:ext cx="3759881" cy="900082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1" name="Google Shape;341;p16"/>
          <p:cNvGrpSpPr/>
          <p:nvPr/>
        </p:nvGrpSpPr>
        <p:grpSpPr>
          <a:xfrm>
            <a:off x="787475" y="532475"/>
            <a:ext cx="1570851" cy="811622"/>
            <a:chOff x="0" y="-241102"/>
            <a:chExt cx="2094469" cy="1082163"/>
          </a:xfrm>
        </p:grpSpPr>
        <p:grpSp>
          <p:nvGrpSpPr>
            <p:cNvPr id="342" name="Google Shape;342;p16"/>
            <p:cNvGrpSpPr/>
            <p:nvPr/>
          </p:nvGrpSpPr>
          <p:grpSpPr>
            <a:xfrm>
              <a:off x="0" y="-241102"/>
              <a:ext cx="841061" cy="1082163"/>
              <a:chOff x="0" y="-47625"/>
              <a:chExt cx="166135" cy="213760"/>
            </a:xfrm>
          </p:grpSpPr>
          <p:sp>
            <p:nvSpPr>
              <p:cNvPr id="343" name="Google Shape;343;p16"/>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344" name="Google Shape;344;p16"/>
              <p:cNvSpPr txBox="1"/>
              <p:nvPr/>
            </p:nvSpPr>
            <p:spPr>
              <a:xfrm>
                <a:off x="0" y="-47625"/>
                <a:ext cx="166135" cy="2137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5" name="Google Shape;345;p16"/>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3">
                <a:alphaModFix/>
              </a:blip>
              <a:stretch>
                <a:fillRect b="0" l="0" r="0" t="0"/>
              </a:stretch>
            </a:blipFill>
            <a:ln>
              <a:noFill/>
            </a:ln>
          </p:spPr>
        </p:sp>
        <p:sp>
          <p:nvSpPr>
            <p:cNvPr id="346" name="Google Shape;346;p16"/>
            <p:cNvSpPr txBox="1"/>
            <p:nvPr/>
          </p:nvSpPr>
          <p:spPr>
            <a:xfrm>
              <a:off x="1028211" y="103785"/>
              <a:ext cx="1066258" cy="623966"/>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FFFFFF"/>
                  </a:solidFill>
                  <a:latin typeface="Anton"/>
                  <a:ea typeface="Anton"/>
                  <a:cs typeface="Anton"/>
                  <a:sym typeface="Anton"/>
                </a:rPr>
                <a:t>LOGO</a:t>
              </a:r>
              <a:endParaRPr/>
            </a:p>
          </p:txBody>
        </p:sp>
      </p:grpSp>
      <p:grpSp>
        <p:nvGrpSpPr>
          <p:cNvPr id="347" name="Google Shape;347;p16"/>
          <p:cNvGrpSpPr/>
          <p:nvPr/>
        </p:nvGrpSpPr>
        <p:grpSpPr>
          <a:xfrm>
            <a:off x="787475" y="4029706"/>
            <a:ext cx="2810813" cy="2991639"/>
            <a:chOff x="0" y="-47625"/>
            <a:chExt cx="740296" cy="787921"/>
          </a:xfrm>
        </p:grpSpPr>
        <p:sp>
          <p:nvSpPr>
            <p:cNvPr id="348" name="Google Shape;348;p16"/>
            <p:cNvSpPr/>
            <p:nvPr/>
          </p:nvSpPr>
          <p:spPr>
            <a:xfrm>
              <a:off x="0" y="0"/>
              <a:ext cx="740296" cy="740296"/>
            </a:xfrm>
            <a:custGeom>
              <a:rect b="b" l="l" r="r" t="t"/>
              <a:pathLst>
                <a:path extrusionOk="0" h="740296" w="740296">
                  <a:moveTo>
                    <a:pt x="0" y="0"/>
                  </a:moveTo>
                  <a:lnTo>
                    <a:pt x="740296" y="0"/>
                  </a:lnTo>
                  <a:lnTo>
                    <a:pt x="740296" y="740296"/>
                  </a:lnTo>
                  <a:lnTo>
                    <a:pt x="0" y="740296"/>
                  </a:lnTo>
                  <a:close/>
                </a:path>
              </a:pathLst>
            </a:custGeom>
            <a:solidFill>
              <a:srgbClr val="5271FF"/>
            </a:solidFill>
            <a:ln>
              <a:noFill/>
            </a:ln>
          </p:spPr>
        </p:sp>
        <p:sp>
          <p:nvSpPr>
            <p:cNvPr id="349" name="Google Shape;349;p16"/>
            <p:cNvSpPr txBox="1"/>
            <p:nvPr/>
          </p:nvSpPr>
          <p:spPr>
            <a:xfrm>
              <a:off x="0" y="-47625"/>
              <a:ext cx="740296" cy="78792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16"/>
          <p:cNvGrpSpPr/>
          <p:nvPr/>
        </p:nvGrpSpPr>
        <p:grpSpPr>
          <a:xfrm>
            <a:off x="7129492" y="4029706"/>
            <a:ext cx="2810813" cy="2991639"/>
            <a:chOff x="0" y="-47625"/>
            <a:chExt cx="740296" cy="787921"/>
          </a:xfrm>
        </p:grpSpPr>
        <p:sp>
          <p:nvSpPr>
            <p:cNvPr id="351" name="Google Shape;351;p16"/>
            <p:cNvSpPr/>
            <p:nvPr/>
          </p:nvSpPr>
          <p:spPr>
            <a:xfrm>
              <a:off x="0" y="0"/>
              <a:ext cx="740296" cy="740296"/>
            </a:xfrm>
            <a:custGeom>
              <a:rect b="b" l="l" r="r" t="t"/>
              <a:pathLst>
                <a:path extrusionOk="0" h="740296" w="740296">
                  <a:moveTo>
                    <a:pt x="0" y="0"/>
                  </a:moveTo>
                  <a:lnTo>
                    <a:pt x="740296" y="0"/>
                  </a:lnTo>
                  <a:lnTo>
                    <a:pt x="740296" y="740296"/>
                  </a:lnTo>
                  <a:lnTo>
                    <a:pt x="0" y="740296"/>
                  </a:lnTo>
                  <a:close/>
                </a:path>
              </a:pathLst>
            </a:custGeom>
            <a:solidFill>
              <a:srgbClr val="5271FF"/>
            </a:solidFill>
            <a:ln>
              <a:noFill/>
            </a:ln>
          </p:spPr>
        </p:sp>
        <p:sp>
          <p:nvSpPr>
            <p:cNvPr id="352" name="Google Shape;352;p16"/>
            <p:cNvSpPr txBox="1"/>
            <p:nvPr/>
          </p:nvSpPr>
          <p:spPr>
            <a:xfrm>
              <a:off x="0" y="-47625"/>
              <a:ext cx="740296" cy="78792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 name="Google Shape;353;p16"/>
          <p:cNvGrpSpPr/>
          <p:nvPr/>
        </p:nvGrpSpPr>
        <p:grpSpPr>
          <a:xfrm>
            <a:off x="13471509" y="4029706"/>
            <a:ext cx="2810813" cy="2991639"/>
            <a:chOff x="0" y="-47625"/>
            <a:chExt cx="740296" cy="787921"/>
          </a:xfrm>
        </p:grpSpPr>
        <p:sp>
          <p:nvSpPr>
            <p:cNvPr id="354" name="Google Shape;354;p16"/>
            <p:cNvSpPr/>
            <p:nvPr/>
          </p:nvSpPr>
          <p:spPr>
            <a:xfrm>
              <a:off x="0" y="0"/>
              <a:ext cx="740296" cy="740296"/>
            </a:xfrm>
            <a:custGeom>
              <a:rect b="b" l="l" r="r" t="t"/>
              <a:pathLst>
                <a:path extrusionOk="0" h="740296" w="740296">
                  <a:moveTo>
                    <a:pt x="0" y="0"/>
                  </a:moveTo>
                  <a:lnTo>
                    <a:pt x="740296" y="0"/>
                  </a:lnTo>
                  <a:lnTo>
                    <a:pt x="740296" y="740296"/>
                  </a:lnTo>
                  <a:lnTo>
                    <a:pt x="0" y="740296"/>
                  </a:lnTo>
                  <a:close/>
                </a:path>
              </a:pathLst>
            </a:custGeom>
            <a:solidFill>
              <a:srgbClr val="5271FF"/>
            </a:solidFill>
            <a:ln>
              <a:noFill/>
            </a:ln>
          </p:spPr>
        </p:sp>
        <p:sp>
          <p:nvSpPr>
            <p:cNvPr id="355" name="Google Shape;355;p16"/>
            <p:cNvSpPr txBox="1"/>
            <p:nvPr/>
          </p:nvSpPr>
          <p:spPr>
            <a:xfrm>
              <a:off x="0" y="-47625"/>
              <a:ext cx="740296" cy="78792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16"/>
          <p:cNvGrpSpPr/>
          <p:nvPr/>
        </p:nvGrpSpPr>
        <p:grpSpPr>
          <a:xfrm rot="2700000">
            <a:off x="11631400" y="-1522944"/>
            <a:ext cx="2741636" cy="2922462"/>
            <a:chOff x="0" y="-47625"/>
            <a:chExt cx="722077" cy="769702"/>
          </a:xfrm>
        </p:grpSpPr>
        <p:sp>
          <p:nvSpPr>
            <p:cNvPr id="357" name="Google Shape;357;p16"/>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358" name="Google Shape;358;p16"/>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9" name="Google Shape;359;p16"/>
          <p:cNvSpPr txBox="1"/>
          <p:nvPr/>
        </p:nvSpPr>
        <p:spPr>
          <a:xfrm>
            <a:off x="787475" y="1931324"/>
            <a:ext cx="9152830" cy="110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200" u="none" cap="none" strike="noStrike">
                <a:solidFill>
                  <a:srgbClr val="FFFFFF"/>
                </a:solidFill>
                <a:latin typeface="Anton"/>
                <a:ea typeface="Anton"/>
                <a:cs typeface="Anton"/>
                <a:sym typeface="Anton"/>
              </a:rPr>
              <a:t>OBJECTIVES AND GOALS</a:t>
            </a:r>
            <a:endParaRPr/>
          </a:p>
        </p:txBody>
      </p:sp>
      <p:sp>
        <p:nvSpPr>
          <p:cNvPr id="360" name="Google Shape;360;p16"/>
          <p:cNvSpPr txBox="1"/>
          <p:nvPr/>
        </p:nvSpPr>
        <p:spPr>
          <a:xfrm>
            <a:off x="787475" y="7621420"/>
            <a:ext cx="2292062" cy="695325"/>
          </a:xfrm>
          <a:prstGeom prst="rect">
            <a:avLst/>
          </a:prstGeom>
          <a:noFill/>
          <a:ln>
            <a:noFill/>
          </a:ln>
        </p:spPr>
        <p:txBody>
          <a:bodyPr anchorCtr="0" anchor="t" bIns="0" lIns="0" spcFirstLastPara="1" rIns="0" wrap="square" tIns="0">
            <a:spAutoFit/>
          </a:bodyPr>
          <a:lstStyle/>
          <a:p>
            <a:pPr indent="0" lvl="0" marL="0" marR="0" rtl="0" algn="l">
              <a:lnSpc>
                <a:spcPct val="119986"/>
              </a:lnSpc>
              <a:spcBef>
                <a:spcPts val="0"/>
              </a:spcBef>
              <a:spcAft>
                <a:spcPts val="0"/>
              </a:spcAft>
              <a:buNone/>
            </a:pPr>
            <a:r>
              <a:rPr b="0" i="0" lang="en-US" sz="4568" u="none" cap="none" strike="noStrike">
                <a:solidFill>
                  <a:srgbClr val="0F1A38"/>
                </a:solidFill>
                <a:latin typeface="Anton"/>
                <a:ea typeface="Anton"/>
                <a:cs typeface="Anton"/>
                <a:sym typeface="Anton"/>
              </a:rPr>
              <a:t>GOALS 1</a:t>
            </a:r>
            <a:endParaRPr/>
          </a:p>
        </p:txBody>
      </p:sp>
      <p:sp>
        <p:nvSpPr>
          <p:cNvPr id="361" name="Google Shape;361;p16"/>
          <p:cNvSpPr txBox="1"/>
          <p:nvPr/>
        </p:nvSpPr>
        <p:spPr>
          <a:xfrm>
            <a:off x="7129492" y="7621420"/>
            <a:ext cx="2292062" cy="695325"/>
          </a:xfrm>
          <a:prstGeom prst="rect">
            <a:avLst/>
          </a:prstGeom>
          <a:noFill/>
          <a:ln>
            <a:noFill/>
          </a:ln>
        </p:spPr>
        <p:txBody>
          <a:bodyPr anchorCtr="0" anchor="t" bIns="0" lIns="0" spcFirstLastPara="1" rIns="0" wrap="square" tIns="0">
            <a:spAutoFit/>
          </a:bodyPr>
          <a:lstStyle/>
          <a:p>
            <a:pPr indent="0" lvl="0" marL="0" marR="0" rtl="0" algn="l">
              <a:lnSpc>
                <a:spcPct val="119986"/>
              </a:lnSpc>
              <a:spcBef>
                <a:spcPts val="0"/>
              </a:spcBef>
              <a:spcAft>
                <a:spcPts val="0"/>
              </a:spcAft>
              <a:buNone/>
            </a:pPr>
            <a:r>
              <a:rPr b="0" i="0" lang="en-US" sz="4568" u="none" cap="none" strike="noStrike">
                <a:solidFill>
                  <a:srgbClr val="0F1A38"/>
                </a:solidFill>
                <a:latin typeface="Anton"/>
                <a:ea typeface="Anton"/>
                <a:cs typeface="Anton"/>
                <a:sym typeface="Anton"/>
              </a:rPr>
              <a:t>GOALS 1</a:t>
            </a:r>
            <a:endParaRPr/>
          </a:p>
        </p:txBody>
      </p:sp>
      <p:sp>
        <p:nvSpPr>
          <p:cNvPr id="362" name="Google Shape;362;p16"/>
          <p:cNvSpPr txBox="1"/>
          <p:nvPr/>
        </p:nvSpPr>
        <p:spPr>
          <a:xfrm>
            <a:off x="13468395" y="7621420"/>
            <a:ext cx="2292062" cy="695325"/>
          </a:xfrm>
          <a:prstGeom prst="rect">
            <a:avLst/>
          </a:prstGeom>
          <a:noFill/>
          <a:ln>
            <a:noFill/>
          </a:ln>
        </p:spPr>
        <p:txBody>
          <a:bodyPr anchorCtr="0" anchor="t" bIns="0" lIns="0" spcFirstLastPara="1" rIns="0" wrap="square" tIns="0">
            <a:spAutoFit/>
          </a:bodyPr>
          <a:lstStyle/>
          <a:p>
            <a:pPr indent="0" lvl="0" marL="0" marR="0" rtl="0" algn="l">
              <a:lnSpc>
                <a:spcPct val="119986"/>
              </a:lnSpc>
              <a:spcBef>
                <a:spcPts val="0"/>
              </a:spcBef>
              <a:spcAft>
                <a:spcPts val="0"/>
              </a:spcAft>
              <a:buNone/>
            </a:pPr>
            <a:r>
              <a:rPr b="0" i="0" lang="en-US" sz="4568" u="none" cap="none" strike="noStrike">
                <a:solidFill>
                  <a:srgbClr val="0F1A38"/>
                </a:solidFill>
                <a:latin typeface="Anton"/>
                <a:ea typeface="Anton"/>
                <a:cs typeface="Anton"/>
                <a:sym typeface="Anton"/>
              </a:rPr>
              <a:t>GOALS 1</a:t>
            </a:r>
            <a:endParaRPr/>
          </a:p>
        </p:txBody>
      </p:sp>
      <p:sp>
        <p:nvSpPr>
          <p:cNvPr id="363" name="Google Shape;363;p16"/>
          <p:cNvSpPr txBox="1"/>
          <p:nvPr/>
        </p:nvSpPr>
        <p:spPr>
          <a:xfrm>
            <a:off x="787475" y="8529732"/>
            <a:ext cx="36339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F1A38"/>
                </a:solidFill>
                <a:latin typeface="Montserrat"/>
                <a:ea typeface="Montserrat"/>
                <a:cs typeface="Montserrat"/>
                <a:sym typeface="Montserrat"/>
              </a:rPr>
              <a:t>Briefly elaborate on what you want to discuss. </a:t>
            </a:r>
            <a:endParaRPr/>
          </a:p>
        </p:txBody>
      </p:sp>
      <p:sp>
        <p:nvSpPr>
          <p:cNvPr id="364" name="Google Shape;364;p16"/>
          <p:cNvSpPr txBox="1"/>
          <p:nvPr/>
        </p:nvSpPr>
        <p:spPr>
          <a:xfrm>
            <a:off x="7129492" y="8529732"/>
            <a:ext cx="36339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F1A38"/>
                </a:solidFill>
                <a:latin typeface="Montserrat"/>
                <a:ea typeface="Montserrat"/>
                <a:cs typeface="Montserrat"/>
                <a:sym typeface="Montserrat"/>
              </a:rPr>
              <a:t>Briefly elaborate on what you want to discuss. </a:t>
            </a:r>
            <a:endParaRPr/>
          </a:p>
        </p:txBody>
      </p:sp>
      <p:sp>
        <p:nvSpPr>
          <p:cNvPr id="365" name="Google Shape;365;p16"/>
          <p:cNvSpPr txBox="1"/>
          <p:nvPr/>
        </p:nvSpPr>
        <p:spPr>
          <a:xfrm>
            <a:off x="13468395" y="8529732"/>
            <a:ext cx="36339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F1A38"/>
                </a:solidFill>
                <a:latin typeface="Montserrat"/>
                <a:ea typeface="Montserrat"/>
                <a:cs typeface="Montserrat"/>
                <a:sym typeface="Montserrat"/>
              </a:rPr>
              <a:t>Briefly elaborate on what you want to discuss. </a:t>
            </a:r>
            <a:endParaRPr/>
          </a:p>
        </p:txBody>
      </p:sp>
      <p:grpSp>
        <p:nvGrpSpPr>
          <p:cNvPr id="366" name="Google Shape;366;p16"/>
          <p:cNvGrpSpPr/>
          <p:nvPr/>
        </p:nvGrpSpPr>
        <p:grpSpPr>
          <a:xfrm rot="2700000">
            <a:off x="9692771" y="-2435092"/>
            <a:ext cx="2741636" cy="2922462"/>
            <a:chOff x="0" y="-47625"/>
            <a:chExt cx="722077" cy="769702"/>
          </a:xfrm>
        </p:grpSpPr>
        <p:sp>
          <p:nvSpPr>
            <p:cNvPr id="367" name="Google Shape;367;p16"/>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271FF"/>
            </a:solidFill>
            <a:ln>
              <a:noFill/>
            </a:ln>
          </p:spPr>
        </p:sp>
        <p:sp>
          <p:nvSpPr>
            <p:cNvPr id="368" name="Google Shape;368;p16"/>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9" name="Google Shape;369;p16"/>
          <p:cNvGrpSpPr/>
          <p:nvPr/>
        </p:nvGrpSpPr>
        <p:grpSpPr>
          <a:xfrm rot="2700000">
            <a:off x="4057004" y="9670909"/>
            <a:ext cx="2741636" cy="2922462"/>
            <a:chOff x="0" y="-47625"/>
            <a:chExt cx="722077" cy="769702"/>
          </a:xfrm>
        </p:grpSpPr>
        <p:sp>
          <p:nvSpPr>
            <p:cNvPr id="370" name="Google Shape;370;p16"/>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271FF"/>
            </a:solidFill>
            <a:ln>
              <a:noFill/>
            </a:ln>
          </p:spPr>
        </p:sp>
        <p:sp>
          <p:nvSpPr>
            <p:cNvPr id="371" name="Google Shape;371;p16"/>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2" name="Google Shape;372;p16"/>
          <p:cNvPicPr preferRelativeResize="0"/>
          <p:nvPr/>
        </p:nvPicPr>
        <p:blipFill>
          <a:blip r:embed="rId4">
            <a:alphaModFix/>
          </a:blip>
          <a:stretch>
            <a:fillRect/>
          </a:stretch>
        </p:blipFill>
        <p:spPr>
          <a:xfrm>
            <a:off x="1487575" y="4660252"/>
            <a:ext cx="1410625" cy="1911373"/>
          </a:xfrm>
          <a:prstGeom prst="rect">
            <a:avLst/>
          </a:prstGeom>
          <a:noFill/>
          <a:ln>
            <a:noFill/>
          </a:ln>
        </p:spPr>
      </p:pic>
      <p:pic>
        <p:nvPicPr>
          <p:cNvPr id="373" name="Google Shape;373;p16"/>
          <p:cNvPicPr preferRelativeResize="0"/>
          <p:nvPr/>
        </p:nvPicPr>
        <p:blipFill>
          <a:blip r:embed="rId5">
            <a:alphaModFix/>
          </a:blip>
          <a:stretch>
            <a:fillRect/>
          </a:stretch>
        </p:blipFill>
        <p:spPr>
          <a:xfrm>
            <a:off x="7745880" y="4563586"/>
            <a:ext cx="1851175" cy="2104695"/>
          </a:xfrm>
          <a:prstGeom prst="rect">
            <a:avLst/>
          </a:prstGeom>
          <a:noFill/>
          <a:ln>
            <a:noFill/>
          </a:ln>
        </p:spPr>
      </p:pic>
      <p:pic>
        <p:nvPicPr>
          <p:cNvPr id="374" name="Google Shape;374;p16"/>
          <p:cNvPicPr preferRelativeResize="0"/>
          <p:nvPr/>
        </p:nvPicPr>
        <p:blipFill>
          <a:blip r:embed="rId6">
            <a:alphaModFix/>
          </a:blip>
          <a:stretch>
            <a:fillRect/>
          </a:stretch>
        </p:blipFill>
        <p:spPr>
          <a:xfrm>
            <a:off x="13983775" y="4660251"/>
            <a:ext cx="1786312" cy="2104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grpSp>
        <p:nvGrpSpPr>
          <p:cNvPr id="379" name="Google Shape;379;p17"/>
          <p:cNvGrpSpPr/>
          <p:nvPr/>
        </p:nvGrpSpPr>
        <p:grpSpPr>
          <a:xfrm rot="-5400000">
            <a:off x="11255548" y="-3407499"/>
            <a:ext cx="14275800" cy="20220155"/>
            <a:chOff x="0" y="-47625"/>
            <a:chExt cx="3759881" cy="5325473"/>
          </a:xfrm>
        </p:grpSpPr>
        <p:sp>
          <p:nvSpPr>
            <p:cNvPr id="380" name="Google Shape;380;p17"/>
            <p:cNvSpPr/>
            <p:nvPr/>
          </p:nvSpPr>
          <p:spPr>
            <a:xfrm>
              <a:off x="0" y="0"/>
              <a:ext cx="3759881" cy="5277848"/>
            </a:xfrm>
            <a:custGeom>
              <a:rect b="b" l="l" r="r" t="t"/>
              <a:pathLst>
                <a:path extrusionOk="0" h="5277848" w="3759881">
                  <a:moveTo>
                    <a:pt x="0" y="0"/>
                  </a:moveTo>
                  <a:lnTo>
                    <a:pt x="3759881" y="0"/>
                  </a:lnTo>
                  <a:lnTo>
                    <a:pt x="3759881" y="5277848"/>
                  </a:lnTo>
                  <a:lnTo>
                    <a:pt x="0" y="5277848"/>
                  </a:lnTo>
                  <a:close/>
                </a:path>
              </a:pathLst>
            </a:custGeom>
            <a:solidFill>
              <a:srgbClr val="0F1A38"/>
            </a:solidFill>
            <a:ln>
              <a:noFill/>
            </a:ln>
          </p:spPr>
        </p:sp>
        <p:sp>
          <p:nvSpPr>
            <p:cNvPr id="381" name="Google Shape;381;p17"/>
            <p:cNvSpPr txBox="1"/>
            <p:nvPr/>
          </p:nvSpPr>
          <p:spPr>
            <a:xfrm>
              <a:off x="0" y="-47625"/>
              <a:ext cx="3759881" cy="532547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82" name="Google Shape;382;p17"/>
          <p:cNvPicPr preferRelativeResize="0"/>
          <p:nvPr/>
        </p:nvPicPr>
        <p:blipFill>
          <a:blip r:embed="rId3">
            <a:alphaModFix/>
          </a:blip>
          <a:stretch>
            <a:fillRect/>
          </a:stretch>
        </p:blipFill>
        <p:spPr>
          <a:xfrm>
            <a:off x="9143450" y="5604050"/>
            <a:ext cx="8425449" cy="3657935"/>
          </a:xfrm>
          <a:prstGeom prst="rect">
            <a:avLst/>
          </a:prstGeom>
          <a:noFill/>
          <a:ln>
            <a:noFill/>
          </a:ln>
        </p:spPr>
      </p:pic>
      <p:pic>
        <p:nvPicPr>
          <p:cNvPr id="383" name="Google Shape;383;p17"/>
          <p:cNvPicPr preferRelativeResize="0"/>
          <p:nvPr/>
        </p:nvPicPr>
        <p:blipFill>
          <a:blip r:embed="rId4">
            <a:alphaModFix/>
          </a:blip>
          <a:stretch>
            <a:fillRect/>
          </a:stretch>
        </p:blipFill>
        <p:spPr>
          <a:xfrm>
            <a:off x="9143458" y="1028696"/>
            <a:ext cx="8426541" cy="4262049"/>
          </a:xfrm>
          <a:prstGeom prst="rect">
            <a:avLst/>
          </a:prstGeom>
          <a:noFill/>
          <a:ln>
            <a:noFill/>
          </a:ln>
        </p:spPr>
      </p:pic>
      <p:grpSp>
        <p:nvGrpSpPr>
          <p:cNvPr id="384" name="Google Shape;384;p17"/>
          <p:cNvGrpSpPr/>
          <p:nvPr/>
        </p:nvGrpSpPr>
        <p:grpSpPr>
          <a:xfrm>
            <a:off x="787475" y="532475"/>
            <a:ext cx="1570851" cy="811622"/>
            <a:chOff x="0" y="-241102"/>
            <a:chExt cx="2094469" cy="1082163"/>
          </a:xfrm>
        </p:grpSpPr>
        <p:grpSp>
          <p:nvGrpSpPr>
            <p:cNvPr id="385" name="Google Shape;385;p17"/>
            <p:cNvGrpSpPr/>
            <p:nvPr/>
          </p:nvGrpSpPr>
          <p:grpSpPr>
            <a:xfrm>
              <a:off x="0" y="-241102"/>
              <a:ext cx="841061" cy="1082163"/>
              <a:chOff x="0" y="-47625"/>
              <a:chExt cx="166135" cy="213760"/>
            </a:xfrm>
          </p:grpSpPr>
          <p:sp>
            <p:nvSpPr>
              <p:cNvPr id="386" name="Google Shape;386;p17"/>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387" name="Google Shape;387;p17"/>
              <p:cNvSpPr txBox="1"/>
              <p:nvPr/>
            </p:nvSpPr>
            <p:spPr>
              <a:xfrm>
                <a:off x="0" y="-47625"/>
                <a:ext cx="166135" cy="2137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8" name="Google Shape;388;p17"/>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5">
                <a:alphaModFix/>
              </a:blip>
              <a:stretch>
                <a:fillRect b="0" l="0" r="0" t="0"/>
              </a:stretch>
            </a:blipFill>
            <a:ln>
              <a:noFill/>
            </a:ln>
          </p:spPr>
        </p:sp>
        <p:sp>
          <p:nvSpPr>
            <p:cNvPr id="389" name="Google Shape;389;p17"/>
            <p:cNvSpPr txBox="1"/>
            <p:nvPr/>
          </p:nvSpPr>
          <p:spPr>
            <a:xfrm>
              <a:off x="1028211" y="103785"/>
              <a:ext cx="1066258" cy="623966"/>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0F1A38"/>
                  </a:solidFill>
                  <a:latin typeface="Anton"/>
                  <a:ea typeface="Anton"/>
                  <a:cs typeface="Anton"/>
                  <a:sym typeface="Anton"/>
                </a:rPr>
                <a:t>LOGO</a:t>
              </a:r>
              <a:endParaRPr/>
            </a:p>
          </p:txBody>
        </p:sp>
      </p:grpSp>
      <p:sp>
        <p:nvSpPr>
          <p:cNvPr id="390" name="Google Shape;390;p17"/>
          <p:cNvSpPr txBox="1"/>
          <p:nvPr/>
        </p:nvSpPr>
        <p:spPr>
          <a:xfrm>
            <a:off x="787475" y="1792722"/>
            <a:ext cx="5282650" cy="110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200" u="none" cap="none" strike="noStrike">
                <a:solidFill>
                  <a:srgbClr val="0F1A38"/>
                </a:solidFill>
                <a:latin typeface="Anton"/>
                <a:ea typeface="Anton"/>
                <a:cs typeface="Anton"/>
                <a:sym typeface="Anton"/>
              </a:rPr>
              <a:t>OUR PROJECTS</a:t>
            </a:r>
            <a:endParaRPr/>
          </a:p>
        </p:txBody>
      </p:sp>
      <p:sp>
        <p:nvSpPr>
          <p:cNvPr id="391" name="Google Shape;391;p17"/>
          <p:cNvSpPr txBox="1"/>
          <p:nvPr/>
        </p:nvSpPr>
        <p:spPr>
          <a:xfrm>
            <a:off x="787475" y="3316722"/>
            <a:ext cx="7123500" cy="420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F1A38"/>
                </a:solidFill>
                <a:latin typeface="Montserrat"/>
                <a:ea typeface="Montserrat"/>
                <a:cs typeface="Montserrat"/>
                <a:sym typeface="Montserrat"/>
              </a:rPr>
              <a:t>aim to make a positive impact on the community and the environment. Whether through innovative technology, sustainable practices, or community outreach, each project is designed with a clear purpose and a commitment to excellence.</a:t>
            </a:r>
            <a:endParaRPr/>
          </a:p>
          <a:p>
            <a:pPr indent="0" lvl="0" marL="0" marR="0" rtl="0" algn="l">
              <a:lnSpc>
                <a:spcPct val="100000"/>
              </a:lnSpc>
              <a:spcBef>
                <a:spcPts val="0"/>
              </a:spcBef>
              <a:spcAft>
                <a:spcPts val="0"/>
              </a:spcAft>
              <a:buNone/>
            </a:pPr>
            <a:r>
              <a:rPr b="0" i="0" lang="en-US" sz="2100" u="none" cap="none" strike="noStrike">
                <a:solidFill>
                  <a:srgbClr val="0F1A38"/>
                </a:solidFill>
                <a:latin typeface="Montserrat"/>
                <a:ea typeface="Montserrat"/>
                <a:cs typeface="Montserrat"/>
                <a:sym typeface="Montserrat"/>
              </a:rPr>
              <a:t>One of our key initiatives focuses on renewable energy solutions, aiming to reduce carbon footprints and promote cleaner, greener alternatives.</a:t>
            </a:r>
            <a:endParaRPr/>
          </a:p>
          <a:p>
            <a:pPr indent="0" lvl="0" marL="0" marR="0" rtl="0" algn="l">
              <a:lnSpc>
                <a:spcPct val="100000"/>
              </a:lnSpc>
              <a:spcBef>
                <a:spcPts val="0"/>
              </a:spcBef>
              <a:spcAft>
                <a:spcPts val="0"/>
              </a:spcAft>
              <a:buNone/>
            </a:pPr>
            <a:r>
              <a:t/>
            </a:r>
            <a:endParaRPr b="0" i="0" sz="2100" u="none" cap="none" strike="noStrike">
              <a:solidFill>
                <a:srgbClr val="0F1A38"/>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100" u="none" cap="none" strike="noStrike">
                <a:solidFill>
                  <a:srgbClr val="0F1A38"/>
                </a:solidFill>
                <a:latin typeface="Montserrat"/>
                <a:ea typeface="Montserrat"/>
                <a:cs typeface="Montserrat"/>
                <a:sym typeface="Montserrat"/>
              </a:rPr>
              <a:t> By collaborating with experts and local stakeholders, we are developing solar and wind energy projects that not only provide sustainable power but also create job opportunities and boost local economies.</a:t>
            </a:r>
            <a:endParaRPr/>
          </a:p>
        </p:txBody>
      </p:sp>
      <p:grpSp>
        <p:nvGrpSpPr>
          <p:cNvPr id="392" name="Google Shape;392;p17"/>
          <p:cNvGrpSpPr/>
          <p:nvPr/>
        </p:nvGrpSpPr>
        <p:grpSpPr>
          <a:xfrm rot="2700000">
            <a:off x="5580805" y="-1461674"/>
            <a:ext cx="2017192" cy="2082107"/>
            <a:chOff x="0" y="-47625"/>
            <a:chExt cx="531277" cy="548374"/>
          </a:xfrm>
        </p:grpSpPr>
        <p:sp>
          <p:nvSpPr>
            <p:cNvPr id="393" name="Google Shape;393;p17"/>
            <p:cNvSpPr/>
            <p:nvPr/>
          </p:nvSpPr>
          <p:spPr>
            <a:xfrm>
              <a:off x="0" y="0"/>
              <a:ext cx="531277" cy="500749"/>
            </a:xfrm>
            <a:custGeom>
              <a:rect b="b" l="l" r="r" t="t"/>
              <a:pathLst>
                <a:path extrusionOk="0" h="500749" w="531277">
                  <a:moveTo>
                    <a:pt x="0" y="0"/>
                  </a:moveTo>
                  <a:lnTo>
                    <a:pt x="531277" y="0"/>
                  </a:lnTo>
                  <a:lnTo>
                    <a:pt x="531277" y="500749"/>
                  </a:lnTo>
                  <a:lnTo>
                    <a:pt x="0" y="500749"/>
                  </a:lnTo>
                  <a:close/>
                </a:path>
              </a:pathLst>
            </a:custGeom>
            <a:solidFill>
              <a:srgbClr val="5271FF"/>
            </a:solidFill>
            <a:ln>
              <a:noFill/>
            </a:ln>
          </p:spPr>
        </p:sp>
        <p:sp>
          <p:nvSpPr>
            <p:cNvPr id="394" name="Google Shape;394;p17"/>
            <p:cNvSpPr txBox="1"/>
            <p:nvPr/>
          </p:nvSpPr>
          <p:spPr>
            <a:xfrm>
              <a:off x="0" y="-47625"/>
              <a:ext cx="531277" cy="5483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5" name="Google Shape;395;p17"/>
          <p:cNvGrpSpPr/>
          <p:nvPr/>
        </p:nvGrpSpPr>
        <p:grpSpPr>
          <a:xfrm rot="2700000">
            <a:off x="17343336" y="2054739"/>
            <a:ext cx="2017192" cy="2082107"/>
            <a:chOff x="0" y="-47625"/>
            <a:chExt cx="531277" cy="548374"/>
          </a:xfrm>
        </p:grpSpPr>
        <p:sp>
          <p:nvSpPr>
            <p:cNvPr id="396" name="Google Shape;396;p17"/>
            <p:cNvSpPr/>
            <p:nvPr/>
          </p:nvSpPr>
          <p:spPr>
            <a:xfrm>
              <a:off x="0" y="0"/>
              <a:ext cx="531277" cy="500749"/>
            </a:xfrm>
            <a:custGeom>
              <a:rect b="b" l="l" r="r" t="t"/>
              <a:pathLst>
                <a:path extrusionOk="0" h="500749" w="531277">
                  <a:moveTo>
                    <a:pt x="0" y="0"/>
                  </a:moveTo>
                  <a:lnTo>
                    <a:pt x="531277" y="0"/>
                  </a:lnTo>
                  <a:lnTo>
                    <a:pt x="531277" y="500749"/>
                  </a:lnTo>
                  <a:lnTo>
                    <a:pt x="0" y="500749"/>
                  </a:lnTo>
                  <a:close/>
                </a:path>
              </a:pathLst>
            </a:custGeom>
            <a:solidFill>
              <a:srgbClr val="5271FF"/>
            </a:solidFill>
            <a:ln>
              <a:noFill/>
            </a:ln>
          </p:spPr>
        </p:sp>
        <p:sp>
          <p:nvSpPr>
            <p:cNvPr id="397" name="Google Shape;397;p17"/>
            <p:cNvSpPr txBox="1"/>
            <p:nvPr/>
          </p:nvSpPr>
          <p:spPr>
            <a:xfrm>
              <a:off x="0" y="-47625"/>
              <a:ext cx="531277" cy="5483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8" name="Google Shape;398;p17"/>
          <p:cNvGrpSpPr/>
          <p:nvPr/>
        </p:nvGrpSpPr>
        <p:grpSpPr>
          <a:xfrm rot="2700000">
            <a:off x="856950" y="9001323"/>
            <a:ext cx="2741636" cy="2922462"/>
            <a:chOff x="0" y="-47625"/>
            <a:chExt cx="722077" cy="769702"/>
          </a:xfrm>
        </p:grpSpPr>
        <p:sp>
          <p:nvSpPr>
            <p:cNvPr id="399" name="Google Shape;399;p17"/>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271FF"/>
            </a:solidFill>
            <a:ln>
              <a:noFill/>
            </a:ln>
          </p:spPr>
        </p:sp>
        <p:sp>
          <p:nvSpPr>
            <p:cNvPr id="400" name="Google Shape;400;p17"/>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1" name="Google Shape;401;p17"/>
          <p:cNvGrpSpPr/>
          <p:nvPr/>
        </p:nvGrpSpPr>
        <p:grpSpPr>
          <a:xfrm rot="2700000">
            <a:off x="2121914" y="9671766"/>
            <a:ext cx="2741636" cy="2922462"/>
            <a:chOff x="0" y="-47625"/>
            <a:chExt cx="722077" cy="769702"/>
          </a:xfrm>
        </p:grpSpPr>
        <p:sp>
          <p:nvSpPr>
            <p:cNvPr id="402" name="Google Shape;402;p17"/>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403" name="Google Shape;403;p17"/>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grpSp>
        <p:nvGrpSpPr>
          <p:cNvPr id="408" name="Google Shape;408;p18"/>
          <p:cNvGrpSpPr/>
          <p:nvPr/>
        </p:nvGrpSpPr>
        <p:grpSpPr>
          <a:xfrm>
            <a:off x="787475" y="3761429"/>
            <a:ext cx="1753131" cy="1933957"/>
            <a:chOff x="0" y="-47625"/>
            <a:chExt cx="461730" cy="509355"/>
          </a:xfrm>
        </p:grpSpPr>
        <p:sp>
          <p:nvSpPr>
            <p:cNvPr id="409" name="Google Shape;409;p18"/>
            <p:cNvSpPr/>
            <p:nvPr/>
          </p:nvSpPr>
          <p:spPr>
            <a:xfrm>
              <a:off x="0" y="0"/>
              <a:ext cx="461730" cy="461730"/>
            </a:xfrm>
            <a:custGeom>
              <a:rect b="b" l="l" r="r" t="t"/>
              <a:pathLst>
                <a:path extrusionOk="0" h="461730" w="461730">
                  <a:moveTo>
                    <a:pt x="0" y="0"/>
                  </a:moveTo>
                  <a:lnTo>
                    <a:pt x="461730" y="0"/>
                  </a:lnTo>
                  <a:lnTo>
                    <a:pt x="461730" y="461730"/>
                  </a:lnTo>
                  <a:lnTo>
                    <a:pt x="0" y="461730"/>
                  </a:lnTo>
                  <a:close/>
                </a:path>
              </a:pathLst>
            </a:custGeom>
            <a:solidFill>
              <a:srgbClr val="5271FF"/>
            </a:solidFill>
            <a:ln>
              <a:noFill/>
            </a:ln>
          </p:spPr>
        </p:sp>
        <p:sp>
          <p:nvSpPr>
            <p:cNvPr id="410" name="Google Shape;410;p18"/>
            <p:cNvSpPr txBox="1"/>
            <p:nvPr/>
          </p:nvSpPr>
          <p:spPr>
            <a:xfrm>
              <a:off x="0" y="-47625"/>
              <a:ext cx="461730" cy="50935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1" name="Google Shape;411;p18"/>
          <p:cNvGrpSpPr/>
          <p:nvPr/>
        </p:nvGrpSpPr>
        <p:grpSpPr>
          <a:xfrm>
            <a:off x="8652729" y="3761429"/>
            <a:ext cx="1753131" cy="1933957"/>
            <a:chOff x="0" y="-47625"/>
            <a:chExt cx="461730" cy="509355"/>
          </a:xfrm>
        </p:grpSpPr>
        <p:sp>
          <p:nvSpPr>
            <p:cNvPr id="412" name="Google Shape;412;p18"/>
            <p:cNvSpPr/>
            <p:nvPr/>
          </p:nvSpPr>
          <p:spPr>
            <a:xfrm>
              <a:off x="0" y="0"/>
              <a:ext cx="461730" cy="461730"/>
            </a:xfrm>
            <a:custGeom>
              <a:rect b="b" l="l" r="r" t="t"/>
              <a:pathLst>
                <a:path extrusionOk="0" h="461730" w="461730">
                  <a:moveTo>
                    <a:pt x="0" y="0"/>
                  </a:moveTo>
                  <a:lnTo>
                    <a:pt x="461730" y="0"/>
                  </a:lnTo>
                  <a:lnTo>
                    <a:pt x="461730" y="461730"/>
                  </a:lnTo>
                  <a:lnTo>
                    <a:pt x="0" y="461730"/>
                  </a:lnTo>
                  <a:close/>
                </a:path>
              </a:pathLst>
            </a:custGeom>
            <a:solidFill>
              <a:srgbClr val="5271FF"/>
            </a:solidFill>
            <a:ln>
              <a:noFill/>
            </a:ln>
          </p:spPr>
        </p:sp>
        <p:sp>
          <p:nvSpPr>
            <p:cNvPr id="413" name="Google Shape;413;p18"/>
            <p:cNvSpPr txBox="1"/>
            <p:nvPr/>
          </p:nvSpPr>
          <p:spPr>
            <a:xfrm>
              <a:off x="0" y="-47625"/>
              <a:ext cx="461730" cy="50935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4" name="Google Shape;414;p18"/>
          <p:cNvGrpSpPr/>
          <p:nvPr/>
        </p:nvGrpSpPr>
        <p:grpSpPr>
          <a:xfrm>
            <a:off x="787475" y="6754625"/>
            <a:ext cx="1753131" cy="1933957"/>
            <a:chOff x="0" y="-47625"/>
            <a:chExt cx="461730" cy="509355"/>
          </a:xfrm>
        </p:grpSpPr>
        <p:sp>
          <p:nvSpPr>
            <p:cNvPr id="415" name="Google Shape;415;p18"/>
            <p:cNvSpPr/>
            <p:nvPr/>
          </p:nvSpPr>
          <p:spPr>
            <a:xfrm>
              <a:off x="0" y="0"/>
              <a:ext cx="461730" cy="461730"/>
            </a:xfrm>
            <a:custGeom>
              <a:rect b="b" l="l" r="r" t="t"/>
              <a:pathLst>
                <a:path extrusionOk="0" h="461730" w="461730">
                  <a:moveTo>
                    <a:pt x="0" y="0"/>
                  </a:moveTo>
                  <a:lnTo>
                    <a:pt x="461730" y="0"/>
                  </a:lnTo>
                  <a:lnTo>
                    <a:pt x="461730" y="461730"/>
                  </a:lnTo>
                  <a:lnTo>
                    <a:pt x="0" y="461730"/>
                  </a:lnTo>
                  <a:close/>
                </a:path>
              </a:pathLst>
            </a:custGeom>
            <a:solidFill>
              <a:srgbClr val="5271FF"/>
            </a:solidFill>
            <a:ln>
              <a:noFill/>
            </a:ln>
          </p:spPr>
        </p:sp>
        <p:sp>
          <p:nvSpPr>
            <p:cNvPr id="416" name="Google Shape;416;p18"/>
            <p:cNvSpPr txBox="1"/>
            <p:nvPr/>
          </p:nvSpPr>
          <p:spPr>
            <a:xfrm>
              <a:off x="0" y="-47625"/>
              <a:ext cx="461730" cy="50935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7" name="Google Shape;417;p18"/>
          <p:cNvGrpSpPr/>
          <p:nvPr/>
        </p:nvGrpSpPr>
        <p:grpSpPr>
          <a:xfrm>
            <a:off x="8652729" y="6754625"/>
            <a:ext cx="1753131" cy="1933957"/>
            <a:chOff x="0" y="-47625"/>
            <a:chExt cx="461730" cy="509355"/>
          </a:xfrm>
        </p:grpSpPr>
        <p:sp>
          <p:nvSpPr>
            <p:cNvPr id="418" name="Google Shape;418;p18"/>
            <p:cNvSpPr/>
            <p:nvPr/>
          </p:nvSpPr>
          <p:spPr>
            <a:xfrm>
              <a:off x="0" y="0"/>
              <a:ext cx="461730" cy="461730"/>
            </a:xfrm>
            <a:custGeom>
              <a:rect b="b" l="l" r="r" t="t"/>
              <a:pathLst>
                <a:path extrusionOk="0" h="461730" w="461730">
                  <a:moveTo>
                    <a:pt x="0" y="0"/>
                  </a:moveTo>
                  <a:lnTo>
                    <a:pt x="461730" y="0"/>
                  </a:lnTo>
                  <a:lnTo>
                    <a:pt x="461730" y="461730"/>
                  </a:lnTo>
                  <a:lnTo>
                    <a:pt x="0" y="461730"/>
                  </a:lnTo>
                  <a:close/>
                </a:path>
              </a:pathLst>
            </a:custGeom>
            <a:solidFill>
              <a:srgbClr val="5271FF"/>
            </a:solidFill>
            <a:ln>
              <a:noFill/>
            </a:ln>
          </p:spPr>
        </p:sp>
        <p:sp>
          <p:nvSpPr>
            <p:cNvPr id="419" name="Google Shape;419;p18"/>
            <p:cNvSpPr txBox="1"/>
            <p:nvPr/>
          </p:nvSpPr>
          <p:spPr>
            <a:xfrm>
              <a:off x="0" y="-47625"/>
              <a:ext cx="461730" cy="50935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0" name="Google Shape;420;p18"/>
          <p:cNvGrpSpPr/>
          <p:nvPr/>
        </p:nvGrpSpPr>
        <p:grpSpPr>
          <a:xfrm>
            <a:off x="787475" y="532475"/>
            <a:ext cx="1570851" cy="811622"/>
            <a:chOff x="0" y="-241102"/>
            <a:chExt cx="2094469" cy="1082163"/>
          </a:xfrm>
        </p:grpSpPr>
        <p:grpSp>
          <p:nvGrpSpPr>
            <p:cNvPr id="421" name="Google Shape;421;p18"/>
            <p:cNvGrpSpPr/>
            <p:nvPr/>
          </p:nvGrpSpPr>
          <p:grpSpPr>
            <a:xfrm>
              <a:off x="0" y="-241102"/>
              <a:ext cx="841061" cy="1082163"/>
              <a:chOff x="0" y="-47625"/>
              <a:chExt cx="166135" cy="213760"/>
            </a:xfrm>
          </p:grpSpPr>
          <p:sp>
            <p:nvSpPr>
              <p:cNvPr id="422" name="Google Shape;422;p18"/>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423" name="Google Shape;423;p18"/>
              <p:cNvSpPr txBox="1"/>
              <p:nvPr/>
            </p:nvSpPr>
            <p:spPr>
              <a:xfrm>
                <a:off x="0" y="-47625"/>
                <a:ext cx="166135" cy="2137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4" name="Google Shape;424;p18"/>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3">
                <a:alphaModFix/>
              </a:blip>
              <a:stretch>
                <a:fillRect b="0" l="0" r="0" t="0"/>
              </a:stretch>
            </a:blipFill>
            <a:ln>
              <a:noFill/>
            </a:ln>
          </p:spPr>
        </p:sp>
        <p:sp>
          <p:nvSpPr>
            <p:cNvPr id="425" name="Google Shape;425;p18"/>
            <p:cNvSpPr txBox="1"/>
            <p:nvPr/>
          </p:nvSpPr>
          <p:spPr>
            <a:xfrm>
              <a:off x="1028211" y="103785"/>
              <a:ext cx="1066258" cy="623966"/>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0F1A38"/>
                  </a:solidFill>
                  <a:latin typeface="Anton"/>
                  <a:ea typeface="Anton"/>
                  <a:cs typeface="Anton"/>
                  <a:sym typeface="Anton"/>
                </a:rPr>
                <a:t>LOGO</a:t>
              </a:r>
              <a:endParaRPr/>
            </a:p>
          </p:txBody>
        </p:sp>
      </p:grpSp>
      <p:grpSp>
        <p:nvGrpSpPr>
          <p:cNvPr id="426" name="Google Shape;426;p18"/>
          <p:cNvGrpSpPr/>
          <p:nvPr/>
        </p:nvGrpSpPr>
        <p:grpSpPr>
          <a:xfrm rot="-2981227">
            <a:off x="17102846" y="-14810372"/>
            <a:ext cx="14275800" cy="34175000"/>
            <a:chOff x="0" y="-47625"/>
            <a:chExt cx="3759881" cy="9000823"/>
          </a:xfrm>
        </p:grpSpPr>
        <p:sp>
          <p:nvSpPr>
            <p:cNvPr id="427" name="Google Shape;427;p18"/>
            <p:cNvSpPr/>
            <p:nvPr/>
          </p:nvSpPr>
          <p:spPr>
            <a:xfrm>
              <a:off x="0" y="0"/>
              <a:ext cx="3759881" cy="8953198"/>
            </a:xfrm>
            <a:custGeom>
              <a:rect b="b" l="l" r="r" t="t"/>
              <a:pathLst>
                <a:path extrusionOk="0" h="8953198" w="3759881">
                  <a:moveTo>
                    <a:pt x="0" y="0"/>
                  </a:moveTo>
                  <a:lnTo>
                    <a:pt x="3759881" y="0"/>
                  </a:lnTo>
                  <a:lnTo>
                    <a:pt x="3759881" y="8953198"/>
                  </a:lnTo>
                  <a:lnTo>
                    <a:pt x="0" y="8953198"/>
                  </a:lnTo>
                  <a:close/>
                </a:path>
              </a:pathLst>
            </a:custGeom>
            <a:solidFill>
              <a:srgbClr val="0F1A38"/>
            </a:solidFill>
            <a:ln>
              <a:noFill/>
            </a:ln>
          </p:spPr>
        </p:sp>
        <p:sp>
          <p:nvSpPr>
            <p:cNvPr id="428" name="Google Shape;428;p18"/>
            <p:cNvSpPr txBox="1"/>
            <p:nvPr/>
          </p:nvSpPr>
          <p:spPr>
            <a:xfrm>
              <a:off x="0" y="-47625"/>
              <a:ext cx="3759881" cy="900082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9" name="Google Shape;429;p18"/>
          <p:cNvGrpSpPr/>
          <p:nvPr/>
        </p:nvGrpSpPr>
        <p:grpSpPr>
          <a:xfrm rot="2700000">
            <a:off x="9970020" y="-1146277"/>
            <a:ext cx="2017192" cy="2082107"/>
            <a:chOff x="0" y="-47625"/>
            <a:chExt cx="531277" cy="548374"/>
          </a:xfrm>
        </p:grpSpPr>
        <p:sp>
          <p:nvSpPr>
            <p:cNvPr id="430" name="Google Shape;430;p18"/>
            <p:cNvSpPr/>
            <p:nvPr/>
          </p:nvSpPr>
          <p:spPr>
            <a:xfrm>
              <a:off x="0" y="0"/>
              <a:ext cx="531277" cy="500749"/>
            </a:xfrm>
            <a:custGeom>
              <a:rect b="b" l="l" r="r" t="t"/>
              <a:pathLst>
                <a:path extrusionOk="0" h="500749" w="531277">
                  <a:moveTo>
                    <a:pt x="0" y="0"/>
                  </a:moveTo>
                  <a:lnTo>
                    <a:pt x="531277" y="0"/>
                  </a:lnTo>
                  <a:lnTo>
                    <a:pt x="531277" y="500749"/>
                  </a:lnTo>
                  <a:lnTo>
                    <a:pt x="0" y="500749"/>
                  </a:lnTo>
                  <a:close/>
                </a:path>
              </a:pathLst>
            </a:custGeom>
            <a:solidFill>
              <a:srgbClr val="5271FF"/>
            </a:solidFill>
            <a:ln>
              <a:noFill/>
            </a:ln>
          </p:spPr>
        </p:sp>
        <p:sp>
          <p:nvSpPr>
            <p:cNvPr id="431" name="Google Shape;431;p18"/>
            <p:cNvSpPr txBox="1"/>
            <p:nvPr/>
          </p:nvSpPr>
          <p:spPr>
            <a:xfrm>
              <a:off x="0" y="-47625"/>
              <a:ext cx="531277" cy="5483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2" name="Google Shape;432;p18"/>
          <p:cNvGrpSpPr/>
          <p:nvPr/>
        </p:nvGrpSpPr>
        <p:grpSpPr>
          <a:xfrm rot="2700000">
            <a:off x="17318256" y="1442166"/>
            <a:ext cx="2741636" cy="2922462"/>
            <a:chOff x="0" y="-47625"/>
            <a:chExt cx="722077" cy="769702"/>
          </a:xfrm>
        </p:grpSpPr>
        <p:sp>
          <p:nvSpPr>
            <p:cNvPr id="433" name="Google Shape;433;p18"/>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434" name="Google Shape;434;p18"/>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5" name="Google Shape;435;p18"/>
          <p:cNvGrpSpPr/>
          <p:nvPr/>
        </p:nvGrpSpPr>
        <p:grpSpPr>
          <a:xfrm rot="2700000">
            <a:off x="-1672614" y="8761837"/>
            <a:ext cx="2741636" cy="2922462"/>
            <a:chOff x="0" y="-47625"/>
            <a:chExt cx="722077" cy="769702"/>
          </a:xfrm>
        </p:grpSpPr>
        <p:sp>
          <p:nvSpPr>
            <p:cNvPr id="436" name="Google Shape;436;p18"/>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437" name="Google Shape;437;p18"/>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8" name="Google Shape;438;p18"/>
          <p:cNvGrpSpPr/>
          <p:nvPr/>
        </p:nvGrpSpPr>
        <p:grpSpPr>
          <a:xfrm rot="2700000">
            <a:off x="12075156" y="9671766"/>
            <a:ext cx="2741636" cy="2922462"/>
            <a:chOff x="0" y="-47625"/>
            <a:chExt cx="722077" cy="769702"/>
          </a:xfrm>
        </p:grpSpPr>
        <p:sp>
          <p:nvSpPr>
            <p:cNvPr id="439" name="Google Shape;439;p18"/>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440" name="Google Shape;440;p18"/>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1" name="Google Shape;441;p18"/>
          <p:cNvSpPr txBox="1"/>
          <p:nvPr/>
        </p:nvSpPr>
        <p:spPr>
          <a:xfrm>
            <a:off x="787475" y="1778409"/>
            <a:ext cx="5562600" cy="110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200" u="none" cap="none" strike="noStrike">
                <a:solidFill>
                  <a:srgbClr val="0F1A38"/>
                </a:solidFill>
                <a:latin typeface="Anton"/>
                <a:ea typeface="Anton"/>
                <a:cs typeface="Anton"/>
                <a:sym typeface="Anton"/>
              </a:rPr>
              <a:t>OUR OFFERINGS</a:t>
            </a:r>
            <a:endParaRPr/>
          </a:p>
        </p:txBody>
      </p:sp>
      <p:sp>
        <p:nvSpPr>
          <p:cNvPr id="442" name="Google Shape;442;p18"/>
          <p:cNvSpPr txBox="1"/>
          <p:nvPr/>
        </p:nvSpPr>
        <p:spPr>
          <a:xfrm>
            <a:off x="2917712" y="3985494"/>
            <a:ext cx="3870752" cy="695960"/>
          </a:xfrm>
          <a:prstGeom prst="rect">
            <a:avLst/>
          </a:prstGeom>
          <a:noFill/>
          <a:ln>
            <a:noFill/>
          </a:ln>
        </p:spPr>
        <p:txBody>
          <a:bodyPr anchorCtr="0" anchor="t" bIns="0" lIns="0" spcFirstLastPara="1" rIns="0" wrap="square" tIns="0">
            <a:spAutoFit/>
          </a:bodyPr>
          <a:lstStyle/>
          <a:p>
            <a:pPr indent="0" lvl="0" marL="0" marR="0" rtl="0" algn="l">
              <a:lnSpc>
                <a:spcPct val="119986"/>
              </a:lnSpc>
              <a:spcBef>
                <a:spcPts val="0"/>
              </a:spcBef>
              <a:spcAft>
                <a:spcPts val="0"/>
              </a:spcAft>
              <a:buNone/>
            </a:pPr>
            <a:r>
              <a:rPr b="0" i="0" lang="en-US" sz="4568" u="none" cap="none" strike="noStrike">
                <a:solidFill>
                  <a:srgbClr val="0F1A38"/>
                </a:solidFill>
                <a:latin typeface="Anton"/>
                <a:ea typeface="Anton"/>
                <a:cs typeface="Anton"/>
                <a:sym typeface="Anton"/>
              </a:rPr>
              <a:t>SERVICE ONE</a:t>
            </a:r>
            <a:endParaRPr/>
          </a:p>
        </p:txBody>
      </p:sp>
      <p:sp>
        <p:nvSpPr>
          <p:cNvPr id="443" name="Google Shape;443;p18"/>
          <p:cNvSpPr txBox="1"/>
          <p:nvPr/>
        </p:nvSpPr>
        <p:spPr>
          <a:xfrm>
            <a:off x="10786860" y="3985494"/>
            <a:ext cx="4032753" cy="695960"/>
          </a:xfrm>
          <a:prstGeom prst="rect">
            <a:avLst/>
          </a:prstGeom>
          <a:noFill/>
          <a:ln>
            <a:noFill/>
          </a:ln>
        </p:spPr>
        <p:txBody>
          <a:bodyPr anchorCtr="0" anchor="t" bIns="0" lIns="0" spcFirstLastPara="1" rIns="0" wrap="square" tIns="0">
            <a:spAutoFit/>
          </a:bodyPr>
          <a:lstStyle/>
          <a:p>
            <a:pPr indent="0" lvl="0" marL="0" marR="0" rtl="0" algn="l">
              <a:lnSpc>
                <a:spcPct val="119986"/>
              </a:lnSpc>
              <a:spcBef>
                <a:spcPts val="0"/>
              </a:spcBef>
              <a:spcAft>
                <a:spcPts val="0"/>
              </a:spcAft>
              <a:buNone/>
            </a:pPr>
            <a:r>
              <a:rPr b="0" i="0" lang="en-US" sz="4568" u="none" cap="none" strike="noStrike">
                <a:solidFill>
                  <a:srgbClr val="0F1A38"/>
                </a:solidFill>
                <a:latin typeface="Anton"/>
                <a:ea typeface="Anton"/>
                <a:cs typeface="Anton"/>
                <a:sym typeface="Anton"/>
              </a:rPr>
              <a:t>SERVICE TWO</a:t>
            </a:r>
            <a:endParaRPr/>
          </a:p>
        </p:txBody>
      </p:sp>
      <p:sp>
        <p:nvSpPr>
          <p:cNvPr id="444" name="Google Shape;444;p18"/>
          <p:cNvSpPr txBox="1"/>
          <p:nvPr/>
        </p:nvSpPr>
        <p:spPr>
          <a:xfrm>
            <a:off x="2917712" y="6978691"/>
            <a:ext cx="3870752" cy="695960"/>
          </a:xfrm>
          <a:prstGeom prst="rect">
            <a:avLst/>
          </a:prstGeom>
          <a:noFill/>
          <a:ln>
            <a:noFill/>
          </a:ln>
        </p:spPr>
        <p:txBody>
          <a:bodyPr anchorCtr="0" anchor="t" bIns="0" lIns="0" spcFirstLastPara="1" rIns="0" wrap="square" tIns="0">
            <a:spAutoFit/>
          </a:bodyPr>
          <a:lstStyle/>
          <a:p>
            <a:pPr indent="0" lvl="0" marL="0" marR="0" rtl="0" algn="l">
              <a:lnSpc>
                <a:spcPct val="119986"/>
              </a:lnSpc>
              <a:spcBef>
                <a:spcPts val="0"/>
              </a:spcBef>
              <a:spcAft>
                <a:spcPts val="0"/>
              </a:spcAft>
              <a:buNone/>
            </a:pPr>
            <a:r>
              <a:rPr b="0" i="0" lang="en-US" sz="4568" u="none" cap="none" strike="noStrike">
                <a:solidFill>
                  <a:srgbClr val="0F1A38"/>
                </a:solidFill>
                <a:latin typeface="Anton"/>
                <a:ea typeface="Anton"/>
                <a:cs typeface="Anton"/>
                <a:sym typeface="Anton"/>
              </a:rPr>
              <a:t>SERVICE THREE</a:t>
            </a:r>
            <a:endParaRPr/>
          </a:p>
        </p:txBody>
      </p:sp>
      <p:sp>
        <p:nvSpPr>
          <p:cNvPr id="445" name="Google Shape;445;p18"/>
          <p:cNvSpPr txBox="1"/>
          <p:nvPr/>
        </p:nvSpPr>
        <p:spPr>
          <a:xfrm>
            <a:off x="10786860" y="6978691"/>
            <a:ext cx="4032753" cy="695960"/>
          </a:xfrm>
          <a:prstGeom prst="rect">
            <a:avLst/>
          </a:prstGeom>
          <a:noFill/>
          <a:ln>
            <a:noFill/>
          </a:ln>
        </p:spPr>
        <p:txBody>
          <a:bodyPr anchorCtr="0" anchor="t" bIns="0" lIns="0" spcFirstLastPara="1" rIns="0" wrap="square" tIns="0">
            <a:spAutoFit/>
          </a:bodyPr>
          <a:lstStyle/>
          <a:p>
            <a:pPr indent="0" lvl="0" marL="0" marR="0" rtl="0" algn="l">
              <a:lnSpc>
                <a:spcPct val="119986"/>
              </a:lnSpc>
              <a:spcBef>
                <a:spcPts val="0"/>
              </a:spcBef>
              <a:spcAft>
                <a:spcPts val="0"/>
              </a:spcAft>
              <a:buNone/>
            </a:pPr>
            <a:r>
              <a:rPr b="0" i="0" lang="en-US" sz="4568" u="none" cap="none" strike="noStrike">
                <a:solidFill>
                  <a:srgbClr val="0F1A38"/>
                </a:solidFill>
                <a:latin typeface="Anton"/>
                <a:ea typeface="Anton"/>
                <a:cs typeface="Anton"/>
                <a:sym typeface="Anton"/>
              </a:rPr>
              <a:t>SERVICE FOUR</a:t>
            </a:r>
            <a:endParaRPr/>
          </a:p>
        </p:txBody>
      </p:sp>
      <p:sp>
        <p:nvSpPr>
          <p:cNvPr id="446" name="Google Shape;446;p18"/>
          <p:cNvSpPr txBox="1"/>
          <p:nvPr/>
        </p:nvSpPr>
        <p:spPr>
          <a:xfrm>
            <a:off x="2917712" y="4780721"/>
            <a:ext cx="32559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F1A38"/>
                </a:solidFill>
                <a:latin typeface="Montserrat"/>
                <a:ea typeface="Montserrat"/>
                <a:cs typeface="Montserrat"/>
                <a:sym typeface="Montserrat"/>
              </a:rPr>
              <a:t>Elaborate on what you want to discuss. </a:t>
            </a:r>
            <a:endParaRPr/>
          </a:p>
        </p:txBody>
      </p:sp>
      <p:sp>
        <p:nvSpPr>
          <p:cNvPr id="447" name="Google Shape;447;p18"/>
          <p:cNvSpPr txBox="1"/>
          <p:nvPr/>
        </p:nvSpPr>
        <p:spPr>
          <a:xfrm>
            <a:off x="10786860" y="4780721"/>
            <a:ext cx="32559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F1A38"/>
                </a:solidFill>
                <a:latin typeface="Montserrat"/>
                <a:ea typeface="Montserrat"/>
                <a:cs typeface="Montserrat"/>
                <a:sym typeface="Montserrat"/>
              </a:rPr>
              <a:t>Elaborate on what you want to discuss. </a:t>
            </a:r>
            <a:endParaRPr/>
          </a:p>
        </p:txBody>
      </p:sp>
      <p:sp>
        <p:nvSpPr>
          <p:cNvPr id="448" name="Google Shape;448;p18"/>
          <p:cNvSpPr txBox="1"/>
          <p:nvPr/>
        </p:nvSpPr>
        <p:spPr>
          <a:xfrm>
            <a:off x="2917712" y="7773917"/>
            <a:ext cx="32559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F1A38"/>
                </a:solidFill>
                <a:latin typeface="Montserrat"/>
                <a:ea typeface="Montserrat"/>
                <a:cs typeface="Montserrat"/>
                <a:sym typeface="Montserrat"/>
              </a:rPr>
              <a:t>Elaborate on what you want to discuss. </a:t>
            </a:r>
            <a:endParaRPr/>
          </a:p>
        </p:txBody>
      </p:sp>
      <p:sp>
        <p:nvSpPr>
          <p:cNvPr id="449" name="Google Shape;449;p18"/>
          <p:cNvSpPr txBox="1"/>
          <p:nvPr/>
        </p:nvSpPr>
        <p:spPr>
          <a:xfrm>
            <a:off x="10786860" y="7773917"/>
            <a:ext cx="32559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F1A38"/>
                </a:solidFill>
                <a:latin typeface="Montserrat"/>
                <a:ea typeface="Montserrat"/>
                <a:cs typeface="Montserrat"/>
                <a:sym typeface="Montserrat"/>
              </a:rPr>
              <a:t>Elaborate on what you want to discuss. </a:t>
            </a:r>
            <a:endParaRPr/>
          </a:p>
        </p:txBody>
      </p:sp>
      <p:grpSp>
        <p:nvGrpSpPr>
          <p:cNvPr id="450" name="Google Shape;450;p18"/>
          <p:cNvGrpSpPr/>
          <p:nvPr/>
        </p:nvGrpSpPr>
        <p:grpSpPr>
          <a:xfrm rot="2700000">
            <a:off x="14013785" y="9047173"/>
            <a:ext cx="2741636" cy="2922462"/>
            <a:chOff x="0" y="-47625"/>
            <a:chExt cx="722077" cy="769702"/>
          </a:xfrm>
        </p:grpSpPr>
        <p:sp>
          <p:nvSpPr>
            <p:cNvPr id="451" name="Google Shape;451;p18"/>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271FF"/>
            </a:solidFill>
            <a:ln>
              <a:noFill/>
            </a:ln>
          </p:spPr>
        </p:sp>
        <p:sp>
          <p:nvSpPr>
            <p:cNvPr id="452" name="Google Shape;452;p18"/>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53" name="Google Shape;453;p18"/>
          <p:cNvPicPr preferRelativeResize="0"/>
          <p:nvPr/>
        </p:nvPicPr>
        <p:blipFill>
          <a:blip r:embed="rId4">
            <a:alphaModFix/>
          </a:blip>
          <a:stretch>
            <a:fillRect/>
          </a:stretch>
        </p:blipFill>
        <p:spPr>
          <a:xfrm>
            <a:off x="1141575" y="4288625"/>
            <a:ext cx="1239175" cy="1193491"/>
          </a:xfrm>
          <a:prstGeom prst="rect">
            <a:avLst/>
          </a:prstGeom>
          <a:noFill/>
          <a:ln>
            <a:noFill/>
          </a:ln>
        </p:spPr>
      </p:pic>
      <p:pic>
        <p:nvPicPr>
          <p:cNvPr id="454" name="Google Shape;454;p18"/>
          <p:cNvPicPr preferRelativeResize="0"/>
          <p:nvPr/>
        </p:nvPicPr>
        <p:blipFill>
          <a:blip r:embed="rId5">
            <a:alphaModFix/>
          </a:blip>
          <a:stretch>
            <a:fillRect/>
          </a:stretch>
        </p:blipFill>
        <p:spPr>
          <a:xfrm>
            <a:off x="1044463" y="7148944"/>
            <a:ext cx="1239175" cy="1342439"/>
          </a:xfrm>
          <a:prstGeom prst="rect">
            <a:avLst/>
          </a:prstGeom>
          <a:noFill/>
          <a:ln>
            <a:noFill/>
          </a:ln>
        </p:spPr>
      </p:pic>
      <p:pic>
        <p:nvPicPr>
          <p:cNvPr id="455" name="Google Shape;455;p18"/>
          <p:cNvPicPr preferRelativeResize="0"/>
          <p:nvPr/>
        </p:nvPicPr>
        <p:blipFill>
          <a:blip r:embed="rId6">
            <a:alphaModFix/>
          </a:blip>
          <a:stretch>
            <a:fillRect/>
          </a:stretch>
        </p:blipFill>
        <p:spPr>
          <a:xfrm>
            <a:off x="8993975" y="4213864"/>
            <a:ext cx="1239175" cy="1210200"/>
          </a:xfrm>
          <a:prstGeom prst="rect">
            <a:avLst/>
          </a:prstGeom>
          <a:noFill/>
          <a:ln>
            <a:noFill/>
          </a:ln>
        </p:spPr>
      </p:pic>
      <p:pic>
        <p:nvPicPr>
          <p:cNvPr id="456" name="Google Shape;456;p18"/>
          <p:cNvPicPr preferRelativeResize="0"/>
          <p:nvPr/>
        </p:nvPicPr>
        <p:blipFill>
          <a:blip r:embed="rId7">
            <a:alphaModFix/>
          </a:blip>
          <a:stretch>
            <a:fillRect/>
          </a:stretch>
        </p:blipFill>
        <p:spPr>
          <a:xfrm>
            <a:off x="8909725" y="7142876"/>
            <a:ext cx="1239150" cy="135456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460" name="Shape 460"/>
        <p:cNvGrpSpPr/>
        <p:nvPr/>
      </p:nvGrpSpPr>
      <p:grpSpPr>
        <a:xfrm>
          <a:off x="0" y="0"/>
          <a:ext cx="0" cy="0"/>
          <a:chOff x="0" y="0"/>
          <a:chExt cx="0" cy="0"/>
        </a:xfrm>
      </p:grpSpPr>
      <p:pic>
        <p:nvPicPr>
          <p:cNvPr id="461" name="Google Shape;461;p19"/>
          <p:cNvPicPr preferRelativeResize="0"/>
          <p:nvPr/>
        </p:nvPicPr>
        <p:blipFill>
          <a:blip r:embed="rId3">
            <a:alphaModFix/>
          </a:blip>
          <a:stretch>
            <a:fillRect/>
          </a:stretch>
        </p:blipFill>
        <p:spPr>
          <a:xfrm>
            <a:off x="787488" y="3677250"/>
            <a:ext cx="8287915" cy="5576049"/>
          </a:xfrm>
          <a:prstGeom prst="rect">
            <a:avLst/>
          </a:prstGeom>
          <a:noFill/>
          <a:ln>
            <a:noFill/>
          </a:ln>
        </p:spPr>
      </p:pic>
      <p:pic>
        <p:nvPicPr>
          <p:cNvPr id="462" name="Google Shape;462;p19"/>
          <p:cNvPicPr preferRelativeResize="0"/>
          <p:nvPr/>
        </p:nvPicPr>
        <p:blipFill>
          <a:blip r:embed="rId4">
            <a:alphaModFix/>
          </a:blip>
          <a:stretch>
            <a:fillRect/>
          </a:stretch>
        </p:blipFill>
        <p:spPr>
          <a:xfrm>
            <a:off x="9211275" y="3682252"/>
            <a:ext cx="8289251" cy="5576959"/>
          </a:xfrm>
          <a:prstGeom prst="rect">
            <a:avLst/>
          </a:prstGeom>
          <a:noFill/>
          <a:ln>
            <a:noFill/>
          </a:ln>
        </p:spPr>
      </p:pic>
      <p:grpSp>
        <p:nvGrpSpPr>
          <p:cNvPr id="463" name="Google Shape;463;p19"/>
          <p:cNvGrpSpPr/>
          <p:nvPr/>
        </p:nvGrpSpPr>
        <p:grpSpPr>
          <a:xfrm>
            <a:off x="787475" y="532475"/>
            <a:ext cx="1570851" cy="811622"/>
            <a:chOff x="0" y="-241102"/>
            <a:chExt cx="2094469" cy="1082163"/>
          </a:xfrm>
        </p:grpSpPr>
        <p:grpSp>
          <p:nvGrpSpPr>
            <p:cNvPr id="464" name="Google Shape;464;p19"/>
            <p:cNvGrpSpPr/>
            <p:nvPr/>
          </p:nvGrpSpPr>
          <p:grpSpPr>
            <a:xfrm>
              <a:off x="0" y="-241102"/>
              <a:ext cx="841061" cy="1082163"/>
              <a:chOff x="0" y="-47625"/>
              <a:chExt cx="166135" cy="213760"/>
            </a:xfrm>
          </p:grpSpPr>
          <p:sp>
            <p:nvSpPr>
              <p:cNvPr id="465" name="Google Shape;465;p19"/>
              <p:cNvSpPr/>
              <p:nvPr/>
            </p:nvSpPr>
            <p:spPr>
              <a:xfrm>
                <a:off x="0" y="0"/>
                <a:ext cx="166135" cy="166135"/>
              </a:xfrm>
              <a:custGeom>
                <a:rect b="b" l="l" r="r" t="t"/>
                <a:pathLst>
                  <a:path extrusionOk="0" h="166135" w="166135">
                    <a:moveTo>
                      <a:pt x="0" y="0"/>
                    </a:moveTo>
                    <a:lnTo>
                      <a:pt x="166135" y="0"/>
                    </a:lnTo>
                    <a:lnTo>
                      <a:pt x="166135" y="166135"/>
                    </a:lnTo>
                    <a:lnTo>
                      <a:pt x="0" y="166135"/>
                    </a:lnTo>
                    <a:close/>
                  </a:path>
                </a:pathLst>
              </a:custGeom>
              <a:solidFill>
                <a:srgbClr val="5271FF"/>
              </a:solidFill>
              <a:ln>
                <a:noFill/>
              </a:ln>
            </p:spPr>
          </p:sp>
          <p:sp>
            <p:nvSpPr>
              <p:cNvPr id="466" name="Google Shape;466;p19"/>
              <p:cNvSpPr txBox="1"/>
              <p:nvPr/>
            </p:nvSpPr>
            <p:spPr>
              <a:xfrm>
                <a:off x="0" y="-47625"/>
                <a:ext cx="166135" cy="2137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7" name="Google Shape;467;p19"/>
            <p:cNvSpPr/>
            <p:nvPr/>
          </p:nvSpPr>
          <p:spPr>
            <a:xfrm>
              <a:off x="109769" y="80055"/>
              <a:ext cx="621522" cy="680950"/>
            </a:xfrm>
            <a:custGeom>
              <a:rect b="b" l="l" r="r" t="t"/>
              <a:pathLst>
                <a:path extrusionOk="0" h="680950" w="621522">
                  <a:moveTo>
                    <a:pt x="0" y="0"/>
                  </a:moveTo>
                  <a:lnTo>
                    <a:pt x="621522" y="0"/>
                  </a:lnTo>
                  <a:lnTo>
                    <a:pt x="621522" y="680950"/>
                  </a:lnTo>
                  <a:lnTo>
                    <a:pt x="0" y="680950"/>
                  </a:lnTo>
                  <a:lnTo>
                    <a:pt x="0" y="0"/>
                  </a:lnTo>
                  <a:close/>
                </a:path>
              </a:pathLst>
            </a:custGeom>
            <a:blipFill rotWithShape="1">
              <a:blip r:embed="rId5">
                <a:alphaModFix/>
              </a:blip>
              <a:stretch>
                <a:fillRect b="0" l="0" r="0" t="0"/>
              </a:stretch>
            </a:blipFill>
            <a:ln>
              <a:noFill/>
            </a:ln>
          </p:spPr>
        </p:sp>
        <p:sp>
          <p:nvSpPr>
            <p:cNvPr id="468" name="Google Shape;468;p19"/>
            <p:cNvSpPr txBox="1"/>
            <p:nvPr/>
          </p:nvSpPr>
          <p:spPr>
            <a:xfrm>
              <a:off x="1028211" y="103785"/>
              <a:ext cx="1066258" cy="623966"/>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3029" u="none" cap="none" strike="noStrike">
                  <a:solidFill>
                    <a:srgbClr val="FFFFFF"/>
                  </a:solidFill>
                  <a:latin typeface="Anton"/>
                  <a:ea typeface="Anton"/>
                  <a:cs typeface="Anton"/>
                  <a:sym typeface="Anton"/>
                </a:rPr>
                <a:t>LOGO</a:t>
              </a:r>
              <a:endParaRPr/>
            </a:p>
          </p:txBody>
        </p:sp>
      </p:grpSp>
      <p:sp>
        <p:nvSpPr>
          <p:cNvPr id="469" name="Google Shape;469;p19"/>
          <p:cNvSpPr txBox="1"/>
          <p:nvPr/>
        </p:nvSpPr>
        <p:spPr>
          <a:xfrm>
            <a:off x="787475" y="1958231"/>
            <a:ext cx="6074918" cy="110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200" u="none" cap="none" strike="noStrike">
                <a:solidFill>
                  <a:srgbClr val="FFFFFF"/>
                </a:solidFill>
                <a:latin typeface="Anton"/>
                <a:ea typeface="Anton"/>
                <a:cs typeface="Anton"/>
                <a:sym typeface="Anton"/>
              </a:rPr>
              <a:t>GALLERY IMAGE</a:t>
            </a:r>
            <a:endParaRPr/>
          </a:p>
        </p:txBody>
      </p:sp>
      <p:grpSp>
        <p:nvGrpSpPr>
          <p:cNvPr id="470" name="Google Shape;470;p19"/>
          <p:cNvGrpSpPr/>
          <p:nvPr/>
        </p:nvGrpSpPr>
        <p:grpSpPr>
          <a:xfrm rot="2700000">
            <a:off x="9708457" y="-1525163"/>
            <a:ext cx="2741636" cy="2922462"/>
            <a:chOff x="0" y="-47625"/>
            <a:chExt cx="722077" cy="769702"/>
          </a:xfrm>
        </p:grpSpPr>
        <p:sp>
          <p:nvSpPr>
            <p:cNvPr id="471" name="Google Shape;471;p19"/>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271FF"/>
            </a:solidFill>
            <a:ln>
              <a:noFill/>
            </a:ln>
          </p:spPr>
        </p:sp>
        <p:sp>
          <p:nvSpPr>
            <p:cNvPr id="472" name="Google Shape;472;p19"/>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3" name="Google Shape;473;p19"/>
          <p:cNvGrpSpPr/>
          <p:nvPr/>
        </p:nvGrpSpPr>
        <p:grpSpPr>
          <a:xfrm rot="2700000">
            <a:off x="16981114" y="3618337"/>
            <a:ext cx="2741636" cy="2922462"/>
            <a:chOff x="0" y="-47625"/>
            <a:chExt cx="722077" cy="769702"/>
          </a:xfrm>
        </p:grpSpPr>
        <p:sp>
          <p:nvSpPr>
            <p:cNvPr id="474" name="Google Shape;474;p19"/>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271FF"/>
            </a:solidFill>
            <a:ln>
              <a:noFill/>
            </a:ln>
          </p:spPr>
        </p:sp>
        <p:sp>
          <p:nvSpPr>
            <p:cNvPr id="475" name="Google Shape;475;p19"/>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6" name="Google Shape;476;p19"/>
          <p:cNvGrpSpPr/>
          <p:nvPr/>
        </p:nvGrpSpPr>
        <p:grpSpPr>
          <a:xfrm rot="2700000">
            <a:off x="11647086" y="-2119694"/>
            <a:ext cx="2741636" cy="2922462"/>
            <a:chOff x="0" y="-47625"/>
            <a:chExt cx="722077" cy="769702"/>
          </a:xfrm>
        </p:grpSpPr>
        <p:sp>
          <p:nvSpPr>
            <p:cNvPr id="477" name="Google Shape;477;p19"/>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478" name="Google Shape;478;p19"/>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9" name="Google Shape;479;p19"/>
          <p:cNvGrpSpPr/>
          <p:nvPr/>
        </p:nvGrpSpPr>
        <p:grpSpPr>
          <a:xfrm rot="2700000">
            <a:off x="-2216815" y="4095722"/>
            <a:ext cx="2741636" cy="2922462"/>
            <a:chOff x="0" y="-47625"/>
            <a:chExt cx="722077" cy="769702"/>
          </a:xfrm>
        </p:grpSpPr>
        <p:sp>
          <p:nvSpPr>
            <p:cNvPr id="480" name="Google Shape;480;p19"/>
            <p:cNvSpPr/>
            <p:nvPr/>
          </p:nvSpPr>
          <p:spPr>
            <a:xfrm>
              <a:off x="0" y="0"/>
              <a:ext cx="722077" cy="722077"/>
            </a:xfrm>
            <a:custGeom>
              <a:rect b="b" l="l" r="r" t="t"/>
              <a:pathLst>
                <a:path extrusionOk="0" h="722077" w="722077">
                  <a:moveTo>
                    <a:pt x="0" y="0"/>
                  </a:moveTo>
                  <a:lnTo>
                    <a:pt x="722077" y="0"/>
                  </a:lnTo>
                  <a:lnTo>
                    <a:pt x="722077" y="722077"/>
                  </a:lnTo>
                  <a:lnTo>
                    <a:pt x="0" y="722077"/>
                  </a:lnTo>
                  <a:close/>
                </a:path>
              </a:pathLst>
            </a:custGeom>
            <a:solidFill>
              <a:srgbClr val="545454"/>
            </a:solidFill>
            <a:ln>
              <a:noFill/>
            </a:ln>
          </p:spPr>
        </p:sp>
        <p:sp>
          <p:nvSpPr>
            <p:cNvPr id="481" name="Google Shape;481;p19"/>
            <p:cNvSpPr txBox="1"/>
            <p:nvPr/>
          </p:nvSpPr>
          <p:spPr>
            <a:xfrm>
              <a:off x="0" y="-47625"/>
              <a:ext cx="722077" cy="7697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ock Management System Project Proposal">
  <a:themeElements>
    <a:clrScheme name="Office">
      <a:dk1>
        <a:srgbClr val="000000"/>
      </a:dk1>
      <a:lt1>
        <a:srgbClr val="FFFFFF"/>
      </a:lt1>
      <a:dk2>
        <a:srgbClr val="545454"/>
      </a:dk2>
      <a:lt2>
        <a:srgbClr val="888888"/>
      </a:lt2>
      <a:accent1>
        <a:srgbClr val="0F1A38"/>
      </a:accent1>
      <a:accent2>
        <a:srgbClr val="5271FF"/>
      </a:accent2>
      <a:accent3>
        <a:srgbClr val="545454"/>
      </a:accent3>
      <a:accent4>
        <a:srgbClr val="888888"/>
      </a:accent4>
      <a:accent5>
        <a:srgbClr val="0F1A38"/>
      </a:accent5>
      <a:accent6>
        <a:srgbClr val="5271FF"/>
      </a:accent6>
      <a:hlink>
        <a:srgbClr val="54545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