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Work Sans Medium"/>
      <p:regular r:id="rId22"/>
      <p:bold r:id="rId23"/>
      <p:italic r:id="rId24"/>
      <p:boldItalic r:id="rId25"/>
    </p:embeddedFont>
    <p:embeddedFont>
      <p:font typeface="Work Sans"/>
      <p:regular r:id="rId26"/>
      <p:bold r:id="rId27"/>
      <p:italic r:id="rId28"/>
      <p:boldItalic r:id="rId29"/>
    </p:embeddedFont>
    <p:embeddedFont>
      <p:font typeface="Work Sans SemiBold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WorkSansMedium-regular.fntdata"/><Relationship Id="rId21" Type="http://schemas.openxmlformats.org/officeDocument/2006/relationships/slide" Target="slides/slide16.xml"/><Relationship Id="rId24" Type="http://schemas.openxmlformats.org/officeDocument/2006/relationships/font" Target="fonts/WorkSansMedium-italic.fntdata"/><Relationship Id="rId23" Type="http://schemas.openxmlformats.org/officeDocument/2006/relationships/font" Target="fonts/WorkSans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WorkSans-regular.fntdata"/><Relationship Id="rId25" Type="http://schemas.openxmlformats.org/officeDocument/2006/relationships/font" Target="fonts/WorkSansMedium-boldItalic.fntdata"/><Relationship Id="rId28" Type="http://schemas.openxmlformats.org/officeDocument/2006/relationships/font" Target="fonts/WorkSans-italic.fntdata"/><Relationship Id="rId27" Type="http://schemas.openxmlformats.org/officeDocument/2006/relationships/font" Target="fonts/Work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Work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WorkSansSemiBold-bold.fntdata"/><Relationship Id="rId30" Type="http://schemas.openxmlformats.org/officeDocument/2006/relationships/font" Target="fonts/WorkSansSemiBold-regular.fntdata"/><Relationship Id="rId11" Type="http://schemas.openxmlformats.org/officeDocument/2006/relationships/slide" Target="slides/slide6.xml"/><Relationship Id="rId33" Type="http://schemas.openxmlformats.org/officeDocument/2006/relationships/font" Target="fonts/WorkSansSemiBold-boldItalic.fntdata"/><Relationship Id="rId10" Type="http://schemas.openxmlformats.org/officeDocument/2006/relationships/slide" Target="slides/slide5.xml"/><Relationship Id="rId32" Type="http://schemas.openxmlformats.org/officeDocument/2006/relationships/font" Target="fonts/WorkSansSemiBold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1555439" y="6785759"/>
            <a:ext cx="8908666" cy="1199441"/>
            <a:chOff x="0" y="-47625"/>
            <a:chExt cx="2346300" cy="3159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2346156" cy="268181"/>
            </a:xfrm>
            <a:custGeom>
              <a:rect b="b" l="l" r="r" t="t"/>
              <a:pathLst>
                <a:path extrusionOk="0" h="268181" w="2346156">
                  <a:moveTo>
                    <a:pt x="86909" y="0"/>
                  </a:moveTo>
                  <a:lnTo>
                    <a:pt x="2259247" y="0"/>
                  </a:lnTo>
                  <a:cubicBezTo>
                    <a:pt x="2307246" y="0"/>
                    <a:pt x="2346156" y="38911"/>
                    <a:pt x="2346156" y="86909"/>
                  </a:cubicBezTo>
                  <a:lnTo>
                    <a:pt x="2346156" y="181272"/>
                  </a:lnTo>
                  <a:cubicBezTo>
                    <a:pt x="2346156" y="204322"/>
                    <a:pt x="2337000" y="226428"/>
                    <a:pt x="2320701" y="242726"/>
                  </a:cubicBezTo>
                  <a:cubicBezTo>
                    <a:pt x="2304403" y="259025"/>
                    <a:pt x="2282297" y="268181"/>
                    <a:pt x="2259247" y="268181"/>
                  </a:cubicBezTo>
                  <a:lnTo>
                    <a:pt x="86909" y="268181"/>
                  </a:lnTo>
                  <a:cubicBezTo>
                    <a:pt x="63859" y="268181"/>
                    <a:pt x="41754" y="259025"/>
                    <a:pt x="25455" y="242726"/>
                  </a:cubicBezTo>
                  <a:cubicBezTo>
                    <a:pt x="9156" y="226428"/>
                    <a:pt x="0" y="204322"/>
                    <a:pt x="0" y="181272"/>
                  </a:cubicBezTo>
                  <a:lnTo>
                    <a:pt x="0" y="86909"/>
                  </a:lnTo>
                  <a:cubicBezTo>
                    <a:pt x="0" y="63859"/>
                    <a:pt x="9156" y="41754"/>
                    <a:pt x="25455" y="25455"/>
                  </a:cubicBezTo>
                  <a:cubicBezTo>
                    <a:pt x="41754" y="9156"/>
                    <a:pt x="63859" y="0"/>
                    <a:pt x="86909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 txBox="1"/>
            <p:nvPr/>
          </p:nvSpPr>
          <p:spPr>
            <a:xfrm>
              <a:off x="0" y="-47625"/>
              <a:ext cx="23463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1361288" y="6580019"/>
            <a:ext cx="8930628" cy="1199441"/>
            <a:chOff x="0" y="-47625"/>
            <a:chExt cx="2352084" cy="3159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2352084" cy="268181"/>
            </a:xfrm>
            <a:custGeom>
              <a:rect b="b" l="l" r="r" t="t"/>
              <a:pathLst>
                <a:path extrusionOk="0" h="268181" w="2352084">
                  <a:moveTo>
                    <a:pt x="86690" y="0"/>
                  </a:moveTo>
                  <a:lnTo>
                    <a:pt x="2265394" y="0"/>
                  </a:lnTo>
                  <a:cubicBezTo>
                    <a:pt x="2313271" y="0"/>
                    <a:pt x="2352084" y="38812"/>
                    <a:pt x="2352084" y="86690"/>
                  </a:cubicBezTo>
                  <a:lnTo>
                    <a:pt x="2352084" y="181491"/>
                  </a:lnTo>
                  <a:cubicBezTo>
                    <a:pt x="2352084" y="204483"/>
                    <a:pt x="2342950" y="226533"/>
                    <a:pt x="2326693" y="242790"/>
                  </a:cubicBezTo>
                  <a:cubicBezTo>
                    <a:pt x="2310435" y="259048"/>
                    <a:pt x="2288385" y="268181"/>
                    <a:pt x="2265394" y="268181"/>
                  </a:cubicBezTo>
                  <a:lnTo>
                    <a:pt x="86690" y="268181"/>
                  </a:lnTo>
                  <a:cubicBezTo>
                    <a:pt x="63698" y="268181"/>
                    <a:pt x="41648" y="259048"/>
                    <a:pt x="25391" y="242790"/>
                  </a:cubicBezTo>
                  <a:cubicBezTo>
                    <a:pt x="9133" y="226533"/>
                    <a:pt x="0" y="204483"/>
                    <a:pt x="0" y="181491"/>
                  </a:cubicBezTo>
                  <a:lnTo>
                    <a:pt x="0" y="86690"/>
                  </a:lnTo>
                  <a:cubicBezTo>
                    <a:pt x="0" y="63698"/>
                    <a:pt x="9133" y="41648"/>
                    <a:pt x="25391" y="25391"/>
                  </a:cubicBezTo>
                  <a:cubicBezTo>
                    <a:pt x="41648" y="9133"/>
                    <a:pt x="63698" y="0"/>
                    <a:pt x="86690" y="0"/>
                  </a:cubicBezTo>
                  <a:close/>
                </a:path>
              </a:pathLst>
            </a:custGeom>
            <a:solidFill>
              <a:srgbClr val="DAF3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 txBox="1"/>
            <p:nvPr/>
          </p:nvSpPr>
          <p:spPr>
            <a:xfrm>
              <a:off x="0" y="-47625"/>
              <a:ext cx="23520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11809558" y="1162118"/>
            <a:ext cx="5719331" cy="7881225"/>
            <a:chOff x="0" y="-47625"/>
            <a:chExt cx="1506316" cy="2075700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1506316" cy="2027935"/>
            </a:xfrm>
            <a:custGeom>
              <a:rect b="b" l="l" r="r" t="t"/>
              <a:pathLst>
                <a:path extrusionOk="0" h="2027935" w="1506316">
                  <a:moveTo>
                    <a:pt x="40609" y="0"/>
                  </a:moveTo>
                  <a:lnTo>
                    <a:pt x="1465707" y="0"/>
                  </a:lnTo>
                  <a:cubicBezTo>
                    <a:pt x="1488135" y="0"/>
                    <a:pt x="1506316" y="18181"/>
                    <a:pt x="1506316" y="40609"/>
                  </a:cubicBezTo>
                  <a:lnTo>
                    <a:pt x="1506316" y="1987325"/>
                  </a:lnTo>
                  <a:cubicBezTo>
                    <a:pt x="1506316" y="1998096"/>
                    <a:pt x="1502037" y="2008425"/>
                    <a:pt x="1494422" y="2016041"/>
                  </a:cubicBezTo>
                  <a:cubicBezTo>
                    <a:pt x="1486806" y="2023657"/>
                    <a:pt x="1476477" y="2027935"/>
                    <a:pt x="1465707" y="2027935"/>
                  </a:cubicBezTo>
                  <a:lnTo>
                    <a:pt x="40609" y="2027935"/>
                  </a:lnTo>
                  <a:cubicBezTo>
                    <a:pt x="29839" y="2027935"/>
                    <a:pt x="19510" y="2023657"/>
                    <a:pt x="11894" y="2016041"/>
                  </a:cubicBezTo>
                  <a:cubicBezTo>
                    <a:pt x="4278" y="2008425"/>
                    <a:pt x="0" y="1998096"/>
                    <a:pt x="0" y="1987325"/>
                  </a:cubicBezTo>
                  <a:lnTo>
                    <a:pt x="0" y="40609"/>
                  </a:lnTo>
                  <a:cubicBezTo>
                    <a:pt x="0" y="29839"/>
                    <a:pt x="4278" y="19510"/>
                    <a:pt x="11894" y="11894"/>
                  </a:cubicBezTo>
                  <a:cubicBezTo>
                    <a:pt x="19510" y="4278"/>
                    <a:pt x="29839" y="0"/>
                    <a:pt x="40609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 txBox="1"/>
            <p:nvPr/>
          </p:nvSpPr>
          <p:spPr>
            <a:xfrm>
              <a:off x="0" y="-47625"/>
              <a:ext cx="1506300" cy="20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3"/>
          <p:cNvSpPr txBox="1"/>
          <p:nvPr>
            <p:ph type="title"/>
          </p:nvPr>
        </p:nvSpPr>
        <p:spPr>
          <a:xfrm>
            <a:off x="1361300" y="1272925"/>
            <a:ext cx="9027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Work Sans"/>
              <a:buNone/>
              <a:defRPr b="1" i="0" sz="1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3"/>
          <p:cNvSpPr/>
          <p:nvPr>
            <p:ph idx="2" type="pic"/>
          </p:nvPr>
        </p:nvSpPr>
        <p:spPr>
          <a:xfrm>
            <a:off x="11415200" y="982425"/>
            <a:ext cx="5818500" cy="7758000"/>
          </a:xfrm>
          <a:prstGeom prst="roundRect">
            <a:avLst>
              <a:gd fmla="val 3922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DAF3FD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4"/>
          <p:cNvGrpSpPr/>
          <p:nvPr/>
        </p:nvGrpSpPr>
        <p:grpSpPr>
          <a:xfrm>
            <a:off x="1028812" y="819297"/>
            <a:ext cx="16230608" cy="8439370"/>
            <a:chOff x="0" y="-47625"/>
            <a:chExt cx="4274700" cy="2222700"/>
          </a:xfrm>
        </p:grpSpPr>
        <p:sp>
          <p:nvSpPr>
            <p:cNvPr id="29" name="Google Shape;29;p4"/>
            <p:cNvSpPr/>
            <p:nvPr/>
          </p:nvSpPr>
          <p:spPr>
            <a:xfrm>
              <a:off x="0" y="0"/>
              <a:ext cx="4274696" cy="2174993"/>
            </a:xfrm>
            <a:custGeom>
              <a:rect b="b" l="l" r="r" t="t"/>
              <a:pathLst>
                <a:path extrusionOk="0" h="2174993" w="4274696">
                  <a:moveTo>
                    <a:pt x="14310" y="0"/>
                  </a:moveTo>
                  <a:lnTo>
                    <a:pt x="4260386" y="0"/>
                  </a:lnTo>
                  <a:cubicBezTo>
                    <a:pt x="4264182" y="0"/>
                    <a:pt x="4267822" y="1508"/>
                    <a:pt x="4270505" y="4191"/>
                  </a:cubicBezTo>
                  <a:cubicBezTo>
                    <a:pt x="4273189" y="6875"/>
                    <a:pt x="4274696" y="10515"/>
                    <a:pt x="4274696" y="14310"/>
                  </a:cubicBezTo>
                  <a:lnTo>
                    <a:pt x="4274696" y="2160683"/>
                  </a:lnTo>
                  <a:cubicBezTo>
                    <a:pt x="4274696" y="2164478"/>
                    <a:pt x="4273189" y="2168118"/>
                    <a:pt x="4270505" y="2170802"/>
                  </a:cubicBezTo>
                  <a:cubicBezTo>
                    <a:pt x="4267822" y="2173485"/>
                    <a:pt x="4264182" y="2174993"/>
                    <a:pt x="4260386" y="2174993"/>
                  </a:cubicBezTo>
                  <a:lnTo>
                    <a:pt x="14310" y="2174993"/>
                  </a:lnTo>
                  <a:cubicBezTo>
                    <a:pt x="10515" y="2174993"/>
                    <a:pt x="6875" y="2173485"/>
                    <a:pt x="4191" y="2170802"/>
                  </a:cubicBezTo>
                  <a:cubicBezTo>
                    <a:pt x="1508" y="2168118"/>
                    <a:pt x="0" y="2164478"/>
                    <a:pt x="0" y="2160683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FEF8FA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4"/>
            <p:cNvSpPr txBox="1"/>
            <p:nvPr/>
          </p:nvSpPr>
          <p:spPr>
            <a:xfrm>
              <a:off x="0" y="-47625"/>
              <a:ext cx="4274700" cy="22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4"/>
          <p:cNvGrpSpPr/>
          <p:nvPr/>
        </p:nvGrpSpPr>
        <p:grpSpPr>
          <a:xfrm>
            <a:off x="2785505" y="4160427"/>
            <a:ext cx="3212413" cy="1199441"/>
            <a:chOff x="0" y="-47625"/>
            <a:chExt cx="846062" cy="315900"/>
          </a:xfrm>
        </p:grpSpPr>
        <p:sp>
          <p:nvSpPr>
            <p:cNvPr id="32" name="Google Shape;32;p4"/>
            <p:cNvSpPr/>
            <p:nvPr/>
          </p:nvSpPr>
          <p:spPr>
            <a:xfrm>
              <a:off x="0" y="0"/>
              <a:ext cx="846062" cy="268181"/>
            </a:xfrm>
            <a:custGeom>
              <a:rect b="b" l="l" r="r" t="t"/>
              <a:pathLst>
                <a:path extrusionOk="0" h="268181" w="846062">
                  <a:moveTo>
                    <a:pt x="134091" y="0"/>
                  </a:moveTo>
                  <a:lnTo>
                    <a:pt x="711971" y="0"/>
                  </a:lnTo>
                  <a:cubicBezTo>
                    <a:pt x="786027" y="0"/>
                    <a:pt x="846062" y="60034"/>
                    <a:pt x="846062" y="134091"/>
                  </a:cubicBezTo>
                  <a:lnTo>
                    <a:pt x="846062" y="134091"/>
                  </a:lnTo>
                  <a:cubicBezTo>
                    <a:pt x="846062" y="208147"/>
                    <a:pt x="786027" y="268181"/>
                    <a:pt x="711971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 txBox="1"/>
            <p:nvPr/>
          </p:nvSpPr>
          <p:spPr>
            <a:xfrm>
              <a:off x="0" y="-47625"/>
              <a:ext cx="8460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4"/>
          <p:cNvGrpSpPr/>
          <p:nvPr/>
        </p:nvGrpSpPr>
        <p:grpSpPr>
          <a:xfrm>
            <a:off x="7589947" y="4160427"/>
            <a:ext cx="3212413" cy="1199441"/>
            <a:chOff x="0" y="-47625"/>
            <a:chExt cx="846062" cy="315900"/>
          </a:xfrm>
        </p:grpSpPr>
        <p:sp>
          <p:nvSpPr>
            <p:cNvPr id="35" name="Google Shape;35;p4"/>
            <p:cNvSpPr/>
            <p:nvPr/>
          </p:nvSpPr>
          <p:spPr>
            <a:xfrm>
              <a:off x="0" y="0"/>
              <a:ext cx="846062" cy="268181"/>
            </a:xfrm>
            <a:custGeom>
              <a:rect b="b" l="l" r="r" t="t"/>
              <a:pathLst>
                <a:path extrusionOk="0" h="268181" w="846062">
                  <a:moveTo>
                    <a:pt x="134091" y="0"/>
                  </a:moveTo>
                  <a:lnTo>
                    <a:pt x="711971" y="0"/>
                  </a:lnTo>
                  <a:cubicBezTo>
                    <a:pt x="786027" y="0"/>
                    <a:pt x="846062" y="60034"/>
                    <a:pt x="846062" y="134091"/>
                  </a:cubicBezTo>
                  <a:lnTo>
                    <a:pt x="846062" y="134091"/>
                  </a:lnTo>
                  <a:cubicBezTo>
                    <a:pt x="846062" y="208147"/>
                    <a:pt x="786027" y="268181"/>
                    <a:pt x="711971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 txBox="1"/>
            <p:nvPr/>
          </p:nvSpPr>
          <p:spPr>
            <a:xfrm>
              <a:off x="0" y="-47625"/>
              <a:ext cx="8460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4"/>
          <p:cNvGrpSpPr/>
          <p:nvPr/>
        </p:nvGrpSpPr>
        <p:grpSpPr>
          <a:xfrm>
            <a:off x="5171901" y="6146418"/>
            <a:ext cx="3212413" cy="1199441"/>
            <a:chOff x="0" y="-47625"/>
            <a:chExt cx="846062" cy="315900"/>
          </a:xfrm>
        </p:grpSpPr>
        <p:sp>
          <p:nvSpPr>
            <p:cNvPr id="38" name="Google Shape;38;p4"/>
            <p:cNvSpPr/>
            <p:nvPr/>
          </p:nvSpPr>
          <p:spPr>
            <a:xfrm>
              <a:off x="0" y="0"/>
              <a:ext cx="846062" cy="268181"/>
            </a:xfrm>
            <a:custGeom>
              <a:rect b="b" l="l" r="r" t="t"/>
              <a:pathLst>
                <a:path extrusionOk="0" h="268181" w="846062">
                  <a:moveTo>
                    <a:pt x="134091" y="0"/>
                  </a:moveTo>
                  <a:lnTo>
                    <a:pt x="711971" y="0"/>
                  </a:lnTo>
                  <a:cubicBezTo>
                    <a:pt x="786027" y="0"/>
                    <a:pt x="846062" y="60034"/>
                    <a:pt x="846062" y="134091"/>
                  </a:cubicBezTo>
                  <a:lnTo>
                    <a:pt x="846062" y="134091"/>
                  </a:lnTo>
                  <a:cubicBezTo>
                    <a:pt x="846062" y="208147"/>
                    <a:pt x="786027" y="268181"/>
                    <a:pt x="711971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 txBox="1"/>
            <p:nvPr/>
          </p:nvSpPr>
          <p:spPr>
            <a:xfrm>
              <a:off x="0" y="-47625"/>
              <a:ext cx="8460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4"/>
          <p:cNvGrpSpPr/>
          <p:nvPr/>
        </p:nvGrpSpPr>
        <p:grpSpPr>
          <a:xfrm>
            <a:off x="2715491" y="3954687"/>
            <a:ext cx="3220527" cy="1199441"/>
            <a:chOff x="0" y="-47625"/>
            <a:chExt cx="848199" cy="315900"/>
          </a:xfrm>
        </p:grpSpPr>
        <p:sp>
          <p:nvSpPr>
            <p:cNvPr id="41" name="Google Shape;41;p4"/>
            <p:cNvSpPr/>
            <p:nvPr/>
          </p:nvSpPr>
          <p:spPr>
            <a:xfrm>
              <a:off x="0" y="0"/>
              <a:ext cx="848199" cy="268181"/>
            </a:xfrm>
            <a:custGeom>
              <a:rect b="b" l="l" r="r" t="t"/>
              <a:pathLst>
                <a:path extrusionOk="0" h="268181" w="848199">
                  <a:moveTo>
                    <a:pt x="134091" y="0"/>
                  </a:moveTo>
                  <a:lnTo>
                    <a:pt x="714109" y="0"/>
                  </a:lnTo>
                  <a:cubicBezTo>
                    <a:pt x="749672" y="0"/>
                    <a:pt x="783778" y="14127"/>
                    <a:pt x="808925" y="39274"/>
                  </a:cubicBezTo>
                  <a:cubicBezTo>
                    <a:pt x="834072" y="64421"/>
                    <a:pt x="848199" y="98528"/>
                    <a:pt x="848199" y="134091"/>
                  </a:cubicBezTo>
                  <a:lnTo>
                    <a:pt x="848199" y="134091"/>
                  </a:lnTo>
                  <a:cubicBezTo>
                    <a:pt x="848199" y="208147"/>
                    <a:pt x="788165" y="268181"/>
                    <a:pt x="714109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CADDA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 txBox="1"/>
            <p:nvPr/>
          </p:nvSpPr>
          <p:spPr>
            <a:xfrm>
              <a:off x="0" y="-47625"/>
              <a:ext cx="8481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4"/>
          <p:cNvGrpSpPr/>
          <p:nvPr/>
        </p:nvGrpSpPr>
        <p:grpSpPr>
          <a:xfrm>
            <a:off x="7519933" y="3954687"/>
            <a:ext cx="3220527" cy="1199441"/>
            <a:chOff x="0" y="-47625"/>
            <a:chExt cx="848199" cy="315900"/>
          </a:xfrm>
        </p:grpSpPr>
        <p:sp>
          <p:nvSpPr>
            <p:cNvPr id="44" name="Google Shape;44;p4"/>
            <p:cNvSpPr/>
            <p:nvPr/>
          </p:nvSpPr>
          <p:spPr>
            <a:xfrm>
              <a:off x="0" y="0"/>
              <a:ext cx="848199" cy="268181"/>
            </a:xfrm>
            <a:custGeom>
              <a:rect b="b" l="l" r="r" t="t"/>
              <a:pathLst>
                <a:path extrusionOk="0" h="268181" w="848199">
                  <a:moveTo>
                    <a:pt x="134091" y="0"/>
                  </a:moveTo>
                  <a:lnTo>
                    <a:pt x="714109" y="0"/>
                  </a:lnTo>
                  <a:cubicBezTo>
                    <a:pt x="749672" y="0"/>
                    <a:pt x="783778" y="14127"/>
                    <a:pt x="808925" y="39274"/>
                  </a:cubicBezTo>
                  <a:cubicBezTo>
                    <a:pt x="834072" y="64421"/>
                    <a:pt x="848199" y="98528"/>
                    <a:pt x="848199" y="134091"/>
                  </a:cubicBezTo>
                  <a:lnTo>
                    <a:pt x="848199" y="134091"/>
                  </a:lnTo>
                  <a:cubicBezTo>
                    <a:pt x="848199" y="208147"/>
                    <a:pt x="788165" y="268181"/>
                    <a:pt x="714109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DAF3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 txBox="1"/>
            <p:nvPr/>
          </p:nvSpPr>
          <p:spPr>
            <a:xfrm>
              <a:off x="0" y="-47625"/>
              <a:ext cx="8481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4"/>
          <p:cNvGrpSpPr/>
          <p:nvPr/>
        </p:nvGrpSpPr>
        <p:grpSpPr>
          <a:xfrm>
            <a:off x="5101887" y="5940678"/>
            <a:ext cx="3220527" cy="1199441"/>
            <a:chOff x="0" y="-47625"/>
            <a:chExt cx="848199" cy="315900"/>
          </a:xfrm>
        </p:grpSpPr>
        <p:sp>
          <p:nvSpPr>
            <p:cNvPr id="47" name="Google Shape;47;p4"/>
            <p:cNvSpPr/>
            <p:nvPr/>
          </p:nvSpPr>
          <p:spPr>
            <a:xfrm>
              <a:off x="0" y="0"/>
              <a:ext cx="848199" cy="268181"/>
            </a:xfrm>
            <a:custGeom>
              <a:rect b="b" l="l" r="r" t="t"/>
              <a:pathLst>
                <a:path extrusionOk="0" h="268181" w="848199">
                  <a:moveTo>
                    <a:pt x="134091" y="0"/>
                  </a:moveTo>
                  <a:lnTo>
                    <a:pt x="714109" y="0"/>
                  </a:lnTo>
                  <a:cubicBezTo>
                    <a:pt x="749672" y="0"/>
                    <a:pt x="783778" y="14127"/>
                    <a:pt x="808925" y="39274"/>
                  </a:cubicBezTo>
                  <a:cubicBezTo>
                    <a:pt x="834072" y="64421"/>
                    <a:pt x="848199" y="98528"/>
                    <a:pt x="848199" y="134091"/>
                  </a:cubicBezTo>
                  <a:lnTo>
                    <a:pt x="848199" y="134091"/>
                  </a:lnTo>
                  <a:cubicBezTo>
                    <a:pt x="848199" y="208147"/>
                    <a:pt x="788165" y="268181"/>
                    <a:pt x="714109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FDD7C6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 txBox="1"/>
            <p:nvPr/>
          </p:nvSpPr>
          <p:spPr>
            <a:xfrm>
              <a:off x="0" y="-47625"/>
              <a:ext cx="8481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2022500" y="4160427"/>
            <a:ext cx="3545925" cy="1199441"/>
            <a:chOff x="0" y="-47625"/>
            <a:chExt cx="933900" cy="315900"/>
          </a:xfrm>
        </p:grpSpPr>
        <p:sp>
          <p:nvSpPr>
            <p:cNvPr id="50" name="Google Shape;50;p4"/>
            <p:cNvSpPr/>
            <p:nvPr/>
          </p:nvSpPr>
          <p:spPr>
            <a:xfrm>
              <a:off x="0" y="0"/>
              <a:ext cx="933832" cy="268181"/>
            </a:xfrm>
            <a:custGeom>
              <a:rect b="b" l="l" r="r" t="t"/>
              <a:pathLst>
                <a:path extrusionOk="0" h="268181" w="933832">
                  <a:moveTo>
                    <a:pt x="134091" y="0"/>
                  </a:moveTo>
                  <a:lnTo>
                    <a:pt x="799741" y="0"/>
                  </a:lnTo>
                  <a:cubicBezTo>
                    <a:pt x="835304" y="0"/>
                    <a:pt x="869410" y="14127"/>
                    <a:pt x="894557" y="39274"/>
                  </a:cubicBezTo>
                  <a:cubicBezTo>
                    <a:pt x="919704" y="64421"/>
                    <a:pt x="933832" y="98528"/>
                    <a:pt x="933832" y="134091"/>
                  </a:cubicBezTo>
                  <a:lnTo>
                    <a:pt x="933832" y="134091"/>
                  </a:lnTo>
                  <a:cubicBezTo>
                    <a:pt x="933832" y="208147"/>
                    <a:pt x="873797" y="268181"/>
                    <a:pt x="799741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 txBox="1"/>
            <p:nvPr/>
          </p:nvSpPr>
          <p:spPr>
            <a:xfrm>
              <a:off x="0" y="-47625"/>
              <a:ext cx="9339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4"/>
          <p:cNvGrpSpPr/>
          <p:nvPr/>
        </p:nvGrpSpPr>
        <p:grpSpPr>
          <a:xfrm>
            <a:off x="9604454" y="6146418"/>
            <a:ext cx="3545925" cy="1199441"/>
            <a:chOff x="0" y="-47625"/>
            <a:chExt cx="933900" cy="315900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933832" cy="268181"/>
            </a:xfrm>
            <a:custGeom>
              <a:rect b="b" l="l" r="r" t="t"/>
              <a:pathLst>
                <a:path extrusionOk="0" h="268181" w="933832">
                  <a:moveTo>
                    <a:pt x="134091" y="0"/>
                  </a:moveTo>
                  <a:lnTo>
                    <a:pt x="799741" y="0"/>
                  </a:lnTo>
                  <a:cubicBezTo>
                    <a:pt x="835304" y="0"/>
                    <a:pt x="869410" y="14127"/>
                    <a:pt x="894557" y="39274"/>
                  </a:cubicBezTo>
                  <a:cubicBezTo>
                    <a:pt x="919704" y="64421"/>
                    <a:pt x="933832" y="98528"/>
                    <a:pt x="933832" y="134091"/>
                  </a:cubicBezTo>
                  <a:lnTo>
                    <a:pt x="933832" y="134091"/>
                  </a:lnTo>
                  <a:cubicBezTo>
                    <a:pt x="933832" y="208147"/>
                    <a:pt x="873797" y="268181"/>
                    <a:pt x="799741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 txBox="1"/>
            <p:nvPr/>
          </p:nvSpPr>
          <p:spPr>
            <a:xfrm>
              <a:off x="0" y="-47625"/>
              <a:ext cx="9339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>
            <a:off x="12018021" y="3954687"/>
            <a:ext cx="3555037" cy="1199441"/>
            <a:chOff x="0" y="-47625"/>
            <a:chExt cx="936300" cy="315900"/>
          </a:xfrm>
        </p:grpSpPr>
        <p:sp>
          <p:nvSpPr>
            <p:cNvPr id="56" name="Google Shape;56;p4"/>
            <p:cNvSpPr/>
            <p:nvPr/>
          </p:nvSpPr>
          <p:spPr>
            <a:xfrm>
              <a:off x="0" y="0"/>
              <a:ext cx="936191" cy="268181"/>
            </a:xfrm>
            <a:custGeom>
              <a:rect b="b" l="l" r="r" t="t"/>
              <a:pathLst>
                <a:path extrusionOk="0" h="268181" w="936191">
                  <a:moveTo>
                    <a:pt x="134091" y="0"/>
                  </a:moveTo>
                  <a:lnTo>
                    <a:pt x="802100" y="0"/>
                  </a:lnTo>
                  <a:cubicBezTo>
                    <a:pt x="876156" y="0"/>
                    <a:pt x="936191" y="60034"/>
                    <a:pt x="936191" y="134091"/>
                  </a:cubicBezTo>
                  <a:lnTo>
                    <a:pt x="936191" y="134091"/>
                  </a:lnTo>
                  <a:cubicBezTo>
                    <a:pt x="936191" y="169654"/>
                    <a:pt x="922063" y="203760"/>
                    <a:pt x="896917" y="228907"/>
                  </a:cubicBezTo>
                  <a:cubicBezTo>
                    <a:pt x="871770" y="254054"/>
                    <a:pt x="837663" y="268181"/>
                    <a:pt x="802100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E3DA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 txBox="1"/>
            <p:nvPr/>
          </p:nvSpPr>
          <p:spPr>
            <a:xfrm>
              <a:off x="0" y="-47625"/>
              <a:ext cx="9363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4"/>
          <p:cNvGrpSpPr/>
          <p:nvPr/>
        </p:nvGrpSpPr>
        <p:grpSpPr>
          <a:xfrm>
            <a:off x="9599975" y="5940678"/>
            <a:ext cx="3555037" cy="1199441"/>
            <a:chOff x="0" y="-47625"/>
            <a:chExt cx="936300" cy="315900"/>
          </a:xfrm>
        </p:grpSpPr>
        <p:sp>
          <p:nvSpPr>
            <p:cNvPr id="59" name="Google Shape;59;p4"/>
            <p:cNvSpPr/>
            <p:nvPr/>
          </p:nvSpPr>
          <p:spPr>
            <a:xfrm>
              <a:off x="0" y="0"/>
              <a:ext cx="936191" cy="268181"/>
            </a:xfrm>
            <a:custGeom>
              <a:rect b="b" l="l" r="r" t="t"/>
              <a:pathLst>
                <a:path extrusionOk="0" h="268181" w="936191">
                  <a:moveTo>
                    <a:pt x="134091" y="0"/>
                  </a:moveTo>
                  <a:lnTo>
                    <a:pt x="802100" y="0"/>
                  </a:lnTo>
                  <a:cubicBezTo>
                    <a:pt x="876156" y="0"/>
                    <a:pt x="936191" y="60034"/>
                    <a:pt x="936191" y="134091"/>
                  </a:cubicBezTo>
                  <a:lnTo>
                    <a:pt x="936191" y="134091"/>
                  </a:lnTo>
                  <a:cubicBezTo>
                    <a:pt x="936191" y="169654"/>
                    <a:pt x="922063" y="203760"/>
                    <a:pt x="896917" y="228907"/>
                  </a:cubicBezTo>
                  <a:cubicBezTo>
                    <a:pt x="871770" y="254054"/>
                    <a:pt x="837663" y="268181"/>
                    <a:pt x="802100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FFE7E7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 txBox="1"/>
            <p:nvPr/>
          </p:nvSpPr>
          <p:spPr>
            <a:xfrm>
              <a:off x="0" y="-47625"/>
              <a:ext cx="9363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5"/>
          <p:cNvPicPr preferRelativeResize="0"/>
          <p:nvPr/>
        </p:nvPicPr>
        <p:blipFill rotWithShape="1">
          <a:blip r:embed="rId2">
            <a:alphaModFix/>
          </a:blip>
          <a:srcRect b="0" l="84323" r="0" t="0"/>
          <a:stretch/>
        </p:blipFill>
        <p:spPr>
          <a:xfrm>
            <a:off x="-3" y="0"/>
            <a:ext cx="1596202" cy="101345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5"/>
          <p:cNvGrpSpPr/>
          <p:nvPr/>
        </p:nvGrpSpPr>
        <p:grpSpPr>
          <a:xfrm>
            <a:off x="11809558" y="1162118"/>
            <a:ext cx="5719331" cy="7881225"/>
            <a:chOff x="0" y="-47625"/>
            <a:chExt cx="1506316" cy="2075700"/>
          </a:xfrm>
        </p:grpSpPr>
        <p:sp>
          <p:nvSpPr>
            <p:cNvPr id="64" name="Google Shape;64;p5"/>
            <p:cNvSpPr/>
            <p:nvPr/>
          </p:nvSpPr>
          <p:spPr>
            <a:xfrm>
              <a:off x="0" y="0"/>
              <a:ext cx="1506316" cy="2027935"/>
            </a:xfrm>
            <a:custGeom>
              <a:rect b="b" l="l" r="r" t="t"/>
              <a:pathLst>
                <a:path extrusionOk="0" h="2027935" w="1506316">
                  <a:moveTo>
                    <a:pt x="40609" y="0"/>
                  </a:moveTo>
                  <a:lnTo>
                    <a:pt x="1465707" y="0"/>
                  </a:lnTo>
                  <a:cubicBezTo>
                    <a:pt x="1488135" y="0"/>
                    <a:pt x="1506316" y="18181"/>
                    <a:pt x="1506316" y="40609"/>
                  </a:cubicBezTo>
                  <a:lnTo>
                    <a:pt x="1506316" y="1987325"/>
                  </a:lnTo>
                  <a:cubicBezTo>
                    <a:pt x="1506316" y="1998096"/>
                    <a:pt x="1502037" y="2008425"/>
                    <a:pt x="1494422" y="2016041"/>
                  </a:cubicBezTo>
                  <a:cubicBezTo>
                    <a:pt x="1486806" y="2023657"/>
                    <a:pt x="1476477" y="2027935"/>
                    <a:pt x="1465707" y="2027935"/>
                  </a:cubicBezTo>
                  <a:lnTo>
                    <a:pt x="40609" y="2027935"/>
                  </a:lnTo>
                  <a:cubicBezTo>
                    <a:pt x="29839" y="2027935"/>
                    <a:pt x="19510" y="2023657"/>
                    <a:pt x="11894" y="2016041"/>
                  </a:cubicBezTo>
                  <a:cubicBezTo>
                    <a:pt x="4278" y="2008425"/>
                    <a:pt x="0" y="1998096"/>
                    <a:pt x="0" y="1987325"/>
                  </a:cubicBezTo>
                  <a:lnTo>
                    <a:pt x="0" y="40609"/>
                  </a:lnTo>
                  <a:cubicBezTo>
                    <a:pt x="0" y="29839"/>
                    <a:pt x="4278" y="19510"/>
                    <a:pt x="11894" y="11894"/>
                  </a:cubicBezTo>
                  <a:cubicBezTo>
                    <a:pt x="19510" y="4278"/>
                    <a:pt x="29839" y="0"/>
                    <a:pt x="40609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 txBox="1"/>
            <p:nvPr/>
          </p:nvSpPr>
          <p:spPr>
            <a:xfrm>
              <a:off x="0" y="-47625"/>
              <a:ext cx="1506300" cy="20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66;p5"/>
          <p:cNvSpPr/>
          <p:nvPr>
            <p:ph idx="2" type="pic"/>
          </p:nvPr>
        </p:nvSpPr>
        <p:spPr>
          <a:xfrm>
            <a:off x="11415200" y="982425"/>
            <a:ext cx="5818500" cy="7758000"/>
          </a:xfrm>
          <a:prstGeom prst="roundRect">
            <a:avLst>
              <a:gd fmla="val 3922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5"/>
          <p:cNvSpPr txBox="1"/>
          <p:nvPr>
            <p:ph type="title"/>
          </p:nvPr>
        </p:nvSpPr>
        <p:spPr>
          <a:xfrm>
            <a:off x="2244625" y="2005007"/>
            <a:ext cx="8229600" cy="18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Work Sans"/>
              <a:buNone/>
              <a:defRPr b="1" i="0" sz="7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5"/>
          <p:cNvSpPr txBox="1"/>
          <p:nvPr>
            <p:ph idx="1" type="body"/>
          </p:nvPr>
        </p:nvSpPr>
        <p:spPr>
          <a:xfrm>
            <a:off x="2244625" y="4309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•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–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•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–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»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•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•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•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•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6"/>
          <p:cNvPicPr preferRelativeResize="0"/>
          <p:nvPr/>
        </p:nvPicPr>
        <p:blipFill rotWithShape="1">
          <a:blip r:embed="rId2">
            <a:alphaModFix/>
          </a:blip>
          <a:srcRect b="0" l="0" r="81195" t="0"/>
          <a:stretch/>
        </p:blipFill>
        <p:spPr>
          <a:xfrm>
            <a:off x="16356807" y="-87075"/>
            <a:ext cx="1931201" cy="1022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6"/>
          <p:cNvGrpSpPr/>
          <p:nvPr/>
        </p:nvGrpSpPr>
        <p:grpSpPr>
          <a:xfrm>
            <a:off x="1617633" y="1292730"/>
            <a:ext cx="5719331" cy="7881225"/>
            <a:chOff x="0" y="-47625"/>
            <a:chExt cx="1506316" cy="2075700"/>
          </a:xfrm>
        </p:grpSpPr>
        <p:sp>
          <p:nvSpPr>
            <p:cNvPr id="72" name="Google Shape;72;p6"/>
            <p:cNvSpPr/>
            <p:nvPr/>
          </p:nvSpPr>
          <p:spPr>
            <a:xfrm>
              <a:off x="0" y="0"/>
              <a:ext cx="1506316" cy="2027935"/>
            </a:xfrm>
            <a:custGeom>
              <a:rect b="b" l="l" r="r" t="t"/>
              <a:pathLst>
                <a:path extrusionOk="0" h="2027935" w="1506316">
                  <a:moveTo>
                    <a:pt x="40609" y="0"/>
                  </a:moveTo>
                  <a:lnTo>
                    <a:pt x="1465707" y="0"/>
                  </a:lnTo>
                  <a:cubicBezTo>
                    <a:pt x="1488135" y="0"/>
                    <a:pt x="1506316" y="18181"/>
                    <a:pt x="1506316" y="40609"/>
                  </a:cubicBezTo>
                  <a:lnTo>
                    <a:pt x="1506316" y="1987325"/>
                  </a:lnTo>
                  <a:cubicBezTo>
                    <a:pt x="1506316" y="1998096"/>
                    <a:pt x="1502037" y="2008425"/>
                    <a:pt x="1494422" y="2016041"/>
                  </a:cubicBezTo>
                  <a:cubicBezTo>
                    <a:pt x="1486806" y="2023657"/>
                    <a:pt x="1476477" y="2027935"/>
                    <a:pt x="1465707" y="2027935"/>
                  </a:cubicBezTo>
                  <a:lnTo>
                    <a:pt x="40609" y="2027935"/>
                  </a:lnTo>
                  <a:cubicBezTo>
                    <a:pt x="29839" y="2027935"/>
                    <a:pt x="19510" y="2023657"/>
                    <a:pt x="11894" y="2016041"/>
                  </a:cubicBezTo>
                  <a:cubicBezTo>
                    <a:pt x="4278" y="2008425"/>
                    <a:pt x="0" y="1998096"/>
                    <a:pt x="0" y="1987325"/>
                  </a:cubicBezTo>
                  <a:lnTo>
                    <a:pt x="0" y="40609"/>
                  </a:lnTo>
                  <a:cubicBezTo>
                    <a:pt x="0" y="29839"/>
                    <a:pt x="4278" y="19510"/>
                    <a:pt x="11894" y="11894"/>
                  </a:cubicBezTo>
                  <a:cubicBezTo>
                    <a:pt x="19510" y="4278"/>
                    <a:pt x="29839" y="0"/>
                    <a:pt x="40609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6"/>
            <p:cNvSpPr txBox="1"/>
            <p:nvPr/>
          </p:nvSpPr>
          <p:spPr>
            <a:xfrm>
              <a:off x="0" y="-47625"/>
              <a:ext cx="1506300" cy="20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6"/>
          <p:cNvSpPr/>
          <p:nvPr>
            <p:ph idx="2" type="pic"/>
          </p:nvPr>
        </p:nvSpPr>
        <p:spPr>
          <a:xfrm>
            <a:off x="1223275" y="1113038"/>
            <a:ext cx="5818500" cy="7758000"/>
          </a:xfrm>
          <a:prstGeom prst="roundRect">
            <a:avLst>
              <a:gd fmla="val 3922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6"/>
          <p:cNvSpPr txBox="1"/>
          <p:nvPr>
            <p:ph type="title"/>
          </p:nvPr>
        </p:nvSpPr>
        <p:spPr>
          <a:xfrm>
            <a:off x="8127200" y="2040157"/>
            <a:ext cx="8229600" cy="18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Work Sans"/>
              <a:buNone/>
              <a:defRPr b="1" i="0" sz="7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6"/>
          <p:cNvSpPr txBox="1"/>
          <p:nvPr>
            <p:ph idx="1" type="body"/>
          </p:nvPr>
        </p:nvSpPr>
        <p:spPr>
          <a:xfrm>
            <a:off x="8127200" y="43449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•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–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•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–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»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•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•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•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•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7"/>
          <p:cNvPicPr preferRelativeResize="0"/>
          <p:nvPr/>
        </p:nvPicPr>
        <p:blipFill rotWithShape="1">
          <a:blip r:embed="rId2">
            <a:alphaModFix/>
          </a:blip>
          <a:srcRect b="4897" l="8056" r="7046" t="2534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7"/>
          <p:cNvGrpSpPr/>
          <p:nvPr/>
        </p:nvGrpSpPr>
        <p:grpSpPr>
          <a:xfrm>
            <a:off x="1028812" y="2542622"/>
            <a:ext cx="16230608" cy="4319862"/>
            <a:chOff x="0" y="-47625"/>
            <a:chExt cx="4274700" cy="1137734"/>
          </a:xfrm>
        </p:grpSpPr>
        <p:sp>
          <p:nvSpPr>
            <p:cNvPr id="80" name="Google Shape;80;p7"/>
            <p:cNvSpPr/>
            <p:nvPr/>
          </p:nvSpPr>
          <p:spPr>
            <a:xfrm>
              <a:off x="0" y="0"/>
              <a:ext cx="4274696" cy="1090109"/>
            </a:xfrm>
            <a:custGeom>
              <a:rect b="b" l="l" r="r" t="t"/>
              <a:pathLst>
                <a:path extrusionOk="0" h="1090109" w="4274696">
                  <a:moveTo>
                    <a:pt x="14310" y="0"/>
                  </a:moveTo>
                  <a:lnTo>
                    <a:pt x="4260386" y="0"/>
                  </a:lnTo>
                  <a:cubicBezTo>
                    <a:pt x="4264182" y="0"/>
                    <a:pt x="4267822" y="1508"/>
                    <a:pt x="4270505" y="4191"/>
                  </a:cubicBezTo>
                  <a:cubicBezTo>
                    <a:pt x="4273189" y="6875"/>
                    <a:pt x="4274696" y="10515"/>
                    <a:pt x="4274696" y="14310"/>
                  </a:cubicBezTo>
                  <a:lnTo>
                    <a:pt x="4274696" y="1075799"/>
                  </a:lnTo>
                  <a:cubicBezTo>
                    <a:pt x="4274696" y="1079594"/>
                    <a:pt x="4273189" y="1083234"/>
                    <a:pt x="4270505" y="1085918"/>
                  </a:cubicBezTo>
                  <a:cubicBezTo>
                    <a:pt x="4267822" y="1088602"/>
                    <a:pt x="4264182" y="1090109"/>
                    <a:pt x="4260386" y="1090109"/>
                  </a:cubicBezTo>
                  <a:lnTo>
                    <a:pt x="14310" y="1090109"/>
                  </a:lnTo>
                  <a:cubicBezTo>
                    <a:pt x="10515" y="1090109"/>
                    <a:pt x="6875" y="1088602"/>
                    <a:pt x="4191" y="1085918"/>
                  </a:cubicBezTo>
                  <a:cubicBezTo>
                    <a:pt x="1508" y="1083234"/>
                    <a:pt x="0" y="1079594"/>
                    <a:pt x="0" y="1075799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FDD7C6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7"/>
            <p:cNvSpPr txBox="1"/>
            <p:nvPr/>
          </p:nvSpPr>
          <p:spPr>
            <a:xfrm>
              <a:off x="0" y="-47625"/>
              <a:ext cx="4274700" cy="113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8"/>
          <p:cNvPicPr preferRelativeResize="0"/>
          <p:nvPr/>
        </p:nvPicPr>
        <p:blipFill rotWithShape="1">
          <a:blip r:embed="rId2">
            <a:alphaModFix/>
          </a:blip>
          <a:srcRect b="29005" l="21123" r="21428" t="-14263"/>
          <a:stretch/>
        </p:blipFill>
        <p:spPr>
          <a:xfrm>
            <a:off x="-1" y="-2065800"/>
            <a:ext cx="18288000" cy="1235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8"/>
          <p:cNvGrpSpPr/>
          <p:nvPr/>
        </p:nvGrpSpPr>
        <p:grpSpPr>
          <a:xfrm>
            <a:off x="1028812" y="2542622"/>
            <a:ext cx="16230608" cy="4319862"/>
            <a:chOff x="0" y="-47625"/>
            <a:chExt cx="4274700" cy="1137734"/>
          </a:xfrm>
        </p:grpSpPr>
        <p:sp>
          <p:nvSpPr>
            <p:cNvPr id="85" name="Google Shape;85;p8"/>
            <p:cNvSpPr/>
            <p:nvPr/>
          </p:nvSpPr>
          <p:spPr>
            <a:xfrm>
              <a:off x="0" y="0"/>
              <a:ext cx="4274696" cy="1090109"/>
            </a:xfrm>
            <a:custGeom>
              <a:rect b="b" l="l" r="r" t="t"/>
              <a:pathLst>
                <a:path extrusionOk="0" h="1090109" w="4274696">
                  <a:moveTo>
                    <a:pt x="14310" y="0"/>
                  </a:moveTo>
                  <a:lnTo>
                    <a:pt x="4260386" y="0"/>
                  </a:lnTo>
                  <a:cubicBezTo>
                    <a:pt x="4264182" y="0"/>
                    <a:pt x="4267822" y="1508"/>
                    <a:pt x="4270505" y="4191"/>
                  </a:cubicBezTo>
                  <a:cubicBezTo>
                    <a:pt x="4273189" y="6875"/>
                    <a:pt x="4274696" y="10515"/>
                    <a:pt x="4274696" y="14310"/>
                  </a:cubicBezTo>
                  <a:lnTo>
                    <a:pt x="4274696" y="1075799"/>
                  </a:lnTo>
                  <a:cubicBezTo>
                    <a:pt x="4274696" y="1079594"/>
                    <a:pt x="4273189" y="1083234"/>
                    <a:pt x="4270505" y="1085918"/>
                  </a:cubicBezTo>
                  <a:cubicBezTo>
                    <a:pt x="4267822" y="1088602"/>
                    <a:pt x="4264182" y="1090109"/>
                    <a:pt x="4260386" y="1090109"/>
                  </a:cubicBezTo>
                  <a:lnTo>
                    <a:pt x="14310" y="1090109"/>
                  </a:lnTo>
                  <a:cubicBezTo>
                    <a:pt x="10515" y="1090109"/>
                    <a:pt x="6875" y="1088602"/>
                    <a:pt x="4191" y="1085918"/>
                  </a:cubicBezTo>
                  <a:cubicBezTo>
                    <a:pt x="1508" y="1083234"/>
                    <a:pt x="0" y="1079594"/>
                    <a:pt x="0" y="1075799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 txBox="1"/>
            <p:nvPr/>
          </p:nvSpPr>
          <p:spPr>
            <a:xfrm>
              <a:off x="0" y="-47625"/>
              <a:ext cx="4274700" cy="113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778557"/>
            <a:ext cx="8229600" cy="18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Work Sans"/>
              <a:buNone/>
              <a:defRPr b="1" i="0" sz="7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30833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•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–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•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–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»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•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•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•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•"/>
              <a:defRPr i="0" sz="2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8FA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9"/>
          <p:cNvGrpSpPr/>
          <p:nvPr/>
        </p:nvGrpSpPr>
        <p:grpSpPr>
          <a:xfrm>
            <a:off x="1555439" y="6785760"/>
            <a:ext cx="8908062" cy="1199077"/>
            <a:chOff x="0" y="-47625"/>
            <a:chExt cx="2346156" cy="315806"/>
          </a:xfrm>
        </p:grpSpPr>
        <p:sp>
          <p:nvSpPr>
            <p:cNvPr id="92" name="Google Shape;92;p9"/>
            <p:cNvSpPr/>
            <p:nvPr/>
          </p:nvSpPr>
          <p:spPr>
            <a:xfrm>
              <a:off x="0" y="0"/>
              <a:ext cx="2346156" cy="268181"/>
            </a:xfrm>
            <a:custGeom>
              <a:rect b="b" l="l" r="r" t="t"/>
              <a:pathLst>
                <a:path extrusionOk="0" h="268181" w="2346156">
                  <a:moveTo>
                    <a:pt x="86909" y="0"/>
                  </a:moveTo>
                  <a:lnTo>
                    <a:pt x="2259247" y="0"/>
                  </a:lnTo>
                  <a:cubicBezTo>
                    <a:pt x="2307246" y="0"/>
                    <a:pt x="2346156" y="38911"/>
                    <a:pt x="2346156" y="86909"/>
                  </a:cubicBezTo>
                  <a:lnTo>
                    <a:pt x="2346156" y="181272"/>
                  </a:lnTo>
                  <a:cubicBezTo>
                    <a:pt x="2346156" y="204322"/>
                    <a:pt x="2337000" y="226428"/>
                    <a:pt x="2320701" y="242726"/>
                  </a:cubicBezTo>
                  <a:cubicBezTo>
                    <a:pt x="2304403" y="259025"/>
                    <a:pt x="2282297" y="268181"/>
                    <a:pt x="2259247" y="268181"/>
                  </a:cubicBezTo>
                  <a:lnTo>
                    <a:pt x="86909" y="268181"/>
                  </a:lnTo>
                  <a:cubicBezTo>
                    <a:pt x="63859" y="268181"/>
                    <a:pt x="41754" y="259025"/>
                    <a:pt x="25455" y="242726"/>
                  </a:cubicBezTo>
                  <a:cubicBezTo>
                    <a:pt x="9156" y="226428"/>
                    <a:pt x="0" y="204322"/>
                    <a:pt x="0" y="181272"/>
                  </a:cubicBezTo>
                  <a:lnTo>
                    <a:pt x="0" y="86909"/>
                  </a:lnTo>
                  <a:cubicBezTo>
                    <a:pt x="0" y="63859"/>
                    <a:pt x="9156" y="41754"/>
                    <a:pt x="25455" y="25455"/>
                  </a:cubicBezTo>
                  <a:cubicBezTo>
                    <a:pt x="41754" y="9156"/>
                    <a:pt x="63859" y="0"/>
                    <a:pt x="86909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9"/>
            <p:cNvSpPr txBox="1"/>
            <p:nvPr/>
          </p:nvSpPr>
          <p:spPr>
            <a:xfrm>
              <a:off x="0" y="-47625"/>
              <a:ext cx="2346156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9"/>
          <p:cNvGrpSpPr/>
          <p:nvPr/>
        </p:nvGrpSpPr>
        <p:grpSpPr>
          <a:xfrm>
            <a:off x="1361288" y="6580020"/>
            <a:ext cx="8930568" cy="1199077"/>
            <a:chOff x="0" y="-47625"/>
            <a:chExt cx="2352084" cy="315806"/>
          </a:xfrm>
        </p:grpSpPr>
        <p:sp>
          <p:nvSpPr>
            <p:cNvPr id="95" name="Google Shape;95;p9"/>
            <p:cNvSpPr/>
            <p:nvPr/>
          </p:nvSpPr>
          <p:spPr>
            <a:xfrm>
              <a:off x="0" y="0"/>
              <a:ext cx="2352084" cy="268181"/>
            </a:xfrm>
            <a:custGeom>
              <a:rect b="b" l="l" r="r" t="t"/>
              <a:pathLst>
                <a:path extrusionOk="0" h="268181" w="2352084">
                  <a:moveTo>
                    <a:pt x="86690" y="0"/>
                  </a:moveTo>
                  <a:lnTo>
                    <a:pt x="2265394" y="0"/>
                  </a:lnTo>
                  <a:cubicBezTo>
                    <a:pt x="2313271" y="0"/>
                    <a:pt x="2352084" y="38812"/>
                    <a:pt x="2352084" y="86690"/>
                  </a:cubicBezTo>
                  <a:lnTo>
                    <a:pt x="2352084" y="181491"/>
                  </a:lnTo>
                  <a:cubicBezTo>
                    <a:pt x="2352084" y="204483"/>
                    <a:pt x="2342950" y="226533"/>
                    <a:pt x="2326693" y="242790"/>
                  </a:cubicBezTo>
                  <a:cubicBezTo>
                    <a:pt x="2310435" y="259048"/>
                    <a:pt x="2288385" y="268181"/>
                    <a:pt x="2265394" y="268181"/>
                  </a:cubicBezTo>
                  <a:lnTo>
                    <a:pt x="86690" y="268181"/>
                  </a:lnTo>
                  <a:cubicBezTo>
                    <a:pt x="63698" y="268181"/>
                    <a:pt x="41648" y="259048"/>
                    <a:pt x="25391" y="242790"/>
                  </a:cubicBezTo>
                  <a:cubicBezTo>
                    <a:pt x="9133" y="226533"/>
                    <a:pt x="0" y="204483"/>
                    <a:pt x="0" y="181491"/>
                  </a:cubicBezTo>
                  <a:lnTo>
                    <a:pt x="0" y="86690"/>
                  </a:lnTo>
                  <a:cubicBezTo>
                    <a:pt x="0" y="63698"/>
                    <a:pt x="9133" y="41648"/>
                    <a:pt x="25391" y="25391"/>
                  </a:cubicBezTo>
                  <a:cubicBezTo>
                    <a:pt x="41648" y="9133"/>
                    <a:pt x="63698" y="0"/>
                    <a:pt x="86690" y="0"/>
                  </a:cubicBezTo>
                  <a:close/>
                </a:path>
              </a:pathLst>
            </a:custGeom>
            <a:solidFill>
              <a:srgbClr val="DAF3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9"/>
            <p:cNvSpPr txBox="1"/>
            <p:nvPr/>
          </p:nvSpPr>
          <p:spPr>
            <a:xfrm>
              <a:off x="0" y="-47625"/>
              <a:ext cx="2352084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9"/>
          <p:cNvGrpSpPr/>
          <p:nvPr/>
        </p:nvGrpSpPr>
        <p:grpSpPr>
          <a:xfrm>
            <a:off x="1361288" y="1724606"/>
            <a:ext cx="3323063" cy="499350"/>
            <a:chOff x="0" y="0"/>
            <a:chExt cx="4430751" cy="665800"/>
          </a:xfrm>
        </p:grpSpPr>
        <p:sp>
          <p:nvSpPr>
            <p:cNvPr id="98" name="Google Shape;98;p9"/>
            <p:cNvSpPr txBox="1"/>
            <p:nvPr/>
          </p:nvSpPr>
          <p:spPr>
            <a:xfrm>
              <a:off x="910371" y="160688"/>
              <a:ext cx="3520380" cy="401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6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1C1C1C"/>
                  </a:solidFill>
                  <a:latin typeface="Work Sans SemiBold"/>
                  <a:ea typeface="Work Sans SemiBold"/>
                  <a:cs typeface="Work Sans SemiBold"/>
                  <a:sym typeface="Work Sans SemiBold"/>
                </a:rPr>
                <a:t>COMPANY</a:t>
              </a:r>
              <a:r>
                <a:rPr b="0" i="0" lang="en-US" sz="2299" u="none" cap="none" strike="noStrike">
                  <a:solidFill>
                    <a:srgbClr val="1C1C1C"/>
                  </a:solidFill>
                  <a:latin typeface="Work Sans"/>
                  <a:ea typeface="Work Sans"/>
                  <a:cs typeface="Work Sans"/>
                  <a:sym typeface="Work Sans"/>
                </a:rPr>
                <a:t>NAME</a:t>
              </a: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0" y="0"/>
              <a:ext cx="665800" cy="665800"/>
            </a:xfrm>
            <a:custGeom>
              <a:rect b="b" l="l" r="r" t="t"/>
              <a:pathLst>
                <a:path extrusionOk="0" h="665800" w="665800">
                  <a:moveTo>
                    <a:pt x="0" y="0"/>
                  </a:moveTo>
                  <a:lnTo>
                    <a:pt x="665800" y="0"/>
                  </a:lnTo>
                  <a:lnTo>
                    <a:pt x="665800" y="665800"/>
                  </a:lnTo>
                  <a:lnTo>
                    <a:pt x="0" y="6658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00" name="Google Shape;100;p9"/>
          <p:cNvGrpSpPr/>
          <p:nvPr/>
        </p:nvGrpSpPr>
        <p:grpSpPr>
          <a:xfrm>
            <a:off x="11809558" y="1162119"/>
            <a:ext cx="5719293" cy="7880641"/>
            <a:chOff x="0" y="-47625"/>
            <a:chExt cx="1506316" cy="2075560"/>
          </a:xfrm>
        </p:grpSpPr>
        <p:sp>
          <p:nvSpPr>
            <p:cNvPr id="101" name="Google Shape;101;p9"/>
            <p:cNvSpPr/>
            <p:nvPr/>
          </p:nvSpPr>
          <p:spPr>
            <a:xfrm>
              <a:off x="0" y="0"/>
              <a:ext cx="1506316" cy="2027935"/>
            </a:xfrm>
            <a:custGeom>
              <a:rect b="b" l="l" r="r" t="t"/>
              <a:pathLst>
                <a:path extrusionOk="0" h="2027935" w="1506316">
                  <a:moveTo>
                    <a:pt x="40609" y="0"/>
                  </a:moveTo>
                  <a:lnTo>
                    <a:pt x="1465707" y="0"/>
                  </a:lnTo>
                  <a:cubicBezTo>
                    <a:pt x="1488135" y="0"/>
                    <a:pt x="1506316" y="18181"/>
                    <a:pt x="1506316" y="40609"/>
                  </a:cubicBezTo>
                  <a:lnTo>
                    <a:pt x="1506316" y="1987325"/>
                  </a:lnTo>
                  <a:cubicBezTo>
                    <a:pt x="1506316" y="1998096"/>
                    <a:pt x="1502037" y="2008425"/>
                    <a:pt x="1494422" y="2016041"/>
                  </a:cubicBezTo>
                  <a:cubicBezTo>
                    <a:pt x="1486806" y="2023657"/>
                    <a:pt x="1476477" y="2027935"/>
                    <a:pt x="1465707" y="2027935"/>
                  </a:cubicBezTo>
                  <a:lnTo>
                    <a:pt x="40609" y="2027935"/>
                  </a:lnTo>
                  <a:cubicBezTo>
                    <a:pt x="29839" y="2027935"/>
                    <a:pt x="19510" y="2023657"/>
                    <a:pt x="11894" y="2016041"/>
                  </a:cubicBezTo>
                  <a:cubicBezTo>
                    <a:pt x="4278" y="2008425"/>
                    <a:pt x="0" y="1998096"/>
                    <a:pt x="0" y="1987325"/>
                  </a:cubicBezTo>
                  <a:lnTo>
                    <a:pt x="0" y="40609"/>
                  </a:lnTo>
                  <a:cubicBezTo>
                    <a:pt x="0" y="29839"/>
                    <a:pt x="4278" y="19510"/>
                    <a:pt x="11894" y="11894"/>
                  </a:cubicBezTo>
                  <a:cubicBezTo>
                    <a:pt x="19510" y="4278"/>
                    <a:pt x="29839" y="0"/>
                    <a:pt x="40609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9"/>
            <p:cNvSpPr txBox="1"/>
            <p:nvPr/>
          </p:nvSpPr>
          <p:spPr>
            <a:xfrm>
              <a:off x="0" y="-47625"/>
              <a:ext cx="1506316" cy="2075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9"/>
          <p:cNvSpPr txBox="1"/>
          <p:nvPr/>
        </p:nvSpPr>
        <p:spPr>
          <a:xfrm>
            <a:off x="1361302" y="2795450"/>
            <a:ext cx="9178800" cy="3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9" u="none" cap="none" strike="noStrike">
                <a:solidFill>
                  <a:srgbClr val="1C1C1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5S Basic Training</a:t>
            </a:r>
            <a:endParaRPr/>
          </a:p>
        </p:txBody>
      </p:sp>
      <p:sp>
        <p:nvSpPr>
          <p:cNvPr id="104" name="Google Shape;104;p9"/>
          <p:cNvSpPr txBox="1"/>
          <p:nvPr/>
        </p:nvSpPr>
        <p:spPr>
          <a:xfrm>
            <a:off x="1271174" y="7129775"/>
            <a:ext cx="90207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Sort - Set in order - Shine - Standardize - Sustain</a:t>
            </a:r>
            <a:endParaRPr sz="1100"/>
          </a:p>
        </p:txBody>
      </p:sp>
      <p:pic>
        <p:nvPicPr>
          <p:cNvPr id="105" name="Google Shape;105;p9"/>
          <p:cNvPicPr preferRelativeResize="0"/>
          <p:nvPr/>
        </p:nvPicPr>
        <p:blipFill rotWithShape="1">
          <a:blip r:embed="rId4">
            <a:alphaModFix/>
          </a:blip>
          <a:srcRect b="1251" l="1858" r="1848" t="2455"/>
          <a:stretch/>
        </p:blipFill>
        <p:spPr>
          <a:xfrm>
            <a:off x="11280400" y="1030895"/>
            <a:ext cx="5719500" cy="7588200"/>
          </a:xfrm>
          <a:prstGeom prst="roundRect">
            <a:avLst>
              <a:gd fmla="val 4302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8FA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8"/>
          <p:cNvGrpSpPr/>
          <p:nvPr/>
        </p:nvGrpSpPr>
        <p:grpSpPr>
          <a:xfrm>
            <a:off x="1342165" y="4962674"/>
            <a:ext cx="5719293" cy="4080087"/>
            <a:chOff x="0" y="-47625"/>
            <a:chExt cx="1506316" cy="1074591"/>
          </a:xfrm>
        </p:grpSpPr>
        <p:sp>
          <p:nvSpPr>
            <p:cNvPr id="305" name="Google Shape;305;p18"/>
            <p:cNvSpPr/>
            <p:nvPr/>
          </p:nvSpPr>
          <p:spPr>
            <a:xfrm>
              <a:off x="0" y="0"/>
              <a:ext cx="1506316" cy="1026966"/>
            </a:xfrm>
            <a:custGeom>
              <a:rect b="b" l="l" r="r" t="t"/>
              <a:pathLst>
                <a:path extrusionOk="0" h="1026966" w="1506316">
                  <a:moveTo>
                    <a:pt x="40609" y="0"/>
                  </a:moveTo>
                  <a:lnTo>
                    <a:pt x="1465707" y="0"/>
                  </a:lnTo>
                  <a:cubicBezTo>
                    <a:pt x="1488135" y="0"/>
                    <a:pt x="1506316" y="18181"/>
                    <a:pt x="1506316" y="40609"/>
                  </a:cubicBezTo>
                  <a:lnTo>
                    <a:pt x="1506316" y="986356"/>
                  </a:lnTo>
                  <a:cubicBezTo>
                    <a:pt x="1506316" y="997127"/>
                    <a:pt x="1502037" y="1007456"/>
                    <a:pt x="1494422" y="1015071"/>
                  </a:cubicBezTo>
                  <a:cubicBezTo>
                    <a:pt x="1486806" y="1022687"/>
                    <a:pt x="1476477" y="1026966"/>
                    <a:pt x="1465707" y="1026966"/>
                  </a:cubicBezTo>
                  <a:lnTo>
                    <a:pt x="40609" y="1026966"/>
                  </a:lnTo>
                  <a:cubicBezTo>
                    <a:pt x="18181" y="1026966"/>
                    <a:pt x="0" y="1008784"/>
                    <a:pt x="0" y="986356"/>
                  </a:cubicBezTo>
                  <a:lnTo>
                    <a:pt x="0" y="40609"/>
                  </a:lnTo>
                  <a:cubicBezTo>
                    <a:pt x="0" y="29839"/>
                    <a:pt x="4278" y="19510"/>
                    <a:pt x="11894" y="11894"/>
                  </a:cubicBezTo>
                  <a:cubicBezTo>
                    <a:pt x="19510" y="4278"/>
                    <a:pt x="29839" y="0"/>
                    <a:pt x="40609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8"/>
            <p:cNvSpPr txBox="1"/>
            <p:nvPr/>
          </p:nvSpPr>
          <p:spPr>
            <a:xfrm>
              <a:off x="0" y="-47625"/>
              <a:ext cx="1506316" cy="10745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18"/>
          <p:cNvSpPr txBox="1"/>
          <p:nvPr/>
        </p:nvSpPr>
        <p:spPr>
          <a:xfrm>
            <a:off x="7971726" y="1810725"/>
            <a:ext cx="106560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00" u="none" cap="none" strike="noStrike">
                <a:solidFill>
                  <a:srgbClr val="1C1C1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What should you do?</a:t>
            </a:r>
            <a:endParaRPr/>
          </a:p>
        </p:txBody>
      </p:sp>
      <p:grpSp>
        <p:nvGrpSpPr>
          <p:cNvPr id="308" name="Google Shape;308;p18"/>
          <p:cNvGrpSpPr/>
          <p:nvPr/>
        </p:nvGrpSpPr>
        <p:grpSpPr>
          <a:xfrm>
            <a:off x="1028812" y="847874"/>
            <a:ext cx="5763094" cy="3626371"/>
            <a:chOff x="0" y="-47625"/>
            <a:chExt cx="1517852" cy="955094"/>
          </a:xfrm>
        </p:grpSpPr>
        <p:sp>
          <p:nvSpPr>
            <p:cNvPr id="309" name="Google Shape;309;p18"/>
            <p:cNvSpPr/>
            <p:nvPr/>
          </p:nvSpPr>
          <p:spPr>
            <a:xfrm>
              <a:off x="0" y="0"/>
              <a:ext cx="1517852" cy="907469"/>
            </a:xfrm>
            <a:custGeom>
              <a:rect b="b" l="l" r="r" t="t"/>
              <a:pathLst>
                <a:path extrusionOk="0" h="907469" w="1517852">
                  <a:moveTo>
                    <a:pt x="40301" y="0"/>
                  </a:moveTo>
                  <a:lnTo>
                    <a:pt x="1477551" y="0"/>
                  </a:lnTo>
                  <a:cubicBezTo>
                    <a:pt x="1499809" y="0"/>
                    <a:pt x="1517852" y="18043"/>
                    <a:pt x="1517852" y="40301"/>
                  </a:cubicBezTo>
                  <a:lnTo>
                    <a:pt x="1517852" y="867168"/>
                  </a:lnTo>
                  <a:cubicBezTo>
                    <a:pt x="1517852" y="889425"/>
                    <a:pt x="1499809" y="907469"/>
                    <a:pt x="1477551" y="907469"/>
                  </a:cubicBezTo>
                  <a:lnTo>
                    <a:pt x="40301" y="907469"/>
                  </a:lnTo>
                  <a:cubicBezTo>
                    <a:pt x="18043" y="907469"/>
                    <a:pt x="0" y="889425"/>
                    <a:pt x="0" y="867168"/>
                  </a:cubicBezTo>
                  <a:lnTo>
                    <a:pt x="0" y="40301"/>
                  </a:lnTo>
                  <a:cubicBezTo>
                    <a:pt x="0" y="18043"/>
                    <a:pt x="18043" y="0"/>
                    <a:pt x="4030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8"/>
            <p:cNvSpPr txBox="1"/>
            <p:nvPr/>
          </p:nvSpPr>
          <p:spPr>
            <a:xfrm>
              <a:off x="0" y="-47625"/>
              <a:ext cx="1517852" cy="955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18"/>
          <p:cNvSpPr txBox="1"/>
          <p:nvPr/>
        </p:nvSpPr>
        <p:spPr>
          <a:xfrm>
            <a:off x="1429140" y="1956608"/>
            <a:ext cx="4962300" cy="1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You notice that puddles of coffee and dusty surfaces are becoming commonplace around the work area</a:t>
            </a:r>
            <a:endParaRPr sz="1100"/>
          </a:p>
        </p:txBody>
      </p:sp>
      <p:grpSp>
        <p:nvGrpSpPr>
          <p:cNvPr id="312" name="Google Shape;312;p18"/>
          <p:cNvGrpSpPr/>
          <p:nvPr/>
        </p:nvGrpSpPr>
        <p:grpSpPr>
          <a:xfrm>
            <a:off x="7983614" y="3123450"/>
            <a:ext cx="9413699" cy="1199077"/>
            <a:chOff x="0" y="-47625"/>
            <a:chExt cx="2479328" cy="315806"/>
          </a:xfrm>
        </p:grpSpPr>
        <p:sp>
          <p:nvSpPr>
            <p:cNvPr id="313" name="Google Shape;313;p18"/>
            <p:cNvSpPr/>
            <p:nvPr/>
          </p:nvSpPr>
          <p:spPr>
            <a:xfrm>
              <a:off x="0" y="0"/>
              <a:ext cx="2479328" cy="268181"/>
            </a:xfrm>
            <a:custGeom>
              <a:rect b="b" l="l" r="r" t="t"/>
              <a:pathLst>
                <a:path extrusionOk="0" h="268181" w="2479328">
                  <a:moveTo>
                    <a:pt x="82241" y="0"/>
                  </a:moveTo>
                  <a:lnTo>
                    <a:pt x="2397087" y="0"/>
                  </a:lnTo>
                  <a:cubicBezTo>
                    <a:pt x="2418899" y="0"/>
                    <a:pt x="2439817" y="8665"/>
                    <a:pt x="2455240" y="24088"/>
                  </a:cubicBezTo>
                  <a:cubicBezTo>
                    <a:pt x="2470664" y="39511"/>
                    <a:pt x="2479328" y="60429"/>
                    <a:pt x="2479328" y="82241"/>
                  </a:cubicBezTo>
                  <a:lnTo>
                    <a:pt x="2479328" y="185940"/>
                  </a:lnTo>
                  <a:cubicBezTo>
                    <a:pt x="2479328" y="207752"/>
                    <a:pt x="2470664" y="228670"/>
                    <a:pt x="2455240" y="244093"/>
                  </a:cubicBezTo>
                  <a:cubicBezTo>
                    <a:pt x="2439817" y="259517"/>
                    <a:pt x="2418899" y="268181"/>
                    <a:pt x="2397087" y="268181"/>
                  </a:cubicBezTo>
                  <a:lnTo>
                    <a:pt x="82241" y="268181"/>
                  </a:lnTo>
                  <a:cubicBezTo>
                    <a:pt x="60429" y="268181"/>
                    <a:pt x="39511" y="259517"/>
                    <a:pt x="24088" y="244093"/>
                  </a:cubicBezTo>
                  <a:cubicBezTo>
                    <a:pt x="8665" y="228670"/>
                    <a:pt x="0" y="207752"/>
                    <a:pt x="0" y="185940"/>
                  </a:cubicBezTo>
                  <a:lnTo>
                    <a:pt x="0" y="82241"/>
                  </a:lnTo>
                  <a:cubicBezTo>
                    <a:pt x="0" y="60429"/>
                    <a:pt x="8665" y="39511"/>
                    <a:pt x="24088" y="24088"/>
                  </a:cubicBezTo>
                  <a:cubicBezTo>
                    <a:pt x="39511" y="8665"/>
                    <a:pt x="60429" y="0"/>
                    <a:pt x="8224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8"/>
            <p:cNvSpPr txBox="1"/>
            <p:nvPr/>
          </p:nvSpPr>
          <p:spPr>
            <a:xfrm>
              <a:off x="0" y="-47625"/>
              <a:ext cx="2479328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18"/>
          <p:cNvGrpSpPr/>
          <p:nvPr/>
        </p:nvGrpSpPr>
        <p:grpSpPr>
          <a:xfrm>
            <a:off x="7983614" y="5047816"/>
            <a:ext cx="9413699" cy="1506923"/>
            <a:chOff x="0" y="-47625"/>
            <a:chExt cx="2479328" cy="396885"/>
          </a:xfrm>
        </p:grpSpPr>
        <p:sp>
          <p:nvSpPr>
            <p:cNvPr id="316" name="Google Shape;316;p18"/>
            <p:cNvSpPr/>
            <p:nvPr/>
          </p:nvSpPr>
          <p:spPr>
            <a:xfrm>
              <a:off x="0" y="0"/>
              <a:ext cx="2479328" cy="349260"/>
            </a:xfrm>
            <a:custGeom>
              <a:rect b="b" l="l" r="r" t="t"/>
              <a:pathLst>
                <a:path extrusionOk="0" h="349260" w="2479328">
                  <a:moveTo>
                    <a:pt x="82241" y="0"/>
                  </a:moveTo>
                  <a:lnTo>
                    <a:pt x="2397087" y="0"/>
                  </a:lnTo>
                  <a:cubicBezTo>
                    <a:pt x="2418899" y="0"/>
                    <a:pt x="2439817" y="8665"/>
                    <a:pt x="2455240" y="24088"/>
                  </a:cubicBezTo>
                  <a:cubicBezTo>
                    <a:pt x="2470664" y="39511"/>
                    <a:pt x="2479328" y="60429"/>
                    <a:pt x="2479328" y="82241"/>
                  </a:cubicBezTo>
                  <a:lnTo>
                    <a:pt x="2479328" y="267019"/>
                  </a:lnTo>
                  <a:cubicBezTo>
                    <a:pt x="2479328" y="312439"/>
                    <a:pt x="2442508" y="349260"/>
                    <a:pt x="2397087" y="349260"/>
                  </a:cubicBezTo>
                  <a:lnTo>
                    <a:pt x="82241" y="349260"/>
                  </a:lnTo>
                  <a:cubicBezTo>
                    <a:pt x="60429" y="349260"/>
                    <a:pt x="39511" y="340595"/>
                    <a:pt x="24088" y="325172"/>
                  </a:cubicBezTo>
                  <a:cubicBezTo>
                    <a:pt x="8665" y="309749"/>
                    <a:pt x="0" y="288831"/>
                    <a:pt x="0" y="267019"/>
                  </a:cubicBezTo>
                  <a:lnTo>
                    <a:pt x="0" y="82241"/>
                  </a:lnTo>
                  <a:cubicBezTo>
                    <a:pt x="0" y="60429"/>
                    <a:pt x="8665" y="39511"/>
                    <a:pt x="24088" y="24088"/>
                  </a:cubicBezTo>
                  <a:cubicBezTo>
                    <a:pt x="39511" y="8665"/>
                    <a:pt x="60429" y="0"/>
                    <a:pt x="8224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8"/>
            <p:cNvSpPr txBox="1"/>
            <p:nvPr/>
          </p:nvSpPr>
          <p:spPr>
            <a:xfrm>
              <a:off x="0" y="-47625"/>
              <a:ext cx="2479328" cy="396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18"/>
          <p:cNvGrpSpPr/>
          <p:nvPr/>
        </p:nvGrpSpPr>
        <p:grpSpPr>
          <a:xfrm>
            <a:off x="7971723" y="2917710"/>
            <a:ext cx="9437482" cy="1199077"/>
            <a:chOff x="0" y="-47625"/>
            <a:chExt cx="2485592" cy="315806"/>
          </a:xfrm>
        </p:grpSpPr>
        <p:sp>
          <p:nvSpPr>
            <p:cNvPr id="319" name="Google Shape;319;p18"/>
            <p:cNvSpPr/>
            <p:nvPr/>
          </p:nvSpPr>
          <p:spPr>
            <a:xfrm>
              <a:off x="0" y="0"/>
              <a:ext cx="2485592" cy="268181"/>
            </a:xfrm>
            <a:custGeom>
              <a:rect b="b" l="l" r="r" t="t"/>
              <a:pathLst>
                <a:path extrusionOk="0" h="268181" w="2485592">
                  <a:moveTo>
                    <a:pt x="82034" y="0"/>
                  </a:moveTo>
                  <a:lnTo>
                    <a:pt x="2403558" y="0"/>
                  </a:lnTo>
                  <a:cubicBezTo>
                    <a:pt x="2425315" y="0"/>
                    <a:pt x="2446181" y="8643"/>
                    <a:pt x="2461565" y="24027"/>
                  </a:cubicBezTo>
                  <a:cubicBezTo>
                    <a:pt x="2476949" y="39411"/>
                    <a:pt x="2485592" y="60277"/>
                    <a:pt x="2485592" y="82034"/>
                  </a:cubicBezTo>
                  <a:lnTo>
                    <a:pt x="2485592" y="186148"/>
                  </a:lnTo>
                  <a:cubicBezTo>
                    <a:pt x="2485592" y="231454"/>
                    <a:pt x="2448864" y="268181"/>
                    <a:pt x="2403558" y="268181"/>
                  </a:cubicBezTo>
                  <a:lnTo>
                    <a:pt x="82034" y="268181"/>
                  </a:lnTo>
                  <a:cubicBezTo>
                    <a:pt x="36728" y="268181"/>
                    <a:pt x="0" y="231454"/>
                    <a:pt x="0" y="186148"/>
                  </a:cubicBezTo>
                  <a:lnTo>
                    <a:pt x="0" y="82034"/>
                  </a:lnTo>
                  <a:cubicBezTo>
                    <a:pt x="0" y="36728"/>
                    <a:pt x="36728" y="0"/>
                    <a:pt x="82034" y="0"/>
                  </a:cubicBezTo>
                  <a:close/>
                </a:path>
              </a:pathLst>
            </a:custGeom>
            <a:solidFill>
              <a:srgbClr val="CADDA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8"/>
            <p:cNvSpPr txBox="1"/>
            <p:nvPr/>
          </p:nvSpPr>
          <p:spPr>
            <a:xfrm>
              <a:off x="0" y="-47625"/>
              <a:ext cx="2485592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18"/>
          <p:cNvGrpSpPr/>
          <p:nvPr/>
        </p:nvGrpSpPr>
        <p:grpSpPr>
          <a:xfrm>
            <a:off x="7971723" y="4779875"/>
            <a:ext cx="9437482" cy="1506923"/>
            <a:chOff x="0" y="-47625"/>
            <a:chExt cx="2485592" cy="396885"/>
          </a:xfrm>
        </p:grpSpPr>
        <p:sp>
          <p:nvSpPr>
            <p:cNvPr id="322" name="Google Shape;322;p18"/>
            <p:cNvSpPr/>
            <p:nvPr/>
          </p:nvSpPr>
          <p:spPr>
            <a:xfrm>
              <a:off x="0" y="0"/>
              <a:ext cx="2485592" cy="349260"/>
            </a:xfrm>
            <a:custGeom>
              <a:rect b="b" l="l" r="r" t="t"/>
              <a:pathLst>
                <a:path extrusionOk="0" h="349260" w="2485592">
                  <a:moveTo>
                    <a:pt x="82034" y="0"/>
                  </a:moveTo>
                  <a:lnTo>
                    <a:pt x="2403558" y="0"/>
                  </a:lnTo>
                  <a:cubicBezTo>
                    <a:pt x="2425315" y="0"/>
                    <a:pt x="2446181" y="8643"/>
                    <a:pt x="2461565" y="24027"/>
                  </a:cubicBezTo>
                  <a:cubicBezTo>
                    <a:pt x="2476949" y="39411"/>
                    <a:pt x="2485592" y="60277"/>
                    <a:pt x="2485592" y="82034"/>
                  </a:cubicBezTo>
                  <a:lnTo>
                    <a:pt x="2485592" y="267226"/>
                  </a:lnTo>
                  <a:cubicBezTo>
                    <a:pt x="2485592" y="312532"/>
                    <a:pt x="2448864" y="349260"/>
                    <a:pt x="2403558" y="349260"/>
                  </a:cubicBezTo>
                  <a:lnTo>
                    <a:pt x="82034" y="349260"/>
                  </a:lnTo>
                  <a:cubicBezTo>
                    <a:pt x="36728" y="349260"/>
                    <a:pt x="0" y="312532"/>
                    <a:pt x="0" y="267226"/>
                  </a:cubicBezTo>
                  <a:lnTo>
                    <a:pt x="0" y="82034"/>
                  </a:lnTo>
                  <a:cubicBezTo>
                    <a:pt x="0" y="36728"/>
                    <a:pt x="36728" y="0"/>
                    <a:pt x="82034" y="0"/>
                  </a:cubicBezTo>
                  <a:close/>
                </a:path>
              </a:pathLst>
            </a:custGeom>
            <a:solidFill>
              <a:srgbClr val="DAF3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8"/>
            <p:cNvSpPr txBox="1"/>
            <p:nvPr/>
          </p:nvSpPr>
          <p:spPr>
            <a:xfrm>
              <a:off x="0" y="-47625"/>
              <a:ext cx="2485592" cy="396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18"/>
          <p:cNvSpPr txBox="1"/>
          <p:nvPr/>
        </p:nvSpPr>
        <p:spPr>
          <a:xfrm>
            <a:off x="8497221" y="3496349"/>
            <a:ext cx="83676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Ignore it and wait for someone else to handle the situation</a:t>
            </a:r>
            <a:endParaRPr sz="1100"/>
          </a:p>
        </p:txBody>
      </p:sp>
      <p:sp>
        <p:nvSpPr>
          <p:cNvPr id="325" name="Google Shape;325;p18"/>
          <p:cNvSpPr txBox="1"/>
          <p:nvPr/>
        </p:nvSpPr>
        <p:spPr>
          <a:xfrm>
            <a:off x="8497221" y="5272790"/>
            <a:ext cx="83676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Clean up and contact a supervisor to implement a regular cleaning schedule</a:t>
            </a:r>
            <a:endParaRPr sz="1100"/>
          </a:p>
        </p:txBody>
      </p:sp>
      <p:grpSp>
        <p:nvGrpSpPr>
          <p:cNvPr id="326" name="Google Shape;326;p18"/>
          <p:cNvGrpSpPr/>
          <p:nvPr/>
        </p:nvGrpSpPr>
        <p:grpSpPr>
          <a:xfrm>
            <a:off x="7978663" y="7217828"/>
            <a:ext cx="5494056" cy="1199077"/>
            <a:chOff x="0" y="-47625"/>
            <a:chExt cx="1446994" cy="315806"/>
          </a:xfrm>
        </p:grpSpPr>
        <p:sp>
          <p:nvSpPr>
            <p:cNvPr id="327" name="Google Shape;327;p18"/>
            <p:cNvSpPr/>
            <p:nvPr/>
          </p:nvSpPr>
          <p:spPr>
            <a:xfrm>
              <a:off x="0" y="0"/>
              <a:ext cx="1446994" cy="268181"/>
            </a:xfrm>
            <a:custGeom>
              <a:rect b="b" l="l" r="r" t="t"/>
              <a:pathLst>
                <a:path extrusionOk="0" h="268181" w="1446994">
                  <a:moveTo>
                    <a:pt x="134091" y="0"/>
                  </a:moveTo>
                  <a:lnTo>
                    <a:pt x="1312903" y="0"/>
                  </a:lnTo>
                  <a:cubicBezTo>
                    <a:pt x="1348467" y="0"/>
                    <a:pt x="1382573" y="14127"/>
                    <a:pt x="1407720" y="39274"/>
                  </a:cubicBezTo>
                  <a:cubicBezTo>
                    <a:pt x="1432867" y="64421"/>
                    <a:pt x="1446994" y="98528"/>
                    <a:pt x="1446994" y="134091"/>
                  </a:cubicBezTo>
                  <a:lnTo>
                    <a:pt x="1446994" y="134091"/>
                  </a:lnTo>
                  <a:cubicBezTo>
                    <a:pt x="1446994" y="208147"/>
                    <a:pt x="1386960" y="268181"/>
                    <a:pt x="1312903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8"/>
            <p:cNvSpPr txBox="1"/>
            <p:nvPr/>
          </p:nvSpPr>
          <p:spPr>
            <a:xfrm>
              <a:off x="0" y="-47625"/>
              <a:ext cx="1446994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18"/>
          <p:cNvGrpSpPr/>
          <p:nvPr/>
        </p:nvGrpSpPr>
        <p:grpSpPr>
          <a:xfrm>
            <a:off x="7971723" y="7012088"/>
            <a:ext cx="5507936" cy="1199077"/>
            <a:chOff x="0" y="-47625"/>
            <a:chExt cx="1450650" cy="315806"/>
          </a:xfrm>
        </p:grpSpPr>
        <p:sp>
          <p:nvSpPr>
            <p:cNvPr id="330" name="Google Shape;330;p18"/>
            <p:cNvSpPr/>
            <p:nvPr/>
          </p:nvSpPr>
          <p:spPr>
            <a:xfrm>
              <a:off x="0" y="0"/>
              <a:ext cx="1450650" cy="268181"/>
            </a:xfrm>
            <a:custGeom>
              <a:rect b="b" l="l" r="r" t="t"/>
              <a:pathLst>
                <a:path extrusionOk="0" h="268181" w="1450650">
                  <a:moveTo>
                    <a:pt x="134091" y="0"/>
                  </a:moveTo>
                  <a:lnTo>
                    <a:pt x="1316559" y="0"/>
                  </a:lnTo>
                  <a:cubicBezTo>
                    <a:pt x="1390616" y="0"/>
                    <a:pt x="1450650" y="60034"/>
                    <a:pt x="1450650" y="134091"/>
                  </a:cubicBezTo>
                  <a:lnTo>
                    <a:pt x="1450650" y="134091"/>
                  </a:lnTo>
                  <a:cubicBezTo>
                    <a:pt x="1450650" y="169654"/>
                    <a:pt x="1436523" y="203760"/>
                    <a:pt x="1411376" y="228907"/>
                  </a:cubicBezTo>
                  <a:cubicBezTo>
                    <a:pt x="1386229" y="254054"/>
                    <a:pt x="1352122" y="268181"/>
                    <a:pt x="1316559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E3DA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8"/>
            <p:cNvSpPr txBox="1"/>
            <p:nvPr/>
          </p:nvSpPr>
          <p:spPr>
            <a:xfrm>
              <a:off x="0" y="-47625"/>
              <a:ext cx="1450650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18"/>
          <p:cNvSpPr txBox="1"/>
          <p:nvPr/>
        </p:nvSpPr>
        <p:spPr>
          <a:xfrm>
            <a:off x="8497221" y="7590728"/>
            <a:ext cx="4428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Quickly clean up the work area</a:t>
            </a:r>
            <a:endParaRPr sz="1100"/>
          </a:p>
        </p:txBody>
      </p:sp>
      <p:pic>
        <p:nvPicPr>
          <p:cNvPr id="333" name="Google Shape;333;p18"/>
          <p:cNvPicPr preferRelativeResize="0"/>
          <p:nvPr/>
        </p:nvPicPr>
        <p:blipFill rotWithShape="1">
          <a:blip r:embed="rId3">
            <a:alphaModFix/>
          </a:blip>
          <a:srcRect b="3738" l="5117" r="2350" t="3729"/>
          <a:stretch/>
        </p:blipFill>
        <p:spPr>
          <a:xfrm>
            <a:off x="1028801" y="4912101"/>
            <a:ext cx="5806800" cy="3833100"/>
          </a:xfrm>
          <a:prstGeom prst="roundRect">
            <a:avLst>
              <a:gd fmla="val 5752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8FA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19"/>
          <p:cNvGrpSpPr/>
          <p:nvPr/>
        </p:nvGrpSpPr>
        <p:grpSpPr>
          <a:xfrm>
            <a:off x="1342165" y="1353961"/>
            <a:ext cx="5719293" cy="4080087"/>
            <a:chOff x="0" y="-47625"/>
            <a:chExt cx="1506316" cy="1074591"/>
          </a:xfrm>
        </p:grpSpPr>
        <p:sp>
          <p:nvSpPr>
            <p:cNvPr id="339" name="Google Shape;339;p19"/>
            <p:cNvSpPr/>
            <p:nvPr/>
          </p:nvSpPr>
          <p:spPr>
            <a:xfrm>
              <a:off x="0" y="0"/>
              <a:ext cx="1506316" cy="1026966"/>
            </a:xfrm>
            <a:custGeom>
              <a:rect b="b" l="l" r="r" t="t"/>
              <a:pathLst>
                <a:path extrusionOk="0" h="1026966" w="1506316">
                  <a:moveTo>
                    <a:pt x="40609" y="0"/>
                  </a:moveTo>
                  <a:lnTo>
                    <a:pt x="1465707" y="0"/>
                  </a:lnTo>
                  <a:cubicBezTo>
                    <a:pt x="1488135" y="0"/>
                    <a:pt x="1506316" y="18181"/>
                    <a:pt x="1506316" y="40609"/>
                  </a:cubicBezTo>
                  <a:lnTo>
                    <a:pt x="1506316" y="986356"/>
                  </a:lnTo>
                  <a:cubicBezTo>
                    <a:pt x="1506316" y="997127"/>
                    <a:pt x="1502037" y="1007456"/>
                    <a:pt x="1494422" y="1015071"/>
                  </a:cubicBezTo>
                  <a:cubicBezTo>
                    <a:pt x="1486806" y="1022687"/>
                    <a:pt x="1476477" y="1026966"/>
                    <a:pt x="1465707" y="1026966"/>
                  </a:cubicBezTo>
                  <a:lnTo>
                    <a:pt x="40609" y="1026966"/>
                  </a:lnTo>
                  <a:cubicBezTo>
                    <a:pt x="18181" y="1026966"/>
                    <a:pt x="0" y="1008784"/>
                    <a:pt x="0" y="986356"/>
                  </a:cubicBezTo>
                  <a:lnTo>
                    <a:pt x="0" y="40609"/>
                  </a:lnTo>
                  <a:cubicBezTo>
                    <a:pt x="0" y="29839"/>
                    <a:pt x="4278" y="19510"/>
                    <a:pt x="11894" y="11894"/>
                  </a:cubicBezTo>
                  <a:cubicBezTo>
                    <a:pt x="19510" y="4278"/>
                    <a:pt x="29839" y="0"/>
                    <a:pt x="40609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9"/>
            <p:cNvSpPr txBox="1"/>
            <p:nvPr/>
          </p:nvSpPr>
          <p:spPr>
            <a:xfrm>
              <a:off x="0" y="-47625"/>
              <a:ext cx="1506316" cy="10745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19"/>
          <p:cNvSpPr txBox="1"/>
          <p:nvPr/>
        </p:nvSpPr>
        <p:spPr>
          <a:xfrm>
            <a:off x="7971726" y="1810725"/>
            <a:ext cx="104193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00" u="none" cap="none" strike="noStrike">
                <a:solidFill>
                  <a:srgbClr val="1C1C1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What should you do?</a:t>
            </a:r>
            <a:endParaRPr/>
          </a:p>
        </p:txBody>
      </p:sp>
      <p:grpSp>
        <p:nvGrpSpPr>
          <p:cNvPr id="342" name="Google Shape;342;p19"/>
          <p:cNvGrpSpPr/>
          <p:nvPr/>
        </p:nvGrpSpPr>
        <p:grpSpPr>
          <a:xfrm>
            <a:off x="1028700" y="5662134"/>
            <a:ext cx="5763094" cy="3626371"/>
            <a:chOff x="0" y="-47625"/>
            <a:chExt cx="1517852" cy="955094"/>
          </a:xfrm>
        </p:grpSpPr>
        <p:sp>
          <p:nvSpPr>
            <p:cNvPr id="343" name="Google Shape;343;p19"/>
            <p:cNvSpPr/>
            <p:nvPr/>
          </p:nvSpPr>
          <p:spPr>
            <a:xfrm>
              <a:off x="0" y="0"/>
              <a:ext cx="1517852" cy="907469"/>
            </a:xfrm>
            <a:custGeom>
              <a:rect b="b" l="l" r="r" t="t"/>
              <a:pathLst>
                <a:path extrusionOk="0" h="907469" w="1517852">
                  <a:moveTo>
                    <a:pt x="40301" y="0"/>
                  </a:moveTo>
                  <a:lnTo>
                    <a:pt x="1477551" y="0"/>
                  </a:lnTo>
                  <a:cubicBezTo>
                    <a:pt x="1499809" y="0"/>
                    <a:pt x="1517852" y="18043"/>
                    <a:pt x="1517852" y="40301"/>
                  </a:cubicBezTo>
                  <a:lnTo>
                    <a:pt x="1517852" y="867168"/>
                  </a:lnTo>
                  <a:cubicBezTo>
                    <a:pt x="1517852" y="889425"/>
                    <a:pt x="1499809" y="907469"/>
                    <a:pt x="1477551" y="907469"/>
                  </a:cubicBezTo>
                  <a:lnTo>
                    <a:pt x="40301" y="907469"/>
                  </a:lnTo>
                  <a:cubicBezTo>
                    <a:pt x="18043" y="907469"/>
                    <a:pt x="0" y="889425"/>
                    <a:pt x="0" y="867168"/>
                  </a:cubicBezTo>
                  <a:lnTo>
                    <a:pt x="0" y="40301"/>
                  </a:lnTo>
                  <a:cubicBezTo>
                    <a:pt x="0" y="18043"/>
                    <a:pt x="18043" y="0"/>
                    <a:pt x="4030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9"/>
            <p:cNvSpPr txBox="1"/>
            <p:nvPr/>
          </p:nvSpPr>
          <p:spPr>
            <a:xfrm>
              <a:off x="0" y="-47625"/>
              <a:ext cx="1517852" cy="955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9"/>
          <p:cNvSpPr txBox="1"/>
          <p:nvPr/>
        </p:nvSpPr>
        <p:spPr>
          <a:xfrm>
            <a:off x="1429103" y="6653767"/>
            <a:ext cx="4962300" cy="16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Personnel all have different ways of organizing their work stations. Some use color-coded bins, while others don’t.</a:t>
            </a:r>
            <a:endParaRPr sz="1000"/>
          </a:p>
        </p:txBody>
      </p:sp>
      <p:grpSp>
        <p:nvGrpSpPr>
          <p:cNvPr id="346" name="Google Shape;346;p19"/>
          <p:cNvGrpSpPr/>
          <p:nvPr/>
        </p:nvGrpSpPr>
        <p:grpSpPr>
          <a:xfrm>
            <a:off x="7983037" y="3123450"/>
            <a:ext cx="8956700" cy="1199077"/>
            <a:chOff x="0" y="-47625"/>
            <a:chExt cx="2358966" cy="315806"/>
          </a:xfrm>
        </p:grpSpPr>
        <p:sp>
          <p:nvSpPr>
            <p:cNvPr id="347" name="Google Shape;347;p19"/>
            <p:cNvSpPr/>
            <p:nvPr/>
          </p:nvSpPr>
          <p:spPr>
            <a:xfrm>
              <a:off x="0" y="0"/>
              <a:ext cx="2358966" cy="268181"/>
            </a:xfrm>
            <a:custGeom>
              <a:rect b="b" l="l" r="r" t="t"/>
              <a:pathLst>
                <a:path extrusionOk="0" h="268181" w="2358966">
                  <a:moveTo>
                    <a:pt x="86437" y="0"/>
                  </a:moveTo>
                  <a:lnTo>
                    <a:pt x="2272529" y="0"/>
                  </a:lnTo>
                  <a:cubicBezTo>
                    <a:pt x="2295454" y="0"/>
                    <a:pt x="2317439" y="9107"/>
                    <a:pt x="2333649" y="25317"/>
                  </a:cubicBezTo>
                  <a:cubicBezTo>
                    <a:pt x="2349859" y="41527"/>
                    <a:pt x="2358966" y="63513"/>
                    <a:pt x="2358966" y="86437"/>
                  </a:cubicBezTo>
                  <a:lnTo>
                    <a:pt x="2358966" y="181744"/>
                  </a:lnTo>
                  <a:cubicBezTo>
                    <a:pt x="2358966" y="204669"/>
                    <a:pt x="2349859" y="226654"/>
                    <a:pt x="2333649" y="242864"/>
                  </a:cubicBezTo>
                  <a:cubicBezTo>
                    <a:pt x="2317439" y="259075"/>
                    <a:pt x="2295454" y="268181"/>
                    <a:pt x="2272529" y="268181"/>
                  </a:cubicBezTo>
                  <a:lnTo>
                    <a:pt x="86437" y="268181"/>
                  </a:lnTo>
                  <a:cubicBezTo>
                    <a:pt x="63513" y="268181"/>
                    <a:pt x="41527" y="259075"/>
                    <a:pt x="25317" y="242864"/>
                  </a:cubicBezTo>
                  <a:cubicBezTo>
                    <a:pt x="9107" y="226654"/>
                    <a:pt x="0" y="204669"/>
                    <a:pt x="0" y="181744"/>
                  </a:cubicBezTo>
                  <a:lnTo>
                    <a:pt x="0" y="86437"/>
                  </a:lnTo>
                  <a:cubicBezTo>
                    <a:pt x="0" y="63513"/>
                    <a:pt x="9107" y="41527"/>
                    <a:pt x="25317" y="25317"/>
                  </a:cubicBezTo>
                  <a:cubicBezTo>
                    <a:pt x="41527" y="9107"/>
                    <a:pt x="63513" y="0"/>
                    <a:pt x="8643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9"/>
            <p:cNvSpPr txBox="1"/>
            <p:nvPr/>
          </p:nvSpPr>
          <p:spPr>
            <a:xfrm>
              <a:off x="0" y="-47625"/>
              <a:ext cx="2358966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19"/>
          <p:cNvGrpSpPr/>
          <p:nvPr/>
        </p:nvGrpSpPr>
        <p:grpSpPr>
          <a:xfrm>
            <a:off x="7981883" y="5047816"/>
            <a:ext cx="8042703" cy="1506923"/>
            <a:chOff x="0" y="-47625"/>
            <a:chExt cx="2118243" cy="396885"/>
          </a:xfrm>
        </p:grpSpPr>
        <p:sp>
          <p:nvSpPr>
            <p:cNvPr id="350" name="Google Shape;350;p19"/>
            <p:cNvSpPr/>
            <p:nvPr/>
          </p:nvSpPr>
          <p:spPr>
            <a:xfrm>
              <a:off x="0" y="0"/>
              <a:ext cx="2118243" cy="349260"/>
            </a:xfrm>
            <a:custGeom>
              <a:rect b="b" l="l" r="r" t="t"/>
              <a:pathLst>
                <a:path extrusionOk="0" h="349260" w="2118243">
                  <a:moveTo>
                    <a:pt x="96260" y="0"/>
                  </a:moveTo>
                  <a:lnTo>
                    <a:pt x="2021983" y="0"/>
                  </a:lnTo>
                  <a:cubicBezTo>
                    <a:pt x="2075146" y="0"/>
                    <a:pt x="2118243" y="43097"/>
                    <a:pt x="2118243" y="96260"/>
                  </a:cubicBezTo>
                  <a:lnTo>
                    <a:pt x="2118243" y="253000"/>
                  </a:lnTo>
                  <a:cubicBezTo>
                    <a:pt x="2118243" y="278530"/>
                    <a:pt x="2108101" y="303014"/>
                    <a:pt x="2090049" y="321066"/>
                  </a:cubicBezTo>
                  <a:cubicBezTo>
                    <a:pt x="2071997" y="339118"/>
                    <a:pt x="2047512" y="349260"/>
                    <a:pt x="2021983" y="349260"/>
                  </a:cubicBezTo>
                  <a:lnTo>
                    <a:pt x="96260" y="349260"/>
                  </a:lnTo>
                  <a:cubicBezTo>
                    <a:pt x="70730" y="349260"/>
                    <a:pt x="46246" y="339118"/>
                    <a:pt x="28194" y="321066"/>
                  </a:cubicBezTo>
                  <a:cubicBezTo>
                    <a:pt x="10142" y="303014"/>
                    <a:pt x="0" y="278530"/>
                    <a:pt x="0" y="253000"/>
                  </a:cubicBezTo>
                  <a:lnTo>
                    <a:pt x="0" y="96260"/>
                  </a:lnTo>
                  <a:cubicBezTo>
                    <a:pt x="0" y="43097"/>
                    <a:pt x="43097" y="0"/>
                    <a:pt x="96260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9"/>
            <p:cNvSpPr txBox="1"/>
            <p:nvPr/>
          </p:nvSpPr>
          <p:spPr>
            <a:xfrm>
              <a:off x="0" y="-47625"/>
              <a:ext cx="2118243" cy="396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19"/>
          <p:cNvGrpSpPr/>
          <p:nvPr/>
        </p:nvGrpSpPr>
        <p:grpSpPr>
          <a:xfrm>
            <a:off x="7971723" y="2917710"/>
            <a:ext cx="8979329" cy="1199077"/>
            <a:chOff x="0" y="-47625"/>
            <a:chExt cx="2364926" cy="315806"/>
          </a:xfrm>
        </p:grpSpPr>
        <p:sp>
          <p:nvSpPr>
            <p:cNvPr id="353" name="Google Shape;353;p19"/>
            <p:cNvSpPr/>
            <p:nvPr/>
          </p:nvSpPr>
          <p:spPr>
            <a:xfrm>
              <a:off x="0" y="0"/>
              <a:ext cx="2364926" cy="268181"/>
            </a:xfrm>
            <a:custGeom>
              <a:rect b="b" l="l" r="r" t="t"/>
              <a:pathLst>
                <a:path extrusionOk="0" h="268181" w="2364926">
                  <a:moveTo>
                    <a:pt x="86219" y="0"/>
                  </a:moveTo>
                  <a:lnTo>
                    <a:pt x="2278707" y="0"/>
                  </a:lnTo>
                  <a:cubicBezTo>
                    <a:pt x="2326324" y="0"/>
                    <a:pt x="2364926" y="38602"/>
                    <a:pt x="2364926" y="86219"/>
                  </a:cubicBezTo>
                  <a:lnTo>
                    <a:pt x="2364926" y="181962"/>
                  </a:lnTo>
                  <a:cubicBezTo>
                    <a:pt x="2364926" y="204829"/>
                    <a:pt x="2355842" y="226759"/>
                    <a:pt x="2339673" y="242928"/>
                  </a:cubicBezTo>
                  <a:cubicBezTo>
                    <a:pt x="2323504" y="259097"/>
                    <a:pt x="2301574" y="268181"/>
                    <a:pt x="2278707" y="268181"/>
                  </a:cubicBezTo>
                  <a:lnTo>
                    <a:pt x="86219" y="268181"/>
                  </a:lnTo>
                  <a:cubicBezTo>
                    <a:pt x="63353" y="268181"/>
                    <a:pt x="41422" y="259097"/>
                    <a:pt x="25253" y="242928"/>
                  </a:cubicBezTo>
                  <a:cubicBezTo>
                    <a:pt x="9084" y="226759"/>
                    <a:pt x="0" y="204829"/>
                    <a:pt x="0" y="181962"/>
                  </a:cubicBezTo>
                  <a:lnTo>
                    <a:pt x="0" y="86219"/>
                  </a:lnTo>
                  <a:cubicBezTo>
                    <a:pt x="0" y="63353"/>
                    <a:pt x="9084" y="41422"/>
                    <a:pt x="25253" y="25253"/>
                  </a:cubicBezTo>
                  <a:cubicBezTo>
                    <a:pt x="41422" y="9084"/>
                    <a:pt x="63353" y="0"/>
                    <a:pt x="86219" y="0"/>
                  </a:cubicBezTo>
                  <a:close/>
                </a:path>
              </a:pathLst>
            </a:custGeom>
            <a:solidFill>
              <a:srgbClr val="E3DA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9"/>
            <p:cNvSpPr txBox="1"/>
            <p:nvPr/>
          </p:nvSpPr>
          <p:spPr>
            <a:xfrm>
              <a:off x="0" y="-47625"/>
              <a:ext cx="2364926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19"/>
          <p:cNvGrpSpPr/>
          <p:nvPr/>
        </p:nvGrpSpPr>
        <p:grpSpPr>
          <a:xfrm>
            <a:off x="7971723" y="4779875"/>
            <a:ext cx="8063022" cy="1506923"/>
            <a:chOff x="0" y="-47625"/>
            <a:chExt cx="2123594" cy="396885"/>
          </a:xfrm>
        </p:grpSpPr>
        <p:sp>
          <p:nvSpPr>
            <p:cNvPr id="356" name="Google Shape;356;p19"/>
            <p:cNvSpPr/>
            <p:nvPr/>
          </p:nvSpPr>
          <p:spPr>
            <a:xfrm>
              <a:off x="0" y="0"/>
              <a:ext cx="2123594" cy="349260"/>
            </a:xfrm>
            <a:custGeom>
              <a:rect b="b" l="l" r="r" t="t"/>
              <a:pathLst>
                <a:path extrusionOk="0" h="349260" w="2123594">
                  <a:moveTo>
                    <a:pt x="96018" y="0"/>
                  </a:moveTo>
                  <a:lnTo>
                    <a:pt x="2027577" y="0"/>
                  </a:lnTo>
                  <a:cubicBezTo>
                    <a:pt x="2053042" y="0"/>
                    <a:pt x="2077465" y="10116"/>
                    <a:pt x="2095472" y="28123"/>
                  </a:cubicBezTo>
                  <a:cubicBezTo>
                    <a:pt x="2113478" y="46130"/>
                    <a:pt x="2123594" y="70552"/>
                    <a:pt x="2123594" y="96018"/>
                  </a:cubicBezTo>
                  <a:lnTo>
                    <a:pt x="2123594" y="253242"/>
                  </a:lnTo>
                  <a:cubicBezTo>
                    <a:pt x="2123594" y="278708"/>
                    <a:pt x="2113478" y="303130"/>
                    <a:pt x="2095472" y="321137"/>
                  </a:cubicBezTo>
                  <a:cubicBezTo>
                    <a:pt x="2077465" y="339144"/>
                    <a:pt x="2053042" y="349260"/>
                    <a:pt x="2027577" y="349260"/>
                  </a:cubicBezTo>
                  <a:lnTo>
                    <a:pt x="96018" y="349260"/>
                  </a:lnTo>
                  <a:cubicBezTo>
                    <a:pt x="70552" y="349260"/>
                    <a:pt x="46130" y="339144"/>
                    <a:pt x="28123" y="321137"/>
                  </a:cubicBezTo>
                  <a:cubicBezTo>
                    <a:pt x="10116" y="303130"/>
                    <a:pt x="0" y="278708"/>
                    <a:pt x="0" y="253242"/>
                  </a:cubicBezTo>
                  <a:lnTo>
                    <a:pt x="0" y="96018"/>
                  </a:lnTo>
                  <a:cubicBezTo>
                    <a:pt x="0" y="70552"/>
                    <a:pt x="10116" y="46130"/>
                    <a:pt x="28123" y="28123"/>
                  </a:cubicBezTo>
                  <a:cubicBezTo>
                    <a:pt x="46130" y="10116"/>
                    <a:pt x="70552" y="0"/>
                    <a:pt x="96018" y="0"/>
                  </a:cubicBezTo>
                  <a:close/>
                </a:path>
              </a:pathLst>
            </a:custGeom>
            <a:solidFill>
              <a:srgbClr val="FFE7E7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9"/>
            <p:cNvSpPr txBox="1"/>
            <p:nvPr/>
          </p:nvSpPr>
          <p:spPr>
            <a:xfrm>
              <a:off x="0" y="-47625"/>
              <a:ext cx="2123594" cy="396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p19"/>
          <p:cNvSpPr txBox="1"/>
          <p:nvPr/>
        </p:nvSpPr>
        <p:spPr>
          <a:xfrm>
            <a:off x="8497221" y="3496349"/>
            <a:ext cx="7939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Leave personnel to use their own organization methods</a:t>
            </a:r>
            <a:endParaRPr sz="1000"/>
          </a:p>
        </p:txBody>
      </p:sp>
      <p:sp>
        <p:nvSpPr>
          <p:cNvPr id="359" name="Google Shape;359;p19"/>
          <p:cNvSpPr txBox="1"/>
          <p:nvPr/>
        </p:nvSpPr>
        <p:spPr>
          <a:xfrm>
            <a:off x="8497221" y="5272790"/>
            <a:ext cx="71691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Implement a standard labeling format across the department</a:t>
            </a:r>
            <a:endParaRPr sz="1000"/>
          </a:p>
        </p:txBody>
      </p:sp>
      <p:grpSp>
        <p:nvGrpSpPr>
          <p:cNvPr id="360" name="Google Shape;360;p19"/>
          <p:cNvGrpSpPr/>
          <p:nvPr/>
        </p:nvGrpSpPr>
        <p:grpSpPr>
          <a:xfrm>
            <a:off x="7981883" y="7217828"/>
            <a:ext cx="8042703" cy="1199077"/>
            <a:chOff x="0" y="-47625"/>
            <a:chExt cx="2118243" cy="315806"/>
          </a:xfrm>
        </p:grpSpPr>
        <p:sp>
          <p:nvSpPr>
            <p:cNvPr id="361" name="Google Shape;361;p19"/>
            <p:cNvSpPr/>
            <p:nvPr/>
          </p:nvSpPr>
          <p:spPr>
            <a:xfrm>
              <a:off x="0" y="0"/>
              <a:ext cx="2118243" cy="268181"/>
            </a:xfrm>
            <a:custGeom>
              <a:rect b="b" l="l" r="r" t="t"/>
              <a:pathLst>
                <a:path extrusionOk="0" h="268181" w="2118243">
                  <a:moveTo>
                    <a:pt x="96260" y="0"/>
                  </a:moveTo>
                  <a:lnTo>
                    <a:pt x="2021983" y="0"/>
                  </a:lnTo>
                  <a:cubicBezTo>
                    <a:pt x="2075146" y="0"/>
                    <a:pt x="2118243" y="43097"/>
                    <a:pt x="2118243" y="96260"/>
                  </a:cubicBezTo>
                  <a:lnTo>
                    <a:pt x="2118243" y="171921"/>
                  </a:lnTo>
                  <a:cubicBezTo>
                    <a:pt x="2118243" y="197451"/>
                    <a:pt x="2108101" y="221935"/>
                    <a:pt x="2090049" y="239987"/>
                  </a:cubicBezTo>
                  <a:cubicBezTo>
                    <a:pt x="2071997" y="258040"/>
                    <a:pt x="2047512" y="268181"/>
                    <a:pt x="2021983" y="268181"/>
                  </a:cubicBezTo>
                  <a:lnTo>
                    <a:pt x="96260" y="268181"/>
                  </a:lnTo>
                  <a:cubicBezTo>
                    <a:pt x="43097" y="268181"/>
                    <a:pt x="0" y="225084"/>
                    <a:pt x="0" y="171921"/>
                  </a:cubicBezTo>
                  <a:lnTo>
                    <a:pt x="0" y="96260"/>
                  </a:lnTo>
                  <a:cubicBezTo>
                    <a:pt x="0" y="43097"/>
                    <a:pt x="43097" y="0"/>
                    <a:pt x="96260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9"/>
            <p:cNvSpPr txBox="1"/>
            <p:nvPr/>
          </p:nvSpPr>
          <p:spPr>
            <a:xfrm>
              <a:off x="0" y="-47625"/>
              <a:ext cx="2118243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19"/>
          <p:cNvGrpSpPr/>
          <p:nvPr/>
        </p:nvGrpSpPr>
        <p:grpSpPr>
          <a:xfrm>
            <a:off x="7971723" y="7012088"/>
            <a:ext cx="8063022" cy="1199077"/>
            <a:chOff x="0" y="-47625"/>
            <a:chExt cx="2123594" cy="315806"/>
          </a:xfrm>
        </p:grpSpPr>
        <p:sp>
          <p:nvSpPr>
            <p:cNvPr id="364" name="Google Shape;364;p19"/>
            <p:cNvSpPr/>
            <p:nvPr/>
          </p:nvSpPr>
          <p:spPr>
            <a:xfrm>
              <a:off x="0" y="0"/>
              <a:ext cx="2123594" cy="268181"/>
            </a:xfrm>
            <a:custGeom>
              <a:rect b="b" l="l" r="r" t="t"/>
              <a:pathLst>
                <a:path extrusionOk="0" h="268181" w="2123594">
                  <a:moveTo>
                    <a:pt x="96018" y="0"/>
                  </a:moveTo>
                  <a:lnTo>
                    <a:pt x="2027577" y="0"/>
                  </a:lnTo>
                  <a:cubicBezTo>
                    <a:pt x="2053042" y="0"/>
                    <a:pt x="2077465" y="10116"/>
                    <a:pt x="2095472" y="28123"/>
                  </a:cubicBezTo>
                  <a:cubicBezTo>
                    <a:pt x="2113478" y="46130"/>
                    <a:pt x="2123594" y="70552"/>
                    <a:pt x="2123594" y="96018"/>
                  </a:cubicBezTo>
                  <a:lnTo>
                    <a:pt x="2123594" y="172164"/>
                  </a:lnTo>
                  <a:cubicBezTo>
                    <a:pt x="2123594" y="197629"/>
                    <a:pt x="2113478" y="222052"/>
                    <a:pt x="2095472" y="240058"/>
                  </a:cubicBezTo>
                  <a:cubicBezTo>
                    <a:pt x="2077465" y="258065"/>
                    <a:pt x="2053042" y="268181"/>
                    <a:pt x="2027577" y="268181"/>
                  </a:cubicBezTo>
                  <a:lnTo>
                    <a:pt x="96018" y="268181"/>
                  </a:lnTo>
                  <a:cubicBezTo>
                    <a:pt x="70552" y="268181"/>
                    <a:pt x="46130" y="258065"/>
                    <a:pt x="28123" y="240058"/>
                  </a:cubicBezTo>
                  <a:cubicBezTo>
                    <a:pt x="10116" y="222052"/>
                    <a:pt x="0" y="197629"/>
                    <a:pt x="0" y="172164"/>
                  </a:cubicBezTo>
                  <a:lnTo>
                    <a:pt x="0" y="96018"/>
                  </a:lnTo>
                  <a:cubicBezTo>
                    <a:pt x="0" y="70552"/>
                    <a:pt x="10116" y="46130"/>
                    <a:pt x="28123" y="28123"/>
                  </a:cubicBezTo>
                  <a:cubicBezTo>
                    <a:pt x="46130" y="10116"/>
                    <a:pt x="70552" y="0"/>
                    <a:pt x="96018" y="0"/>
                  </a:cubicBezTo>
                  <a:close/>
                </a:path>
              </a:pathLst>
            </a:custGeom>
            <a:solidFill>
              <a:srgbClr val="DAF3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9"/>
            <p:cNvSpPr txBox="1"/>
            <p:nvPr/>
          </p:nvSpPr>
          <p:spPr>
            <a:xfrm>
              <a:off x="0" y="-47625"/>
              <a:ext cx="2123594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6" name="Google Shape;366;p19"/>
          <p:cNvSpPr txBox="1"/>
          <p:nvPr/>
        </p:nvSpPr>
        <p:spPr>
          <a:xfrm>
            <a:off x="8497221" y="7531553"/>
            <a:ext cx="690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Hold a contest for the best-looking work station</a:t>
            </a:r>
            <a:endParaRPr sz="1000"/>
          </a:p>
        </p:txBody>
      </p:sp>
      <p:pic>
        <p:nvPicPr>
          <p:cNvPr id="367" name="Google Shape;367;p19"/>
          <p:cNvPicPr preferRelativeResize="0"/>
          <p:nvPr/>
        </p:nvPicPr>
        <p:blipFill rotWithShape="1">
          <a:blip r:embed="rId3">
            <a:alphaModFix/>
          </a:blip>
          <a:srcRect b="4829" l="1650" r="5109" t="1930"/>
          <a:stretch/>
        </p:blipFill>
        <p:spPr>
          <a:xfrm>
            <a:off x="1028700" y="1310843"/>
            <a:ext cx="5763000" cy="3804300"/>
          </a:xfrm>
          <a:prstGeom prst="roundRect">
            <a:avLst>
              <a:gd fmla="val 5539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8FA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0"/>
          <p:cNvGrpSpPr/>
          <p:nvPr/>
        </p:nvGrpSpPr>
        <p:grpSpPr>
          <a:xfrm>
            <a:off x="1342165" y="4962674"/>
            <a:ext cx="5719293" cy="4080087"/>
            <a:chOff x="0" y="-47625"/>
            <a:chExt cx="1506316" cy="1074591"/>
          </a:xfrm>
        </p:grpSpPr>
        <p:sp>
          <p:nvSpPr>
            <p:cNvPr id="373" name="Google Shape;373;p20"/>
            <p:cNvSpPr/>
            <p:nvPr/>
          </p:nvSpPr>
          <p:spPr>
            <a:xfrm>
              <a:off x="0" y="0"/>
              <a:ext cx="1506316" cy="1026966"/>
            </a:xfrm>
            <a:custGeom>
              <a:rect b="b" l="l" r="r" t="t"/>
              <a:pathLst>
                <a:path extrusionOk="0" h="1026966" w="1506316">
                  <a:moveTo>
                    <a:pt x="40609" y="0"/>
                  </a:moveTo>
                  <a:lnTo>
                    <a:pt x="1465707" y="0"/>
                  </a:lnTo>
                  <a:cubicBezTo>
                    <a:pt x="1488135" y="0"/>
                    <a:pt x="1506316" y="18181"/>
                    <a:pt x="1506316" y="40609"/>
                  </a:cubicBezTo>
                  <a:lnTo>
                    <a:pt x="1506316" y="986356"/>
                  </a:lnTo>
                  <a:cubicBezTo>
                    <a:pt x="1506316" y="997127"/>
                    <a:pt x="1502037" y="1007456"/>
                    <a:pt x="1494422" y="1015071"/>
                  </a:cubicBezTo>
                  <a:cubicBezTo>
                    <a:pt x="1486806" y="1022687"/>
                    <a:pt x="1476477" y="1026966"/>
                    <a:pt x="1465707" y="1026966"/>
                  </a:cubicBezTo>
                  <a:lnTo>
                    <a:pt x="40609" y="1026966"/>
                  </a:lnTo>
                  <a:cubicBezTo>
                    <a:pt x="18181" y="1026966"/>
                    <a:pt x="0" y="1008784"/>
                    <a:pt x="0" y="986356"/>
                  </a:cubicBezTo>
                  <a:lnTo>
                    <a:pt x="0" y="40609"/>
                  </a:lnTo>
                  <a:cubicBezTo>
                    <a:pt x="0" y="29839"/>
                    <a:pt x="4278" y="19510"/>
                    <a:pt x="11894" y="11894"/>
                  </a:cubicBezTo>
                  <a:cubicBezTo>
                    <a:pt x="19510" y="4278"/>
                    <a:pt x="29839" y="0"/>
                    <a:pt x="40609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0"/>
            <p:cNvSpPr txBox="1"/>
            <p:nvPr/>
          </p:nvSpPr>
          <p:spPr>
            <a:xfrm>
              <a:off x="0" y="-47625"/>
              <a:ext cx="1506316" cy="10745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5" name="Google Shape;375;p20"/>
          <p:cNvSpPr/>
          <p:nvPr/>
        </p:nvSpPr>
        <p:spPr>
          <a:xfrm>
            <a:off x="1028700" y="4884838"/>
            <a:ext cx="5763206" cy="3795905"/>
          </a:xfrm>
          <a:custGeom>
            <a:rect b="b" l="l" r="r" t="t"/>
            <a:pathLst>
              <a:path extrusionOk="0" h="3795905" w="5763206">
                <a:moveTo>
                  <a:pt x="0" y="0"/>
                </a:moveTo>
                <a:lnTo>
                  <a:pt x="5763206" y="0"/>
                </a:lnTo>
                <a:lnTo>
                  <a:pt x="5763206" y="3795905"/>
                </a:lnTo>
                <a:lnTo>
                  <a:pt x="0" y="3795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76" l="0" r="0" t="-575"/>
            </a:stretch>
          </a:blipFill>
          <a:ln cap="rnd" cmpd="sng" w="1905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20"/>
          <p:cNvSpPr txBox="1"/>
          <p:nvPr/>
        </p:nvSpPr>
        <p:spPr>
          <a:xfrm>
            <a:off x="7971726" y="1810725"/>
            <a:ext cx="102219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00" u="none" cap="none" strike="noStrike">
                <a:solidFill>
                  <a:srgbClr val="1C1C1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What should you do?</a:t>
            </a:r>
            <a:endParaRPr/>
          </a:p>
        </p:txBody>
      </p:sp>
      <p:grpSp>
        <p:nvGrpSpPr>
          <p:cNvPr id="377" name="Google Shape;377;p20"/>
          <p:cNvGrpSpPr/>
          <p:nvPr/>
        </p:nvGrpSpPr>
        <p:grpSpPr>
          <a:xfrm>
            <a:off x="1028812" y="847874"/>
            <a:ext cx="5763094" cy="3626371"/>
            <a:chOff x="0" y="-47625"/>
            <a:chExt cx="1517852" cy="955094"/>
          </a:xfrm>
        </p:grpSpPr>
        <p:sp>
          <p:nvSpPr>
            <p:cNvPr id="378" name="Google Shape;378;p20"/>
            <p:cNvSpPr/>
            <p:nvPr/>
          </p:nvSpPr>
          <p:spPr>
            <a:xfrm>
              <a:off x="0" y="0"/>
              <a:ext cx="1517852" cy="907469"/>
            </a:xfrm>
            <a:custGeom>
              <a:rect b="b" l="l" r="r" t="t"/>
              <a:pathLst>
                <a:path extrusionOk="0" h="907469" w="1517852">
                  <a:moveTo>
                    <a:pt x="40301" y="0"/>
                  </a:moveTo>
                  <a:lnTo>
                    <a:pt x="1477551" y="0"/>
                  </a:lnTo>
                  <a:cubicBezTo>
                    <a:pt x="1499809" y="0"/>
                    <a:pt x="1517852" y="18043"/>
                    <a:pt x="1517852" y="40301"/>
                  </a:cubicBezTo>
                  <a:lnTo>
                    <a:pt x="1517852" y="867168"/>
                  </a:lnTo>
                  <a:cubicBezTo>
                    <a:pt x="1517852" y="889425"/>
                    <a:pt x="1499809" y="907469"/>
                    <a:pt x="1477551" y="907469"/>
                  </a:cubicBezTo>
                  <a:lnTo>
                    <a:pt x="40301" y="907469"/>
                  </a:lnTo>
                  <a:cubicBezTo>
                    <a:pt x="18043" y="907469"/>
                    <a:pt x="0" y="889425"/>
                    <a:pt x="0" y="867168"/>
                  </a:cubicBezTo>
                  <a:lnTo>
                    <a:pt x="0" y="40301"/>
                  </a:lnTo>
                  <a:cubicBezTo>
                    <a:pt x="0" y="18043"/>
                    <a:pt x="18043" y="0"/>
                    <a:pt x="4030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0"/>
            <p:cNvSpPr txBox="1"/>
            <p:nvPr/>
          </p:nvSpPr>
          <p:spPr>
            <a:xfrm>
              <a:off x="0" y="-47625"/>
              <a:ext cx="1517852" cy="955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0" name="Google Shape;380;p20"/>
          <p:cNvSpPr txBox="1"/>
          <p:nvPr/>
        </p:nvSpPr>
        <p:spPr>
          <a:xfrm>
            <a:off x="1429215" y="1751538"/>
            <a:ext cx="4962300" cy="20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Tools are often scattered across several locations, and personnel spends a considerable amount of time searching for what they need before shifts.</a:t>
            </a:r>
            <a:endParaRPr sz="1000"/>
          </a:p>
        </p:txBody>
      </p:sp>
      <p:grpSp>
        <p:nvGrpSpPr>
          <p:cNvPr id="381" name="Google Shape;381;p20"/>
          <p:cNvGrpSpPr/>
          <p:nvPr/>
        </p:nvGrpSpPr>
        <p:grpSpPr>
          <a:xfrm>
            <a:off x="7980306" y="3123450"/>
            <a:ext cx="6794745" cy="1199077"/>
            <a:chOff x="0" y="-47625"/>
            <a:chExt cx="1789562" cy="315806"/>
          </a:xfrm>
        </p:grpSpPr>
        <p:sp>
          <p:nvSpPr>
            <p:cNvPr id="382" name="Google Shape;382;p20"/>
            <p:cNvSpPr/>
            <p:nvPr/>
          </p:nvSpPr>
          <p:spPr>
            <a:xfrm>
              <a:off x="0" y="0"/>
              <a:ext cx="1789562" cy="268181"/>
            </a:xfrm>
            <a:custGeom>
              <a:rect b="b" l="l" r="r" t="t"/>
              <a:pathLst>
                <a:path extrusionOk="0" h="268181" w="1789562">
                  <a:moveTo>
                    <a:pt x="113940" y="0"/>
                  </a:moveTo>
                  <a:lnTo>
                    <a:pt x="1675623" y="0"/>
                  </a:lnTo>
                  <a:cubicBezTo>
                    <a:pt x="1738550" y="0"/>
                    <a:pt x="1789562" y="51013"/>
                    <a:pt x="1789562" y="113940"/>
                  </a:cubicBezTo>
                  <a:lnTo>
                    <a:pt x="1789562" y="154241"/>
                  </a:lnTo>
                  <a:cubicBezTo>
                    <a:pt x="1789562" y="217169"/>
                    <a:pt x="1738550" y="268181"/>
                    <a:pt x="1675623" y="268181"/>
                  </a:cubicBezTo>
                  <a:lnTo>
                    <a:pt x="113940" y="268181"/>
                  </a:lnTo>
                  <a:cubicBezTo>
                    <a:pt x="51013" y="268181"/>
                    <a:pt x="0" y="217169"/>
                    <a:pt x="0" y="154241"/>
                  </a:cubicBezTo>
                  <a:lnTo>
                    <a:pt x="0" y="113940"/>
                  </a:lnTo>
                  <a:cubicBezTo>
                    <a:pt x="0" y="51013"/>
                    <a:pt x="51013" y="0"/>
                    <a:pt x="113940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0"/>
            <p:cNvSpPr txBox="1"/>
            <p:nvPr/>
          </p:nvSpPr>
          <p:spPr>
            <a:xfrm>
              <a:off x="0" y="-47625"/>
              <a:ext cx="1789562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20"/>
          <p:cNvGrpSpPr/>
          <p:nvPr/>
        </p:nvGrpSpPr>
        <p:grpSpPr>
          <a:xfrm>
            <a:off x="7982749" y="4991539"/>
            <a:ext cx="8728201" cy="1228395"/>
            <a:chOff x="0" y="-47625"/>
            <a:chExt cx="2298785" cy="323528"/>
          </a:xfrm>
        </p:grpSpPr>
        <p:sp>
          <p:nvSpPr>
            <p:cNvPr id="385" name="Google Shape;385;p20"/>
            <p:cNvSpPr/>
            <p:nvPr/>
          </p:nvSpPr>
          <p:spPr>
            <a:xfrm>
              <a:off x="0" y="0"/>
              <a:ext cx="2298785" cy="275903"/>
            </a:xfrm>
            <a:custGeom>
              <a:rect b="b" l="l" r="r" t="t"/>
              <a:pathLst>
                <a:path extrusionOk="0" h="275903" w="2298785">
                  <a:moveTo>
                    <a:pt x="88700" y="0"/>
                  </a:moveTo>
                  <a:lnTo>
                    <a:pt x="2210085" y="0"/>
                  </a:lnTo>
                  <a:cubicBezTo>
                    <a:pt x="2233610" y="0"/>
                    <a:pt x="2256171" y="9345"/>
                    <a:pt x="2272806" y="25980"/>
                  </a:cubicBezTo>
                  <a:cubicBezTo>
                    <a:pt x="2289440" y="42614"/>
                    <a:pt x="2298785" y="65175"/>
                    <a:pt x="2298785" y="88700"/>
                  </a:cubicBezTo>
                  <a:lnTo>
                    <a:pt x="2298785" y="187203"/>
                  </a:lnTo>
                  <a:cubicBezTo>
                    <a:pt x="2298785" y="210728"/>
                    <a:pt x="2289440" y="233289"/>
                    <a:pt x="2272806" y="249923"/>
                  </a:cubicBezTo>
                  <a:cubicBezTo>
                    <a:pt x="2256171" y="266558"/>
                    <a:pt x="2233610" y="275903"/>
                    <a:pt x="2210085" y="275903"/>
                  </a:cubicBezTo>
                  <a:lnTo>
                    <a:pt x="88700" y="275903"/>
                  </a:lnTo>
                  <a:cubicBezTo>
                    <a:pt x="65175" y="275903"/>
                    <a:pt x="42614" y="266558"/>
                    <a:pt x="25980" y="249923"/>
                  </a:cubicBezTo>
                  <a:cubicBezTo>
                    <a:pt x="9345" y="233289"/>
                    <a:pt x="0" y="210728"/>
                    <a:pt x="0" y="187203"/>
                  </a:cubicBezTo>
                  <a:lnTo>
                    <a:pt x="0" y="88700"/>
                  </a:lnTo>
                  <a:cubicBezTo>
                    <a:pt x="0" y="65175"/>
                    <a:pt x="9345" y="42614"/>
                    <a:pt x="25980" y="25980"/>
                  </a:cubicBezTo>
                  <a:cubicBezTo>
                    <a:pt x="42614" y="9345"/>
                    <a:pt x="65175" y="0"/>
                    <a:pt x="88700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0"/>
            <p:cNvSpPr txBox="1"/>
            <p:nvPr/>
          </p:nvSpPr>
          <p:spPr>
            <a:xfrm>
              <a:off x="0" y="-47625"/>
              <a:ext cx="2298785" cy="323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20"/>
          <p:cNvGrpSpPr/>
          <p:nvPr/>
        </p:nvGrpSpPr>
        <p:grpSpPr>
          <a:xfrm>
            <a:off x="7971723" y="2917710"/>
            <a:ext cx="6811911" cy="1199077"/>
            <a:chOff x="0" y="-47625"/>
            <a:chExt cx="1794084" cy="315806"/>
          </a:xfrm>
        </p:grpSpPr>
        <p:sp>
          <p:nvSpPr>
            <p:cNvPr id="388" name="Google Shape;388;p20"/>
            <p:cNvSpPr/>
            <p:nvPr/>
          </p:nvSpPr>
          <p:spPr>
            <a:xfrm>
              <a:off x="0" y="0"/>
              <a:ext cx="1794084" cy="268181"/>
            </a:xfrm>
            <a:custGeom>
              <a:rect b="b" l="l" r="r" t="t"/>
              <a:pathLst>
                <a:path extrusionOk="0" h="268181" w="1794084">
                  <a:moveTo>
                    <a:pt x="113653" y="0"/>
                  </a:moveTo>
                  <a:lnTo>
                    <a:pt x="1680431" y="0"/>
                  </a:lnTo>
                  <a:cubicBezTo>
                    <a:pt x="1710573" y="0"/>
                    <a:pt x="1739482" y="11974"/>
                    <a:pt x="1760796" y="33288"/>
                  </a:cubicBezTo>
                  <a:cubicBezTo>
                    <a:pt x="1782110" y="54602"/>
                    <a:pt x="1794084" y="83510"/>
                    <a:pt x="1794084" y="113653"/>
                  </a:cubicBezTo>
                  <a:lnTo>
                    <a:pt x="1794084" y="154529"/>
                  </a:lnTo>
                  <a:cubicBezTo>
                    <a:pt x="1794084" y="184671"/>
                    <a:pt x="1782110" y="213579"/>
                    <a:pt x="1760796" y="234893"/>
                  </a:cubicBezTo>
                  <a:cubicBezTo>
                    <a:pt x="1739482" y="256207"/>
                    <a:pt x="1710573" y="268181"/>
                    <a:pt x="1680431" y="268181"/>
                  </a:cubicBezTo>
                  <a:lnTo>
                    <a:pt x="113653" y="268181"/>
                  </a:lnTo>
                  <a:cubicBezTo>
                    <a:pt x="83510" y="268181"/>
                    <a:pt x="54602" y="256207"/>
                    <a:pt x="33288" y="234893"/>
                  </a:cubicBezTo>
                  <a:cubicBezTo>
                    <a:pt x="11974" y="213579"/>
                    <a:pt x="0" y="184671"/>
                    <a:pt x="0" y="154529"/>
                  </a:cubicBezTo>
                  <a:lnTo>
                    <a:pt x="0" y="113653"/>
                  </a:lnTo>
                  <a:cubicBezTo>
                    <a:pt x="0" y="83510"/>
                    <a:pt x="11974" y="54602"/>
                    <a:pt x="33288" y="33288"/>
                  </a:cubicBezTo>
                  <a:cubicBezTo>
                    <a:pt x="54602" y="11974"/>
                    <a:pt x="83510" y="0"/>
                    <a:pt x="113653" y="0"/>
                  </a:cubicBezTo>
                  <a:close/>
                </a:path>
              </a:pathLst>
            </a:custGeom>
            <a:solidFill>
              <a:srgbClr val="DAF3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0"/>
            <p:cNvSpPr txBox="1"/>
            <p:nvPr/>
          </p:nvSpPr>
          <p:spPr>
            <a:xfrm>
              <a:off x="0" y="-47625"/>
              <a:ext cx="1794084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20"/>
          <p:cNvGrpSpPr/>
          <p:nvPr/>
        </p:nvGrpSpPr>
        <p:grpSpPr>
          <a:xfrm>
            <a:off x="7971723" y="4779875"/>
            <a:ext cx="8750252" cy="1228395"/>
            <a:chOff x="0" y="-47625"/>
            <a:chExt cx="2304593" cy="323528"/>
          </a:xfrm>
        </p:grpSpPr>
        <p:sp>
          <p:nvSpPr>
            <p:cNvPr id="391" name="Google Shape;391;p20"/>
            <p:cNvSpPr/>
            <p:nvPr/>
          </p:nvSpPr>
          <p:spPr>
            <a:xfrm>
              <a:off x="0" y="0"/>
              <a:ext cx="2304593" cy="275903"/>
            </a:xfrm>
            <a:custGeom>
              <a:rect b="b" l="l" r="r" t="t"/>
              <a:pathLst>
                <a:path extrusionOk="0" h="275903" w="2304593">
                  <a:moveTo>
                    <a:pt x="88477" y="0"/>
                  </a:moveTo>
                  <a:lnTo>
                    <a:pt x="2216117" y="0"/>
                  </a:lnTo>
                  <a:cubicBezTo>
                    <a:pt x="2239582" y="0"/>
                    <a:pt x="2262087" y="9322"/>
                    <a:pt x="2278679" y="25914"/>
                  </a:cubicBezTo>
                  <a:cubicBezTo>
                    <a:pt x="2295272" y="42507"/>
                    <a:pt x="2304593" y="65011"/>
                    <a:pt x="2304593" y="88477"/>
                  </a:cubicBezTo>
                  <a:lnTo>
                    <a:pt x="2304593" y="187427"/>
                  </a:lnTo>
                  <a:cubicBezTo>
                    <a:pt x="2304593" y="210892"/>
                    <a:pt x="2295272" y="233396"/>
                    <a:pt x="2278679" y="249989"/>
                  </a:cubicBezTo>
                  <a:cubicBezTo>
                    <a:pt x="2262087" y="266581"/>
                    <a:pt x="2239582" y="275903"/>
                    <a:pt x="2216117" y="275903"/>
                  </a:cubicBezTo>
                  <a:lnTo>
                    <a:pt x="88477" y="275903"/>
                  </a:lnTo>
                  <a:cubicBezTo>
                    <a:pt x="65011" y="275903"/>
                    <a:pt x="42507" y="266581"/>
                    <a:pt x="25914" y="249989"/>
                  </a:cubicBezTo>
                  <a:cubicBezTo>
                    <a:pt x="9322" y="233396"/>
                    <a:pt x="0" y="210892"/>
                    <a:pt x="0" y="187427"/>
                  </a:cubicBezTo>
                  <a:lnTo>
                    <a:pt x="0" y="88477"/>
                  </a:lnTo>
                  <a:cubicBezTo>
                    <a:pt x="0" y="65011"/>
                    <a:pt x="9322" y="42507"/>
                    <a:pt x="25914" y="25914"/>
                  </a:cubicBezTo>
                  <a:cubicBezTo>
                    <a:pt x="42507" y="9322"/>
                    <a:pt x="65011" y="0"/>
                    <a:pt x="88477" y="0"/>
                  </a:cubicBezTo>
                  <a:close/>
                </a:path>
              </a:pathLst>
            </a:custGeom>
            <a:solidFill>
              <a:srgbClr val="CADDA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0"/>
            <p:cNvSpPr txBox="1"/>
            <p:nvPr/>
          </p:nvSpPr>
          <p:spPr>
            <a:xfrm>
              <a:off x="0" y="-47625"/>
              <a:ext cx="2304593" cy="323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20"/>
          <p:cNvSpPr txBox="1"/>
          <p:nvPr/>
        </p:nvSpPr>
        <p:spPr>
          <a:xfrm>
            <a:off x="8497221" y="3496349"/>
            <a:ext cx="579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Tell everyone to memorize tool locations</a:t>
            </a:r>
            <a:endParaRPr sz="1000"/>
          </a:p>
        </p:txBody>
      </p:sp>
      <p:sp>
        <p:nvSpPr>
          <p:cNvPr id="394" name="Google Shape;394;p20"/>
          <p:cNvSpPr txBox="1"/>
          <p:nvPr/>
        </p:nvSpPr>
        <p:spPr>
          <a:xfrm>
            <a:off x="8497221" y="5272790"/>
            <a:ext cx="8367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Install a tool cabinet and shelves with proper labeling</a:t>
            </a:r>
            <a:endParaRPr sz="1000"/>
          </a:p>
        </p:txBody>
      </p:sp>
      <p:grpSp>
        <p:nvGrpSpPr>
          <p:cNvPr id="395" name="Google Shape;395;p20"/>
          <p:cNvGrpSpPr/>
          <p:nvPr/>
        </p:nvGrpSpPr>
        <p:grpSpPr>
          <a:xfrm>
            <a:off x="7978219" y="6883024"/>
            <a:ext cx="5142518" cy="1199077"/>
            <a:chOff x="0" y="-47625"/>
            <a:chExt cx="1354408" cy="315806"/>
          </a:xfrm>
        </p:grpSpPr>
        <p:sp>
          <p:nvSpPr>
            <p:cNvPr id="396" name="Google Shape;396;p20"/>
            <p:cNvSpPr/>
            <p:nvPr/>
          </p:nvSpPr>
          <p:spPr>
            <a:xfrm>
              <a:off x="0" y="0"/>
              <a:ext cx="1354408" cy="268181"/>
            </a:xfrm>
            <a:custGeom>
              <a:rect b="b" l="l" r="r" t="t"/>
              <a:pathLst>
                <a:path extrusionOk="0" h="268181" w="1354408">
                  <a:moveTo>
                    <a:pt x="134091" y="0"/>
                  </a:moveTo>
                  <a:lnTo>
                    <a:pt x="1220317" y="0"/>
                  </a:lnTo>
                  <a:cubicBezTo>
                    <a:pt x="1294374" y="0"/>
                    <a:pt x="1354408" y="60034"/>
                    <a:pt x="1354408" y="134091"/>
                  </a:cubicBezTo>
                  <a:lnTo>
                    <a:pt x="1354408" y="134091"/>
                  </a:lnTo>
                  <a:cubicBezTo>
                    <a:pt x="1354408" y="169654"/>
                    <a:pt x="1340281" y="203760"/>
                    <a:pt x="1315134" y="228907"/>
                  </a:cubicBezTo>
                  <a:cubicBezTo>
                    <a:pt x="1289987" y="254054"/>
                    <a:pt x="1255881" y="268181"/>
                    <a:pt x="1220317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0"/>
            <p:cNvSpPr txBox="1"/>
            <p:nvPr/>
          </p:nvSpPr>
          <p:spPr>
            <a:xfrm>
              <a:off x="0" y="-47625"/>
              <a:ext cx="1354408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20"/>
          <p:cNvGrpSpPr/>
          <p:nvPr/>
        </p:nvGrpSpPr>
        <p:grpSpPr>
          <a:xfrm>
            <a:off x="7971723" y="6677284"/>
            <a:ext cx="5155511" cy="1199077"/>
            <a:chOff x="0" y="-47625"/>
            <a:chExt cx="1357830" cy="315806"/>
          </a:xfrm>
        </p:grpSpPr>
        <p:sp>
          <p:nvSpPr>
            <p:cNvPr id="399" name="Google Shape;399;p20"/>
            <p:cNvSpPr/>
            <p:nvPr/>
          </p:nvSpPr>
          <p:spPr>
            <a:xfrm>
              <a:off x="0" y="0"/>
              <a:ext cx="1357830" cy="268181"/>
            </a:xfrm>
            <a:custGeom>
              <a:rect b="b" l="l" r="r" t="t"/>
              <a:pathLst>
                <a:path extrusionOk="0" h="268181" w="1357830">
                  <a:moveTo>
                    <a:pt x="134091" y="0"/>
                  </a:moveTo>
                  <a:lnTo>
                    <a:pt x="1223739" y="0"/>
                  </a:lnTo>
                  <a:cubicBezTo>
                    <a:pt x="1259302" y="0"/>
                    <a:pt x="1293409" y="14127"/>
                    <a:pt x="1318556" y="39274"/>
                  </a:cubicBezTo>
                  <a:cubicBezTo>
                    <a:pt x="1343703" y="64421"/>
                    <a:pt x="1357830" y="98528"/>
                    <a:pt x="1357830" y="134091"/>
                  </a:cubicBezTo>
                  <a:lnTo>
                    <a:pt x="1357830" y="134091"/>
                  </a:lnTo>
                  <a:cubicBezTo>
                    <a:pt x="1357830" y="208147"/>
                    <a:pt x="1297796" y="268181"/>
                    <a:pt x="1223739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FFE7E7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0"/>
            <p:cNvSpPr txBox="1"/>
            <p:nvPr/>
          </p:nvSpPr>
          <p:spPr>
            <a:xfrm>
              <a:off x="0" y="-47625"/>
              <a:ext cx="1357830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" name="Google Shape;401;p20"/>
          <p:cNvSpPr txBox="1"/>
          <p:nvPr/>
        </p:nvSpPr>
        <p:spPr>
          <a:xfrm>
            <a:off x="8497221" y="7255923"/>
            <a:ext cx="4044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Put all the tools into one bin</a:t>
            </a: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8FA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 txBox="1"/>
          <p:nvPr/>
        </p:nvSpPr>
        <p:spPr>
          <a:xfrm>
            <a:off x="1564806" y="1592350"/>
            <a:ext cx="136503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C1C1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Final Thoughts</a:t>
            </a:r>
            <a:endParaRPr/>
          </a:p>
        </p:txBody>
      </p:sp>
      <p:sp>
        <p:nvSpPr>
          <p:cNvPr id="407" name="Google Shape;407;p21"/>
          <p:cNvSpPr txBox="1"/>
          <p:nvPr/>
        </p:nvSpPr>
        <p:spPr>
          <a:xfrm>
            <a:off x="1648566" y="7043268"/>
            <a:ext cx="40935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Simple efforts, such as discarding litter or putting tools in their rightful place, go a long way.</a:t>
            </a:r>
            <a:endParaRPr sz="1100"/>
          </a:p>
        </p:txBody>
      </p:sp>
      <p:grpSp>
        <p:nvGrpSpPr>
          <p:cNvPr id="408" name="Google Shape;408;p21"/>
          <p:cNvGrpSpPr/>
          <p:nvPr/>
        </p:nvGrpSpPr>
        <p:grpSpPr>
          <a:xfrm>
            <a:off x="1430204" y="5610856"/>
            <a:ext cx="4530186" cy="1199077"/>
            <a:chOff x="0" y="-47625"/>
            <a:chExt cx="1193135" cy="315806"/>
          </a:xfrm>
        </p:grpSpPr>
        <p:sp>
          <p:nvSpPr>
            <p:cNvPr id="409" name="Google Shape;409;p21"/>
            <p:cNvSpPr/>
            <p:nvPr/>
          </p:nvSpPr>
          <p:spPr>
            <a:xfrm>
              <a:off x="0" y="0"/>
              <a:ext cx="1193135" cy="268181"/>
            </a:xfrm>
            <a:custGeom>
              <a:rect b="b" l="l" r="r" t="t"/>
              <a:pathLst>
                <a:path extrusionOk="0" h="268181" w="1193135">
                  <a:moveTo>
                    <a:pt x="134091" y="0"/>
                  </a:moveTo>
                  <a:lnTo>
                    <a:pt x="1059045" y="0"/>
                  </a:lnTo>
                  <a:cubicBezTo>
                    <a:pt x="1133101" y="0"/>
                    <a:pt x="1193135" y="60034"/>
                    <a:pt x="1193135" y="134091"/>
                  </a:cubicBezTo>
                  <a:lnTo>
                    <a:pt x="1193135" y="134091"/>
                  </a:lnTo>
                  <a:cubicBezTo>
                    <a:pt x="1193135" y="169654"/>
                    <a:pt x="1179008" y="203760"/>
                    <a:pt x="1153861" y="228907"/>
                  </a:cubicBezTo>
                  <a:cubicBezTo>
                    <a:pt x="1128714" y="254054"/>
                    <a:pt x="1094608" y="268181"/>
                    <a:pt x="1059045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1"/>
            <p:cNvSpPr txBox="1"/>
            <p:nvPr/>
          </p:nvSpPr>
          <p:spPr>
            <a:xfrm>
              <a:off x="0" y="-47625"/>
              <a:ext cx="1193135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21"/>
          <p:cNvGrpSpPr/>
          <p:nvPr/>
        </p:nvGrpSpPr>
        <p:grpSpPr>
          <a:xfrm>
            <a:off x="1424482" y="5405116"/>
            <a:ext cx="4541631" cy="1199077"/>
            <a:chOff x="0" y="-47625"/>
            <a:chExt cx="1196150" cy="315806"/>
          </a:xfrm>
        </p:grpSpPr>
        <p:sp>
          <p:nvSpPr>
            <p:cNvPr id="412" name="Google Shape;412;p21"/>
            <p:cNvSpPr/>
            <p:nvPr/>
          </p:nvSpPr>
          <p:spPr>
            <a:xfrm>
              <a:off x="0" y="0"/>
              <a:ext cx="1196150" cy="268181"/>
            </a:xfrm>
            <a:custGeom>
              <a:rect b="b" l="l" r="r" t="t"/>
              <a:pathLst>
                <a:path extrusionOk="0" h="268181" w="1196150">
                  <a:moveTo>
                    <a:pt x="134091" y="0"/>
                  </a:moveTo>
                  <a:lnTo>
                    <a:pt x="1062059" y="0"/>
                  </a:lnTo>
                  <a:cubicBezTo>
                    <a:pt x="1097622" y="0"/>
                    <a:pt x="1131729" y="14127"/>
                    <a:pt x="1156876" y="39274"/>
                  </a:cubicBezTo>
                  <a:cubicBezTo>
                    <a:pt x="1182023" y="64421"/>
                    <a:pt x="1196150" y="98528"/>
                    <a:pt x="1196150" y="134091"/>
                  </a:cubicBezTo>
                  <a:lnTo>
                    <a:pt x="1196150" y="134091"/>
                  </a:lnTo>
                  <a:cubicBezTo>
                    <a:pt x="1196150" y="208147"/>
                    <a:pt x="1136115" y="268181"/>
                    <a:pt x="1062059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DAF3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1"/>
            <p:cNvSpPr txBox="1"/>
            <p:nvPr/>
          </p:nvSpPr>
          <p:spPr>
            <a:xfrm>
              <a:off x="0" y="-47625"/>
              <a:ext cx="1196150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" name="Google Shape;414;p21"/>
          <p:cNvSpPr txBox="1"/>
          <p:nvPr/>
        </p:nvSpPr>
        <p:spPr>
          <a:xfrm>
            <a:off x="1769685" y="5985530"/>
            <a:ext cx="38511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Even the little things count</a:t>
            </a:r>
            <a:endParaRPr sz="1100"/>
          </a:p>
        </p:txBody>
      </p:sp>
      <p:sp>
        <p:nvSpPr>
          <p:cNvPr id="415" name="Google Shape;415;p21"/>
          <p:cNvSpPr txBox="1"/>
          <p:nvPr/>
        </p:nvSpPr>
        <p:spPr>
          <a:xfrm>
            <a:off x="6956960" y="7043268"/>
            <a:ext cx="40935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It takes an entire team or department to put in the effort and consistency to make a new system work.</a:t>
            </a:r>
            <a:endParaRPr sz="1100"/>
          </a:p>
        </p:txBody>
      </p:sp>
      <p:grpSp>
        <p:nvGrpSpPr>
          <p:cNvPr id="416" name="Google Shape;416;p21"/>
          <p:cNvGrpSpPr/>
          <p:nvPr/>
        </p:nvGrpSpPr>
        <p:grpSpPr>
          <a:xfrm>
            <a:off x="7292270" y="5610856"/>
            <a:ext cx="3422843" cy="1199077"/>
            <a:chOff x="0" y="-47625"/>
            <a:chExt cx="901489" cy="315806"/>
          </a:xfrm>
        </p:grpSpPr>
        <p:sp>
          <p:nvSpPr>
            <p:cNvPr id="417" name="Google Shape;417;p21"/>
            <p:cNvSpPr/>
            <p:nvPr/>
          </p:nvSpPr>
          <p:spPr>
            <a:xfrm>
              <a:off x="0" y="0"/>
              <a:ext cx="901489" cy="268181"/>
            </a:xfrm>
            <a:custGeom>
              <a:rect b="b" l="l" r="r" t="t"/>
              <a:pathLst>
                <a:path extrusionOk="0" h="268181" w="901489">
                  <a:moveTo>
                    <a:pt x="134091" y="0"/>
                  </a:moveTo>
                  <a:lnTo>
                    <a:pt x="767399" y="0"/>
                  </a:lnTo>
                  <a:cubicBezTo>
                    <a:pt x="802962" y="0"/>
                    <a:pt x="837068" y="14127"/>
                    <a:pt x="862215" y="39274"/>
                  </a:cubicBezTo>
                  <a:cubicBezTo>
                    <a:pt x="887362" y="64421"/>
                    <a:pt x="901489" y="98528"/>
                    <a:pt x="901489" y="134091"/>
                  </a:cubicBezTo>
                  <a:lnTo>
                    <a:pt x="901489" y="134091"/>
                  </a:lnTo>
                  <a:cubicBezTo>
                    <a:pt x="901489" y="208147"/>
                    <a:pt x="841455" y="268181"/>
                    <a:pt x="767399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1"/>
            <p:cNvSpPr txBox="1"/>
            <p:nvPr/>
          </p:nvSpPr>
          <p:spPr>
            <a:xfrm>
              <a:off x="0" y="-47625"/>
              <a:ext cx="901489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21"/>
          <p:cNvGrpSpPr/>
          <p:nvPr/>
        </p:nvGrpSpPr>
        <p:grpSpPr>
          <a:xfrm>
            <a:off x="7287946" y="5405116"/>
            <a:ext cx="3431491" cy="1199077"/>
            <a:chOff x="0" y="-47625"/>
            <a:chExt cx="903767" cy="315806"/>
          </a:xfrm>
        </p:grpSpPr>
        <p:sp>
          <p:nvSpPr>
            <p:cNvPr id="420" name="Google Shape;420;p21"/>
            <p:cNvSpPr/>
            <p:nvPr/>
          </p:nvSpPr>
          <p:spPr>
            <a:xfrm>
              <a:off x="0" y="0"/>
              <a:ext cx="903767" cy="268181"/>
            </a:xfrm>
            <a:custGeom>
              <a:rect b="b" l="l" r="r" t="t"/>
              <a:pathLst>
                <a:path extrusionOk="0" h="268181" w="903767">
                  <a:moveTo>
                    <a:pt x="134091" y="0"/>
                  </a:moveTo>
                  <a:lnTo>
                    <a:pt x="769676" y="0"/>
                  </a:lnTo>
                  <a:cubicBezTo>
                    <a:pt x="843733" y="0"/>
                    <a:pt x="903767" y="60034"/>
                    <a:pt x="903767" y="134091"/>
                  </a:cubicBezTo>
                  <a:lnTo>
                    <a:pt x="903767" y="134091"/>
                  </a:lnTo>
                  <a:cubicBezTo>
                    <a:pt x="903767" y="208147"/>
                    <a:pt x="843733" y="268181"/>
                    <a:pt x="769676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CADDA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1"/>
            <p:cNvSpPr txBox="1"/>
            <p:nvPr/>
          </p:nvSpPr>
          <p:spPr>
            <a:xfrm>
              <a:off x="0" y="-47625"/>
              <a:ext cx="903767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2" name="Google Shape;422;p21"/>
          <p:cNvSpPr txBox="1"/>
          <p:nvPr/>
        </p:nvSpPr>
        <p:spPr>
          <a:xfrm>
            <a:off x="7684925" y="5985530"/>
            <a:ext cx="26376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5S is a team effort</a:t>
            </a:r>
            <a:endParaRPr sz="1100"/>
          </a:p>
        </p:txBody>
      </p:sp>
      <p:sp>
        <p:nvSpPr>
          <p:cNvPr id="423" name="Google Shape;423;p21"/>
          <p:cNvSpPr txBox="1"/>
          <p:nvPr/>
        </p:nvSpPr>
        <p:spPr>
          <a:xfrm>
            <a:off x="11994720" y="7043268"/>
            <a:ext cx="48687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With more efficient maintenance practices, expect longer-lasting equipment and fewer costs related to emergency repairs.</a:t>
            </a:r>
            <a:endParaRPr sz="1100"/>
          </a:p>
        </p:txBody>
      </p:sp>
      <p:grpSp>
        <p:nvGrpSpPr>
          <p:cNvPr id="424" name="Google Shape;424;p21"/>
          <p:cNvGrpSpPr/>
          <p:nvPr/>
        </p:nvGrpSpPr>
        <p:grpSpPr>
          <a:xfrm>
            <a:off x="13182323" y="5610856"/>
            <a:ext cx="2493592" cy="1199077"/>
            <a:chOff x="0" y="-47625"/>
            <a:chExt cx="656749" cy="315806"/>
          </a:xfrm>
        </p:grpSpPr>
        <p:sp>
          <p:nvSpPr>
            <p:cNvPr id="425" name="Google Shape;425;p21"/>
            <p:cNvSpPr/>
            <p:nvPr/>
          </p:nvSpPr>
          <p:spPr>
            <a:xfrm>
              <a:off x="0" y="0"/>
              <a:ext cx="656749" cy="268181"/>
            </a:xfrm>
            <a:custGeom>
              <a:rect b="b" l="l" r="r" t="t"/>
              <a:pathLst>
                <a:path extrusionOk="0" h="268181" w="656749">
                  <a:moveTo>
                    <a:pt x="134091" y="0"/>
                  </a:moveTo>
                  <a:lnTo>
                    <a:pt x="522658" y="0"/>
                  </a:lnTo>
                  <a:cubicBezTo>
                    <a:pt x="596714" y="0"/>
                    <a:pt x="656749" y="60034"/>
                    <a:pt x="656749" y="134091"/>
                  </a:cubicBezTo>
                  <a:lnTo>
                    <a:pt x="656749" y="134091"/>
                  </a:lnTo>
                  <a:cubicBezTo>
                    <a:pt x="656749" y="169654"/>
                    <a:pt x="642621" y="203760"/>
                    <a:pt x="617474" y="228907"/>
                  </a:cubicBezTo>
                  <a:cubicBezTo>
                    <a:pt x="592328" y="254054"/>
                    <a:pt x="558221" y="268181"/>
                    <a:pt x="522658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1"/>
            <p:cNvSpPr txBox="1"/>
            <p:nvPr/>
          </p:nvSpPr>
          <p:spPr>
            <a:xfrm>
              <a:off x="0" y="-47625"/>
              <a:ext cx="656749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21"/>
          <p:cNvGrpSpPr/>
          <p:nvPr/>
        </p:nvGrpSpPr>
        <p:grpSpPr>
          <a:xfrm>
            <a:off x="13179173" y="5405116"/>
            <a:ext cx="2499892" cy="1199077"/>
            <a:chOff x="0" y="-47625"/>
            <a:chExt cx="658408" cy="315806"/>
          </a:xfrm>
        </p:grpSpPr>
        <p:sp>
          <p:nvSpPr>
            <p:cNvPr id="428" name="Google Shape;428;p21"/>
            <p:cNvSpPr/>
            <p:nvPr/>
          </p:nvSpPr>
          <p:spPr>
            <a:xfrm>
              <a:off x="0" y="0"/>
              <a:ext cx="658408" cy="268181"/>
            </a:xfrm>
            <a:custGeom>
              <a:rect b="b" l="l" r="r" t="t"/>
              <a:pathLst>
                <a:path extrusionOk="0" h="268181" w="658408">
                  <a:moveTo>
                    <a:pt x="134091" y="0"/>
                  </a:moveTo>
                  <a:lnTo>
                    <a:pt x="524317" y="0"/>
                  </a:lnTo>
                  <a:cubicBezTo>
                    <a:pt x="598373" y="0"/>
                    <a:pt x="658408" y="60034"/>
                    <a:pt x="658408" y="134091"/>
                  </a:cubicBezTo>
                  <a:lnTo>
                    <a:pt x="658408" y="134091"/>
                  </a:lnTo>
                  <a:cubicBezTo>
                    <a:pt x="658408" y="169654"/>
                    <a:pt x="644280" y="203760"/>
                    <a:pt x="619134" y="228907"/>
                  </a:cubicBezTo>
                  <a:cubicBezTo>
                    <a:pt x="593987" y="254054"/>
                    <a:pt x="559880" y="268181"/>
                    <a:pt x="524317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E3DA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1"/>
            <p:cNvSpPr txBox="1"/>
            <p:nvPr/>
          </p:nvSpPr>
          <p:spPr>
            <a:xfrm>
              <a:off x="0" y="-47625"/>
              <a:ext cx="658408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0" name="Google Shape;430;p21"/>
          <p:cNvSpPr txBox="1"/>
          <p:nvPr/>
        </p:nvSpPr>
        <p:spPr>
          <a:xfrm>
            <a:off x="13517994" y="5985530"/>
            <a:ext cx="18222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Cost Savings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8FA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22"/>
          <p:cNvPicPr preferRelativeResize="0"/>
          <p:nvPr/>
        </p:nvPicPr>
        <p:blipFill rotWithShape="1">
          <a:blip r:embed="rId3">
            <a:alphaModFix/>
          </a:blip>
          <a:srcRect b="29005" l="21123" r="21428" t="-14263"/>
          <a:stretch/>
        </p:blipFill>
        <p:spPr>
          <a:xfrm>
            <a:off x="-1" y="-2065800"/>
            <a:ext cx="18288000" cy="1235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" name="Google Shape;436;p22"/>
          <p:cNvGrpSpPr/>
          <p:nvPr/>
        </p:nvGrpSpPr>
        <p:grpSpPr>
          <a:xfrm>
            <a:off x="1028812" y="2542623"/>
            <a:ext cx="16230488" cy="4319835"/>
            <a:chOff x="0" y="-47625"/>
            <a:chExt cx="4274697" cy="1137734"/>
          </a:xfrm>
        </p:grpSpPr>
        <p:sp>
          <p:nvSpPr>
            <p:cNvPr id="437" name="Google Shape;437;p22"/>
            <p:cNvSpPr/>
            <p:nvPr/>
          </p:nvSpPr>
          <p:spPr>
            <a:xfrm>
              <a:off x="0" y="0"/>
              <a:ext cx="4274696" cy="1090109"/>
            </a:xfrm>
            <a:custGeom>
              <a:rect b="b" l="l" r="r" t="t"/>
              <a:pathLst>
                <a:path extrusionOk="0" h="1090109" w="4274696">
                  <a:moveTo>
                    <a:pt x="14310" y="0"/>
                  </a:moveTo>
                  <a:lnTo>
                    <a:pt x="4260386" y="0"/>
                  </a:lnTo>
                  <a:cubicBezTo>
                    <a:pt x="4264182" y="0"/>
                    <a:pt x="4267822" y="1508"/>
                    <a:pt x="4270505" y="4191"/>
                  </a:cubicBezTo>
                  <a:cubicBezTo>
                    <a:pt x="4273189" y="6875"/>
                    <a:pt x="4274696" y="10515"/>
                    <a:pt x="4274696" y="14310"/>
                  </a:cubicBezTo>
                  <a:lnTo>
                    <a:pt x="4274696" y="1075799"/>
                  </a:lnTo>
                  <a:cubicBezTo>
                    <a:pt x="4274696" y="1079594"/>
                    <a:pt x="4273189" y="1083234"/>
                    <a:pt x="4270505" y="1085918"/>
                  </a:cubicBezTo>
                  <a:cubicBezTo>
                    <a:pt x="4267822" y="1088602"/>
                    <a:pt x="4264182" y="1090109"/>
                    <a:pt x="4260386" y="1090109"/>
                  </a:cubicBezTo>
                  <a:lnTo>
                    <a:pt x="14310" y="1090109"/>
                  </a:lnTo>
                  <a:cubicBezTo>
                    <a:pt x="10515" y="1090109"/>
                    <a:pt x="6875" y="1088602"/>
                    <a:pt x="4191" y="1085918"/>
                  </a:cubicBezTo>
                  <a:cubicBezTo>
                    <a:pt x="1508" y="1083234"/>
                    <a:pt x="0" y="1079594"/>
                    <a:pt x="0" y="1075799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2"/>
            <p:cNvSpPr txBox="1"/>
            <p:nvPr/>
          </p:nvSpPr>
          <p:spPr>
            <a:xfrm>
              <a:off x="0" y="-47625"/>
              <a:ext cx="4274697" cy="1137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22"/>
          <p:cNvSpPr txBox="1"/>
          <p:nvPr/>
        </p:nvSpPr>
        <p:spPr>
          <a:xfrm>
            <a:off x="2286953" y="3524479"/>
            <a:ext cx="72705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C1C1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Get in touch</a:t>
            </a:r>
            <a:endParaRPr/>
          </a:p>
        </p:txBody>
      </p:sp>
      <p:sp>
        <p:nvSpPr>
          <p:cNvPr id="440" name="Google Shape;440;p22"/>
          <p:cNvSpPr txBox="1"/>
          <p:nvPr/>
        </p:nvSpPr>
        <p:spPr>
          <a:xfrm>
            <a:off x="10730246" y="4092400"/>
            <a:ext cx="6615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hello@reallygreatsite.com</a:t>
            </a:r>
            <a:endParaRPr/>
          </a:p>
        </p:txBody>
      </p:sp>
      <p:sp>
        <p:nvSpPr>
          <p:cNvPr id="441" name="Google Shape;441;p22"/>
          <p:cNvSpPr txBox="1"/>
          <p:nvPr/>
        </p:nvSpPr>
        <p:spPr>
          <a:xfrm>
            <a:off x="10730244" y="5419200"/>
            <a:ext cx="4544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@reallygreatsite</a:t>
            </a:r>
            <a:endParaRPr/>
          </a:p>
        </p:txBody>
      </p:sp>
      <p:sp>
        <p:nvSpPr>
          <p:cNvPr id="442" name="Google Shape;442;p22"/>
          <p:cNvSpPr txBox="1"/>
          <p:nvPr/>
        </p:nvSpPr>
        <p:spPr>
          <a:xfrm>
            <a:off x="10730233" y="3637750"/>
            <a:ext cx="30054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EMAIL</a:t>
            </a:r>
            <a:endParaRPr/>
          </a:p>
        </p:txBody>
      </p:sp>
      <p:sp>
        <p:nvSpPr>
          <p:cNvPr id="443" name="Google Shape;443;p22"/>
          <p:cNvSpPr txBox="1"/>
          <p:nvPr/>
        </p:nvSpPr>
        <p:spPr>
          <a:xfrm>
            <a:off x="10730242" y="4964550"/>
            <a:ext cx="45441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SOCIAL MEDIA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8FA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3"/>
          <p:cNvSpPr txBox="1"/>
          <p:nvPr/>
        </p:nvSpPr>
        <p:spPr>
          <a:xfrm>
            <a:off x="2711017" y="1683317"/>
            <a:ext cx="12866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Use these in your presentation. Delete or hide this page before presenting. </a:t>
            </a:r>
            <a:endParaRPr sz="1100"/>
          </a:p>
        </p:txBody>
      </p:sp>
      <p:sp>
        <p:nvSpPr>
          <p:cNvPr id="449" name="Google Shape;449;p23"/>
          <p:cNvSpPr txBox="1"/>
          <p:nvPr/>
        </p:nvSpPr>
        <p:spPr>
          <a:xfrm>
            <a:off x="3191200" y="723100"/>
            <a:ext cx="11905500" cy="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Resource Page</a:t>
            </a:r>
            <a:endParaRPr/>
          </a:p>
        </p:txBody>
      </p:sp>
      <p:grpSp>
        <p:nvGrpSpPr>
          <p:cNvPr id="450" name="Google Shape;450;p23"/>
          <p:cNvGrpSpPr/>
          <p:nvPr/>
        </p:nvGrpSpPr>
        <p:grpSpPr>
          <a:xfrm>
            <a:off x="714865" y="2155876"/>
            <a:ext cx="5097641" cy="7544983"/>
            <a:chOff x="0" y="-38100"/>
            <a:chExt cx="1342589" cy="1987156"/>
          </a:xfrm>
        </p:grpSpPr>
        <p:sp>
          <p:nvSpPr>
            <p:cNvPr id="451" name="Google Shape;451;p23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3"/>
            <p:cNvSpPr txBox="1"/>
            <p:nvPr/>
          </p:nvSpPr>
          <p:spPr>
            <a:xfrm>
              <a:off x="0" y="-38100"/>
              <a:ext cx="1342589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p23"/>
          <p:cNvGrpSpPr/>
          <p:nvPr/>
        </p:nvGrpSpPr>
        <p:grpSpPr>
          <a:xfrm>
            <a:off x="5869656" y="2170446"/>
            <a:ext cx="11512980" cy="7544983"/>
            <a:chOff x="0" y="-38100"/>
            <a:chExt cx="3032225" cy="1987156"/>
          </a:xfrm>
        </p:grpSpPr>
        <p:sp>
          <p:nvSpPr>
            <p:cNvPr id="454" name="Google Shape;454;p23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3"/>
            <p:cNvSpPr txBox="1"/>
            <p:nvPr/>
          </p:nvSpPr>
          <p:spPr>
            <a:xfrm>
              <a:off x="0" y="-38100"/>
              <a:ext cx="3032225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23"/>
          <p:cNvGrpSpPr/>
          <p:nvPr/>
        </p:nvGrpSpPr>
        <p:grpSpPr>
          <a:xfrm>
            <a:off x="1161022" y="8261080"/>
            <a:ext cx="725897" cy="725897"/>
            <a:chOff x="0" y="0"/>
            <a:chExt cx="812800" cy="812800"/>
          </a:xfrm>
        </p:grpSpPr>
        <p:sp>
          <p:nvSpPr>
            <p:cNvPr id="457" name="Google Shape;457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p23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460" name="Google Shape;460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ADD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23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463" name="Google Shape;463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AF3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23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466" name="Google Shape;466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3DA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23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469" name="Google Shape;469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p23"/>
          <p:cNvSpPr txBox="1"/>
          <p:nvPr/>
        </p:nvSpPr>
        <p:spPr>
          <a:xfrm>
            <a:off x="1173043" y="3668028"/>
            <a:ext cx="4181285" cy="519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uses the following free fonts:</a:t>
            </a:r>
            <a:endParaRPr/>
          </a:p>
        </p:txBody>
      </p:sp>
      <p:sp>
        <p:nvSpPr>
          <p:cNvPr id="472" name="Google Shape;472;p23"/>
          <p:cNvSpPr txBox="1"/>
          <p:nvPr/>
        </p:nvSpPr>
        <p:spPr>
          <a:xfrm>
            <a:off x="1116102" y="6600001"/>
            <a:ext cx="4368067" cy="262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You can find these fonts online too.</a:t>
            </a:r>
            <a:endParaRPr/>
          </a:p>
        </p:txBody>
      </p:sp>
      <p:sp>
        <p:nvSpPr>
          <p:cNvPr id="473" name="Google Shape;473;p23"/>
          <p:cNvSpPr txBox="1"/>
          <p:nvPr/>
        </p:nvSpPr>
        <p:spPr>
          <a:xfrm>
            <a:off x="987726" y="4899000"/>
            <a:ext cx="45519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7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Work Sans SemiBold</a:t>
            </a:r>
            <a:endParaRPr/>
          </a:p>
        </p:txBody>
      </p:sp>
      <p:sp>
        <p:nvSpPr>
          <p:cNvPr id="474" name="Google Shape;474;p23"/>
          <p:cNvSpPr txBox="1"/>
          <p:nvPr/>
        </p:nvSpPr>
        <p:spPr>
          <a:xfrm>
            <a:off x="1523971" y="5887849"/>
            <a:ext cx="3479429" cy="283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Work Sans Regular</a:t>
            </a:r>
            <a:endParaRPr/>
          </a:p>
        </p:txBody>
      </p:sp>
      <p:sp>
        <p:nvSpPr>
          <p:cNvPr id="475" name="Google Shape;475;p23"/>
          <p:cNvSpPr txBox="1"/>
          <p:nvPr/>
        </p:nvSpPr>
        <p:spPr>
          <a:xfrm>
            <a:off x="2319155" y="4585962"/>
            <a:ext cx="1889061" cy="224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TITLES:</a:t>
            </a:r>
            <a:endParaRPr/>
          </a:p>
        </p:txBody>
      </p:sp>
      <p:sp>
        <p:nvSpPr>
          <p:cNvPr id="476" name="Google Shape;476;p23"/>
          <p:cNvSpPr txBox="1"/>
          <p:nvPr/>
        </p:nvSpPr>
        <p:spPr>
          <a:xfrm>
            <a:off x="2319155" y="5586655"/>
            <a:ext cx="1889061" cy="224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BODY TEXT:</a:t>
            </a:r>
            <a:endParaRPr/>
          </a:p>
        </p:txBody>
      </p:sp>
      <p:sp>
        <p:nvSpPr>
          <p:cNvPr id="477" name="Google Shape;477;p23"/>
          <p:cNvSpPr txBox="1"/>
          <p:nvPr/>
        </p:nvSpPr>
        <p:spPr>
          <a:xfrm>
            <a:off x="1161022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#1C1C1C</a:t>
            </a:r>
            <a:endParaRPr/>
          </a:p>
        </p:txBody>
      </p:sp>
      <p:sp>
        <p:nvSpPr>
          <p:cNvPr id="478" name="Google Shape;478;p23"/>
          <p:cNvSpPr txBox="1"/>
          <p:nvPr/>
        </p:nvSpPr>
        <p:spPr>
          <a:xfrm>
            <a:off x="2056001" y="9092626"/>
            <a:ext cx="74332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#CADDAD</a:t>
            </a:r>
            <a:endParaRPr/>
          </a:p>
        </p:txBody>
      </p:sp>
      <p:sp>
        <p:nvSpPr>
          <p:cNvPr id="479" name="Google Shape;479;p23"/>
          <p:cNvSpPr txBox="1"/>
          <p:nvPr/>
        </p:nvSpPr>
        <p:spPr>
          <a:xfrm>
            <a:off x="2943011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#DAF3FD</a:t>
            </a:r>
            <a:endParaRPr/>
          </a:p>
        </p:txBody>
      </p:sp>
      <p:sp>
        <p:nvSpPr>
          <p:cNvPr id="480" name="Google Shape;480;p23"/>
          <p:cNvSpPr txBox="1"/>
          <p:nvPr/>
        </p:nvSpPr>
        <p:spPr>
          <a:xfrm>
            <a:off x="3819515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#E3DAFD</a:t>
            </a:r>
            <a:endParaRPr/>
          </a:p>
        </p:txBody>
      </p:sp>
      <p:sp>
        <p:nvSpPr>
          <p:cNvPr id="481" name="Google Shape;481;p23"/>
          <p:cNvSpPr txBox="1"/>
          <p:nvPr/>
        </p:nvSpPr>
        <p:spPr>
          <a:xfrm>
            <a:off x="4696916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#FDD7C6</a:t>
            </a:r>
            <a:endParaRPr/>
          </a:p>
        </p:txBody>
      </p:sp>
      <p:grpSp>
        <p:nvGrpSpPr>
          <p:cNvPr id="482" name="Google Shape;482;p23"/>
          <p:cNvGrpSpPr/>
          <p:nvPr/>
        </p:nvGrpSpPr>
        <p:grpSpPr>
          <a:xfrm>
            <a:off x="2321502" y="2637954"/>
            <a:ext cx="1858613" cy="868149"/>
            <a:chOff x="0" y="-47625"/>
            <a:chExt cx="676107" cy="315806"/>
          </a:xfrm>
        </p:grpSpPr>
        <p:sp>
          <p:nvSpPr>
            <p:cNvPr id="483" name="Google Shape;483;p23"/>
            <p:cNvSpPr/>
            <p:nvPr/>
          </p:nvSpPr>
          <p:spPr>
            <a:xfrm>
              <a:off x="0" y="0"/>
              <a:ext cx="676107" cy="268181"/>
            </a:xfrm>
            <a:custGeom>
              <a:rect b="b" l="l" r="r" t="t"/>
              <a:pathLst>
                <a:path extrusionOk="0" h="268181" w="676107">
                  <a:moveTo>
                    <a:pt x="134091" y="0"/>
                  </a:moveTo>
                  <a:lnTo>
                    <a:pt x="542016" y="0"/>
                  </a:lnTo>
                  <a:cubicBezTo>
                    <a:pt x="616073" y="0"/>
                    <a:pt x="676107" y="60034"/>
                    <a:pt x="676107" y="134091"/>
                  </a:cubicBezTo>
                  <a:lnTo>
                    <a:pt x="676107" y="134091"/>
                  </a:lnTo>
                  <a:cubicBezTo>
                    <a:pt x="676107" y="169654"/>
                    <a:pt x="661980" y="203760"/>
                    <a:pt x="636833" y="228907"/>
                  </a:cubicBezTo>
                  <a:cubicBezTo>
                    <a:pt x="611686" y="254054"/>
                    <a:pt x="577579" y="268181"/>
                    <a:pt x="542016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3"/>
            <p:cNvSpPr txBox="1"/>
            <p:nvPr/>
          </p:nvSpPr>
          <p:spPr>
            <a:xfrm>
              <a:off x="0" y="-47625"/>
              <a:ext cx="676107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>
            <a:off x="2319155" y="2488995"/>
            <a:ext cx="1863309" cy="868149"/>
            <a:chOff x="0" y="-47625"/>
            <a:chExt cx="677815" cy="315806"/>
          </a:xfrm>
        </p:grpSpPr>
        <p:sp>
          <p:nvSpPr>
            <p:cNvPr id="486" name="Google Shape;486;p23"/>
            <p:cNvSpPr/>
            <p:nvPr/>
          </p:nvSpPr>
          <p:spPr>
            <a:xfrm>
              <a:off x="0" y="0"/>
              <a:ext cx="677815" cy="268181"/>
            </a:xfrm>
            <a:custGeom>
              <a:rect b="b" l="l" r="r" t="t"/>
              <a:pathLst>
                <a:path extrusionOk="0" h="268181" w="677815">
                  <a:moveTo>
                    <a:pt x="134091" y="0"/>
                  </a:moveTo>
                  <a:lnTo>
                    <a:pt x="543725" y="0"/>
                  </a:lnTo>
                  <a:cubicBezTo>
                    <a:pt x="579288" y="0"/>
                    <a:pt x="613394" y="14127"/>
                    <a:pt x="638541" y="39274"/>
                  </a:cubicBezTo>
                  <a:cubicBezTo>
                    <a:pt x="663688" y="64421"/>
                    <a:pt x="677815" y="98528"/>
                    <a:pt x="677815" y="134091"/>
                  </a:cubicBezTo>
                  <a:lnTo>
                    <a:pt x="677815" y="134091"/>
                  </a:lnTo>
                  <a:cubicBezTo>
                    <a:pt x="677815" y="208147"/>
                    <a:pt x="617781" y="268181"/>
                    <a:pt x="543725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E3DA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3"/>
            <p:cNvSpPr txBox="1"/>
            <p:nvPr/>
          </p:nvSpPr>
          <p:spPr>
            <a:xfrm>
              <a:off x="0" y="-47625"/>
              <a:ext cx="677815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23"/>
          <p:cNvSpPr txBox="1"/>
          <p:nvPr/>
        </p:nvSpPr>
        <p:spPr>
          <a:xfrm>
            <a:off x="2387304" y="2900400"/>
            <a:ext cx="17322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FONTS</a:t>
            </a:r>
            <a:endParaRPr/>
          </a:p>
        </p:txBody>
      </p:sp>
      <p:grpSp>
        <p:nvGrpSpPr>
          <p:cNvPr id="489" name="Google Shape;489;p23"/>
          <p:cNvGrpSpPr/>
          <p:nvPr/>
        </p:nvGrpSpPr>
        <p:grpSpPr>
          <a:xfrm>
            <a:off x="2319155" y="7250056"/>
            <a:ext cx="1858613" cy="868149"/>
            <a:chOff x="0" y="-47625"/>
            <a:chExt cx="676107" cy="315806"/>
          </a:xfrm>
        </p:grpSpPr>
        <p:sp>
          <p:nvSpPr>
            <p:cNvPr id="490" name="Google Shape;490;p23"/>
            <p:cNvSpPr/>
            <p:nvPr/>
          </p:nvSpPr>
          <p:spPr>
            <a:xfrm>
              <a:off x="0" y="0"/>
              <a:ext cx="676107" cy="268181"/>
            </a:xfrm>
            <a:custGeom>
              <a:rect b="b" l="l" r="r" t="t"/>
              <a:pathLst>
                <a:path extrusionOk="0" h="268181" w="676107">
                  <a:moveTo>
                    <a:pt x="134091" y="0"/>
                  </a:moveTo>
                  <a:lnTo>
                    <a:pt x="542016" y="0"/>
                  </a:lnTo>
                  <a:cubicBezTo>
                    <a:pt x="616073" y="0"/>
                    <a:pt x="676107" y="60034"/>
                    <a:pt x="676107" y="134091"/>
                  </a:cubicBezTo>
                  <a:lnTo>
                    <a:pt x="676107" y="134091"/>
                  </a:lnTo>
                  <a:cubicBezTo>
                    <a:pt x="676107" y="169654"/>
                    <a:pt x="661980" y="203760"/>
                    <a:pt x="636833" y="228907"/>
                  </a:cubicBezTo>
                  <a:cubicBezTo>
                    <a:pt x="611686" y="254054"/>
                    <a:pt x="577579" y="268181"/>
                    <a:pt x="542016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3"/>
            <p:cNvSpPr txBox="1"/>
            <p:nvPr/>
          </p:nvSpPr>
          <p:spPr>
            <a:xfrm>
              <a:off x="0" y="-47625"/>
              <a:ext cx="676107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9944795" y="2626786"/>
            <a:ext cx="3743702" cy="868149"/>
            <a:chOff x="0" y="-47625"/>
            <a:chExt cx="1361845" cy="315806"/>
          </a:xfrm>
        </p:grpSpPr>
        <p:sp>
          <p:nvSpPr>
            <p:cNvPr id="493" name="Google Shape;493;p23"/>
            <p:cNvSpPr/>
            <p:nvPr/>
          </p:nvSpPr>
          <p:spPr>
            <a:xfrm>
              <a:off x="0" y="0"/>
              <a:ext cx="1361845" cy="268181"/>
            </a:xfrm>
            <a:custGeom>
              <a:rect b="b" l="l" r="r" t="t"/>
              <a:pathLst>
                <a:path extrusionOk="0" h="268181" w="1361845">
                  <a:moveTo>
                    <a:pt x="134091" y="0"/>
                  </a:moveTo>
                  <a:lnTo>
                    <a:pt x="1227754" y="0"/>
                  </a:lnTo>
                  <a:cubicBezTo>
                    <a:pt x="1263317" y="0"/>
                    <a:pt x="1297424" y="14127"/>
                    <a:pt x="1322571" y="39274"/>
                  </a:cubicBezTo>
                  <a:cubicBezTo>
                    <a:pt x="1347718" y="64421"/>
                    <a:pt x="1361845" y="98528"/>
                    <a:pt x="1361845" y="134091"/>
                  </a:cubicBezTo>
                  <a:lnTo>
                    <a:pt x="1361845" y="134091"/>
                  </a:lnTo>
                  <a:cubicBezTo>
                    <a:pt x="1361845" y="208147"/>
                    <a:pt x="1301811" y="268181"/>
                    <a:pt x="1227754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3"/>
            <p:cNvSpPr txBox="1"/>
            <p:nvPr/>
          </p:nvSpPr>
          <p:spPr>
            <a:xfrm>
              <a:off x="0" y="-47625"/>
              <a:ext cx="1361845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" name="Google Shape;495;p23"/>
          <p:cNvGrpSpPr/>
          <p:nvPr/>
        </p:nvGrpSpPr>
        <p:grpSpPr>
          <a:xfrm>
            <a:off x="2316807" y="7101097"/>
            <a:ext cx="1863309" cy="868149"/>
            <a:chOff x="0" y="-47625"/>
            <a:chExt cx="677815" cy="315806"/>
          </a:xfrm>
        </p:grpSpPr>
        <p:sp>
          <p:nvSpPr>
            <p:cNvPr id="496" name="Google Shape;496;p23"/>
            <p:cNvSpPr/>
            <p:nvPr/>
          </p:nvSpPr>
          <p:spPr>
            <a:xfrm>
              <a:off x="0" y="0"/>
              <a:ext cx="677815" cy="268181"/>
            </a:xfrm>
            <a:custGeom>
              <a:rect b="b" l="l" r="r" t="t"/>
              <a:pathLst>
                <a:path extrusionOk="0" h="268181" w="677815">
                  <a:moveTo>
                    <a:pt x="134091" y="0"/>
                  </a:moveTo>
                  <a:lnTo>
                    <a:pt x="543725" y="0"/>
                  </a:lnTo>
                  <a:cubicBezTo>
                    <a:pt x="579288" y="0"/>
                    <a:pt x="613394" y="14127"/>
                    <a:pt x="638541" y="39274"/>
                  </a:cubicBezTo>
                  <a:cubicBezTo>
                    <a:pt x="663688" y="64421"/>
                    <a:pt x="677815" y="98528"/>
                    <a:pt x="677815" y="134091"/>
                  </a:cubicBezTo>
                  <a:lnTo>
                    <a:pt x="677815" y="134091"/>
                  </a:lnTo>
                  <a:cubicBezTo>
                    <a:pt x="677815" y="208147"/>
                    <a:pt x="617781" y="268181"/>
                    <a:pt x="543725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CADDA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3"/>
            <p:cNvSpPr txBox="1"/>
            <p:nvPr/>
          </p:nvSpPr>
          <p:spPr>
            <a:xfrm>
              <a:off x="0" y="-47625"/>
              <a:ext cx="677815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" name="Google Shape;498;p23"/>
          <p:cNvGrpSpPr/>
          <p:nvPr/>
        </p:nvGrpSpPr>
        <p:grpSpPr>
          <a:xfrm>
            <a:off x="9940065" y="2477827"/>
            <a:ext cx="3753160" cy="868149"/>
            <a:chOff x="0" y="-47625"/>
            <a:chExt cx="1365286" cy="315806"/>
          </a:xfrm>
        </p:grpSpPr>
        <p:sp>
          <p:nvSpPr>
            <p:cNvPr id="499" name="Google Shape;499;p23"/>
            <p:cNvSpPr/>
            <p:nvPr/>
          </p:nvSpPr>
          <p:spPr>
            <a:xfrm>
              <a:off x="0" y="0"/>
              <a:ext cx="1365286" cy="268181"/>
            </a:xfrm>
            <a:custGeom>
              <a:rect b="b" l="l" r="r" t="t"/>
              <a:pathLst>
                <a:path extrusionOk="0" h="268181" w="1365286">
                  <a:moveTo>
                    <a:pt x="134091" y="0"/>
                  </a:moveTo>
                  <a:lnTo>
                    <a:pt x="1231195" y="0"/>
                  </a:lnTo>
                  <a:cubicBezTo>
                    <a:pt x="1266758" y="0"/>
                    <a:pt x="1300865" y="14127"/>
                    <a:pt x="1326011" y="39274"/>
                  </a:cubicBezTo>
                  <a:cubicBezTo>
                    <a:pt x="1351158" y="64421"/>
                    <a:pt x="1365286" y="98528"/>
                    <a:pt x="1365286" y="134091"/>
                  </a:cubicBezTo>
                  <a:lnTo>
                    <a:pt x="1365286" y="134091"/>
                  </a:lnTo>
                  <a:cubicBezTo>
                    <a:pt x="1365286" y="208147"/>
                    <a:pt x="1305251" y="268181"/>
                    <a:pt x="1231195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DAF3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3"/>
            <p:cNvSpPr txBox="1"/>
            <p:nvPr/>
          </p:nvSpPr>
          <p:spPr>
            <a:xfrm>
              <a:off x="0" y="-47625"/>
              <a:ext cx="1365286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23"/>
          <p:cNvSpPr txBox="1"/>
          <p:nvPr/>
        </p:nvSpPr>
        <p:spPr>
          <a:xfrm>
            <a:off x="2145901" y="7512500"/>
            <a:ext cx="22101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COLORS</a:t>
            </a:r>
            <a:endParaRPr/>
          </a:p>
        </p:txBody>
      </p:sp>
      <p:sp>
        <p:nvSpPr>
          <p:cNvPr id="502" name="Google Shape;502;p23"/>
          <p:cNvSpPr txBox="1"/>
          <p:nvPr/>
        </p:nvSpPr>
        <p:spPr>
          <a:xfrm>
            <a:off x="9774426" y="2889225"/>
            <a:ext cx="40896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DESIGN ELEMENTS/ICONS</a:t>
            </a:r>
            <a:endParaRPr sz="1300"/>
          </a:p>
        </p:txBody>
      </p:sp>
      <p:sp>
        <p:nvSpPr>
          <p:cNvPr id="503" name="Google Shape;503;p23"/>
          <p:cNvSpPr/>
          <p:nvPr/>
        </p:nvSpPr>
        <p:spPr>
          <a:xfrm>
            <a:off x="10422752" y="4599663"/>
            <a:ext cx="2779463" cy="2769356"/>
          </a:xfrm>
          <a:custGeom>
            <a:rect b="b" l="l" r="r" t="t"/>
            <a:pathLst>
              <a:path extrusionOk="0" h="2769356" w="2779463">
                <a:moveTo>
                  <a:pt x="0" y="0"/>
                </a:moveTo>
                <a:lnTo>
                  <a:pt x="2779463" y="0"/>
                </a:lnTo>
                <a:lnTo>
                  <a:pt x="2779463" y="2769356"/>
                </a:lnTo>
                <a:lnTo>
                  <a:pt x="0" y="2769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4" name="Google Shape;504;p23"/>
          <p:cNvSpPr/>
          <p:nvPr/>
        </p:nvSpPr>
        <p:spPr>
          <a:xfrm>
            <a:off x="7287032" y="4599663"/>
            <a:ext cx="2759285" cy="2769356"/>
          </a:xfrm>
          <a:custGeom>
            <a:rect b="b" l="l" r="r" t="t"/>
            <a:pathLst>
              <a:path extrusionOk="0" h="2769356" w="2759285">
                <a:moveTo>
                  <a:pt x="0" y="0"/>
                </a:moveTo>
                <a:lnTo>
                  <a:pt x="2759285" y="0"/>
                </a:lnTo>
                <a:lnTo>
                  <a:pt x="2759285" y="2769356"/>
                </a:lnTo>
                <a:lnTo>
                  <a:pt x="0" y="2769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5" name="Google Shape;505;p23"/>
          <p:cNvSpPr/>
          <p:nvPr/>
        </p:nvSpPr>
        <p:spPr>
          <a:xfrm>
            <a:off x="13578650" y="4613368"/>
            <a:ext cx="2767609" cy="2767609"/>
          </a:xfrm>
          <a:custGeom>
            <a:rect b="b" l="l" r="r" t="t"/>
            <a:pathLst>
              <a:path extrusionOk="0" h="2767609" w="2767609">
                <a:moveTo>
                  <a:pt x="0" y="0"/>
                </a:moveTo>
                <a:lnTo>
                  <a:pt x="2767609" y="0"/>
                </a:lnTo>
                <a:lnTo>
                  <a:pt x="2767609" y="2767609"/>
                </a:lnTo>
                <a:lnTo>
                  <a:pt x="0" y="2767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8FA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24"/>
          <p:cNvGrpSpPr/>
          <p:nvPr/>
        </p:nvGrpSpPr>
        <p:grpSpPr>
          <a:xfrm>
            <a:off x="1600481" y="3573626"/>
            <a:ext cx="7313278" cy="3925267"/>
            <a:chOff x="0" y="-38100"/>
            <a:chExt cx="1926131" cy="1033815"/>
          </a:xfrm>
        </p:grpSpPr>
        <p:sp>
          <p:nvSpPr>
            <p:cNvPr id="511" name="Google Shape;511;p24"/>
            <p:cNvSpPr/>
            <p:nvPr/>
          </p:nvSpPr>
          <p:spPr>
            <a:xfrm>
              <a:off x="0" y="0"/>
              <a:ext cx="1926131" cy="995715"/>
            </a:xfrm>
            <a:custGeom>
              <a:rect b="b" l="l" r="r" t="t"/>
              <a:pathLst>
                <a:path extrusionOk="0" h="995715" w="1926131">
                  <a:moveTo>
                    <a:pt x="31758" y="0"/>
                  </a:moveTo>
                  <a:lnTo>
                    <a:pt x="1894373" y="0"/>
                  </a:lnTo>
                  <a:cubicBezTo>
                    <a:pt x="1902795" y="0"/>
                    <a:pt x="1910873" y="3346"/>
                    <a:pt x="1916829" y="9302"/>
                  </a:cubicBezTo>
                  <a:cubicBezTo>
                    <a:pt x="1922785" y="15258"/>
                    <a:pt x="1926131" y="23336"/>
                    <a:pt x="1926131" y="31758"/>
                  </a:cubicBezTo>
                  <a:lnTo>
                    <a:pt x="1926131" y="963957"/>
                  </a:lnTo>
                  <a:cubicBezTo>
                    <a:pt x="1926131" y="981496"/>
                    <a:pt x="1911912" y="995715"/>
                    <a:pt x="1894373" y="995715"/>
                  </a:cubicBezTo>
                  <a:lnTo>
                    <a:pt x="31758" y="995715"/>
                  </a:lnTo>
                  <a:cubicBezTo>
                    <a:pt x="14219" y="995715"/>
                    <a:pt x="0" y="981496"/>
                    <a:pt x="0" y="963957"/>
                  </a:cubicBezTo>
                  <a:lnTo>
                    <a:pt x="0" y="31758"/>
                  </a:lnTo>
                  <a:cubicBezTo>
                    <a:pt x="0" y="14219"/>
                    <a:pt x="14219" y="0"/>
                    <a:pt x="31758" y="0"/>
                  </a:cubicBezTo>
                  <a:close/>
                </a:path>
              </a:pathLst>
            </a:custGeom>
            <a:solidFill>
              <a:srgbClr val="DAF3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4"/>
            <p:cNvSpPr txBox="1"/>
            <p:nvPr/>
          </p:nvSpPr>
          <p:spPr>
            <a:xfrm>
              <a:off x="0" y="-38100"/>
              <a:ext cx="1926131" cy="1033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3" name="Google Shape;513;p24"/>
          <p:cNvGrpSpPr/>
          <p:nvPr/>
        </p:nvGrpSpPr>
        <p:grpSpPr>
          <a:xfrm>
            <a:off x="9374240" y="3573626"/>
            <a:ext cx="7313278" cy="3925267"/>
            <a:chOff x="0" y="-38100"/>
            <a:chExt cx="1926131" cy="1033815"/>
          </a:xfrm>
        </p:grpSpPr>
        <p:sp>
          <p:nvSpPr>
            <p:cNvPr id="514" name="Google Shape;514;p24"/>
            <p:cNvSpPr/>
            <p:nvPr/>
          </p:nvSpPr>
          <p:spPr>
            <a:xfrm>
              <a:off x="0" y="0"/>
              <a:ext cx="1926131" cy="995715"/>
            </a:xfrm>
            <a:custGeom>
              <a:rect b="b" l="l" r="r" t="t"/>
              <a:pathLst>
                <a:path extrusionOk="0" h="995715" w="1926131">
                  <a:moveTo>
                    <a:pt x="31758" y="0"/>
                  </a:moveTo>
                  <a:lnTo>
                    <a:pt x="1894373" y="0"/>
                  </a:lnTo>
                  <a:cubicBezTo>
                    <a:pt x="1902795" y="0"/>
                    <a:pt x="1910873" y="3346"/>
                    <a:pt x="1916829" y="9302"/>
                  </a:cubicBezTo>
                  <a:cubicBezTo>
                    <a:pt x="1922785" y="15258"/>
                    <a:pt x="1926131" y="23336"/>
                    <a:pt x="1926131" y="31758"/>
                  </a:cubicBezTo>
                  <a:lnTo>
                    <a:pt x="1926131" y="963957"/>
                  </a:lnTo>
                  <a:cubicBezTo>
                    <a:pt x="1926131" y="981496"/>
                    <a:pt x="1911912" y="995715"/>
                    <a:pt x="1894373" y="995715"/>
                  </a:cubicBezTo>
                  <a:lnTo>
                    <a:pt x="31758" y="995715"/>
                  </a:lnTo>
                  <a:cubicBezTo>
                    <a:pt x="14219" y="995715"/>
                    <a:pt x="0" y="981496"/>
                    <a:pt x="0" y="963957"/>
                  </a:cubicBezTo>
                  <a:lnTo>
                    <a:pt x="0" y="31758"/>
                  </a:lnTo>
                  <a:cubicBezTo>
                    <a:pt x="0" y="14219"/>
                    <a:pt x="14219" y="0"/>
                    <a:pt x="31758" y="0"/>
                  </a:cubicBezTo>
                  <a:close/>
                </a:path>
              </a:pathLst>
            </a:custGeom>
            <a:solidFill>
              <a:srgbClr val="CADDA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4"/>
            <p:cNvSpPr txBox="1"/>
            <p:nvPr/>
          </p:nvSpPr>
          <p:spPr>
            <a:xfrm>
              <a:off x="0" y="-38100"/>
              <a:ext cx="1926131" cy="1033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6" name="Google Shape;516;p24"/>
          <p:cNvSpPr txBox="1"/>
          <p:nvPr/>
        </p:nvSpPr>
        <p:spPr>
          <a:xfrm>
            <a:off x="2373861" y="6325471"/>
            <a:ext cx="576652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for this presentation template</a:t>
            </a:r>
            <a:endParaRPr/>
          </a:p>
        </p:txBody>
      </p:sp>
      <p:sp>
        <p:nvSpPr>
          <p:cNvPr id="517" name="Google Shape;517;p24"/>
          <p:cNvSpPr txBox="1"/>
          <p:nvPr/>
        </p:nvSpPr>
        <p:spPr>
          <a:xfrm>
            <a:off x="9882077" y="6325471"/>
            <a:ext cx="6297604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for the photos, graphics, and elements</a:t>
            </a:r>
            <a:endParaRPr/>
          </a:p>
        </p:txBody>
      </p:sp>
      <p:sp>
        <p:nvSpPr>
          <p:cNvPr id="518" name="Google Shape;518;p24"/>
          <p:cNvSpPr txBox="1"/>
          <p:nvPr/>
        </p:nvSpPr>
        <p:spPr>
          <a:xfrm>
            <a:off x="10088745" y="4720555"/>
            <a:ext cx="588427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Pexels, Pixabay, Sketchify</a:t>
            </a:r>
            <a:endParaRPr/>
          </a:p>
        </p:txBody>
      </p:sp>
      <p:sp>
        <p:nvSpPr>
          <p:cNvPr id="519" name="Google Shape;519;p24"/>
          <p:cNvSpPr txBox="1"/>
          <p:nvPr/>
        </p:nvSpPr>
        <p:spPr>
          <a:xfrm>
            <a:off x="3377480" y="2956287"/>
            <a:ext cx="11533039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520" name="Google Shape;520;p24"/>
          <p:cNvSpPr txBox="1"/>
          <p:nvPr/>
        </p:nvSpPr>
        <p:spPr>
          <a:xfrm>
            <a:off x="5469973" y="1860687"/>
            <a:ext cx="7348055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Credits</a:t>
            </a:r>
            <a:endParaRPr/>
          </a:p>
        </p:txBody>
      </p:sp>
      <p:pic>
        <p:nvPicPr>
          <p:cNvPr id="521" name="Google Shape;5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750" y="4561950"/>
            <a:ext cx="5042774" cy="12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3FD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0"/>
          <p:cNvGrpSpPr/>
          <p:nvPr/>
        </p:nvGrpSpPr>
        <p:grpSpPr>
          <a:xfrm>
            <a:off x="1028812" y="819298"/>
            <a:ext cx="16230488" cy="8439002"/>
            <a:chOff x="0" y="-47625"/>
            <a:chExt cx="4274697" cy="2222618"/>
          </a:xfrm>
        </p:grpSpPr>
        <p:sp>
          <p:nvSpPr>
            <p:cNvPr id="111" name="Google Shape;111;p10"/>
            <p:cNvSpPr/>
            <p:nvPr/>
          </p:nvSpPr>
          <p:spPr>
            <a:xfrm>
              <a:off x="0" y="0"/>
              <a:ext cx="4274696" cy="2174993"/>
            </a:xfrm>
            <a:custGeom>
              <a:rect b="b" l="l" r="r" t="t"/>
              <a:pathLst>
                <a:path extrusionOk="0" h="2174993" w="4274696">
                  <a:moveTo>
                    <a:pt x="14310" y="0"/>
                  </a:moveTo>
                  <a:lnTo>
                    <a:pt x="4260386" y="0"/>
                  </a:lnTo>
                  <a:cubicBezTo>
                    <a:pt x="4264182" y="0"/>
                    <a:pt x="4267822" y="1508"/>
                    <a:pt x="4270505" y="4191"/>
                  </a:cubicBezTo>
                  <a:cubicBezTo>
                    <a:pt x="4273189" y="6875"/>
                    <a:pt x="4274696" y="10515"/>
                    <a:pt x="4274696" y="14310"/>
                  </a:cubicBezTo>
                  <a:lnTo>
                    <a:pt x="4274696" y="2160683"/>
                  </a:lnTo>
                  <a:cubicBezTo>
                    <a:pt x="4274696" y="2164478"/>
                    <a:pt x="4273189" y="2168118"/>
                    <a:pt x="4270505" y="2170802"/>
                  </a:cubicBezTo>
                  <a:cubicBezTo>
                    <a:pt x="4267822" y="2173485"/>
                    <a:pt x="4264182" y="2174993"/>
                    <a:pt x="4260386" y="2174993"/>
                  </a:cubicBezTo>
                  <a:lnTo>
                    <a:pt x="14310" y="2174993"/>
                  </a:lnTo>
                  <a:cubicBezTo>
                    <a:pt x="10515" y="2174993"/>
                    <a:pt x="6875" y="2173485"/>
                    <a:pt x="4191" y="2170802"/>
                  </a:cubicBezTo>
                  <a:cubicBezTo>
                    <a:pt x="1508" y="2168118"/>
                    <a:pt x="0" y="2164478"/>
                    <a:pt x="0" y="2160683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FEF8FA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0"/>
            <p:cNvSpPr txBox="1"/>
            <p:nvPr/>
          </p:nvSpPr>
          <p:spPr>
            <a:xfrm>
              <a:off x="0" y="-47625"/>
              <a:ext cx="4274697" cy="2222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0"/>
          <p:cNvSpPr txBox="1"/>
          <p:nvPr/>
        </p:nvSpPr>
        <p:spPr>
          <a:xfrm>
            <a:off x="2244448" y="2297200"/>
            <a:ext cx="137991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C1C1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Training Overview</a:t>
            </a:r>
            <a:endParaRPr/>
          </a:p>
        </p:txBody>
      </p:sp>
      <p:grpSp>
        <p:nvGrpSpPr>
          <p:cNvPr id="114" name="Google Shape;114;p10"/>
          <p:cNvGrpSpPr/>
          <p:nvPr/>
        </p:nvGrpSpPr>
        <p:grpSpPr>
          <a:xfrm>
            <a:off x="2785505" y="4160428"/>
            <a:ext cx="3212391" cy="1199077"/>
            <a:chOff x="0" y="-47625"/>
            <a:chExt cx="846062" cy="315806"/>
          </a:xfrm>
        </p:grpSpPr>
        <p:sp>
          <p:nvSpPr>
            <p:cNvPr id="115" name="Google Shape;115;p10"/>
            <p:cNvSpPr/>
            <p:nvPr/>
          </p:nvSpPr>
          <p:spPr>
            <a:xfrm>
              <a:off x="0" y="0"/>
              <a:ext cx="846062" cy="268181"/>
            </a:xfrm>
            <a:custGeom>
              <a:rect b="b" l="l" r="r" t="t"/>
              <a:pathLst>
                <a:path extrusionOk="0" h="268181" w="846062">
                  <a:moveTo>
                    <a:pt x="134091" y="0"/>
                  </a:moveTo>
                  <a:lnTo>
                    <a:pt x="711971" y="0"/>
                  </a:lnTo>
                  <a:cubicBezTo>
                    <a:pt x="786027" y="0"/>
                    <a:pt x="846062" y="60034"/>
                    <a:pt x="846062" y="134091"/>
                  </a:cubicBezTo>
                  <a:lnTo>
                    <a:pt x="846062" y="134091"/>
                  </a:lnTo>
                  <a:cubicBezTo>
                    <a:pt x="846062" y="208147"/>
                    <a:pt x="786027" y="268181"/>
                    <a:pt x="711971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0"/>
            <p:cNvSpPr txBox="1"/>
            <p:nvPr/>
          </p:nvSpPr>
          <p:spPr>
            <a:xfrm>
              <a:off x="0" y="-47625"/>
              <a:ext cx="846062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0"/>
          <p:cNvGrpSpPr/>
          <p:nvPr/>
        </p:nvGrpSpPr>
        <p:grpSpPr>
          <a:xfrm>
            <a:off x="7589947" y="4160428"/>
            <a:ext cx="3212391" cy="1199077"/>
            <a:chOff x="0" y="-47625"/>
            <a:chExt cx="846062" cy="315806"/>
          </a:xfrm>
        </p:grpSpPr>
        <p:sp>
          <p:nvSpPr>
            <p:cNvPr id="118" name="Google Shape;118;p10"/>
            <p:cNvSpPr/>
            <p:nvPr/>
          </p:nvSpPr>
          <p:spPr>
            <a:xfrm>
              <a:off x="0" y="0"/>
              <a:ext cx="846062" cy="268181"/>
            </a:xfrm>
            <a:custGeom>
              <a:rect b="b" l="l" r="r" t="t"/>
              <a:pathLst>
                <a:path extrusionOk="0" h="268181" w="846062">
                  <a:moveTo>
                    <a:pt x="134091" y="0"/>
                  </a:moveTo>
                  <a:lnTo>
                    <a:pt x="711971" y="0"/>
                  </a:lnTo>
                  <a:cubicBezTo>
                    <a:pt x="786027" y="0"/>
                    <a:pt x="846062" y="60034"/>
                    <a:pt x="846062" y="134091"/>
                  </a:cubicBezTo>
                  <a:lnTo>
                    <a:pt x="846062" y="134091"/>
                  </a:lnTo>
                  <a:cubicBezTo>
                    <a:pt x="846062" y="208147"/>
                    <a:pt x="786027" y="268181"/>
                    <a:pt x="711971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0"/>
            <p:cNvSpPr txBox="1"/>
            <p:nvPr/>
          </p:nvSpPr>
          <p:spPr>
            <a:xfrm>
              <a:off x="0" y="-47625"/>
              <a:ext cx="846062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0"/>
          <p:cNvGrpSpPr/>
          <p:nvPr/>
        </p:nvGrpSpPr>
        <p:grpSpPr>
          <a:xfrm>
            <a:off x="5171901" y="6146419"/>
            <a:ext cx="3212391" cy="1199077"/>
            <a:chOff x="0" y="-47625"/>
            <a:chExt cx="846062" cy="315806"/>
          </a:xfrm>
        </p:grpSpPr>
        <p:sp>
          <p:nvSpPr>
            <p:cNvPr id="121" name="Google Shape;121;p10"/>
            <p:cNvSpPr/>
            <p:nvPr/>
          </p:nvSpPr>
          <p:spPr>
            <a:xfrm>
              <a:off x="0" y="0"/>
              <a:ext cx="846062" cy="268181"/>
            </a:xfrm>
            <a:custGeom>
              <a:rect b="b" l="l" r="r" t="t"/>
              <a:pathLst>
                <a:path extrusionOk="0" h="268181" w="846062">
                  <a:moveTo>
                    <a:pt x="134091" y="0"/>
                  </a:moveTo>
                  <a:lnTo>
                    <a:pt x="711971" y="0"/>
                  </a:lnTo>
                  <a:cubicBezTo>
                    <a:pt x="786027" y="0"/>
                    <a:pt x="846062" y="60034"/>
                    <a:pt x="846062" y="134091"/>
                  </a:cubicBezTo>
                  <a:lnTo>
                    <a:pt x="846062" y="134091"/>
                  </a:lnTo>
                  <a:cubicBezTo>
                    <a:pt x="846062" y="208147"/>
                    <a:pt x="786027" y="268181"/>
                    <a:pt x="711971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0"/>
            <p:cNvSpPr txBox="1"/>
            <p:nvPr/>
          </p:nvSpPr>
          <p:spPr>
            <a:xfrm>
              <a:off x="0" y="-47625"/>
              <a:ext cx="846062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0"/>
          <p:cNvGrpSpPr/>
          <p:nvPr/>
        </p:nvGrpSpPr>
        <p:grpSpPr>
          <a:xfrm>
            <a:off x="2715491" y="3954688"/>
            <a:ext cx="3220507" cy="1199077"/>
            <a:chOff x="0" y="-47625"/>
            <a:chExt cx="848199" cy="315806"/>
          </a:xfrm>
        </p:grpSpPr>
        <p:sp>
          <p:nvSpPr>
            <p:cNvPr id="124" name="Google Shape;124;p10"/>
            <p:cNvSpPr/>
            <p:nvPr/>
          </p:nvSpPr>
          <p:spPr>
            <a:xfrm>
              <a:off x="0" y="0"/>
              <a:ext cx="848199" cy="268181"/>
            </a:xfrm>
            <a:custGeom>
              <a:rect b="b" l="l" r="r" t="t"/>
              <a:pathLst>
                <a:path extrusionOk="0" h="268181" w="848199">
                  <a:moveTo>
                    <a:pt x="134091" y="0"/>
                  </a:moveTo>
                  <a:lnTo>
                    <a:pt x="714109" y="0"/>
                  </a:lnTo>
                  <a:cubicBezTo>
                    <a:pt x="749672" y="0"/>
                    <a:pt x="783778" y="14127"/>
                    <a:pt x="808925" y="39274"/>
                  </a:cubicBezTo>
                  <a:cubicBezTo>
                    <a:pt x="834072" y="64421"/>
                    <a:pt x="848199" y="98528"/>
                    <a:pt x="848199" y="134091"/>
                  </a:cubicBezTo>
                  <a:lnTo>
                    <a:pt x="848199" y="134091"/>
                  </a:lnTo>
                  <a:cubicBezTo>
                    <a:pt x="848199" y="208147"/>
                    <a:pt x="788165" y="268181"/>
                    <a:pt x="714109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CADDA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0"/>
            <p:cNvSpPr txBox="1"/>
            <p:nvPr/>
          </p:nvSpPr>
          <p:spPr>
            <a:xfrm>
              <a:off x="0" y="-47625"/>
              <a:ext cx="848199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0"/>
          <p:cNvGrpSpPr/>
          <p:nvPr/>
        </p:nvGrpSpPr>
        <p:grpSpPr>
          <a:xfrm>
            <a:off x="7519933" y="3954688"/>
            <a:ext cx="3220507" cy="1199077"/>
            <a:chOff x="0" y="-47625"/>
            <a:chExt cx="848199" cy="315806"/>
          </a:xfrm>
        </p:grpSpPr>
        <p:sp>
          <p:nvSpPr>
            <p:cNvPr id="127" name="Google Shape;127;p10"/>
            <p:cNvSpPr/>
            <p:nvPr/>
          </p:nvSpPr>
          <p:spPr>
            <a:xfrm>
              <a:off x="0" y="0"/>
              <a:ext cx="848199" cy="268181"/>
            </a:xfrm>
            <a:custGeom>
              <a:rect b="b" l="l" r="r" t="t"/>
              <a:pathLst>
                <a:path extrusionOk="0" h="268181" w="848199">
                  <a:moveTo>
                    <a:pt x="134091" y="0"/>
                  </a:moveTo>
                  <a:lnTo>
                    <a:pt x="714109" y="0"/>
                  </a:lnTo>
                  <a:cubicBezTo>
                    <a:pt x="749672" y="0"/>
                    <a:pt x="783778" y="14127"/>
                    <a:pt x="808925" y="39274"/>
                  </a:cubicBezTo>
                  <a:cubicBezTo>
                    <a:pt x="834072" y="64421"/>
                    <a:pt x="848199" y="98528"/>
                    <a:pt x="848199" y="134091"/>
                  </a:cubicBezTo>
                  <a:lnTo>
                    <a:pt x="848199" y="134091"/>
                  </a:lnTo>
                  <a:cubicBezTo>
                    <a:pt x="848199" y="208147"/>
                    <a:pt x="788165" y="268181"/>
                    <a:pt x="714109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DAF3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0"/>
            <p:cNvSpPr txBox="1"/>
            <p:nvPr/>
          </p:nvSpPr>
          <p:spPr>
            <a:xfrm>
              <a:off x="0" y="-47625"/>
              <a:ext cx="848199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0"/>
          <p:cNvGrpSpPr/>
          <p:nvPr/>
        </p:nvGrpSpPr>
        <p:grpSpPr>
          <a:xfrm>
            <a:off x="5101887" y="5940679"/>
            <a:ext cx="3220507" cy="1199077"/>
            <a:chOff x="0" y="-47625"/>
            <a:chExt cx="848199" cy="315806"/>
          </a:xfrm>
        </p:grpSpPr>
        <p:sp>
          <p:nvSpPr>
            <p:cNvPr id="130" name="Google Shape;130;p10"/>
            <p:cNvSpPr/>
            <p:nvPr/>
          </p:nvSpPr>
          <p:spPr>
            <a:xfrm>
              <a:off x="0" y="0"/>
              <a:ext cx="848199" cy="268181"/>
            </a:xfrm>
            <a:custGeom>
              <a:rect b="b" l="l" r="r" t="t"/>
              <a:pathLst>
                <a:path extrusionOk="0" h="268181" w="848199">
                  <a:moveTo>
                    <a:pt x="134091" y="0"/>
                  </a:moveTo>
                  <a:lnTo>
                    <a:pt x="714109" y="0"/>
                  </a:lnTo>
                  <a:cubicBezTo>
                    <a:pt x="749672" y="0"/>
                    <a:pt x="783778" y="14127"/>
                    <a:pt x="808925" y="39274"/>
                  </a:cubicBezTo>
                  <a:cubicBezTo>
                    <a:pt x="834072" y="64421"/>
                    <a:pt x="848199" y="98528"/>
                    <a:pt x="848199" y="134091"/>
                  </a:cubicBezTo>
                  <a:lnTo>
                    <a:pt x="848199" y="134091"/>
                  </a:lnTo>
                  <a:cubicBezTo>
                    <a:pt x="848199" y="208147"/>
                    <a:pt x="788165" y="268181"/>
                    <a:pt x="714109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FDD7C6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0"/>
            <p:cNvSpPr txBox="1"/>
            <p:nvPr/>
          </p:nvSpPr>
          <p:spPr>
            <a:xfrm>
              <a:off x="0" y="-47625"/>
              <a:ext cx="848199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10"/>
          <p:cNvSpPr txBox="1"/>
          <p:nvPr/>
        </p:nvSpPr>
        <p:spPr>
          <a:xfrm>
            <a:off x="2550950" y="4504425"/>
            <a:ext cx="35457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Introduction</a:t>
            </a:r>
            <a:endParaRPr sz="1100"/>
          </a:p>
        </p:txBody>
      </p:sp>
      <p:sp>
        <p:nvSpPr>
          <p:cNvPr id="133" name="Google Shape;133;p10"/>
          <p:cNvSpPr txBox="1"/>
          <p:nvPr/>
        </p:nvSpPr>
        <p:spPr>
          <a:xfrm>
            <a:off x="7579184" y="4504425"/>
            <a:ext cx="30981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What is 5S?</a:t>
            </a:r>
            <a:endParaRPr sz="1100"/>
          </a:p>
        </p:txBody>
      </p:sp>
      <p:sp>
        <p:nvSpPr>
          <p:cNvPr id="134" name="Google Shape;134;p10"/>
          <p:cNvSpPr txBox="1"/>
          <p:nvPr/>
        </p:nvSpPr>
        <p:spPr>
          <a:xfrm>
            <a:off x="4911977" y="6490425"/>
            <a:ext cx="3596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Learning check</a:t>
            </a:r>
            <a:endParaRPr sz="1100"/>
          </a:p>
        </p:txBody>
      </p:sp>
      <p:grpSp>
        <p:nvGrpSpPr>
          <p:cNvPr id="135" name="Google Shape;135;p10"/>
          <p:cNvGrpSpPr/>
          <p:nvPr/>
        </p:nvGrpSpPr>
        <p:grpSpPr>
          <a:xfrm>
            <a:off x="12022500" y="4160428"/>
            <a:ext cx="3545642" cy="1199077"/>
            <a:chOff x="0" y="-47625"/>
            <a:chExt cx="933832" cy="315806"/>
          </a:xfrm>
        </p:grpSpPr>
        <p:sp>
          <p:nvSpPr>
            <p:cNvPr id="136" name="Google Shape;136;p10"/>
            <p:cNvSpPr/>
            <p:nvPr/>
          </p:nvSpPr>
          <p:spPr>
            <a:xfrm>
              <a:off x="0" y="0"/>
              <a:ext cx="933832" cy="268181"/>
            </a:xfrm>
            <a:custGeom>
              <a:rect b="b" l="l" r="r" t="t"/>
              <a:pathLst>
                <a:path extrusionOk="0" h="268181" w="933832">
                  <a:moveTo>
                    <a:pt x="134091" y="0"/>
                  </a:moveTo>
                  <a:lnTo>
                    <a:pt x="799741" y="0"/>
                  </a:lnTo>
                  <a:cubicBezTo>
                    <a:pt x="835304" y="0"/>
                    <a:pt x="869410" y="14127"/>
                    <a:pt x="894557" y="39274"/>
                  </a:cubicBezTo>
                  <a:cubicBezTo>
                    <a:pt x="919704" y="64421"/>
                    <a:pt x="933832" y="98528"/>
                    <a:pt x="933832" y="134091"/>
                  </a:cubicBezTo>
                  <a:lnTo>
                    <a:pt x="933832" y="134091"/>
                  </a:lnTo>
                  <a:cubicBezTo>
                    <a:pt x="933832" y="208147"/>
                    <a:pt x="873797" y="268181"/>
                    <a:pt x="799741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0"/>
            <p:cNvSpPr txBox="1"/>
            <p:nvPr/>
          </p:nvSpPr>
          <p:spPr>
            <a:xfrm>
              <a:off x="0" y="-47625"/>
              <a:ext cx="933832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0"/>
          <p:cNvGrpSpPr/>
          <p:nvPr/>
        </p:nvGrpSpPr>
        <p:grpSpPr>
          <a:xfrm>
            <a:off x="9604454" y="6146419"/>
            <a:ext cx="3545642" cy="1199077"/>
            <a:chOff x="0" y="-47625"/>
            <a:chExt cx="933832" cy="315806"/>
          </a:xfrm>
        </p:grpSpPr>
        <p:sp>
          <p:nvSpPr>
            <p:cNvPr id="139" name="Google Shape;139;p10"/>
            <p:cNvSpPr/>
            <p:nvPr/>
          </p:nvSpPr>
          <p:spPr>
            <a:xfrm>
              <a:off x="0" y="0"/>
              <a:ext cx="933832" cy="268181"/>
            </a:xfrm>
            <a:custGeom>
              <a:rect b="b" l="l" r="r" t="t"/>
              <a:pathLst>
                <a:path extrusionOk="0" h="268181" w="933832">
                  <a:moveTo>
                    <a:pt x="134091" y="0"/>
                  </a:moveTo>
                  <a:lnTo>
                    <a:pt x="799741" y="0"/>
                  </a:lnTo>
                  <a:cubicBezTo>
                    <a:pt x="835304" y="0"/>
                    <a:pt x="869410" y="14127"/>
                    <a:pt x="894557" y="39274"/>
                  </a:cubicBezTo>
                  <a:cubicBezTo>
                    <a:pt x="919704" y="64421"/>
                    <a:pt x="933832" y="98528"/>
                    <a:pt x="933832" y="134091"/>
                  </a:cubicBezTo>
                  <a:lnTo>
                    <a:pt x="933832" y="134091"/>
                  </a:lnTo>
                  <a:cubicBezTo>
                    <a:pt x="933832" y="208147"/>
                    <a:pt x="873797" y="268181"/>
                    <a:pt x="799741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0"/>
            <p:cNvSpPr txBox="1"/>
            <p:nvPr/>
          </p:nvSpPr>
          <p:spPr>
            <a:xfrm>
              <a:off x="0" y="-47625"/>
              <a:ext cx="933832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0"/>
          <p:cNvGrpSpPr/>
          <p:nvPr/>
        </p:nvGrpSpPr>
        <p:grpSpPr>
          <a:xfrm>
            <a:off x="12018021" y="3954688"/>
            <a:ext cx="3554600" cy="1199077"/>
            <a:chOff x="0" y="-47625"/>
            <a:chExt cx="936191" cy="315806"/>
          </a:xfrm>
        </p:grpSpPr>
        <p:sp>
          <p:nvSpPr>
            <p:cNvPr id="142" name="Google Shape;142;p10"/>
            <p:cNvSpPr/>
            <p:nvPr/>
          </p:nvSpPr>
          <p:spPr>
            <a:xfrm>
              <a:off x="0" y="0"/>
              <a:ext cx="936191" cy="268181"/>
            </a:xfrm>
            <a:custGeom>
              <a:rect b="b" l="l" r="r" t="t"/>
              <a:pathLst>
                <a:path extrusionOk="0" h="268181" w="936191">
                  <a:moveTo>
                    <a:pt x="134091" y="0"/>
                  </a:moveTo>
                  <a:lnTo>
                    <a:pt x="802100" y="0"/>
                  </a:lnTo>
                  <a:cubicBezTo>
                    <a:pt x="876156" y="0"/>
                    <a:pt x="936191" y="60034"/>
                    <a:pt x="936191" y="134091"/>
                  </a:cubicBezTo>
                  <a:lnTo>
                    <a:pt x="936191" y="134091"/>
                  </a:lnTo>
                  <a:cubicBezTo>
                    <a:pt x="936191" y="169654"/>
                    <a:pt x="922063" y="203760"/>
                    <a:pt x="896917" y="228907"/>
                  </a:cubicBezTo>
                  <a:cubicBezTo>
                    <a:pt x="871770" y="254054"/>
                    <a:pt x="837663" y="268181"/>
                    <a:pt x="802100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E3DA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0"/>
            <p:cNvSpPr txBox="1"/>
            <p:nvPr/>
          </p:nvSpPr>
          <p:spPr>
            <a:xfrm>
              <a:off x="0" y="-47625"/>
              <a:ext cx="936191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0"/>
          <p:cNvGrpSpPr/>
          <p:nvPr/>
        </p:nvGrpSpPr>
        <p:grpSpPr>
          <a:xfrm>
            <a:off x="9599975" y="5940679"/>
            <a:ext cx="3554600" cy="1199077"/>
            <a:chOff x="0" y="-47625"/>
            <a:chExt cx="936191" cy="315806"/>
          </a:xfrm>
        </p:grpSpPr>
        <p:sp>
          <p:nvSpPr>
            <p:cNvPr id="145" name="Google Shape;145;p10"/>
            <p:cNvSpPr/>
            <p:nvPr/>
          </p:nvSpPr>
          <p:spPr>
            <a:xfrm>
              <a:off x="0" y="0"/>
              <a:ext cx="936191" cy="268181"/>
            </a:xfrm>
            <a:custGeom>
              <a:rect b="b" l="l" r="r" t="t"/>
              <a:pathLst>
                <a:path extrusionOk="0" h="268181" w="936191">
                  <a:moveTo>
                    <a:pt x="134091" y="0"/>
                  </a:moveTo>
                  <a:lnTo>
                    <a:pt x="802100" y="0"/>
                  </a:lnTo>
                  <a:cubicBezTo>
                    <a:pt x="876156" y="0"/>
                    <a:pt x="936191" y="60034"/>
                    <a:pt x="936191" y="134091"/>
                  </a:cubicBezTo>
                  <a:lnTo>
                    <a:pt x="936191" y="134091"/>
                  </a:lnTo>
                  <a:cubicBezTo>
                    <a:pt x="936191" y="169654"/>
                    <a:pt x="922063" y="203760"/>
                    <a:pt x="896917" y="228907"/>
                  </a:cubicBezTo>
                  <a:cubicBezTo>
                    <a:pt x="871770" y="254054"/>
                    <a:pt x="837663" y="268181"/>
                    <a:pt x="802100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FFE7E7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0"/>
            <p:cNvSpPr txBox="1"/>
            <p:nvPr/>
          </p:nvSpPr>
          <p:spPr>
            <a:xfrm>
              <a:off x="0" y="-47625"/>
              <a:ext cx="936191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10"/>
          <p:cNvSpPr txBox="1"/>
          <p:nvPr/>
        </p:nvSpPr>
        <p:spPr>
          <a:xfrm>
            <a:off x="12022449" y="4504425"/>
            <a:ext cx="35457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Workplace Benefits</a:t>
            </a:r>
            <a:endParaRPr sz="1100"/>
          </a:p>
        </p:txBody>
      </p:sp>
      <p:sp>
        <p:nvSpPr>
          <p:cNvPr id="148" name="Google Shape;148;p10"/>
          <p:cNvSpPr txBox="1"/>
          <p:nvPr/>
        </p:nvSpPr>
        <p:spPr>
          <a:xfrm>
            <a:off x="9767000" y="6490425"/>
            <a:ext cx="32205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Final Thoughts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8FA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/>
          <p:nvPr/>
        </p:nvSpPr>
        <p:spPr>
          <a:xfrm>
            <a:off x="2293103" y="3041225"/>
            <a:ext cx="85500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C1C1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Introduction</a:t>
            </a:r>
            <a:endParaRPr/>
          </a:p>
        </p:txBody>
      </p:sp>
      <p:sp>
        <p:nvSpPr>
          <p:cNvPr id="154" name="Google Shape;154;p11"/>
          <p:cNvSpPr txBox="1"/>
          <p:nvPr/>
        </p:nvSpPr>
        <p:spPr>
          <a:xfrm>
            <a:off x="2293088" y="4785866"/>
            <a:ext cx="7949700" cy="1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Take this time to introduce yourself. Explain the purpose of the presentation to your audience and provide a brief overview of what to expect in the coming slides.</a:t>
            </a:r>
            <a:endParaRPr sz="1100"/>
          </a:p>
        </p:txBody>
      </p:sp>
      <p:grpSp>
        <p:nvGrpSpPr>
          <p:cNvPr id="155" name="Google Shape;155;p11"/>
          <p:cNvGrpSpPr/>
          <p:nvPr/>
        </p:nvGrpSpPr>
        <p:grpSpPr>
          <a:xfrm>
            <a:off x="11540007" y="1162119"/>
            <a:ext cx="5719293" cy="7880641"/>
            <a:chOff x="0" y="-47625"/>
            <a:chExt cx="1506316" cy="2075560"/>
          </a:xfrm>
        </p:grpSpPr>
        <p:sp>
          <p:nvSpPr>
            <p:cNvPr id="156" name="Google Shape;156;p11"/>
            <p:cNvSpPr/>
            <p:nvPr/>
          </p:nvSpPr>
          <p:spPr>
            <a:xfrm>
              <a:off x="0" y="0"/>
              <a:ext cx="1506316" cy="2027935"/>
            </a:xfrm>
            <a:custGeom>
              <a:rect b="b" l="l" r="r" t="t"/>
              <a:pathLst>
                <a:path extrusionOk="0" h="2027935" w="1506316">
                  <a:moveTo>
                    <a:pt x="40609" y="0"/>
                  </a:moveTo>
                  <a:lnTo>
                    <a:pt x="1465707" y="0"/>
                  </a:lnTo>
                  <a:cubicBezTo>
                    <a:pt x="1488135" y="0"/>
                    <a:pt x="1506316" y="18181"/>
                    <a:pt x="1506316" y="40609"/>
                  </a:cubicBezTo>
                  <a:lnTo>
                    <a:pt x="1506316" y="1987325"/>
                  </a:lnTo>
                  <a:cubicBezTo>
                    <a:pt x="1506316" y="1998096"/>
                    <a:pt x="1502037" y="2008425"/>
                    <a:pt x="1494422" y="2016041"/>
                  </a:cubicBezTo>
                  <a:cubicBezTo>
                    <a:pt x="1486806" y="2023657"/>
                    <a:pt x="1476477" y="2027935"/>
                    <a:pt x="1465707" y="2027935"/>
                  </a:cubicBezTo>
                  <a:lnTo>
                    <a:pt x="40609" y="2027935"/>
                  </a:lnTo>
                  <a:cubicBezTo>
                    <a:pt x="29839" y="2027935"/>
                    <a:pt x="19510" y="2023657"/>
                    <a:pt x="11894" y="2016041"/>
                  </a:cubicBezTo>
                  <a:cubicBezTo>
                    <a:pt x="4278" y="2008425"/>
                    <a:pt x="0" y="1998096"/>
                    <a:pt x="0" y="1987325"/>
                  </a:cubicBezTo>
                  <a:lnTo>
                    <a:pt x="0" y="40609"/>
                  </a:lnTo>
                  <a:cubicBezTo>
                    <a:pt x="0" y="29839"/>
                    <a:pt x="4278" y="19510"/>
                    <a:pt x="11894" y="11894"/>
                  </a:cubicBezTo>
                  <a:cubicBezTo>
                    <a:pt x="19510" y="4278"/>
                    <a:pt x="29839" y="0"/>
                    <a:pt x="40609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1"/>
            <p:cNvSpPr txBox="1"/>
            <p:nvPr/>
          </p:nvSpPr>
          <p:spPr>
            <a:xfrm>
              <a:off x="0" y="-47625"/>
              <a:ext cx="1506316" cy="2075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8" name="Google Shape;158;p11"/>
          <p:cNvPicPr preferRelativeResize="0"/>
          <p:nvPr/>
        </p:nvPicPr>
        <p:blipFill rotWithShape="1">
          <a:blip r:embed="rId3">
            <a:alphaModFix/>
          </a:blip>
          <a:srcRect b="4191" l="2579" r="2579" t="967"/>
          <a:stretch/>
        </p:blipFill>
        <p:spPr>
          <a:xfrm>
            <a:off x="11127260" y="1037467"/>
            <a:ext cx="5719500" cy="7588200"/>
          </a:xfrm>
          <a:prstGeom prst="roundRect">
            <a:avLst>
              <a:gd fmla="val 3530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9" name="Google Shape;159;p11"/>
          <p:cNvPicPr preferRelativeResize="0"/>
          <p:nvPr/>
        </p:nvPicPr>
        <p:blipFill rotWithShape="1">
          <a:blip r:embed="rId4">
            <a:alphaModFix/>
          </a:blip>
          <a:srcRect b="0" l="84323" r="0" t="0"/>
          <a:stretch/>
        </p:blipFill>
        <p:spPr>
          <a:xfrm>
            <a:off x="-3" y="0"/>
            <a:ext cx="1596202" cy="10134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8FA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2"/>
          <p:cNvGrpSpPr/>
          <p:nvPr/>
        </p:nvGrpSpPr>
        <p:grpSpPr>
          <a:xfrm>
            <a:off x="1342165" y="1162119"/>
            <a:ext cx="5719293" cy="7880641"/>
            <a:chOff x="0" y="-47625"/>
            <a:chExt cx="1506316" cy="2075560"/>
          </a:xfrm>
        </p:grpSpPr>
        <p:sp>
          <p:nvSpPr>
            <p:cNvPr id="165" name="Google Shape;165;p12"/>
            <p:cNvSpPr/>
            <p:nvPr/>
          </p:nvSpPr>
          <p:spPr>
            <a:xfrm>
              <a:off x="0" y="0"/>
              <a:ext cx="1506316" cy="2027935"/>
            </a:xfrm>
            <a:custGeom>
              <a:rect b="b" l="l" r="r" t="t"/>
              <a:pathLst>
                <a:path extrusionOk="0" h="2027935" w="1506316">
                  <a:moveTo>
                    <a:pt x="40609" y="0"/>
                  </a:moveTo>
                  <a:lnTo>
                    <a:pt x="1465707" y="0"/>
                  </a:lnTo>
                  <a:cubicBezTo>
                    <a:pt x="1488135" y="0"/>
                    <a:pt x="1506316" y="18181"/>
                    <a:pt x="1506316" y="40609"/>
                  </a:cubicBezTo>
                  <a:lnTo>
                    <a:pt x="1506316" y="1987325"/>
                  </a:lnTo>
                  <a:cubicBezTo>
                    <a:pt x="1506316" y="1998096"/>
                    <a:pt x="1502037" y="2008425"/>
                    <a:pt x="1494422" y="2016041"/>
                  </a:cubicBezTo>
                  <a:cubicBezTo>
                    <a:pt x="1486806" y="2023657"/>
                    <a:pt x="1476477" y="2027935"/>
                    <a:pt x="1465707" y="2027935"/>
                  </a:cubicBezTo>
                  <a:lnTo>
                    <a:pt x="40609" y="2027935"/>
                  </a:lnTo>
                  <a:cubicBezTo>
                    <a:pt x="29839" y="2027935"/>
                    <a:pt x="19510" y="2023657"/>
                    <a:pt x="11894" y="2016041"/>
                  </a:cubicBezTo>
                  <a:cubicBezTo>
                    <a:pt x="4278" y="2008425"/>
                    <a:pt x="0" y="1998096"/>
                    <a:pt x="0" y="1987325"/>
                  </a:cubicBezTo>
                  <a:lnTo>
                    <a:pt x="0" y="40609"/>
                  </a:lnTo>
                  <a:cubicBezTo>
                    <a:pt x="0" y="29839"/>
                    <a:pt x="4278" y="19510"/>
                    <a:pt x="11894" y="11894"/>
                  </a:cubicBezTo>
                  <a:cubicBezTo>
                    <a:pt x="19510" y="4278"/>
                    <a:pt x="29839" y="0"/>
                    <a:pt x="40609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2"/>
            <p:cNvSpPr txBox="1"/>
            <p:nvPr/>
          </p:nvSpPr>
          <p:spPr>
            <a:xfrm>
              <a:off x="0" y="-47625"/>
              <a:ext cx="1506316" cy="2075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12"/>
          <p:cNvSpPr txBox="1"/>
          <p:nvPr/>
        </p:nvSpPr>
        <p:spPr>
          <a:xfrm>
            <a:off x="8266523" y="2704300"/>
            <a:ext cx="88326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C1C1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What is 5S?</a:t>
            </a:r>
            <a:endParaRPr/>
          </a:p>
        </p:txBody>
      </p:sp>
      <p:sp>
        <p:nvSpPr>
          <p:cNvPr id="168" name="Google Shape;168;p12"/>
          <p:cNvSpPr txBox="1"/>
          <p:nvPr/>
        </p:nvSpPr>
        <p:spPr>
          <a:xfrm>
            <a:off x="8266526" y="4409475"/>
            <a:ext cx="7343100" cy="25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A disorganized workplace is, at best, an inefficient one. At worst? It can be an unsafe environment for everyone involved.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1C1C1C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Staying organized helps keep things running safely and smoothly.</a:t>
            </a:r>
            <a:endParaRPr sz="1100"/>
          </a:p>
        </p:txBody>
      </p:sp>
      <p:pic>
        <p:nvPicPr>
          <p:cNvPr id="169" name="Google Shape;169;p12"/>
          <p:cNvPicPr preferRelativeResize="0"/>
          <p:nvPr/>
        </p:nvPicPr>
        <p:blipFill rotWithShape="1">
          <a:blip r:embed="rId3">
            <a:alphaModFix/>
          </a:blip>
          <a:srcRect b="3198" l="2687" r="2687" t="2176"/>
          <a:stretch/>
        </p:blipFill>
        <p:spPr>
          <a:xfrm>
            <a:off x="933037" y="1047332"/>
            <a:ext cx="5719200" cy="7588200"/>
          </a:xfrm>
          <a:prstGeom prst="roundRect">
            <a:avLst>
              <a:gd fmla="val 3116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0" name="Google Shape;170;p12"/>
          <p:cNvPicPr preferRelativeResize="0"/>
          <p:nvPr/>
        </p:nvPicPr>
        <p:blipFill rotWithShape="1">
          <a:blip r:embed="rId4">
            <a:alphaModFix/>
          </a:blip>
          <a:srcRect b="0" l="0" r="81195" t="0"/>
          <a:stretch/>
        </p:blipFill>
        <p:spPr>
          <a:xfrm>
            <a:off x="16356807" y="-87075"/>
            <a:ext cx="1931201" cy="1022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8FA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/>
          <p:nvPr/>
        </p:nvSpPr>
        <p:spPr>
          <a:xfrm>
            <a:off x="1530563" y="4110853"/>
            <a:ext cx="6037200" cy="1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Enter 5S</a:t>
            </a:r>
            <a:r>
              <a:rPr b="0" i="0" lang="en-US" sz="2499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—an organization system developed in Japan that focuses on creating a clean, efficient, and safe work environment. </a:t>
            </a:r>
            <a:endParaRPr sz="1100"/>
          </a:p>
        </p:txBody>
      </p:sp>
      <p:pic>
        <p:nvPicPr>
          <p:cNvPr id="176" name="Google Shape;17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8202" y="375581"/>
            <a:ext cx="9875520" cy="987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5802" y="223181"/>
            <a:ext cx="9875520" cy="987552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3"/>
          <p:cNvSpPr txBox="1"/>
          <p:nvPr/>
        </p:nvSpPr>
        <p:spPr>
          <a:xfrm>
            <a:off x="9717540" y="2568825"/>
            <a:ext cx="22035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C1C1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Sort</a:t>
            </a:r>
            <a:endParaRPr sz="1100"/>
          </a:p>
        </p:txBody>
      </p:sp>
      <p:sp>
        <p:nvSpPr>
          <p:cNvPr id="179" name="Google Shape;179;p13"/>
          <p:cNvSpPr txBox="1"/>
          <p:nvPr/>
        </p:nvSpPr>
        <p:spPr>
          <a:xfrm>
            <a:off x="13235806" y="2406900"/>
            <a:ext cx="22035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C1C1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Set in</a:t>
            </a:r>
            <a:endParaRPr sz="1100"/>
          </a:p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C1C1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order</a:t>
            </a:r>
            <a:endParaRPr sz="1100"/>
          </a:p>
        </p:txBody>
      </p:sp>
      <p:sp>
        <p:nvSpPr>
          <p:cNvPr id="180" name="Google Shape;180;p13"/>
          <p:cNvSpPr txBox="1"/>
          <p:nvPr/>
        </p:nvSpPr>
        <p:spPr>
          <a:xfrm>
            <a:off x="14864109" y="5939025"/>
            <a:ext cx="16401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C1C1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Shine</a:t>
            </a:r>
            <a:endParaRPr sz="1100"/>
          </a:p>
        </p:txBody>
      </p:sp>
      <p:sp>
        <p:nvSpPr>
          <p:cNvPr id="181" name="Google Shape;181;p13"/>
          <p:cNvSpPr txBox="1"/>
          <p:nvPr/>
        </p:nvSpPr>
        <p:spPr>
          <a:xfrm>
            <a:off x="11589750" y="7998600"/>
            <a:ext cx="30138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C1C1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Standardize</a:t>
            </a:r>
            <a:endParaRPr sz="1100"/>
          </a:p>
        </p:txBody>
      </p:sp>
      <p:sp>
        <p:nvSpPr>
          <p:cNvPr id="182" name="Google Shape;182;p13"/>
          <p:cNvSpPr txBox="1"/>
          <p:nvPr/>
        </p:nvSpPr>
        <p:spPr>
          <a:xfrm>
            <a:off x="9046375" y="5939025"/>
            <a:ext cx="16401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C1C1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Sustain</a:t>
            </a:r>
            <a:endParaRPr sz="1100"/>
          </a:p>
        </p:txBody>
      </p:sp>
      <p:sp>
        <p:nvSpPr>
          <p:cNvPr id="183" name="Google Shape;183;p13"/>
          <p:cNvSpPr txBox="1"/>
          <p:nvPr/>
        </p:nvSpPr>
        <p:spPr>
          <a:xfrm>
            <a:off x="10686478" y="4412925"/>
            <a:ext cx="3838200" cy="21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5S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8FA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4"/>
          <p:cNvGrpSpPr/>
          <p:nvPr/>
        </p:nvGrpSpPr>
        <p:grpSpPr>
          <a:xfrm>
            <a:off x="1342165" y="1162119"/>
            <a:ext cx="4290195" cy="3467247"/>
            <a:chOff x="0" y="-47625"/>
            <a:chExt cx="1129928" cy="913185"/>
          </a:xfrm>
        </p:grpSpPr>
        <p:sp>
          <p:nvSpPr>
            <p:cNvPr id="189" name="Google Shape;189;p14"/>
            <p:cNvSpPr/>
            <p:nvPr/>
          </p:nvSpPr>
          <p:spPr>
            <a:xfrm>
              <a:off x="0" y="0"/>
              <a:ext cx="1129928" cy="865560"/>
            </a:xfrm>
            <a:custGeom>
              <a:rect b="b" l="l" r="r" t="t"/>
              <a:pathLst>
                <a:path extrusionOk="0" h="865560" w="1129928">
                  <a:moveTo>
                    <a:pt x="54137" y="0"/>
                  </a:moveTo>
                  <a:lnTo>
                    <a:pt x="1075791" y="0"/>
                  </a:lnTo>
                  <a:cubicBezTo>
                    <a:pt x="1090149" y="0"/>
                    <a:pt x="1103919" y="5704"/>
                    <a:pt x="1114072" y="15856"/>
                  </a:cubicBezTo>
                  <a:cubicBezTo>
                    <a:pt x="1124224" y="26009"/>
                    <a:pt x="1129928" y="39779"/>
                    <a:pt x="1129928" y="54137"/>
                  </a:cubicBezTo>
                  <a:lnTo>
                    <a:pt x="1129928" y="811423"/>
                  </a:lnTo>
                  <a:cubicBezTo>
                    <a:pt x="1129928" y="825781"/>
                    <a:pt x="1124224" y="839551"/>
                    <a:pt x="1114072" y="849703"/>
                  </a:cubicBezTo>
                  <a:cubicBezTo>
                    <a:pt x="1103919" y="859856"/>
                    <a:pt x="1090149" y="865560"/>
                    <a:pt x="1075791" y="865560"/>
                  </a:cubicBezTo>
                  <a:lnTo>
                    <a:pt x="54137" y="865560"/>
                  </a:lnTo>
                  <a:cubicBezTo>
                    <a:pt x="39779" y="865560"/>
                    <a:pt x="26009" y="859856"/>
                    <a:pt x="15856" y="849703"/>
                  </a:cubicBezTo>
                  <a:cubicBezTo>
                    <a:pt x="5704" y="839551"/>
                    <a:pt x="0" y="825781"/>
                    <a:pt x="0" y="811423"/>
                  </a:cubicBezTo>
                  <a:lnTo>
                    <a:pt x="0" y="54137"/>
                  </a:lnTo>
                  <a:cubicBezTo>
                    <a:pt x="0" y="39779"/>
                    <a:pt x="5704" y="26009"/>
                    <a:pt x="15856" y="15856"/>
                  </a:cubicBezTo>
                  <a:cubicBezTo>
                    <a:pt x="26009" y="5704"/>
                    <a:pt x="39779" y="0"/>
                    <a:pt x="5413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4"/>
            <p:cNvSpPr txBox="1"/>
            <p:nvPr/>
          </p:nvSpPr>
          <p:spPr>
            <a:xfrm>
              <a:off x="0" y="-47625"/>
              <a:ext cx="1129928" cy="913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14"/>
          <p:cNvGrpSpPr/>
          <p:nvPr/>
        </p:nvGrpSpPr>
        <p:grpSpPr>
          <a:xfrm>
            <a:off x="7155635" y="1162119"/>
            <a:ext cx="4290195" cy="3467247"/>
            <a:chOff x="0" y="-47625"/>
            <a:chExt cx="1129928" cy="913185"/>
          </a:xfrm>
        </p:grpSpPr>
        <p:sp>
          <p:nvSpPr>
            <p:cNvPr id="192" name="Google Shape;192;p14"/>
            <p:cNvSpPr/>
            <p:nvPr/>
          </p:nvSpPr>
          <p:spPr>
            <a:xfrm>
              <a:off x="0" y="0"/>
              <a:ext cx="1129928" cy="865560"/>
            </a:xfrm>
            <a:custGeom>
              <a:rect b="b" l="l" r="r" t="t"/>
              <a:pathLst>
                <a:path extrusionOk="0" h="865560" w="1129928">
                  <a:moveTo>
                    <a:pt x="54137" y="0"/>
                  </a:moveTo>
                  <a:lnTo>
                    <a:pt x="1075791" y="0"/>
                  </a:lnTo>
                  <a:cubicBezTo>
                    <a:pt x="1090149" y="0"/>
                    <a:pt x="1103919" y="5704"/>
                    <a:pt x="1114072" y="15856"/>
                  </a:cubicBezTo>
                  <a:cubicBezTo>
                    <a:pt x="1124224" y="26009"/>
                    <a:pt x="1129928" y="39779"/>
                    <a:pt x="1129928" y="54137"/>
                  </a:cubicBezTo>
                  <a:lnTo>
                    <a:pt x="1129928" y="811423"/>
                  </a:lnTo>
                  <a:cubicBezTo>
                    <a:pt x="1129928" y="825781"/>
                    <a:pt x="1124224" y="839551"/>
                    <a:pt x="1114072" y="849703"/>
                  </a:cubicBezTo>
                  <a:cubicBezTo>
                    <a:pt x="1103919" y="859856"/>
                    <a:pt x="1090149" y="865560"/>
                    <a:pt x="1075791" y="865560"/>
                  </a:cubicBezTo>
                  <a:lnTo>
                    <a:pt x="54137" y="865560"/>
                  </a:lnTo>
                  <a:cubicBezTo>
                    <a:pt x="39779" y="865560"/>
                    <a:pt x="26009" y="859856"/>
                    <a:pt x="15856" y="849703"/>
                  </a:cubicBezTo>
                  <a:cubicBezTo>
                    <a:pt x="5704" y="839551"/>
                    <a:pt x="0" y="825781"/>
                    <a:pt x="0" y="811423"/>
                  </a:cubicBezTo>
                  <a:lnTo>
                    <a:pt x="0" y="54137"/>
                  </a:lnTo>
                  <a:cubicBezTo>
                    <a:pt x="0" y="39779"/>
                    <a:pt x="5704" y="26009"/>
                    <a:pt x="15856" y="15856"/>
                  </a:cubicBezTo>
                  <a:cubicBezTo>
                    <a:pt x="26009" y="5704"/>
                    <a:pt x="39779" y="0"/>
                    <a:pt x="5413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 txBox="1"/>
            <p:nvPr/>
          </p:nvSpPr>
          <p:spPr>
            <a:xfrm>
              <a:off x="0" y="-47625"/>
              <a:ext cx="1129928" cy="913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14"/>
          <p:cNvGrpSpPr/>
          <p:nvPr/>
        </p:nvGrpSpPr>
        <p:grpSpPr>
          <a:xfrm>
            <a:off x="1412425" y="4927482"/>
            <a:ext cx="3545642" cy="1199077"/>
            <a:chOff x="0" y="-47625"/>
            <a:chExt cx="933832" cy="315806"/>
          </a:xfrm>
        </p:grpSpPr>
        <p:sp>
          <p:nvSpPr>
            <p:cNvPr id="195" name="Google Shape;195;p14"/>
            <p:cNvSpPr/>
            <p:nvPr/>
          </p:nvSpPr>
          <p:spPr>
            <a:xfrm>
              <a:off x="0" y="0"/>
              <a:ext cx="933832" cy="268181"/>
            </a:xfrm>
            <a:custGeom>
              <a:rect b="b" l="l" r="r" t="t"/>
              <a:pathLst>
                <a:path extrusionOk="0" h="268181" w="933832">
                  <a:moveTo>
                    <a:pt x="134091" y="0"/>
                  </a:moveTo>
                  <a:lnTo>
                    <a:pt x="799741" y="0"/>
                  </a:lnTo>
                  <a:cubicBezTo>
                    <a:pt x="835304" y="0"/>
                    <a:pt x="869410" y="14127"/>
                    <a:pt x="894557" y="39274"/>
                  </a:cubicBezTo>
                  <a:cubicBezTo>
                    <a:pt x="919704" y="64421"/>
                    <a:pt x="933832" y="98528"/>
                    <a:pt x="933832" y="134091"/>
                  </a:cubicBezTo>
                  <a:lnTo>
                    <a:pt x="933832" y="134091"/>
                  </a:lnTo>
                  <a:cubicBezTo>
                    <a:pt x="933832" y="208147"/>
                    <a:pt x="873797" y="268181"/>
                    <a:pt x="799741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 txBox="1"/>
            <p:nvPr/>
          </p:nvSpPr>
          <p:spPr>
            <a:xfrm>
              <a:off x="0" y="-47625"/>
              <a:ext cx="933832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4"/>
          <p:cNvGrpSpPr/>
          <p:nvPr/>
        </p:nvGrpSpPr>
        <p:grpSpPr>
          <a:xfrm>
            <a:off x="7225895" y="4927482"/>
            <a:ext cx="3545642" cy="1199077"/>
            <a:chOff x="0" y="-47625"/>
            <a:chExt cx="933832" cy="315806"/>
          </a:xfrm>
        </p:grpSpPr>
        <p:sp>
          <p:nvSpPr>
            <p:cNvPr id="198" name="Google Shape;198;p14"/>
            <p:cNvSpPr/>
            <p:nvPr/>
          </p:nvSpPr>
          <p:spPr>
            <a:xfrm>
              <a:off x="0" y="0"/>
              <a:ext cx="933832" cy="268181"/>
            </a:xfrm>
            <a:custGeom>
              <a:rect b="b" l="l" r="r" t="t"/>
              <a:pathLst>
                <a:path extrusionOk="0" h="268181" w="933832">
                  <a:moveTo>
                    <a:pt x="134091" y="0"/>
                  </a:moveTo>
                  <a:lnTo>
                    <a:pt x="799741" y="0"/>
                  </a:lnTo>
                  <a:cubicBezTo>
                    <a:pt x="835304" y="0"/>
                    <a:pt x="869410" y="14127"/>
                    <a:pt x="894557" y="39274"/>
                  </a:cubicBezTo>
                  <a:cubicBezTo>
                    <a:pt x="919704" y="64421"/>
                    <a:pt x="933832" y="98528"/>
                    <a:pt x="933832" y="134091"/>
                  </a:cubicBezTo>
                  <a:lnTo>
                    <a:pt x="933832" y="134091"/>
                  </a:lnTo>
                  <a:cubicBezTo>
                    <a:pt x="933832" y="208147"/>
                    <a:pt x="873797" y="268181"/>
                    <a:pt x="799741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4"/>
            <p:cNvSpPr txBox="1"/>
            <p:nvPr/>
          </p:nvSpPr>
          <p:spPr>
            <a:xfrm>
              <a:off x="0" y="-47625"/>
              <a:ext cx="933832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4"/>
          <p:cNvGrpSpPr/>
          <p:nvPr/>
        </p:nvGrpSpPr>
        <p:grpSpPr>
          <a:xfrm>
            <a:off x="1407946" y="4721742"/>
            <a:ext cx="3554600" cy="1199077"/>
            <a:chOff x="0" y="-47625"/>
            <a:chExt cx="936191" cy="315806"/>
          </a:xfrm>
        </p:grpSpPr>
        <p:sp>
          <p:nvSpPr>
            <p:cNvPr id="201" name="Google Shape;201;p14"/>
            <p:cNvSpPr/>
            <p:nvPr/>
          </p:nvSpPr>
          <p:spPr>
            <a:xfrm>
              <a:off x="0" y="0"/>
              <a:ext cx="936191" cy="268181"/>
            </a:xfrm>
            <a:custGeom>
              <a:rect b="b" l="l" r="r" t="t"/>
              <a:pathLst>
                <a:path extrusionOk="0" h="268181" w="936191">
                  <a:moveTo>
                    <a:pt x="134091" y="0"/>
                  </a:moveTo>
                  <a:lnTo>
                    <a:pt x="802100" y="0"/>
                  </a:lnTo>
                  <a:cubicBezTo>
                    <a:pt x="876156" y="0"/>
                    <a:pt x="936191" y="60034"/>
                    <a:pt x="936191" y="134091"/>
                  </a:cubicBezTo>
                  <a:lnTo>
                    <a:pt x="936191" y="134091"/>
                  </a:lnTo>
                  <a:cubicBezTo>
                    <a:pt x="936191" y="169654"/>
                    <a:pt x="922063" y="203760"/>
                    <a:pt x="896917" y="228907"/>
                  </a:cubicBezTo>
                  <a:cubicBezTo>
                    <a:pt x="871770" y="254054"/>
                    <a:pt x="837663" y="268181"/>
                    <a:pt x="802100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FFE7E7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4"/>
            <p:cNvSpPr txBox="1"/>
            <p:nvPr/>
          </p:nvSpPr>
          <p:spPr>
            <a:xfrm>
              <a:off x="0" y="-47625"/>
              <a:ext cx="936191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4"/>
          <p:cNvGrpSpPr/>
          <p:nvPr/>
        </p:nvGrpSpPr>
        <p:grpSpPr>
          <a:xfrm>
            <a:off x="7221416" y="4721742"/>
            <a:ext cx="3554600" cy="1199077"/>
            <a:chOff x="0" y="-47625"/>
            <a:chExt cx="936191" cy="315806"/>
          </a:xfrm>
        </p:grpSpPr>
        <p:sp>
          <p:nvSpPr>
            <p:cNvPr id="204" name="Google Shape;204;p14"/>
            <p:cNvSpPr/>
            <p:nvPr/>
          </p:nvSpPr>
          <p:spPr>
            <a:xfrm>
              <a:off x="0" y="0"/>
              <a:ext cx="936191" cy="268181"/>
            </a:xfrm>
            <a:custGeom>
              <a:rect b="b" l="l" r="r" t="t"/>
              <a:pathLst>
                <a:path extrusionOk="0" h="268181" w="936191">
                  <a:moveTo>
                    <a:pt x="134091" y="0"/>
                  </a:moveTo>
                  <a:lnTo>
                    <a:pt x="802100" y="0"/>
                  </a:lnTo>
                  <a:cubicBezTo>
                    <a:pt x="876156" y="0"/>
                    <a:pt x="936191" y="60034"/>
                    <a:pt x="936191" y="134091"/>
                  </a:cubicBezTo>
                  <a:lnTo>
                    <a:pt x="936191" y="134091"/>
                  </a:lnTo>
                  <a:cubicBezTo>
                    <a:pt x="936191" y="169654"/>
                    <a:pt x="922063" y="203760"/>
                    <a:pt x="896917" y="228907"/>
                  </a:cubicBezTo>
                  <a:cubicBezTo>
                    <a:pt x="871770" y="254054"/>
                    <a:pt x="837663" y="268181"/>
                    <a:pt x="802100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CADDA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4"/>
            <p:cNvSpPr txBox="1"/>
            <p:nvPr/>
          </p:nvSpPr>
          <p:spPr>
            <a:xfrm>
              <a:off x="0" y="-47625"/>
              <a:ext cx="936191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4"/>
          <p:cNvGrpSpPr/>
          <p:nvPr/>
        </p:nvGrpSpPr>
        <p:grpSpPr>
          <a:xfrm>
            <a:off x="12969105" y="1162119"/>
            <a:ext cx="4290195" cy="3467247"/>
            <a:chOff x="0" y="-47625"/>
            <a:chExt cx="1129928" cy="913185"/>
          </a:xfrm>
        </p:grpSpPr>
        <p:sp>
          <p:nvSpPr>
            <p:cNvPr id="207" name="Google Shape;207;p14"/>
            <p:cNvSpPr/>
            <p:nvPr/>
          </p:nvSpPr>
          <p:spPr>
            <a:xfrm>
              <a:off x="0" y="0"/>
              <a:ext cx="1129928" cy="865560"/>
            </a:xfrm>
            <a:custGeom>
              <a:rect b="b" l="l" r="r" t="t"/>
              <a:pathLst>
                <a:path extrusionOk="0" h="865560" w="1129928">
                  <a:moveTo>
                    <a:pt x="54137" y="0"/>
                  </a:moveTo>
                  <a:lnTo>
                    <a:pt x="1075791" y="0"/>
                  </a:lnTo>
                  <a:cubicBezTo>
                    <a:pt x="1090149" y="0"/>
                    <a:pt x="1103919" y="5704"/>
                    <a:pt x="1114072" y="15856"/>
                  </a:cubicBezTo>
                  <a:cubicBezTo>
                    <a:pt x="1124224" y="26009"/>
                    <a:pt x="1129928" y="39779"/>
                    <a:pt x="1129928" y="54137"/>
                  </a:cubicBezTo>
                  <a:lnTo>
                    <a:pt x="1129928" y="811423"/>
                  </a:lnTo>
                  <a:cubicBezTo>
                    <a:pt x="1129928" y="825781"/>
                    <a:pt x="1124224" y="839551"/>
                    <a:pt x="1114072" y="849703"/>
                  </a:cubicBezTo>
                  <a:cubicBezTo>
                    <a:pt x="1103919" y="859856"/>
                    <a:pt x="1090149" y="865560"/>
                    <a:pt x="1075791" y="865560"/>
                  </a:cubicBezTo>
                  <a:lnTo>
                    <a:pt x="54137" y="865560"/>
                  </a:lnTo>
                  <a:cubicBezTo>
                    <a:pt x="39779" y="865560"/>
                    <a:pt x="26009" y="859856"/>
                    <a:pt x="15856" y="849703"/>
                  </a:cubicBezTo>
                  <a:cubicBezTo>
                    <a:pt x="5704" y="839551"/>
                    <a:pt x="0" y="825781"/>
                    <a:pt x="0" y="811423"/>
                  </a:cubicBezTo>
                  <a:lnTo>
                    <a:pt x="0" y="54137"/>
                  </a:lnTo>
                  <a:cubicBezTo>
                    <a:pt x="0" y="39779"/>
                    <a:pt x="5704" y="26009"/>
                    <a:pt x="15856" y="15856"/>
                  </a:cubicBezTo>
                  <a:cubicBezTo>
                    <a:pt x="26009" y="5704"/>
                    <a:pt x="39779" y="0"/>
                    <a:pt x="5413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4"/>
            <p:cNvSpPr txBox="1"/>
            <p:nvPr/>
          </p:nvSpPr>
          <p:spPr>
            <a:xfrm>
              <a:off x="0" y="-47625"/>
              <a:ext cx="1129928" cy="913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14"/>
          <p:cNvGrpSpPr/>
          <p:nvPr/>
        </p:nvGrpSpPr>
        <p:grpSpPr>
          <a:xfrm>
            <a:off x="13039366" y="4927482"/>
            <a:ext cx="3545642" cy="1199077"/>
            <a:chOff x="0" y="-47625"/>
            <a:chExt cx="933832" cy="315806"/>
          </a:xfrm>
        </p:grpSpPr>
        <p:sp>
          <p:nvSpPr>
            <p:cNvPr id="210" name="Google Shape;210;p14"/>
            <p:cNvSpPr/>
            <p:nvPr/>
          </p:nvSpPr>
          <p:spPr>
            <a:xfrm>
              <a:off x="0" y="0"/>
              <a:ext cx="933832" cy="268181"/>
            </a:xfrm>
            <a:custGeom>
              <a:rect b="b" l="l" r="r" t="t"/>
              <a:pathLst>
                <a:path extrusionOk="0" h="268181" w="933832">
                  <a:moveTo>
                    <a:pt x="134091" y="0"/>
                  </a:moveTo>
                  <a:lnTo>
                    <a:pt x="799741" y="0"/>
                  </a:lnTo>
                  <a:cubicBezTo>
                    <a:pt x="835304" y="0"/>
                    <a:pt x="869410" y="14127"/>
                    <a:pt x="894557" y="39274"/>
                  </a:cubicBezTo>
                  <a:cubicBezTo>
                    <a:pt x="919704" y="64421"/>
                    <a:pt x="933832" y="98528"/>
                    <a:pt x="933832" y="134091"/>
                  </a:cubicBezTo>
                  <a:lnTo>
                    <a:pt x="933832" y="134091"/>
                  </a:lnTo>
                  <a:cubicBezTo>
                    <a:pt x="933832" y="208147"/>
                    <a:pt x="873797" y="268181"/>
                    <a:pt x="799741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4"/>
            <p:cNvSpPr txBox="1"/>
            <p:nvPr/>
          </p:nvSpPr>
          <p:spPr>
            <a:xfrm>
              <a:off x="0" y="-47625"/>
              <a:ext cx="933832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14"/>
          <p:cNvGrpSpPr/>
          <p:nvPr/>
        </p:nvGrpSpPr>
        <p:grpSpPr>
          <a:xfrm>
            <a:off x="13034887" y="4721742"/>
            <a:ext cx="3554600" cy="1199077"/>
            <a:chOff x="0" y="-47625"/>
            <a:chExt cx="936191" cy="315806"/>
          </a:xfrm>
        </p:grpSpPr>
        <p:sp>
          <p:nvSpPr>
            <p:cNvPr id="213" name="Google Shape;213;p14"/>
            <p:cNvSpPr/>
            <p:nvPr/>
          </p:nvSpPr>
          <p:spPr>
            <a:xfrm>
              <a:off x="0" y="0"/>
              <a:ext cx="936191" cy="268181"/>
            </a:xfrm>
            <a:custGeom>
              <a:rect b="b" l="l" r="r" t="t"/>
              <a:pathLst>
                <a:path extrusionOk="0" h="268181" w="936191">
                  <a:moveTo>
                    <a:pt x="134091" y="0"/>
                  </a:moveTo>
                  <a:lnTo>
                    <a:pt x="802100" y="0"/>
                  </a:lnTo>
                  <a:cubicBezTo>
                    <a:pt x="876156" y="0"/>
                    <a:pt x="936191" y="60034"/>
                    <a:pt x="936191" y="134091"/>
                  </a:cubicBezTo>
                  <a:lnTo>
                    <a:pt x="936191" y="134091"/>
                  </a:lnTo>
                  <a:cubicBezTo>
                    <a:pt x="936191" y="169654"/>
                    <a:pt x="922063" y="203760"/>
                    <a:pt x="896917" y="228907"/>
                  </a:cubicBezTo>
                  <a:cubicBezTo>
                    <a:pt x="871770" y="254054"/>
                    <a:pt x="837663" y="268181"/>
                    <a:pt x="802100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DAF3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4"/>
            <p:cNvSpPr txBox="1"/>
            <p:nvPr/>
          </p:nvSpPr>
          <p:spPr>
            <a:xfrm>
              <a:off x="0" y="-47625"/>
              <a:ext cx="936191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14"/>
          <p:cNvSpPr txBox="1"/>
          <p:nvPr/>
        </p:nvSpPr>
        <p:spPr>
          <a:xfrm>
            <a:off x="1610010" y="5276825"/>
            <a:ext cx="31506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SORT</a:t>
            </a:r>
            <a:endParaRPr/>
          </a:p>
        </p:txBody>
      </p:sp>
      <p:sp>
        <p:nvSpPr>
          <p:cNvPr id="216" name="Google Shape;216;p14"/>
          <p:cNvSpPr txBox="1"/>
          <p:nvPr/>
        </p:nvSpPr>
        <p:spPr>
          <a:xfrm>
            <a:off x="6727409" y="5276825"/>
            <a:ext cx="45426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SET IN ORDER</a:t>
            </a:r>
            <a:endParaRPr/>
          </a:p>
        </p:txBody>
      </p:sp>
      <p:sp>
        <p:nvSpPr>
          <p:cNvPr id="217" name="Google Shape;217;p14"/>
          <p:cNvSpPr txBox="1"/>
          <p:nvPr/>
        </p:nvSpPr>
        <p:spPr>
          <a:xfrm>
            <a:off x="1028700" y="6424658"/>
            <a:ext cx="46038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0826" lvl="1" marL="5397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Disposing of expired chemicals</a:t>
            </a:r>
            <a:endParaRPr sz="1100"/>
          </a:p>
          <a:p>
            <a:pPr indent="-250826" lvl="1" marL="5397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Discarding old or broken office equipment</a:t>
            </a:r>
            <a:endParaRPr sz="1100"/>
          </a:p>
          <a:p>
            <a:pPr indent="-250826" lvl="1" marL="5397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Uninstalling unused programs or apps </a:t>
            </a:r>
            <a:endParaRPr sz="1100"/>
          </a:p>
        </p:txBody>
      </p:sp>
      <p:sp>
        <p:nvSpPr>
          <p:cNvPr id="218" name="Google Shape;218;p14"/>
          <p:cNvSpPr txBox="1"/>
          <p:nvPr/>
        </p:nvSpPr>
        <p:spPr>
          <a:xfrm>
            <a:off x="6842175" y="6424650"/>
            <a:ext cx="4313100" cy="26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0826" lvl="1" marL="5397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Labeling tool cabinets, drawers, and shelves</a:t>
            </a:r>
            <a:endParaRPr sz="1100"/>
          </a:p>
          <a:p>
            <a:pPr indent="-250826" lvl="1" marL="5397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Arranging tools by frequency of use</a:t>
            </a:r>
            <a:endParaRPr sz="1100"/>
          </a:p>
          <a:p>
            <a:pPr indent="-250826" lvl="1" marL="5397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Using floor markings to define zones or paths in the workplace </a:t>
            </a:r>
            <a:endParaRPr sz="1100"/>
          </a:p>
        </p:txBody>
      </p:sp>
      <p:sp>
        <p:nvSpPr>
          <p:cNvPr id="219" name="Google Shape;219;p14"/>
          <p:cNvSpPr txBox="1"/>
          <p:nvPr/>
        </p:nvSpPr>
        <p:spPr>
          <a:xfrm>
            <a:off x="13955526" y="5276825"/>
            <a:ext cx="17133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SHINE</a:t>
            </a:r>
            <a:endParaRPr/>
          </a:p>
        </p:txBody>
      </p:sp>
      <p:sp>
        <p:nvSpPr>
          <p:cNvPr id="220" name="Google Shape;220;p14"/>
          <p:cNvSpPr txBox="1"/>
          <p:nvPr/>
        </p:nvSpPr>
        <p:spPr>
          <a:xfrm>
            <a:off x="12655641" y="6424658"/>
            <a:ext cx="4603800" cy="18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0826" lvl="1" marL="5397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Routine maintenance checks for equipment</a:t>
            </a:r>
            <a:endParaRPr sz="1100"/>
          </a:p>
          <a:p>
            <a:pPr indent="-250826" lvl="1" marL="5397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Wipe down keyboards, desks, and office surfaces</a:t>
            </a:r>
            <a:endParaRPr sz="1100"/>
          </a:p>
          <a:p>
            <a:pPr indent="-250826" lvl="1" marL="5397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Empty trash bins regularly</a:t>
            </a:r>
            <a:endParaRPr sz="1100"/>
          </a:p>
        </p:txBody>
      </p:sp>
      <p:pic>
        <p:nvPicPr>
          <p:cNvPr id="221" name="Google Shape;221;p14"/>
          <p:cNvPicPr preferRelativeResize="0"/>
          <p:nvPr/>
        </p:nvPicPr>
        <p:blipFill rotWithShape="1">
          <a:blip r:embed="rId3">
            <a:alphaModFix/>
          </a:blip>
          <a:srcRect b="2723" l="2713" r="2723" t="2713"/>
          <a:stretch/>
        </p:blipFill>
        <p:spPr>
          <a:xfrm>
            <a:off x="1028688" y="1061675"/>
            <a:ext cx="4353300" cy="3334800"/>
          </a:xfrm>
          <a:prstGeom prst="roundRect">
            <a:avLst>
              <a:gd fmla="val 6615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2" name="Google Shape;222;p14"/>
          <p:cNvPicPr preferRelativeResize="0"/>
          <p:nvPr/>
        </p:nvPicPr>
        <p:blipFill rotWithShape="1">
          <a:blip r:embed="rId4">
            <a:alphaModFix/>
          </a:blip>
          <a:srcRect b="3357" l="3357" r="3367" t="3367"/>
          <a:stretch/>
        </p:blipFill>
        <p:spPr>
          <a:xfrm>
            <a:off x="6850200" y="1016433"/>
            <a:ext cx="4353300" cy="3335100"/>
          </a:xfrm>
          <a:prstGeom prst="roundRect">
            <a:avLst>
              <a:gd fmla="val 5656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3" name="Google Shape;223;p14"/>
          <p:cNvPicPr preferRelativeResize="0"/>
          <p:nvPr/>
        </p:nvPicPr>
        <p:blipFill rotWithShape="1">
          <a:blip r:embed="rId5">
            <a:alphaModFix/>
          </a:blip>
          <a:srcRect b="5602" l="4295" r="4304" t="2997"/>
          <a:stretch/>
        </p:blipFill>
        <p:spPr>
          <a:xfrm>
            <a:off x="12581388" y="1016425"/>
            <a:ext cx="4399200" cy="3380100"/>
          </a:xfrm>
          <a:prstGeom prst="roundRect">
            <a:avLst>
              <a:gd fmla="val 6139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8FA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5"/>
          <p:cNvGrpSpPr/>
          <p:nvPr/>
        </p:nvGrpSpPr>
        <p:grpSpPr>
          <a:xfrm>
            <a:off x="4248900" y="1162119"/>
            <a:ext cx="4290195" cy="3467247"/>
            <a:chOff x="0" y="-47625"/>
            <a:chExt cx="1129928" cy="913185"/>
          </a:xfrm>
        </p:grpSpPr>
        <p:sp>
          <p:nvSpPr>
            <p:cNvPr id="229" name="Google Shape;229;p15"/>
            <p:cNvSpPr/>
            <p:nvPr/>
          </p:nvSpPr>
          <p:spPr>
            <a:xfrm>
              <a:off x="0" y="0"/>
              <a:ext cx="1129928" cy="865560"/>
            </a:xfrm>
            <a:custGeom>
              <a:rect b="b" l="l" r="r" t="t"/>
              <a:pathLst>
                <a:path extrusionOk="0" h="865560" w="1129928">
                  <a:moveTo>
                    <a:pt x="54137" y="0"/>
                  </a:moveTo>
                  <a:lnTo>
                    <a:pt x="1075791" y="0"/>
                  </a:lnTo>
                  <a:cubicBezTo>
                    <a:pt x="1090149" y="0"/>
                    <a:pt x="1103919" y="5704"/>
                    <a:pt x="1114072" y="15856"/>
                  </a:cubicBezTo>
                  <a:cubicBezTo>
                    <a:pt x="1124224" y="26009"/>
                    <a:pt x="1129928" y="39779"/>
                    <a:pt x="1129928" y="54137"/>
                  </a:cubicBezTo>
                  <a:lnTo>
                    <a:pt x="1129928" y="811423"/>
                  </a:lnTo>
                  <a:cubicBezTo>
                    <a:pt x="1129928" y="825781"/>
                    <a:pt x="1124224" y="839551"/>
                    <a:pt x="1114072" y="849703"/>
                  </a:cubicBezTo>
                  <a:cubicBezTo>
                    <a:pt x="1103919" y="859856"/>
                    <a:pt x="1090149" y="865560"/>
                    <a:pt x="1075791" y="865560"/>
                  </a:cubicBezTo>
                  <a:lnTo>
                    <a:pt x="54137" y="865560"/>
                  </a:lnTo>
                  <a:cubicBezTo>
                    <a:pt x="39779" y="865560"/>
                    <a:pt x="26009" y="859856"/>
                    <a:pt x="15856" y="849703"/>
                  </a:cubicBezTo>
                  <a:cubicBezTo>
                    <a:pt x="5704" y="839551"/>
                    <a:pt x="0" y="825781"/>
                    <a:pt x="0" y="811423"/>
                  </a:cubicBezTo>
                  <a:lnTo>
                    <a:pt x="0" y="54137"/>
                  </a:lnTo>
                  <a:cubicBezTo>
                    <a:pt x="0" y="39779"/>
                    <a:pt x="5704" y="26009"/>
                    <a:pt x="15856" y="15856"/>
                  </a:cubicBezTo>
                  <a:cubicBezTo>
                    <a:pt x="26009" y="5704"/>
                    <a:pt x="39779" y="0"/>
                    <a:pt x="5413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5"/>
            <p:cNvSpPr txBox="1"/>
            <p:nvPr/>
          </p:nvSpPr>
          <p:spPr>
            <a:xfrm>
              <a:off x="0" y="-47625"/>
              <a:ext cx="1129928" cy="913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15"/>
          <p:cNvGrpSpPr/>
          <p:nvPr/>
        </p:nvGrpSpPr>
        <p:grpSpPr>
          <a:xfrm>
            <a:off x="10062370" y="1162119"/>
            <a:ext cx="4290195" cy="3467247"/>
            <a:chOff x="0" y="-47625"/>
            <a:chExt cx="1129928" cy="913185"/>
          </a:xfrm>
        </p:grpSpPr>
        <p:sp>
          <p:nvSpPr>
            <p:cNvPr id="232" name="Google Shape;232;p15"/>
            <p:cNvSpPr/>
            <p:nvPr/>
          </p:nvSpPr>
          <p:spPr>
            <a:xfrm>
              <a:off x="0" y="0"/>
              <a:ext cx="1129928" cy="865560"/>
            </a:xfrm>
            <a:custGeom>
              <a:rect b="b" l="l" r="r" t="t"/>
              <a:pathLst>
                <a:path extrusionOk="0" h="865560" w="1129928">
                  <a:moveTo>
                    <a:pt x="54137" y="0"/>
                  </a:moveTo>
                  <a:lnTo>
                    <a:pt x="1075791" y="0"/>
                  </a:lnTo>
                  <a:cubicBezTo>
                    <a:pt x="1090149" y="0"/>
                    <a:pt x="1103919" y="5704"/>
                    <a:pt x="1114072" y="15856"/>
                  </a:cubicBezTo>
                  <a:cubicBezTo>
                    <a:pt x="1124224" y="26009"/>
                    <a:pt x="1129928" y="39779"/>
                    <a:pt x="1129928" y="54137"/>
                  </a:cubicBezTo>
                  <a:lnTo>
                    <a:pt x="1129928" y="811423"/>
                  </a:lnTo>
                  <a:cubicBezTo>
                    <a:pt x="1129928" y="825781"/>
                    <a:pt x="1124224" y="839551"/>
                    <a:pt x="1114072" y="849703"/>
                  </a:cubicBezTo>
                  <a:cubicBezTo>
                    <a:pt x="1103919" y="859856"/>
                    <a:pt x="1090149" y="865560"/>
                    <a:pt x="1075791" y="865560"/>
                  </a:cubicBezTo>
                  <a:lnTo>
                    <a:pt x="54137" y="865560"/>
                  </a:lnTo>
                  <a:cubicBezTo>
                    <a:pt x="39779" y="865560"/>
                    <a:pt x="26009" y="859856"/>
                    <a:pt x="15856" y="849703"/>
                  </a:cubicBezTo>
                  <a:cubicBezTo>
                    <a:pt x="5704" y="839551"/>
                    <a:pt x="0" y="825781"/>
                    <a:pt x="0" y="811423"/>
                  </a:cubicBezTo>
                  <a:lnTo>
                    <a:pt x="0" y="54137"/>
                  </a:lnTo>
                  <a:cubicBezTo>
                    <a:pt x="0" y="39779"/>
                    <a:pt x="5704" y="26009"/>
                    <a:pt x="15856" y="15856"/>
                  </a:cubicBezTo>
                  <a:cubicBezTo>
                    <a:pt x="26009" y="5704"/>
                    <a:pt x="39779" y="0"/>
                    <a:pt x="5413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5"/>
            <p:cNvSpPr txBox="1"/>
            <p:nvPr/>
          </p:nvSpPr>
          <p:spPr>
            <a:xfrm>
              <a:off x="0" y="-47625"/>
              <a:ext cx="1129928" cy="913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5"/>
          <p:cNvGrpSpPr/>
          <p:nvPr/>
        </p:nvGrpSpPr>
        <p:grpSpPr>
          <a:xfrm>
            <a:off x="4319160" y="4927482"/>
            <a:ext cx="3545642" cy="1199077"/>
            <a:chOff x="0" y="-47625"/>
            <a:chExt cx="933832" cy="315806"/>
          </a:xfrm>
        </p:grpSpPr>
        <p:sp>
          <p:nvSpPr>
            <p:cNvPr id="235" name="Google Shape;235;p15"/>
            <p:cNvSpPr/>
            <p:nvPr/>
          </p:nvSpPr>
          <p:spPr>
            <a:xfrm>
              <a:off x="0" y="0"/>
              <a:ext cx="933832" cy="268181"/>
            </a:xfrm>
            <a:custGeom>
              <a:rect b="b" l="l" r="r" t="t"/>
              <a:pathLst>
                <a:path extrusionOk="0" h="268181" w="933832">
                  <a:moveTo>
                    <a:pt x="134091" y="0"/>
                  </a:moveTo>
                  <a:lnTo>
                    <a:pt x="799741" y="0"/>
                  </a:lnTo>
                  <a:cubicBezTo>
                    <a:pt x="835304" y="0"/>
                    <a:pt x="869410" y="14127"/>
                    <a:pt x="894557" y="39274"/>
                  </a:cubicBezTo>
                  <a:cubicBezTo>
                    <a:pt x="919704" y="64421"/>
                    <a:pt x="933832" y="98528"/>
                    <a:pt x="933832" y="134091"/>
                  </a:cubicBezTo>
                  <a:lnTo>
                    <a:pt x="933832" y="134091"/>
                  </a:lnTo>
                  <a:cubicBezTo>
                    <a:pt x="933832" y="208147"/>
                    <a:pt x="873797" y="268181"/>
                    <a:pt x="799741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5"/>
            <p:cNvSpPr txBox="1"/>
            <p:nvPr/>
          </p:nvSpPr>
          <p:spPr>
            <a:xfrm>
              <a:off x="0" y="-47625"/>
              <a:ext cx="933832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15"/>
          <p:cNvGrpSpPr/>
          <p:nvPr/>
        </p:nvGrpSpPr>
        <p:grpSpPr>
          <a:xfrm>
            <a:off x="10132630" y="4927482"/>
            <a:ext cx="3545642" cy="1199077"/>
            <a:chOff x="0" y="-47625"/>
            <a:chExt cx="933832" cy="315806"/>
          </a:xfrm>
        </p:grpSpPr>
        <p:sp>
          <p:nvSpPr>
            <p:cNvPr id="238" name="Google Shape;238;p15"/>
            <p:cNvSpPr/>
            <p:nvPr/>
          </p:nvSpPr>
          <p:spPr>
            <a:xfrm>
              <a:off x="0" y="0"/>
              <a:ext cx="933832" cy="268181"/>
            </a:xfrm>
            <a:custGeom>
              <a:rect b="b" l="l" r="r" t="t"/>
              <a:pathLst>
                <a:path extrusionOk="0" h="268181" w="933832">
                  <a:moveTo>
                    <a:pt x="134091" y="0"/>
                  </a:moveTo>
                  <a:lnTo>
                    <a:pt x="799741" y="0"/>
                  </a:lnTo>
                  <a:cubicBezTo>
                    <a:pt x="835304" y="0"/>
                    <a:pt x="869410" y="14127"/>
                    <a:pt x="894557" y="39274"/>
                  </a:cubicBezTo>
                  <a:cubicBezTo>
                    <a:pt x="919704" y="64421"/>
                    <a:pt x="933832" y="98528"/>
                    <a:pt x="933832" y="134091"/>
                  </a:cubicBezTo>
                  <a:lnTo>
                    <a:pt x="933832" y="134091"/>
                  </a:lnTo>
                  <a:cubicBezTo>
                    <a:pt x="933832" y="208147"/>
                    <a:pt x="873797" y="268181"/>
                    <a:pt x="799741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5"/>
            <p:cNvSpPr txBox="1"/>
            <p:nvPr/>
          </p:nvSpPr>
          <p:spPr>
            <a:xfrm>
              <a:off x="0" y="-47625"/>
              <a:ext cx="933832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4314681" y="4721742"/>
            <a:ext cx="3554600" cy="1199077"/>
            <a:chOff x="0" y="-47625"/>
            <a:chExt cx="936191" cy="315806"/>
          </a:xfrm>
        </p:grpSpPr>
        <p:sp>
          <p:nvSpPr>
            <p:cNvPr id="241" name="Google Shape;241;p15"/>
            <p:cNvSpPr/>
            <p:nvPr/>
          </p:nvSpPr>
          <p:spPr>
            <a:xfrm>
              <a:off x="0" y="0"/>
              <a:ext cx="936191" cy="268181"/>
            </a:xfrm>
            <a:custGeom>
              <a:rect b="b" l="l" r="r" t="t"/>
              <a:pathLst>
                <a:path extrusionOk="0" h="268181" w="936191">
                  <a:moveTo>
                    <a:pt x="134091" y="0"/>
                  </a:moveTo>
                  <a:lnTo>
                    <a:pt x="802100" y="0"/>
                  </a:lnTo>
                  <a:cubicBezTo>
                    <a:pt x="876156" y="0"/>
                    <a:pt x="936191" y="60034"/>
                    <a:pt x="936191" y="134091"/>
                  </a:cubicBezTo>
                  <a:lnTo>
                    <a:pt x="936191" y="134091"/>
                  </a:lnTo>
                  <a:cubicBezTo>
                    <a:pt x="936191" y="169654"/>
                    <a:pt x="922063" y="203760"/>
                    <a:pt x="896917" y="228907"/>
                  </a:cubicBezTo>
                  <a:cubicBezTo>
                    <a:pt x="871770" y="254054"/>
                    <a:pt x="837663" y="268181"/>
                    <a:pt x="802100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E3DA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5"/>
            <p:cNvSpPr txBox="1"/>
            <p:nvPr/>
          </p:nvSpPr>
          <p:spPr>
            <a:xfrm>
              <a:off x="0" y="-47625"/>
              <a:ext cx="936191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5"/>
          <p:cNvGrpSpPr/>
          <p:nvPr/>
        </p:nvGrpSpPr>
        <p:grpSpPr>
          <a:xfrm>
            <a:off x="10128151" y="4721742"/>
            <a:ext cx="3554600" cy="1199077"/>
            <a:chOff x="0" y="-47625"/>
            <a:chExt cx="936191" cy="315806"/>
          </a:xfrm>
        </p:grpSpPr>
        <p:sp>
          <p:nvSpPr>
            <p:cNvPr id="244" name="Google Shape;244;p15"/>
            <p:cNvSpPr/>
            <p:nvPr/>
          </p:nvSpPr>
          <p:spPr>
            <a:xfrm>
              <a:off x="0" y="0"/>
              <a:ext cx="936191" cy="268181"/>
            </a:xfrm>
            <a:custGeom>
              <a:rect b="b" l="l" r="r" t="t"/>
              <a:pathLst>
                <a:path extrusionOk="0" h="268181" w="936191">
                  <a:moveTo>
                    <a:pt x="134091" y="0"/>
                  </a:moveTo>
                  <a:lnTo>
                    <a:pt x="802100" y="0"/>
                  </a:lnTo>
                  <a:cubicBezTo>
                    <a:pt x="876156" y="0"/>
                    <a:pt x="936191" y="60034"/>
                    <a:pt x="936191" y="134091"/>
                  </a:cubicBezTo>
                  <a:lnTo>
                    <a:pt x="936191" y="134091"/>
                  </a:lnTo>
                  <a:cubicBezTo>
                    <a:pt x="936191" y="169654"/>
                    <a:pt x="922063" y="203760"/>
                    <a:pt x="896917" y="228907"/>
                  </a:cubicBezTo>
                  <a:cubicBezTo>
                    <a:pt x="871770" y="254054"/>
                    <a:pt x="837663" y="268181"/>
                    <a:pt x="802100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FDD7C6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5"/>
            <p:cNvSpPr txBox="1"/>
            <p:nvPr/>
          </p:nvSpPr>
          <p:spPr>
            <a:xfrm>
              <a:off x="0" y="-47625"/>
              <a:ext cx="936191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15"/>
          <p:cNvSpPr txBox="1"/>
          <p:nvPr/>
        </p:nvSpPr>
        <p:spPr>
          <a:xfrm>
            <a:off x="4661750" y="5217650"/>
            <a:ext cx="28602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STANDARDIZE</a:t>
            </a:r>
            <a:endParaRPr/>
          </a:p>
        </p:txBody>
      </p:sp>
      <p:sp>
        <p:nvSpPr>
          <p:cNvPr id="247" name="Google Shape;247;p15"/>
          <p:cNvSpPr txBox="1"/>
          <p:nvPr/>
        </p:nvSpPr>
        <p:spPr>
          <a:xfrm>
            <a:off x="10864199" y="5217650"/>
            <a:ext cx="20826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SUSTAIN</a:t>
            </a:r>
            <a:endParaRPr/>
          </a:p>
        </p:txBody>
      </p:sp>
      <p:sp>
        <p:nvSpPr>
          <p:cNvPr id="248" name="Google Shape;248;p15"/>
          <p:cNvSpPr txBox="1"/>
          <p:nvPr/>
        </p:nvSpPr>
        <p:spPr>
          <a:xfrm>
            <a:off x="3935435" y="6345633"/>
            <a:ext cx="46038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0826" lvl="1" marL="5397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Implement organization checklists</a:t>
            </a:r>
            <a:endParaRPr sz="1100"/>
          </a:p>
          <a:p>
            <a:pPr indent="-250826" lvl="1" marL="5397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Use color-coded zones and storage areas</a:t>
            </a:r>
            <a:endParaRPr sz="1100"/>
          </a:p>
          <a:p>
            <a:pPr indent="-250826" lvl="1" marL="5397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Implement standard labeling and signage formats</a:t>
            </a:r>
            <a:endParaRPr sz="1100"/>
          </a:p>
        </p:txBody>
      </p:sp>
      <p:sp>
        <p:nvSpPr>
          <p:cNvPr id="249" name="Google Shape;249;p15"/>
          <p:cNvSpPr txBox="1"/>
          <p:nvPr/>
        </p:nvSpPr>
        <p:spPr>
          <a:xfrm>
            <a:off x="9748906" y="6345633"/>
            <a:ext cx="4603800" cy="26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0826" lvl="1" marL="5397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Schedule regular 5S office audits</a:t>
            </a:r>
            <a:endParaRPr sz="1100"/>
          </a:p>
          <a:p>
            <a:pPr indent="-250826" lvl="1" marL="5397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Implement a reward system for consistent implementation</a:t>
            </a:r>
            <a:endParaRPr sz="1100"/>
          </a:p>
          <a:p>
            <a:pPr indent="-250826" lvl="1" marL="5397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Award 5S champions for each department</a:t>
            </a:r>
            <a:endParaRPr sz="1100"/>
          </a:p>
        </p:txBody>
      </p:sp>
      <p:pic>
        <p:nvPicPr>
          <p:cNvPr id="250" name="Google Shape;250;p15"/>
          <p:cNvPicPr preferRelativeResize="0"/>
          <p:nvPr/>
        </p:nvPicPr>
        <p:blipFill rotWithShape="1">
          <a:blip r:embed="rId3">
            <a:alphaModFix/>
          </a:blip>
          <a:srcRect b="3367" l="2369" r="4355" t="3357"/>
          <a:stretch/>
        </p:blipFill>
        <p:spPr>
          <a:xfrm>
            <a:off x="4041750" y="1121076"/>
            <a:ext cx="4221600" cy="3234000"/>
          </a:xfrm>
          <a:prstGeom prst="roundRect">
            <a:avLst>
              <a:gd fmla="val 5756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1" name="Google Shape;251;p15"/>
          <p:cNvPicPr preferRelativeResize="0"/>
          <p:nvPr/>
        </p:nvPicPr>
        <p:blipFill rotWithShape="1">
          <a:blip r:embed="rId4">
            <a:alphaModFix/>
          </a:blip>
          <a:srcRect b="4162" l="4162" r="4162" t="4153"/>
          <a:stretch/>
        </p:blipFill>
        <p:spPr>
          <a:xfrm>
            <a:off x="9873526" y="1121077"/>
            <a:ext cx="4283100" cy="3290700"/>
          </a:xfrm>
          <a:prstGeom prst="roundRect">
            <a:avLst>
              <a:gd fmla="val 4672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8FA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 txBox="1"/>
          <p:nvPr/>
        </p:nvSpPr>
        <p:spPr>
          <a:xfrm>
            <a:off x="2569825" y="851050"/>
            <a:ext cx="13148400" cy="21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C1C1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Benefits in the workplace</a:t>
            </a:r>
            <a:endParaRPr/>
          </a:p>
        </p:txBody>
      </p:sp>
      <p:sp>
        <p:nvSpPr>
          <p:cNvPr id="257" name="Google Shape;257;p16"/>
          <p:cNvSpPr txBox="1"/>
          <p:nvPr/>
        </p:nvSpPr>
        <p:spPr>
          <a:xfrm>
            <a:off x="3319730" y="4927746"/>
            <a:ext cx="48813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Reduced clutter means tools and materials are easier to find</a:t>
            </a:r>
            <a:endParaRPr sz="1200"/>
          </a:p>
        </p:txBody>
      </p:sp>
      <p:sp>
        <p:nvSpPr>
          <p:cNvPr id="258" name="Google Shape;258;p16"/>
          <p:cNvSpPr txBox="1"/>
          <p:nvPr/>
        </p:nvSpPr>
        <p:spPr>
          <a:xfrm>
            <a:off x="3319730" y="7769372"/>
            <a:ext cx="48813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Regular maintenance checks mean equipment is less likely to need emergency repairs.</a:t>
            </a:r>
            <a:endParaRPr sz="1200"/>
          </a:p>
        </p:txBody>
      </p:sp>
      <p:sp>
        <p:nvSpPr>
          <p:cNvPr id="259" name="Google Shape;259;p16"/>
          <p:cNvSpPr txBox="1"/>
          <p:nvPr/>
        </p:nvSpPr>
        <p:spPr>
          <a:xfrm>
            <a:off x="9950329" y="4927746"/>
            <a:ext cx="51546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Less time searching and organizing, more time being productive</a:t>
            </a:r>
            <a:endParaRPr sz="1200"/>
          </a:p>
        </p:txBody>
      </p:sp>
      <p:sp>
        <p:nvSpPr>
          <p:cNvPr id="260" name="Google Shape;260;p16"/>
          <p:cNvSpPr txBox="1"/>
          <p:nvPr/>
        </p:nvSpPr>
        <p:spPr>
          <a:xfrm>
            <a:off x="10086934" y="7769372"/>
            <a:ext cx="48813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Less clutter means fewer obstacles along pathways and emergency exits.</a:t>
            </a:r>
            <a:endParaRPr sz="1200"/>
          </a:p>
        </p:txBody>
      </p:sp>
      <p:grpSp>
        <p:nvGrpSpPr>
          <p:cNvPr id="261" name="Google Shape;261;p16"/>
          <p:cNvGrpSpPr/>
          <p:nvPr/>
        </p:nvGrpSpPr>
        <p:grpSpPr>
          <a:xfrm>
            <a:off x="2906480" y="3495334"/>
            <a:ext cx="5707837" cy="1199077"/>
            <a:chOff x="0" y="-47625"/>
            <a:chExt cx="1503299" cy="315806"/>
          </a:xfrm>
        </p:grpSpPr>
        <p:sp>
          <p:nvSpPr>
            <p:cNvPr id="262" name="Google Shape;262;p16"/>
            <p:cNvSpPr/>
            <p:nvPr/>
          </p:nvSpPr>
          <p:spPr>
            <a:xfrm>
              <a:off x="0" y="0"/>
              <a:ext cx="1503299" cy="268181"/>
            </a:xfrm>
            <a:custGeom>
              <a:rect b="b" l="l" r="r" t="t"/>
              <a:pathLst>
                <a:path extrusionOk="0" h="268181" w="1503299">
                  <a:moveTo>
                    <a:pt x="134091" y="0"/>
                  </a:moveTo>
                  <a:lnTo>
                    <a:pt x="1369208" y="0"/>
                  </a:lnTo>
                  <a:cubicBezTo>
                    <a:pt x="1443264" y="0"/>
                    <a:pt x="1503299" y="60034"/>
                    <a:pt x="1503299" y="134091"/>
                  </a:cubicBezTo>
                  <a:lnTo>
                    <a:pt x="1503299" y="134091"/>
                  </a:lnTo>
                  <a:cubicBezTo>
                    <a:pt x="1503299" y="169654"/>
                    <a:pt x="1489171" y="203760"/>
                    <a:pt x="1464024" y="228907"/>
                  </a:cubicBezTo>
                  <a:cubicBezTo>
                    <a:pt x="1438877" y="254054"/>
                    <a:pt x="1404771" y="268181"/>
                    <a:pt x="1369208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6"/>
            <p:cNvSpPr txBox="1"/>
            <p:nvPr/>
          </p:nvSpPr>
          <p:spPr>
            <a:xfrm>
              <a:off x="0" y="-47625"/>
              <a:ext cx="1503299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6"/>
          <p:cNvGrpSpPr/>
          <p:nvPr/>
        </p:nvGrpSpPr>
        <p:grpSpPr>
          <a:xfrm>
            <a:off x="2906480" y="6336960"/>
            <a:ext cx="5707837" cy="1199077"/>
            <a:chOff x="0" y="-47625"/>
            <a:chExt cx="1503299" cy="315806"/>
          </a:xfrm>
        </p:grpSpPr>
        <p:sp>
          <p:nvSpPr>
            <p:cNvPr id="265" name="Google Shape;265;p16"/>
            <p:cNvSpPr/>
            <p:nvPr/>
          </p:nvSpPr>
          <p:spPr>
            <a:xfrm>
              <a:off x="0" y="0"/>
              <a:ext cx="1503299" cy="268181"/>
            </a:xfrm>
            <a:custGeom>
              <a:rect b="b" l="l" r="r" t="t"/>
              <a:pathLst>
                <a:path extrusionOk="0" h="268181" w="1503299">
                  <a:moveTo>
                    <a:pt x="134091" y="0"/>
                  </a:moveTo>
                  <a:lnTo>
                    <a:pt x="1369208" y="0"/>
                  </a:lnTo>
                  <a:cubicBezTo>
                    <a:pt x="1443264" y="0"/>
                    <a:pt x="1503299" y="60034"/>
                    <a:pt x="1503299" y="134091"/>
                  </a:cubicBezTo>
                  <a:lnTo>
                    <a:pt x="1503299" y="134091"/>
                  </a:lnTo>
                  <a:cubicBezTo>
                    <a:pt x="1503299" y="169654"/>
                    <a:pt x="1489171" y="203760"/>
                    <a:pt x="1464024" y="228907"/>
                  </a:cubicBezTo>
                  <a:cubicBezTo>
                    <a:pt x="1438877" y="254054"/>
                    <a:pt x="1404771" y="268181"/>
                    <a:pt x="1369208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 txBox="1"/>
            <p:nvPr/>
          </p:nvSpPr>
          <p:spPr>
            <a:xfrm>
              <a:off x="0" y="-47625"/>
              <a:ext cx="1503299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6"/>
          <p:cNvGrpSpPr/>
          <p:nvPr/>
        </p:nvGrpSpPr>
        <p:grpSpPr>
          <a:xfrm>
            <a:off x="9673684" y="3495334"/>
            <a:ext cx="5707837" cy="1199077"/>
            <a:chOff x="0" y="-47625"/>
            <a:chExt cx="1503299" cy="315806"/>
          </a:xfrm>
        </p:grpSpPr>
        <p:sp>
          <p:nvSpPr>
            <p:cNvPr id="268" name="Google Shape;268;p16"/>
            <p:cNvSpPr/>
            <p:nvPr/>
          </p:nvSpPr>
          <p:spPr>
            <a:xfrm>
              <a:off x="0" y="0"/>
              <a:ext cx="1503299" cy="268181"/>
            </a:xfrm>
            <a:custGeom>
              <a:rect b="b" l="l" r="r" t="t"/>
              <a:pathLst>
                <a:path extrusionOk="0" h="268181" w="1503299">
                  <a:moveTo>
                    <a:pt x="134091" y="0"/>
                  </a:moveTo>
                  <a:lnTo>
                    <a:pt x="1369208" y="0"/>
                  </a:lnTo>
                  <a:cubicBezTo>
                    <a:pt x="1443264" y="0"/>
                    <a:pt x="1503299" y="60034"/>
                    <a:pt x="1503299" y="134091"/>
                  </a:cubicBezTo>
                  <a:lnTo>
                    <a:pt x="1503299" y="134091"/>
                  </a:lnTo>
                  <a:cubicBezTo>
                    <a:pt x="1503299" y="169654"/>
                    <a:pt x="1489171" y="203760"/>
                    <a:pt x="1464024" y="228907"/>
                  </a:cubicBezTo>
                  <a:cubicBezTo>
                    <a:pt x="1438877" y="254054"/>
                    <a:pt x="1404771" y="268181"/>
                    <a:pt x="1369208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 txBox="1"/>
            <p:nvPr/>
          </p:nvSpPr>
          <p:spPr>
            <a:xfrm>
              <a:off x="0" y="-47625"/>
              <a:ext cx="1503299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6"/>
          <p:cNvGrpSpPr/>
          <p:nvPr/>
        </p:nvGrpSpPr>
        <p:grpSpPr>
          <a:xfrm>
            <a:off x="9673684" y="6336960"/>
            <a:ext cx="5707837" cy="1199077"/>
            <a:chOff x="0" y="-47625"/>
            <a:chExt cx="1503299" cy="315806"/>
          </a:xfrm>
        </p:grpSpPr>
        <p:sp>
          <p:nvSpPr>
            <p:cNvPr id="271" name="Google Shape;271;p16"/>
            <p:cNvSpPr/>
            <p:nvPr/>
          </p:nvSpPr>
          <p:spPr>
            <a:xfrm>
              <a:off x="0" y="0"/>
              <a:ext cx="1503299" cy="268181"/>
            </a:xfrm>
            <a:custGeom>
              <a:rect b="b" l="l" r="r" t="t"/>
              <a:pathLst>
                <a:path extrusionOk="0" h="268181" w="1503299">
                  <a:moveTo>
                    <a:pt x="134091" y="0"/>
                  </a:moveTo>
                  <a:lnTo>
                    <a:pt x="1369208" y="0"/>
                  </a:lnTo>
                  <a:cubicBezTo>
                    <a:pt x="1443264" y="0"/>
                    <a:pt x="1503299" y="60034"/>
                    <a:pt x="1503299" y="134091"/>
                  </a:cubicBezTo>
                  <a:lnTo>
                    <a:pt x="1503299" y="134091"/>
                  </a:lnTo>
                  <a:cubicBezTo>
                    <a:pt x="1503299" y="169654"/>
                    <a:pt x="1489171" y="203760"/>
                    <a:pt x="1464024" y="228907"/>
                  </a:cubicBezTo>
                  <a:cubicBezTo>
                    <a:pt x="1438877" y="254054"/>
                    <a:pt x="1404771" y="268181"/>
                    <a:pt x="1369208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 txBox="1"/>
            <p:nvPr/>
          </p:nvSpPr>
          <p:spPr>
            <a:xfrm>
              <a:off x="0" y="-47625"/>
              <a:ext cx="1503299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16"/>
          <p:cNvGrpSpPr/>
          <p:nvPr/>
        </p:nvGrpSpPr>
        <p:grpSpPr>
          <a:xfrm>
            <a:off x="2899270" y="3289594"/>
            <a:ext cx="5722257" cy="1199077"/>
            <a:chOff x="0" y="-47625"/>
            <a:chExt cx="1507097" cy="315806"/>
          </a:xfrm>
        </p:grpSpPr>
        <p:sp>
          <p:nvSpPr>
            <p:cNvPr id="274" name="Google Shape;274;p16"/>
            <p:cNvSpPr/>
            <p:nvPr/>
          </p:nvSpPr>
          <p:spPr>
            <a:xfrm>
              <a:off x="0" y="0"/>
              <a:ext cx="1507097" cy="268181"/>
            </a:xfrm>
            <a:custGeom>
              <a:rect b="b" l="l" r="r" t="t"/>
              <a:pathLst>
                <a:path extrusionOk="0" h="268181" w="1507097">
                  <a:moveTo>
                    <a:pt x="134091" y="0"/>
                  </a:moveTo>
                  <a:lnTo>
                    <a:pt x="1373006" y="0"/>
                  </a:lnTo>
                  <a:cubicBezTo>
                    <a:pt x="1408569" y="0"/>
                    <a:pt x="1442676" y="14127"/>
                    <a:pt x="1467822" y="39274"/>
                  </a:cubicBezTo>
                  <a:cubicBezTo>
                    <a:pt x="1492969" y="64421"/>
                    <a:pt x="1507097" y="98528"/>
                    <a:pt x="1507097" y="134091"/>
                  </a:cubicBezTo>
                  <a:lnTo>
                    <a:pt x="1507097" y="134091"/>
                  </a:lnTo>
                  <a:cubicBezTo>
                    <a:pt x="1507097" y="208147"/>
                    <a:pt x="1447062" y="268181"/>
                    <a:pt x="1373006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CADDA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6"/>
            <p:cNvSpPr txBox="1"/>
            <p:nvPr/>
          </p:nvSpPr>
          <p:spPr>
            <a:xfrm>
              <a:off x="0" y="-47625"/>
              <a:ext cx="1507097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16"/>
          <p:cNvGrpSpPr/>
          <p:nvPr/>
        </p:nvGrpSpPr>
        <p:grpSpPr>
          <a:xfrm>
            <a:off x="2899270" y="6131220"/>
            <a:ext cx="5722257" cy="1199077"/>
            <a:chOff x="0" y="-47625"/>
            <a:chExt cx="1507097" cy="315806"/>
          </a:xfrm>
        </p:grpSpPr>
        <p:sp>
          <p:nvSpPr>
            <p:cNvPr id="277" name="Google Shape;277;p16"/>
            <p:cNvSpPr/>
            <p:nvPr/>
          </p:nvSpPr>
          <p:spPr>
            <a:xfrm>
              <a:off x="0" y="0"/>
              <a:ext cx="1507097" cy="268181"/>
            </a:xfrm>
            <a:custGeom>
              <a:rect b="b" l="l" r="r" t="t"/>
              <a:pathLst>
                <a:path extrusionOk="0" h="268181" w="1507097">
                  <a:moveTo>
                    <a:pt x="134091" y="0"/>
                  </a:moveTo>
                  <a:lnTo>
                    <a:pt x="1373006" y="0"/>
                  </a:lnTo>
                  <a:cubicBezTo>
                    <a:pt x="1408569" y="0"/>
                    <a:pt x="1442676" y="14127"/>
                    <a:pt x="1467822" y="39274"/>
                  </a:cubicBezTo>
                  <a:cubicBezTo>
                    <a:pt x="1492969" y="64421"/>
                    <a:pt x="1507097" y="98528"/>
                    <a:pt x="1507097" y="134091"/>
                  </a:cubicBezTo>
                  <a:lnTo>
                    <a:pt x="1507097" y="134091"/>
                  </a:lnTo>
                  <a:cubicBezTo>
                    <a:pt x="1507097" y="208147"/>
                    <a:pt x="1447062" y="268181"/>
                    <a:pt x="1373006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E3DA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6"/>
            <p:cNvSpPr txBox="1"/>
            <p:nvPr/>
          </p:nvSpPr>
          <p:spPr>
            <a:xfrm>
              <a:off x="0" y="-47625"/>
              <a:ext cx="1507097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16"/>
          <p:cNvGrpSpPr/>
          <p:nvPr/>
        </p:nvGrpSpPr>
        <p:grpSpPr>
          <a:xfrm>
            <a:off x="9666473" y="3289594"/>
            <a:ext cx="5722257" cy="1199077"/>
            <a:chOff x="0" y="-47625"/>
            <a:chExt cx="1507097" cy="315806"/>
          </a:xfrm>
        </p:grpSpPr>
        <p:sp>
          <p:nvSpPr>
            <p:cNvPr id="280" name="Google Shape;280;p16"/>
            <p:cNvSpPr/>
            <p:nvPr/>
          </p:nvSpPr>
          <p:spPr>
            <a:xfrm>
              <a:off x="0" y="0"/>
              <a:ext cx="1507097" cy="268181"/>
            </a:xfrm>
            <a:custGeom>
              <a:rect b="b" l="l" r="r" t="t"/>
              <a:pathLst>
                <a:path extrusionOk="0" h="268181" w="1507097">
                  <a:moveTo>
                    <a:pt x="134091" y="0"/>
                  </a:moveTo>
                  <a:lnTo>
                    <a:pt x="1373006" y="0"/>
                  </a:lnTo>
                  <a:cubicBezTo>
                    <a:pt x="1408569" y="0"/>
                    <a:pt x="1442676" y="14127"/>
                    <a:pt x="1467822" y="39274"/>
                  </a:cubicBezTo>
                  <a:cubicBezTo>
                    <a:pt x="1492969" y="64421"/>
                    <a:pt x="1507097" y="98528"/>
                    <a:pt x="1507097" y="134091"/>
                  </a:cubicBezTo>
                  <a:lnTo>
                    <a:pt x="1507097" y="134091"/>
                  </a:lnTo>
                  <a:cubicBezTo>
                    <a:pt x="1507097" y="208147"/>
                    <a:pt x="1447062" y="268181"/>
                    <a:pt x="1373006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DAF3FD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6"/>
            <p:cNvSpPr txBox="1"/>
            <p:nvPr/>
          </p:nvSpPr>
          <p:spPr>
            <a:xfrm>
              <a:off x="0" y="-47625"/>
              <a:ext cx="1507097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16"/>
          <p:cNvGrpSpPr/>
          <p:nvPr/>
        </p:nvGrpSpPr>
        <p:grpSpPr>
          <a:xfrm>
            <a:off x="9666473" y="6131220"/>
            <a:ext cx="5722257" cy="1199077"/>
            <a:chOff x="0" y="-47625"/>
            <a:chExt cx="1507097" cy="315806"/>
          </a:xfrm>
        </p:grpSpPr>
        <p:sp>
          <p:nvSpPr>
            <p:cNvPr id="283" name="Google Shape;283;p16"/>
            <p:cNvSpPr/>
            <p:nvPr/>
          </p:nvSpPr>
          <p:spPr>
            <a:xfrm>
              <a:off x="0" y="0"/>
              <a:ext cx="1507097" cy="268181"/>
            </a:xfrm>
            <a:custGeom>
              <a:rect b="b" l="l" r="r" t="t"/>
              <a:pathLst>
                <a:path extrusionOk="0" h="268181" w="1507097">
                  <a:moveTo>
                    <a:pt x="134091" y="0"/>
                  </a:moveTo>
                  <a:lnTo>
                    <a:pt x="1373006" y="0"/>
                  </a:lnTo>
                  <a:cubicBezTo>
                    <a:pt x="1408569" y="0"/>
                    <a:pt x="1442676" y="14127"/>
                    <a:pt x="1467822" y="39274"/>
                  </a:cubicBezTo>
                  <a:cubicBezTo>
                    <a:pt x="1492969" y="64421"/>
                    <a:pt x="1507097" y="98528"/>
                    <a:pt x="1507097" y="134091"/>
                  </a:cubicBezTo>
                  <a:lnTo>
                    <a:pt x="1507097" y="134091"/>
                  </a:lnTo>
                  <a:cubicBezTo>
                    <a:pt x="1507097" y="208147"/>
                    <a:pt x="1447062" y="268181"/>
                    <a:pt x="1373006" y="268181"/>
                  </a:cubicBezTo>
                  <a:lnTo>
                    <a:pt x="134091" y="268181"/>
                  </a:lnTo>
                  <a:cubicBezTo>
                    <a:pt x="60034" y="268181"/>
                    <a:pt x="0" y="208147"/>
                    <a:pt x="0" y="134091"/>
                  </a:cubicBezTo>
                  <a:lnTo>
                    <a:pt x="0" y="134091"/>
                  </a:lnTo>
                  <a:cubicBezTo>
                    <a:pt x="0" y="60034"/>
                    <a:pt x="60034" y="0"/>
                    <a:pt x="134091" y="0"/>
                  </a:cubicBezTo>
                  <a:close/>
                </a:path>
              </a:pathLst>
            </a:custGeom>
            <a:solidFill>
              <a:srgbClr val="FFE7E7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6"/>
            <p:cNvSpPr txBox="1"/>
            <p:nvPr/>
          </p:nvSpPr>
          <p:spPr>
            <a:xfrm>
              <a:off x="0" y="-47625"/>
              <a:ext cx="1507097" cy="31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16"/>
          <p:cNvSpPr txBox="1"/>
          <p:nvPr/>
        </p:nvSpPr>
        <p:spPr>
          <a:xfrm>
            <a:off x="2851175" y="3868225"/>
            <a:ext cx="592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Improved workplace organization</a:t>
            </a:r>
            <a:endParaRPr sz="1200"/>
          </a:p>
        </p:txBody>
      </p:sp>
      <p:sp>
        <p:nvSpPr>
          <p:cNvPr id="286" name="Google Shape;286;p16"/>
          <p:cNvSpPr txBox="1"/>
          <p:nvPr/>
        </p:nvSpPr>
        <p:spPr>
          <a:xfrm>
            <a:off x="2851200" y="6709850"/>
            <a:ext cx="592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More reliable equipment and tools</a:t>
            </a:r>
            <a:endParaRPr sz="1200"/>
          </a:p>
        </p:txBody>
      </p:sp>
      <p:sp>
        <p:nvSpPr>
          <p:cNvPr id="287" name="Google Shape;287;p16"/>
          <p:cNvSpPr txBox="1"/>
          <p:nvPr/>
        </p:nvSpPr>
        <p:spPr>
          <a:xfrm>
            <a:off x="10192030" y="3868225"/>
            <a:ext cx="4776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Increased efficiency</a:t>
            </a:r>
            <a:endParaRPr sz="1200"/>
          </a:p>
        </p:txBody>
      </p:sp>
      <p:sp>
        <p:nvSpPr>
          <p:cNvPr id="288" name="Google Shape;288;p16"/>
          <p:cNvSpPr txBox="1"/>
          <p:nvPr/>
        </p:nvSpPr>
        <p:spPr>
          <a:xfrm>
            <a:off x="10002861" y="6709850"/>
            <a:ext cx="515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99" u="none" cap="none" strike="noStrike">
                <a:solidFill>
                  <a:srgbClr val="1C1C1C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Improved workplace safety</a:t>
            </a:r>
            <a:endParaRPr sz="1200"/>
          </a:p>
        </p:txBody>
      </p:sp>
      <p:pic>
        <p:nvPicPr>
          <p:cNvPr id="289" name="Google Shape;289;p16"/>
          <p:cNvPicPr preferRelativeResize="0"/>
          <p:nvPr/>
        </p:nvPicPr>
        <p:blipFill rotWithShape="1">
          <a:blip r:embed="rId3">
            <a:alphaModFix/>
          </a:blip>
          <a:srcRect b="0" l="80905" r="0" t="0"/>
          <a:stretch/>
        </p:blipFill>
        <p:spPr>
          <a:xfrm>
            <a:off x="0" y="0"/>
            <a:ext cx="1959376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7"/>
          <p:cNvPicPr preferRelativeResize="0"/>
          <p:nvPr/>
        </p:nvPicPr>
        <p:blipFill rotWithShape="1">
          <a:blip r:embed="rId3">
            <a:alphaModFix/>
          </a:blip>
          <a:srcRect b="4897" l="8056" r="7046" t="2534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17"/>
          <p:cNvGrpSpPr/>
          <p:nvPr/>
        </p:nvGrpSpPr>
        <p:grpSpPr>
          <a:xfrm>
            <a:off x="1028812" y="2542623"/>
            <a:ext cx="16230488" cy="4319835"/>
            <a:chOff x="0" y="-47625"/>
            <a:chExt cx="4274697" cy="1137734"/>
          </a:xfrm>
        </p:grpSpPr>
        <p:sp>
          <p:nvSpPr>
            <p:cNvPr id="296" name="Google Shape;296;p17"/>
            <p:cNvSpPr/>
            <p:nvPr/>
          </p:nvSpPr>
          <p:spPr>
            <a:xfrm>
              <a:off x="0" y="0"/>
              <a:ext cx="4274696" cy="1090109"/>
            </a:xfrm>
            <a:custGeom>
              <a:rect b="b" l="l" r="r" t="t"/>
              <a:pathLst>
                <a:path extrusionOk="0" h="1090109" w="4274696">
                  <a:moveTo>
                    <a:pt x="14310" y="0"/>
                  </a:moveTo>
                  <a:lnTo>
                    <a:pt x="4260386" y="0"/>
                  </a:lnTo>
                  <a:cubicBezTo>
                    <a:pt x="4264182" y="0"/>
                    <a:pt x="4267822" y="1508"/>
                    <a:pt x="4270505" y="4191"/>
                  </a:cubicBezTo>
                  <a:cubicBezTo>
                    <a:pt x="4273189" y="6875"/>
                    <a:pt x="4274696" y="10515"/>
                    <a:pt x="4274696" y="14310"/>
                  </a:cubicBezTo>
                  <a:lnTo>
                    <a:pt x="4274696" y="1075799"/>
                  </a:lnTo>
                  <a:cubicBezTo>
                    <a:pt x="4274696" y="1079594"/>
                    <a:pt x="4273189" y="1083234"/>
                    <a:pt x="4270505" y="1085918"/>
                  </a:cubicBezTo>
                  <a:cubicBezTo>
                    <a:pt x="4267822" y="1088602"/>
                    <a:pt x="4264182" y="1090109"/>
                    <a:pt x="4260386" y="1090109"/>
                  </a:cubicBezTo>
                  <a:lnTo>
                    <a:pt x="14310" y="1090109"/>
                  </a:lnTo>
                  <a:cubicBezTo>
                    <a:pt x="10515" y="1090109"/>
                    <a:pt x="6875" y="1088602"/>
                    <a:pt x="4191" y="1085918"/>
                  </a:cubicBezTo>
                  <a:cubicBezTo>
                    <a:pt x="1508" y="1083234"/>
                    <a:pt x="0" y="1079594"/>
                    <a:pt x="0" y="1075799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FDD7C6"/>
            </a:solidFill>
            <a:ln cap="rnd" cmpd="sng" w="19050">
              <a:solidFill>
                <a:srgbClr val="1C1C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7"/>
            <p:cNvSpPr txBox="1"/>
            <p:nvPr/>
          </p:nvSpPr>
          <p:spPr>
            <a:xfrm>
              <a:off x="0" y="-47625"/>
              <a:ext cx="4274697" cy="1137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17"/>
          <p:cNvSpPr txBox="1"/>
          <p:nvPr/>
        </p:nvSpPr>
        <p:spPr>
          <a:xfrm>
            <a:off x="2334578" y="3471199"/>
            <a:ext cx="54591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C1C1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Learning check</a:t>
            </a:r>
            <a:endParaRPr/>
          </a:p>
        </p:txBody>
      </p:sp>
      <p:sp>
        <p:nvSpPr>
          <p:cNvPr id="299" name="Google Shape;299;p17"/>
          <p:cNvSpPr txBox="1"/>
          <p:nvPr/>
        </p:nvSpPr>
        <p:spPr>
          <a:xfrm>
            <a:off x="8973162" y="3997009"/>
            <a:ext cx="69804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C1C1C"/>
                </a:solidFill>
                <a:latin typeface="Work Sans"/>
                <a:ea typeface="Work Sans"/>
                <a:cs typeface="Work Sans"/>
                <a:sym typeface="Work Sans"/>
              </a:rPr>
              <a:t>How well do you know 5S so far? Read the scenarios provided and answer the quiz questions that follow to find out.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