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Signika"/>
      <p:regular r:id="rId22"/>
      <p:bold r:id="rId23"/>
    </p:embeddedFont>
    <p:embeddedFont>
      <p:font typeface="Overpass Black"/>
      <p:bold r:id="rId24"/>
      <p:boldItalic r:id="rId25"/>
    </p:embeddedFont>
    <p:embeddedFont>
      <p:font typeface="Overpas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6BE88B-A5C8-4FCE-AEC9-A1C50EE519C5}">
  <a:tblStyle styleId="{4C6BE88B-A5C8-4FCE-AEC9-A1C50EE519C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Signika-regular.fntdata"/><Relationship Id="rId21" Type="http://schemas.openxmlformats.org/officeDocument/2006/relationships/slide" Target="slides/slide15.xml"/><Relationship Id="rId24" Type="http://schemas.openxmlformats.org/officeDocument/2006/relationships/font" Target="fonts/OverpassBlack-bold.fntdata"/><Relationship Id="rId23" Type="http://schemas.openxmlformats.org/officeDocument/2006/relationships/font" Target="fonts/Signik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verpass-regular.fntdata"/><Relationship Id="rId25" Type="http://schemas.openxmlformats.org/officeDocument/2006/relationships/font" Target="fonts/OverpassBlack-boldItalic.fntdata"/><Relationship Id="rId28" Type="http://schemas.openxmlformats.org/officeDocument/2006/relationships/font" Target="fonts/Overpass-italic.fntdata"/><Relationship Id="rId27" Type="http://schemas.openxmlformats.org/officeDocument/2006/relationships/font" Target="fonts/Overpas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verpas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1EA5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-135638" y="585189"/>
            <a:ext cx="4104069" cy="4567864"/>
            <a:chOff x="0" y="-114300"/>
            <a:chExt cx="1080900" cy="1203051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1080859" cy="1088751"/>
            </a:xfrm>
            <a:custGeom>
              <a:rect b="b" l="l" r="r" t="t"/>
              <a:pathLst>
                <a:path extrusionOk="0" h="1088751" w="1080859">
                  <a:moveTo>
                    <a:pt x="0" y="0"/>
                  </a:moveTo>
                  <a:lnTo>
                    <a:pt x="1080859" y="0"/>
                  </a:lnTo>
                  <a:lnTo>
                    <a:pt x="1080859" y="1088751"/>
                  </a:lnTo>
                  <a:lnTo>
                    <a:pt x="0" y="1088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-114300"/>
              <a:ext cx="1080900" cy="12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" name="Google Shape;19;p3"/>
          <p:cNvCxnSpPr/>
          <p:nvPr/>
        </p:nvCxnSpPr>
        <p:spPr>
          <a:xfrm>
            <a:off x="9" y="1019175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" name="Google Shape;20;p3"/>
          <p:cNvGrpSpPr/>
          <p:nvPr/>
        </p:nvGrpSpPr>
        <p:grpSpPr>
          <a:xfrm>
            <a:off x="3962756" y="594714"/>
            <a:ext cx="3961685" cy="4539289"/>
            <a:chOff x="0" y="-114300"/>
            <a:chExt cx="1043400" cy="1195525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1043295" cy="1081225"/>
            </a:xfrm>
            <a:custGeom>
              <a:rect b="b" l="l" r="r" t="t"/>
              <a:pathLst>
                <a:path extrusionOk="0" h="1081225" w="1043295">
                  <a:moveTo>
                    <a:pt x="0" y="0"/>
                  </a:moveTo>
                  <a:lnTo>
                    <a:pt x="1043295" y="0"/>
                  </a:lnTo>
                  <a:lnTo>
                    <a:pt x="1043295" y="1081225"/>
                  </a:lnTo>
                  <a:lnTo>
                    <a:pt x="0" y="1081225"/>
                  </a:lnTo>
                  <a:close/>
                </a:path>
              </a:pathLst>
            </a:custGeom>
            <a:solidFill>
              <a:srgbClr val="403E3E"/>
            </a:solidFill>
            <a:ln>
              <a:noFill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0" y="-114300"/>
              <a:ext cx="1043400" cy="11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3"/>
          <p:cNvSpPr/>
          <p:nvPr/>
        </p:nvSpPr>
        <p:spPr>
          <a:xfrm>
            <a:off x="901592" y="1665959"/>
            <a:ext cx="2158077" cy="2760331"/>
          </a:xfrm>
          <a:custGeom>
            <a:rect b="b" l="l" r="r" t="t"/>
            <a:pathLst>
              <a:path extrusionOk="0" h="2760331" w="2158077">
                <a:moveTo>
                  <a:pt x="0" y="0"/>
                </a:moveTo>
                <a:lnTo>
                  <a:pt x="2158076" y="0"/>
                </a:lnTo>
                <a:lnTo>
                  <a:pt x="2158076" y="2760330"/>
                </a:lnTo>
                <a:lnTo>
                  <a:pt x="0" y="2760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" name="Google Shape;24;p3"/>
          <p:cNvGrpSpPr/>
          <p:nvPr/>
        </p:nvGrpSpPr>
        <p:grpSpPr>
          <a:xfrm>
            <a:off x="3962756" y="4709514"/>
            <a:ext cx="3961685" cy="4539289"/>
            <a:chOff x="0" y="-114300"/>
            <a:chExt cx="1043400" cy="1195525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1043295" cy="1081225"/>
            </a:xfrm>
            <a:custGeom>
              <a:rect b="b" l="l" r="r" t="t"/>
              <a:pathLst>
                <a:path extrusionOk="0" h="1081225" w="1043295">
                  <a:moveTo>
                    <a:pt x="0" y="0"/>
                  </a:moveTo>
                  <a:lnTo>
                    <a:pt x="1043295" y="0"/>
                  </a:lnTo>
                  <a:lnTo>
                    <a:pt x="1043295" y="1081225"/>
                  </a:lnTo>
                  <a:lnTo>
                    <a:pt x="0" y="1081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6" name="Google Shape;26;p3"/>
            <p:cNvSpPr txBox="1"/>
            <p:nvPr/>
          </p:nvSpPr>
          <p:spPr>
            <a:xfrm>
              <a:off x="0" y="-114300"/>
              <a:ext cx="1043400" cy="11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" name="Google Shape;27;p3"/>
          <p:cNvCxnSpPr/>
          <p:nvPr/>
        </p:nvCxnSpPr>
        <p:spPr>
          <a:xfrm rot="10800000">
            <a:off x="7924016" y="1028625"/>
            <a:ext cx="0" cy="823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3"/>
          <p:cNvCxnSpPr/>
          <p:nvPr/>
        </p:nvCxnSpPr>
        <p:spPr>
          <a:xfrm>
            <a:off x="-23025" y="9248775"/>
            <a:ext cx="18743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3"/>
          <p:cNvSpPr/>
          <p:nvPr/>
        </p:nvSpPr>
        <p:spPr>
          <a:xfrm>
            <a:off x="676" y="5153025"/>
            <a:ext cx="3960034" cy="4105952"/>
          </a:xfrm>
          <a:custGeom>
            <a:rect b="b" l="l" r="r" t="t"/>
            <a:pathLst>
              <a:path extrusionOk="0" h="1081225" w="1157059">
                <a:moveTo>
                  <a:pt x="0" y="0"/>
                </a:moveTo>
                <a:lnTo>
                  <a:pt x="1157059" y="0"/>
                </a:lnTo>
                <a:lnTo>
                  <a:pt x="1157059" y="1081225"/>
                </a:lnTo>
                <a:lnTo>
                  <a:pt x="0" y="10812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cxnSp>
        <p:nvCxnSpPr>
          <p:cNvPr id="30" name="Google Shape;30;p3"/>
          <p:cNvCxnSpPr/>
          <p:nvPr/>
        </p:nvCxnSpPr>
        <p:spPr>
          <a:xfrm rot="10800000">
            <a:off x="3961260" y="1028625"/>
            <a:ext cx="0" cy="823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3"/>
          <p:cNvSpPr/>
          <p:nvPr/>
        </p:nvSpPr>
        <p:spPr>
          <a:xfrm>
            <a:off x="4621833" y="6054710"/>
            <a:ext cx="2643106" cy="2301905"/>
          </a:xfrm>
          <a:custGeom>
            <a:rect b="b" l="l" r="r" t="t"/>
            <a:pathLst>
              <a:path extrusionOk="0" h="2301905" w="2643106">
                <a:moveTo>
                  <a:pt x="0" y="0"/>
                </a:moveTo>
                <a:lnTo>
                  <a:pt x="2643106" y="0"/>
                </a:lnTo>
                <a:lnTo>
                  <a:pt x="2643106" y="2301905"/>
                </a:lnTo>
                <a:lnTo>
                  <a:pt x="0" y="2301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2" name="Google Shape;32;p3"/>
          <p:cNvCxnSpPr/>
          <p:nvPr/>
        </p:nvCxnSpPr>
        <p:spPr>
          <a:xfrm>
            <a:off x="0" y="5143500"/>
            <a:ext cx="792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3"/>
          <p:cNvSpPr/>
          <p:nvPr/>
        </p:nvSpPr>
        <p:spPr>
          <a:xfrm>
            <a:off x="445925" y="5789790"/>
            <a:ext cx="3069410" cy="2812696"/>
          </a:xfrm>
          <a:custGeom>
            <a:rect b="b" l="l" r="r" t="t"/>
            <a:pathLst>
              <a:path extrusionOk="0" h="2812696" w="3069410">
                <a:moveTo>
                  <a:pt x="0" y="0"/>
                </a:moveTo>
                <a:lnTo>
                  <a:pt x="3069410" y="0"/>
                </a:lnTo>
                <a:lnTo>
                  <a:pt x="3069410" y="2812695"/>
                </a:lnTo>
                <a:lnTo>
                  <a:pt x="0" y="2812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3"/>
          <p:cNvSpPr/>
          <p:nvPr/>
        </p:nvSpPr>
        <p:spPr>
          <a:xfrm>
            <a:off x="4565926" y="1889209"/>
            <a:ext cx="2754919" cy="2384257"/>
          </a:xfrm>
          <a:custGeom>
            <a:rect b="b" l="l" r="r" t="t"/>
            <a:pathLst>
              <a:path extrusionOk="0" h="2384257" w="2754919">
                <a:moveTo>
                  <a:pt x="0" y="0"/>
                </a:moveTo>
                <a:lnTo>
                  <a:pt x="2754919" y="0"/>
                </a:lnTo>
                <a:lnTo>
                  <a:pt x="2754919" y="2384257"/>
                </a:lnTo>
                <a:lnTo>
                  <a:pt x="0" y="2384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3"/>
          <p:cNvSpPr txBox="1"/>
          <p:nvPr>
            <p:ph type="title"/>
          </p:nvPr>
        </p:nvSpPr>
        <p:spPr>
          <a:xfrm>
            <a:off x="8713725" y="1889200"/>
            <a:ext cx="87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ignika"/>
              <a:buNone/>
              <a:defRPr i="0" sz="12000" u="none" cap="none" strike="noStrik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3"/>
          <p:cNvSpPr txBox="1"/>
          <p:nvPr>
            <p:ph idx="2" type="title"/>
          </p:nvPr>
        </p:nvSpPr>
        <p:spPr>
          <a:xfrm>
            <a:off x="8789800" y="7818300"/>
            <a:ext cx="87198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"/>
              <a:buNone/>
              <a:defRPr i="0" sz="3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EBEBEB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EBEBEB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5"/>
          <p:cNvCxnSpPr/>
          <p:nvPr/>
        </p:nvCxnSpPr>
        <p:spPr>
          <a:xfrm>
            <a:off x="9" y="1019175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5"/>
          <p:cNvCxnSpPr/>
          <p:nvPr/>
        </p:nvCxnSpPr>
        <p:spPr>
          <a:xfrm flipH="1" rot="10800000">
            <a:off x="-431950" y="9248925"/>
            <a:ext cx="19152000" cy="1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5"/>
          <p:cNvSpPr txBox="1"/>
          <p:nvPr>
            <p:ph type="title"/>
          </p:nvPr>
        </p:nvSpPr>
        <p:spPr>
          <a:xfrm>
            <a:off x="8700100" y="2242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Signika"/>
              <a:buNone/>
              <a:defRPr i="0" sz="7000" u="none" cap="none" strike="noStrik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8700100" y="41635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»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43" name="Google Shape;43;p5"/>
          <p:cNvSpPr/>
          <p:nvPr>
            <p:ph idx="2" type="pic"/>
          </p:nvPr>
        </p:nvSpPr>
        <p:spPr>
          <a:xfrm>
            <a:off x="-3175" y="1029975"/>
            <a:ext cx="7829400" cy="8237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EBEBEB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6"/>
          <p:cNvGrpSpPr/>
          <p:nvPr/>
        </p:nvGrpSpPr>
        <p:grpSpPr>
          <a:xfrm>
            <a:off x="9144009" y="2866368"/>
            <a:ext cx="9144454" cy="6401573"/>
            <a:chOff x="0" y="-114300"/>
            <a:chExt cx="2408400" cy="1686000"/>
          </a:xfrm>
        </p:grpSpPr>
        <p:sp>
          <p:nvSpPr>
            <p:cNvPr id="46" name="Google Shape;46;p6"/>
            <p:cNvSpPr/>
            <p:nvPr/>
          </p:nvSpPr>
          <p:spPr>
            <a:xfrm>
              <a:off x="0" y="0"/>
              <a:ext cx="2408294" cy="1571680"/>
            </a:xfrm>
            <a:custGeom>
              <a:rect b="b" l="l" r="r" t="t"/>
              <a:pathLst>
                <a:path extrusionOk="0" h="1571680" w="2408294">
                  <a:moveTo>
                    <a:pt x="0" y="0"/>
                  </a:moveTo>
                  <a:lnTo>
                    <a:pt x="2408294" y="0"/>
                  </a:lnTo>
                  <a:lnTo>
                    <a:pt x="2408294" y="1571680"/>
                  </a:lnTo>
                  <a:lnTo>
                    <a:pt x="0" y="1571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7" name="Google Shape;47;p6"/>
            <p:cNvSpPr txBox="1"/>
            <p:nvPr/>
          </p:nvSpPr>
          <p:spPr>
            <a:xfrm>
              <a:off x="0" y="-114300"/>
              <a:ext cx="2408400" cy="16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" name="Google Shape;48;p6"/>
          <p:cNvCxnSpPr/>
          <p:nvPr/>
        </p:nvCxnSpPr>
        <p:spPr>
          <a:xfrm>
            <a:off x="9" y="1019175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6"/>
          <p:cNvCxnSpPr/>
          <p:nvPr/>
        </p:nvCxnSpPr>
        <p:spPr>
          <a:xfrm flipH="1" rot="10800000">
            <a:off x="-431950" y="9248925"/>
            <a:ext cx="19152000" cy="1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6"/>
          <p:cNvCxnSpPr/>
          <p:nvPr/>
        </p:nvCxnSpPr>
        <p:spPr>
          <a:xfrm rot="10800000">
            <a:off x="9144000" y="3281400"/>
            <a:ext cx="0" cy="5976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6"/>
          <p:cNvCxnSpPr/>
          <p:nvPr/>
        </p:nvCxnSpPr>
        <p:spPr>
          <a:xfrm rot="10800000">
            <a:off x="-50" y="3281304"/>
            <a:ext cx="1872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" name="Google Shape;52;p6"/>
          <p:cNvGrpSpPr/>
          <p:nvPr/>
        </p:nvGrpSpPr>
        <p:grpSpPr>
          <a:xfrm>
            <a:off x="-466" y="2866368"/>
            <a:ext cx="9144454" cy="6401573"/>
            <a:chOff x="0" y="-114300"/>
            <a:chExt cx="2408400" cy="1686000"/>
          </a:xfrm>
        </p:grpSpPr>
        <p:sp>
          <p:nvSpPr>
            <p:cNvPr id="53" name="Google Shape;53;p6"/>
            <p:cNvSpPr/>
            <p:nvPr/>
          </p:nvSpPr>
          <p:spPr>
            <a:xfrm>
              <a:off x="0" y="0"/>
              <a:ext cx="2408294" cy="1571680"/>
            </a:xfrm>
            <a:custGeom>
              <a:rect b="b" l="l" r="r" t="t"/>
              <a:pathLst>
                <a:path extrusionOk="0" h="1571680" w="2408294">
                  <a:moveTo>
                    <a:pt x="0" y="0"/>
                  </a:moveTo>
                  <a:lnTo>
                    <a:pt x="2408294" y="0"/>
                  </a:lnTo>
                  <a:lnTo>
                    <a:pt x="2408294" y="1571680"/>
                  </a:lnTo>
                  <a:lnTo>
                    <a:pt x="0" y="1571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4" name="Google Shape;54;p6"/>
            <p:cNvSpPr txBox="1"/>
            <p:nvPr/>
          </p:nvSpPr>
          <p:spPr>
            <a:xfrm>
              <a:off x="0" y="-114300"/>
              <a:ext cx="2408400" cy="16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9" y="2369020"/>
            <a:ext cx="6096303" cy="6879983"/>
            <a:chOff x="0" y="-95250"/>
            <a:chExt cx="1605600" cy="1812000"/>
          </a:xfrm>
        </p:grpSpPr>
        <p:sp>
          <p:nvSpPr>
            <p:cNvPr id="57" name="Google Shape;57;p7"/>
            <p:cNvSpPr/>
            <p:nvPr/>
          </p:nvSpPr>
          <p:spPr>
            <a:xfrm>
              <a:off x="0" y="0"/>
              <a:ext cx="1605528" cy="1716701"/>
            </a:xfrm>
            <a:custGeom>
              <a:rect b="b" l="l" r="r" t="t"/>
              <a:pathLst>
                <a:path extrusionOk="0" h="1716701" w="1605528">
                  <a:moveTo>
                    <a:pt x="0" y="0"/>
                  </a:moveTo>
                  <a:lnTo>
                    <a:pt x="1605528" y="0"/>
                  </a:lnTo>
                  <a:lnTo>
                    <a:pt x="1605528" y="1716701"/>
                  </a:lnTo>
                  <a:lnTo>
                    <a:pt x="0" y="17167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8" name="Google Shape;58;p7"/>
            <p:cNvSpPr txBox="1"/>
            <p:nvPr/>
          </p:nvSpPr>
          <p:spPr>
            <a:xfrm>
              <a:off x="0" y="-95250"/>
              <a:ext cx="1605600" cy="18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7"/>
          <p:cNvGrpSpPr/>
          <p:nvPr/>
        </p:nvGrpSpPr>
        <p:grpSpPr>
          <a:xfrm>
            <a:off x="6096000" y="2306214"/>
            <a:ext cx="6096303" cy="6952128"/>
            <a:chOff x="0" y="-114300"/>
            <a:chExt cx="1605600" cy="1831001"/>
          </a:xfrm>
        </p:grpSpPr>
        <p:sp>
          <p:nvSpPr>
            <p:cNvPr id="60" name="Google Shape;60;p7"/>
            <p:cNvSpPr/>
            <p:nvPr/>
          </p:nvSpPr>
          <p:spPr>
            <a:xfrm>
              <a:off x="0" y="0"/>
              <a:ext cx="1605531" cy="1716701"/>
            </a:xfrm>
            <a:custGeom>
              <a:rect b="b" l="l" r="r" t="t"/>
              <a:pathLst>
                <a:path extrusionOk="0" h="1716701" w="1605531">
                  <a:moveTo>
                    <a:pt x="0" y="0"/>
                  </a:moveTo>
                  <a:lnTo>
                    <a:pt x="1605531" y="0"/>
                  </a:lnTo>
                  <a:lnTo>
                    <a:pt x="1605531" y="1716701"/>
                  </a:lnTo>
                  <a:lnTo>
                    <a:pt x="0" y="17167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1" name="Google Shape;61;p7"/>
            <p:cNvSpPr txBox="1"/>
            <p:nvPr/>
          </p:nvSpPr>
          <p:spPr>
            <a:xfrm>
              <a:off x="0" y="-114300"/>
              <a:ext cx="1605600" cy="1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7"/>
          <p:cNvGrpSpPr/>
          <p:nvPr/>
        </p:nvGrpSpPr>
        <p:grpSpPr>
          <a:xfrm>
            <a:off x="12211050" y="2296689"/>
            <a:ext cx="6096303" cy="6952128"/>
            <a:chOff x="0" y="-114300"/>
            <a:chExt cx="1605600" cy="1831001"/>
          </a:xfrm>
        </p:grpSpPr>
        <p:sp>
          <p:nvSpPr>
            <p:cNvPr id="63" name="Google Shape;63;p7"/>
            <p:cNvSpPr/>
            <p:nvPr/>
          </p:nvSpPr>
          <p:spPr>
            <a:xfrm>
              <a:off x="0" y="0"/>
              <a:ext cx="1605531" cy="1716701"/>
            </a:xfrm>
            <a:custGeom>
              <a:rect b="b" l="l" r="r" t="t"/>
              <a:pathLst>
                <a:path extrusionOk="0" h="1716701" w="1605531">
                  <a:moveTo>
                    <a:pt x="0" y="0"/>
                  </a:moveTo>
                  <a:lnTo>
                    <a:pt x="1605531" y="0"/>
                  </a:lnTo>
                  <a:lnTo>
                    <a:pt x="1605531" y="1716701"/>
                  </a:lnTo>
                  <a:lnTo>
                    <a:pt x="0" y="17167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4" name="Google Shape;64;p7"/>
            <p:cNvSpPr txBox="1"/>
            <p:nvPr/>
          </p:nvSpPr>
          <p:spPr>
            <a:xfrm>
              <a:off x="0" y="-114300"/>
              <a:ext cx="1605600" cy="1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5" name="Google Shape;65;p7"/>
          <p:cNvCxnSpPr/>
          <p:nvPr/>
        </p:nvCxnSpPr>
        <p:spPr>
          <a:xfrm>
            <a:off x="9" y="1019175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7"/>
          <p:cNvCxnSpPr/>
          <p:nvPr/>
        </p:nvCxnSpPr>
        <p:spPr>
          <a:xfrm flipH="1" rot="10800000">
            <a:off x="-431950" y="9248925"/>
            <a:ext cx="19152000" cy="1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7"/>
          <p:cNvCxnSpPr/>
          <p:nvPr/>
        </p:nvCxnSpPr>
        <p:spPr>
          <a:xfrm>
            <a:off x="-171689" y="2730675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7"/>
          <p:cNvCxnSpPr/>
          <p:nvPr/>
        </p:nvCxnSpPr>
        <p:spPr>
          <a:xfrm rot="10800000">
            <a:off x="6096000" y="2730825"/>
            <a:ext cx="0" cy="6537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7"/>
          <p:cNvCxnSpPr/>
          <p:nvPr/>
        </p:nvCxnSpPr>
        <p:spPr>
          <a:xfrm rot="10800000">
            <a:off x="12201525" y="2740350"/>
            <a:ext cx="0" cy="6537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7"/>
          <p:cNvSpPr/>
          <p:nvPr>
            <p:ph idx="2" type="pic"/>
          </p:nvPr>
        </p:nvSpPr>
        <p:spPr>
          <a:xfrm>
            <a:off x="0" y="2730675"/>
            <a:ext cx="6124800" cy="2899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7"/>
          <p:cNvSpPr/>
          <p:nvPr>
            <p:ph idx="3" type="pic"/>
          </p:nvPr>
        </p:nvSpPr>
        <p:spPr>
          <a:xfrm>
            <a:off x="6096300" y="2731800"/>
            <a:ext cx="6124800" cy="2899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7"/>
          <p:cNvSpPr/>
          <p:nvPr>
            <p:ph idx="4" type="pic"/>
          </p:nvPr>
        </p:nvSpPr>
        <p:spPr>
          <a:xfrm>
            <a:off x="12221125" y="2731800"/>
            <a:ext cx="6096300" cy="2899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7"/>
          <p:cNvSpPr txBox="1"/>
          <p:nvPr>
            <p:ph type="title"/>
          </p:nvPr>
        </p:nvSpPr>
        <p:spPr>
          <a:xfrm>
            <a:off x="770925" y="1303425"/>
            <a:ext cx="1586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Signika"/>
              <a:buNone/>
              <a:defRPr i="0" sz="7000" u="none" cap="none" strike="noStrik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7"/>
          <p:cNvSpPr txBox="1"/>
          <p:nvPr>
            <p:ph idx="1" type="body"/>
          </p:nvPr>
        </p:nvSpPr>
        <p:spPr>
          <a:xfrm>
            <a:off x="700200" y="6040775"/>
            <a:ext cx="47253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»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75" name="Google Shape;75;p7"/>
          <p:cNvSpPr txBox="1"/>
          <p:nvPr>
            <p:ph idx="5" type="body"/>
          </p:nvPr>
        </p:nvSpPr>
        <p:spPr>
          <a:xfrm>
            <a:off x="6609650" y="6040775"/>
            <a:ext cx="47253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»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76" name="Google Shape;76;p7"/>
          <p:cNvSpPr txBox="1"/>
          <p:nvPr>
            <p:ph idx="6" type="body"/>
          </p:nvPr>
        </p:nvSpPr>
        <p:spPr>
          <a:xfrm>
            <a:off x="12798975" y="6040775"/>
            <a:ext cx="47253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»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8"/>
          <p:cNvCxnSpPr/>
          <p:nvPr/>
        </p:nvCxnSpPr>
        <p:spPr>
          <a:xfrm>
            <a:off x="9" y="1019175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8"/>
          <p:cNvCxnSpPr/>
          <p:nvPr/>
        </p:nvCxnSpPr>
        <p:spPr>
          <a:xfrm flipH="1" rot="10800000">
            <a:off x="-431950" y="9248925"/>
            <a:ext cx="19152000" cy="1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8"/>
          <p:cNvCxnSpPr/>
          <p:nvPr/>
        </p:nvCxnSpPr>
        <p:spPr>
          <a:xfrm flipH="1" rot="10800000">
            <a:off x="-210078" y="2793853"/>
            <a:ext cx="18708300" cy="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8"/>
          <p:cNvSpPr/>
          <p:nvPr>
            <p:ph idx="2" type="pic"/>
          </p:nvPr>
        </p:nvSpPr>
        <p:spPr>
          <a:xfrm>
            <a:off x="-28525" y="2807850"/>
            <a:ext cx="18316500" cy="6441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Signika"/>
              <a:buNone/>
              <a:defRPr i="0" sz="7000" u="none" cap="none" strike="noStrik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1955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»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1" Type="http://schemas.openxmlformats.org/officeDocument/2006/relationships/image" Target="../media/image23.png"/><Relationship Id="rId10" Type="http://schemas.openxmlformats.org/officeDocument/2006/relationships/image" Target="../media/image25.png"/><Relationship Id="rId12" Type="http://schemas.openxmlformats.org/officeDocument/2006/relationships/image" Target="../media/image19.png"/><Relationship Id="rId9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24.png"/><Relationship Id="rId8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27.jp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A55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9"/>
          <p:cNvGrpSpPr/>
          <p:nvPr/>
        </p:nvGrpSpPr>
        <p:grpSpPr>
          <a:xfrm>
            <a:off x="-135638" y="585192"/>
            <a:ext cx="4103888" cy="4567833"/>
            <a:chOff x="0" y="-114300"/>
            <a:chExt cx="1080859" cy="1203051"/>
          </a:xfrm>
        </p:grpSpPr>
        <p:sp>
          <p:nvSpPr>
            <p:cNvPr id="87" name="Google Shape;87;p9"/>
            <p:cNvSpPr/>
            <p:nvPr/>
          </p:nvSpPr>
          <p:spPr>
            <a:xfrm>
              <a:off x="0" y="0"/>
              <a:ext cx="1080859" cy="1088751"/>
            </a:xfrm>
            <a:custGeom>
              <a:rect b="b" l="l" r="r" t="t"/>
              <a:pathLst>
                <a:path extrusionOk="0" h="1088751" w="1080859">
                  <a:moveTo>
                    <a:pt x="0" y="0"/>
                  </a:moveTo>
                  <a:lnTo>
                    <a:pt x="1080859" y="0"/>
                  </a:lnTo>
                  <a:lnTo>
                    <a:pt x="1080859" y="1088751"/>
                  </a:lnTo>
                  <a:lnTo>
                    <a:pt x="0" y="1088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88;p9"/>
            <p:cNvSpPr txBox="1"/>
            <p:nvPr/>
          </p:nvSpPr>
          <p:spPr>
            <a:xfrm>
              <a:off x="0" y="-114300"/>
              <a:ext cx="1080859" cy="1203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9" name="Google Shape;89;p9"/>
          <p:cNvCxnSpPr/>
          <p:nvPr/>
        </p:nvCxnSpPr>
        <p:spPr>
          <a:xfrm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0" name="Google Shape;90;p9"/>
          <p:cNvGrpSpPr/>
          <p:nvPr/>
        </p:nvGrpSpPr>
        <p:grpSpPr>
          <a:xfrm>
            <a:off x="3962756" y="594717"/>
            <a:ext cx="3961260" cy="4539258"/>
            <a:chOff x="0" y="-114300"/>
            <a:chExt cx="1043295" cy="1195525"/>
          </a:xfrm>
        </p:grpSpPr>
        <p:sp>
          <p:nvSpPr>
            <p:cNvPr id="91" name="Google Shape;91;p9"/>
            <p:cNvSpPr/>
            <p:nvPr/>
          </p:nvSpPr>
          <p:spPr>
            <a:xfrm>
              <a:off x="0" y="0"/>
              <a:ext cx="1043295" cy="1081225"/>
            </a:xfrm>
            <a:custGeom>
              <a:rect b="b" l="l" r="r" t="t"/>
              <a:pathLst>
                <a:path extrusionOk="0" h="1081225" w="1043295">
                  <a:moveTo>
                    <a:pt x="0" y="0"/>
                  </a:moveTo>
                  <a:lnTo>
                    <a:pt x="1043295" y="0"/>
                  </a:lnTo>
                  <a:lnTo>
                    <a:pt x="1043295" y="1081225"/>
                  </a:lnTo>
                  <a:lnTo>
                    <a:pt x="0" y="1081225"/>
                  </a:lnTo>
                  <a:close/>
                </a:path>
              </a:pathLst>
            </a:custGeom>
            <a:solidFill>
              <a:srgbClr val="403E3E"/>
            </a:solidFill>
            <a:ln>
              <a:noFill/>
            </a:ln>
          </p:spPr>
        </p:sp>
        <p:sp>
          <p:nvSpPr>
            <p:cNvPr id="92" name="Google Shape;92;p9"/>
            <p:cNvSpPr txBox="1"/>
            <p:nvPr/>
          </p:nvSpPr>
          <p:spPr>
            <a:xfrm>
              <a:off x="0" y="-114300"/>
              <a:ext cx="1043295" cy="119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9"/>
          <p:cNvSpPr/>
          <p:nvPr/>
        </p:nvSpPr>
        <p:spPr>
          <a:xfrm>
            <a:off x="901592" y="1665959"/>
            <a:ext cx="2158077" cy="2760331"/>
          </a:xfrm>
          <a:custGeom>
            <a:rect b="b" l="l" r="r" t="t"/>
            <a:pathLst>
              <a:path extrusionOk="0" h="2760331" w="2158077">
                <a:moveTo>
                  <a:pt x="0" y="0"/>
                </a:moveTo>
                <a:lnTo>
                  <a:pt x="2158076" y="0"/>
                </a:lnTo>
                <a:lnTo>
                  <a:pt x="2158076" y="2760330"/>
                </a:lnTo>
                <a:lnTo>
                  <a:pt x="0" y="2760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9"/>
          <p:cNvGrpSpPr/>
          <p:nvPr/>
        </p:nvGrpSpPr>
        <p:grpSpPr>
          <a:xfrm>
            <a:off x="3962756" y="4709517"/>
            <a:ext cx="3961260" cy="4539258"/>
            <a:chOff x="0" y="-114300"/>
            <a:chExt cx="1043295" cy="1195525"/>
          </a:xfrm>
        </p:grpSpPr>
        <p:sp>
          <p:nvSpPr>
            <p:cNvPr id="95" name="Google Shape;95;p9"/>
            <p:cNvSpPr/>
            <p:nvPr/>
          </p:nvSpPr>
          <p:spPr>
            <a:xfrm>
              <a:off x="0" y="0"/>
              <a:ext cx="1043295" cy="1081225"/>
            </a:xfrm>
            <a:custGeom>
              <a:rect b="b" l="l" r="r" t="t"/>
              <a:pathLst>
                <a:path extrusionOk="0" h="1081225" w="1043295">
                  <a:moveTo>
                    <a:pt x="0" y="0"/>
                  </a:moveTo>
                  <a:lnTo>
                    <a:pt x="1043295" y="0"/>
                  </a:lnTo>
                  <a:lnTo>
                    <a:pt x="1043295" y="1081225"/>
                  </a:lnTo>
                  <a:lnTo>
                    <a:pt x="0" y="1081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6" name="Google Shape;96;p9"/>
            <p:cNvSpPr txBox="1"/>
            <p:nvPr/>
          </p:nvSpPr>
          <p:spPr>
            <a:xfrm>
              <a:off x="0" y="-114300"/>
              <a:ext cx="1043295" cy="119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7" name="Google Shape;97;p9"/>
          <p:cNvCxnSpPr/>
          <p:nvPr/>
        </p:nvCxnSpPr>
        <p:spPr>
          <a:xfrm rot="10800000">
            <a:off x="7924016" y="1028700"/>
            <a:ext cx="0" cy="8239125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9"/>
          <p:cNvCxnSpPr/>
          <p:nvPr/>
        </p:nvCxnSpPr>
        <p:spPr>
          <a:xfrm>
            <a:off x="-23025" y="9248775"/>
            <a:ext cx="18743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9"/>
          <p:cNvSpPr/>
          <p:nvPr/>
        </p:nvSpPr>
        <p:spPr>
          <a:xfrm>
            <a:off x="676" y="5153025"/>
            <a:ext cx="3960034" cy="4105952"/>
          </a:xfrm>
          <a:custGeom>
            <a:rect b="b" l="l" r="r" t="t"/>
            <a:pathLst>
              <a:path extrusionOk="0" h="1081225" w="1157059">
                <a:moveTo>
                  <a:pt x="0" y="0"/>
                </a:moveTo>
                <a:lnTo>
                  <a:pt x="1157059" y="0"/>
                </a:lnTo>
                <a:lnTo>
                  <a:pt x="1157059" y="1081225"/>
                </a:lnTo>
                <a:lnTo>
                  <a:pt x="0" y="10812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cxnSp>
        <p:nvCxnSpPr>
          <p:cNvPr id="100" name="Google Shape;100;p9"/>
          <p:cNvCxnSpPr/>
          <p:nvPr/>
        </p:nvCxnSpPr>
        <p:spPr>
          <a:xfrm rot="10800000">
            <a:off x="3961260" y="1028700"/>
            <a:ext cx="0" cy="8239125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9"/>
          <p:cNvSpPr/>
          <p:nvPr/>
        </p:nvSpPr>
        <p:spPr>
          <a:xfrm>
            <a:off x="4621833" y="6054710"/>
            <a:ext cx="2643106" cy="2301905"/>
          </a:xfrm>
          <a:custGeom>
            <a:rect b="b" l="l" r="r" t="t"/>
            <a:pathLst>
              <a:path extrusionOk="0" h="2301905" w="2643106">
                <a:moveTo>
                  <a:pt x="0" y="0"/>
                </a:moveTo>
                <a:lnTo>
                  <a:pt x="2643106" y="0"/>
                </a:lnTo>
                <a:lnTo>
                  <a:pt x="2643106" y="2301905"/>
                </a:lnTo>
                <a:lnTo>
                  <a:pt x="0" y="2301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2" name="Google Shape;102;p9"/>
          <p:cNvCxnSpPr/>
          <p:nvPr/>
        </p:nvCxnSpPr>
        <p:spPr>
          <a:xfrm>
            <a:off x="0" y="5143500"/>
            <a:ext cx="7924016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9"/>
          <p:cNvSpPr/>
          <p:nvPr/>
        </p:nvSpPr>
        <p:spPr>
          <a:xfrm>
            <a:off x="445925" y="5789790"/>
            <a:ext cx="3069410" cy="2812696"/>
          </a:xfrm>
          <a:custGeom>
            <a:rect b="b" l="l" r="r" t="t"/>
            <a:pathLst>
              <a:path extrusionOk="0" h="2812696" w="3069410">
                <a:moveTo>
                  <a:pt x="0" y="0"/>
                </a:moveTo>
                <a:lnTo>
                  <a:pt x="3069410" y="0"/>
                </a:lnTo>
                <a:lnTo>
                  <a:pt x="3069410" y="2812695"/>
                </a:lnTo>
                <a:lnTo>
                  <a:pt x="0" y="2812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9"/>
          <p:cNvSpPr/>
          <p:nvPr/>
        </p:nvSpPr>
        <p:spPr>
          <a:xfrm>
            <a:off x="4565926" y="1889209"/>
            <a:ext cx="2754919" cy="2384257"/>
          </a:xfrm>
          <a:custGeom>
            <a:rect b="b" l="l" r="r" t="t"/>
            <a:pathLst>
              <a:path extrusionOk="0" h="2384257" w="2754919">
                <a:moveTo>
                  <a:pt x="0" y="0"/>
                </a:moveTo>
                <a:lnTo>
                  <a:pt x="2754919" y="0"/>
                </a:lnTo>
                <a:lnTo>
                  <a:pt x="2754919" y="2384257"/>
                </a:lnTo>
                <a:lnTo>
                  <a:pt x="0" y="2384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9"/>
          <p:cNvSpPr txBox="1"/>
          <p:nvPr/>
        </p:nvSpPr>
        <p:spPr>
          <a:xfrm>
            <a:off x="9144000" y="3113963"/>
            <a:ext cx="8115300" cy="3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09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Emergency Response</a:t>
            </a:r>
            <a:endParaRPr/>
          </a:p>
        </p:txBody>
      </p:sp>
      <p:sp>
        <p:nvSpPr>
          <p:cNvPr id="106" name="Google Shape;106;p9"/>
          <p:cNvSpPr txBox="1"/>
          <p:nvPr/>
        </p:nvSpPr>
        <p:spPr>
          <a:xfrm>
            <a:off x="9144000" y="6948865"/>
            <a:ext cx="8115300" cy="699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TRAINING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8"/>
          <p:cNvGrpSpPr/>
          <p:nvPr/>
        </p:nvGrpSpPr>
        <p:grpSpPr>
          <a:xfrm>
            <a:off x="6904665" y="585192"/>
            <a:ext cx="11383335" cy="4558308"/>
            <a:chOff x="0" y="-114300"/>
            <a:chExt cx="2998080" cy="1200542"/>
          </a:xfrm>
        </p:grpSpPr>
        <p:sp>
          <p:nvSpPr>
            <p:cNvPr id="264" name="Google Shape;264;p18"/>
            <p:cNvSpPr/>
            <p:nvPr/>
          </p:nvSpPr>
          <p:spPr>
            <a:xfrm>
              <a:off x="0" y="0"/>
              <a:ext cx="2998080" cy="1086242"/>
            </a:xfrm>
            <a:custGeom>
              <a:rect b="b" l="l" r="r" t="t"/>
              <a:pathLst>
                <a:path extrusionOk="0" h="1086242" w="2998080">
                  <a:moveTo>
                    <a:pt x="0" y="0"/>
                  </a:moveTo>
                  <a:lnTo>
                    <a:pt x="2998080" y="0"/>
                  </a:lnTo>
                  <a:lnTo>
                    <a:pt x="2998080" y="1086242"/>
                  </a:lnTo>
                  <a:lnTo>
                    <a:pt x="0" y="1086242"/>
                  </a:lnTo>
                  <a:close/>
                </a:path>
              </a:pathLst>
            </a:custGeom>
            <a:solidFill>
              <a:srgbClr val="F1EA55"/>
            </a:solidFill>
            <a:ln>
              <a:noFill/>
            </a:ln>
          </p:spPr>
        </p:sp>
        <p:sp>
          <p:nvSpPr>
            <p:cNvPr id="265" name="Google Shape;265;p18"/>
            <p:cNvSpPr txBox="1"/>
            <p:nvPr/>
          </p:nvSpPr>
          <p:spPr>
            <a:xfrm>
              <a:off x="0" y="-114300"/>
              <a:ext cx="2998080" cy="1200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6" name="Google Shape;266;p18"/>
          <p:cNvCxnSpPr/>
          <p:nvPr/>
        </p:nvCxnSpPr>
        <p:spPr>
          <a:xfrm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p18"/>
          <p:cNvCxnSpPr/>
          <p:nvPr/>
        </p:nvCxnSpPr>
        <p:spPr>
          <a:xfrm flipH="1" rot="10800000">
            <a:off x="-431950" y="9248775"/>
            <a:ext cx="19151900" cy="190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" name="Google Shape;268;p18"/>
          <p:cNvCxnSpPr/>
          <p:nvPr/>
        </p:nvCxnSpPr>
        <p:spPr>
          <a:xfrm>
            <a:off x="6904665" y="954257"/>
            <a:ext cx="0" cy="8294518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9" name="Google Shape;269;p18"/>
          <p:cNvSpPr txBox="1"/>
          <p:nvPr/>
        </p:nvSpPr>
        <p:spPr>
          <a:xfrm>
            <a:off x="1028700" y="3653150"/>
            <a:ext cx="4804200" cy="31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You’re working on the third floor of the office building, when suddenly you hear the fire alarm go off.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99" u="none" cap="none" strike="noStrike">
              <a:solidFill>
                <a:srgbClr val="000000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“It’s probably just a drill,” a coworker tells you. </a:t>
            </a:r>
            <a:endParaRPr/>
          </a:p>
        </p:txBody>
      </p:sp>
      <p:sp>
        <p:nvSpPr>
          <p:cNvPr id="270" name="Google Shape;270;p18"/>
          <p:cNvSpPr txBox="1"/>
          <p:nvPr/>
        </p:nvSpPr>
        <p:spPr>
          <a:xfrm>
            <a:off x="7815644" y="2581275"/>
            <a:ext cx="9443656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What should you do?</a:t>
            </a:r>
            <a:endParaRPr/>
          </a:p>
        </p:txBody>
      </p:sp>
      <p:sp>
        <p:nvSpPr>
          <p:cNvPr id="271" name="Google Shape;271;p18"/>
          <p:cNvSpPr txBox="1"/>
          <p:nvPr/>
        </p:nvSpPr>
        <p:spPr>
          <a:xfrm>
            <a:off x="14522110" y="9554835"/>
            <a:ext cx="2737190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BACK TO OVERVIEW</a:t>
            </a:r>
            <a:endParaRPr/>
          </a:p>
        </p:txBody>
      </p:sp>
      <p:sp>
        <p:nvSpPr>
          <p:cNvPr id="272" name="Google Shape;272;p18"/>
          <p:cNvSpPr txBox="1"/>
          <p:nvPr/>
        </p:nvSpPr>
        <p:spPr>
          <a:xfrm>
            <a:off x="1028700" y="9554835"/>
            <a:ext cx="3972514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TRAINING PRESENTATION</a:t>
            </a:r>
            <a:endParaRPr/>
          </a:p>
        </p:txBody>
      </p:sp>
      <p:graphicFrame>
        <p:nvGraphicFramePr>
          <p:cNvPr id="273" name="Google Shape;273;p18"/>
          <p:cNvGraphicFramePr/>
          <p:nvPr/>
        </p:nvGraphicFramePr>
        <p:xfrm>
          <a:off x="6914597" y="514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{4C6BE88B-A5C8-4FCE-AEC9-A1C50EE519C5}</a:tableStyleId>
              </a:tblPr>
              <a:tblGrid>
                <a:gridCol w="3791125"/>
                <a:gridCol w="3791125"/>
                <a:gridCol w="3791125"/>
              </a:tblGrid>
              <a:tr h="410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Go back to work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8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Evacuate immediately using the nearest fire exit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8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8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Wait for a supervisor to confirm that there is an actual emergency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198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8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9"/>
          <p:cNvGrpSpPr/>
          <p:nvPr/>
        </p:nvGrpSpPr>
        <p:grpSpPr>
          <a:xfrm>
            <a:off x="6904665" y="585192"/>
            <a:ext cx="11383335" cy="4558308"/>
            <a:chOff x="0" y="-114300"/>
            <a:chExt cx="2998080" cy="1200542"/>
          </a:xfrm>
        </p:grpSpPr>
        <p:sp>
          <p:nvSpPr>
            <p:cNvPr id="279" name="Google Shape;279;p19"/>
            <p:cNvSpPr/>
            <p:nvPr/>
          </p:nvSpPr>
          <p:spPr>
            <a:xfrm>
              <a:off x="0" y="0"/>
              <a:ext cx="2998080" cy="1086242"/>
            </a:xfrm>
            <a:custGeom>
              <a:rect b="b" l="l" r="r" t="t"/>
              <a:pathLst>
                <a:path extrusionOk="0" h="1086242" w="2998080">
                  <a:moveTo>
                    <a:pt x="0" y="0"/>
                  </a:moveTo>
                  <a:lnTo>
                    <a:pt x="2998080" y="0"/>
                  </a:lnTo>
                  <a:lnTo>
                    <a:pt x="2998080" y="1086242"/>
                  </a:lnTo>
                  <a:lnTo>
                    <a:pt x="0" y="1086242"/>
                  </a:lnTo>
                  <a:close/>
                </a:path>
              </a:pathLst>
            </a:custGeom>
            <a:solidFill>
              <a:srgbClr val="F1EA55"/>
            </a:solidFill>
            <a:ln>
              <a:noFill/>
            </a:ln>
          </p:spPr>
        </p:sp>
        <p:sp>
          <p:nvSpPr>
            <p:cNvPr id="280" name="Google Shape;280;p19"/>
            <p:cNvSpPr txBox="1"/>
            <p:nvPr/>
          </p:nvSpPr>
          <p:spPr>
            <a:xfrm>
              <a:off x="0" y="-114300"/>
              <a:ext cx="2998080" cy="1200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1" name="Google Shape;281;p19"/>
          <p:cNvCxnSpPr/>
          <p:nvPr/>
        </p:nvCxnSpPr>
        <p:spPr>
          <a:xfrm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19"/>
          <p:cNvCxnSpPr/>
          <p:nvPr/>
        </p:nvCxnSpPr>
        <p:spPr>
          <a:xfrm flipH="1" rot="10800000">
            <a:off x="-431950" y="9248775"/>
            <a:ext cx="19151900" cy="190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9"/>
          <p:cNvCxnSpPr/>
          <p:nvPr/>
        </p:nvCxnSpPr>
        <p:spPr>
          <a:xfrm>
            <a:off x="6904665" y="954257"/>
            <a:ext cx="0" cy="8294518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19"/>
          <p:cNvSpPr txBox="1"/>
          <p:nvPr/>
        </p:nvSpPr>
        <p:spPr>
          <a:xfrm>
            <a:off x="7815644" y="2581275"/>
            <a:ext cx="9443656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What should you do?</a:t>
            </a:r>
            <a:endParaRPr/>
          </a:p>
        </p:txBody>
      </p:sp>
      <p:sp>
        <p:nvSpPr>
          <p:cNvPr id="285" name="Google Shape;285;p19"/>
          <p:cNvSpPr txBox="1"/>
          <p:nvPr/>
        </p:nvSpPr>
        <p:spPr>
          <a:xfrm>
            <a:off x="14522110" y="9554835"/>
            <a:ext cx="2737190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BACK TO OVERVIEW</a:t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1028700" y="9554835"/>
            <a:ext cx="3972514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TRAINING PRESENTATION</a:t>
            </a:r>
            <a:endParaRPr/>
          </a:p>
        </p:txBody>
      </p:sp>
      <p:graphicFrame>
        <p:nvGraphicFramePr>
          <p:cNvPr id="287" name="Google Shape;287;p19"/>
          <p:cNvGraphicFramePr/>
          <p:nvPr/>
        </p:nvGraphicFramePr>
        <p:xfrm>
          <a:off x="6914597" y="514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{4C6BE88B-A5C8-4FCE-AEC9-A1C50EE519C5}</a:tableStyleId>
              </a:tblPr>
              <a:tblGrid>
                <a:gridCol w="3791125"/>
                <a:gridCol w="3791125"/>
                <a:gridCol w="3791125"/>
              </a:tblGrid>
              <a:tr h="410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Option here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8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Option here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8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8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Option here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198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8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8" name="Google Shape;288;p19"/>
          <p:cNvSpPr txBox="1"/>
          <p:nvPr/>
        </p:nvSpPr>
        <p:spPr>
          <a:xfrm>
            <a:off x="1028700" y="4138295"/>
            <a:ext cx="48042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Provide a scenario that will test the emergency preparedness of your audience members here.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p20"/>
          <p:cNvGraphicFramePr/>
          <p:nvPr/>
        </p:nvGraphicFramePr>
        <p:xfrm>
          <a:off x="15" y="31777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{4C6BE88B-A5C8-4FCE-AEC9-A1C50EE519C5}</a:tableStyleId>
              </a:tblPr>
              <a:tblGrid>
                <a:gridCol w="6210050"/>
                <a:gridCol w="6053450"/>
                <a:gridCol w="6053450"/>
              </a:tblGrid>
              <a:tr h="6075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0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40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Overpass Black"/>
                          <a:ea typeface="Overpass Black"/>
                          <a:cs typeface="Overpass Black"/>
                          <a:sym typeface="Overpass Black"/>
                        </a:rPr>
                        <a:t>Safety first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 u="none" cap="none" strike="noStrike">
                        <a:solidFill>
                          <a:srgbClr val="000000"/>
                        </a:solidFill>
                        <a:latin typeface="Overpass Black"/>
                        <a:ea typeface="Overpass Black"/>
                        <a:cs typeface="Overpass Black"/>
                        <a:sym typeface="Overpass Black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In the first sign of a workplace emergency, drop what you’re doing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and follow procedure.</a:t>
                      </a:r>
                      <a:endParaRPr/>
                    </a:p>
                  </a:txBody>
                  <a:tcPr marT="301075" marB="301075" marR="301075" marL="3010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Overpass Black"/>
                          <a:ea typeface="Overpass Black"/>
                          <a:cs typeface="Overpass Black"/>
                          <a:sym typeface="Overpass Black"/>
                        </a:rPr>
                        <a:t>Key point here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 u="none" cap="none" strike="noStrike">
                        <a:solidFill>
                          <a:srgbClr val="000000"/>
                        </a:solidFill>
                        <a:latin typeface="Overpass Black"/>
                        <a:ea typeface="Overpass Black"/>
                        <a:cs typeface="Overpass Black"/>
                        <a:sym typeface="Overpass Black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Briefly discuss the key point here. You may use bullet points to keep this section concise.</a:t>
                      </a:r>
                      <a:endParaRPr/>
                    </a:p>
                  </a:txBody>
                  <a:tcPr marT="301075" marB="301075" marR="301075" marL="3010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Overpass Black"/>
                          <a:ea typeface="Overpass Black"/>
                          <a:cs typeface="Overpass Black"/>
                          <a:sym typeface="Overpass Black"/>
                        </a:rPr>
                        <a:t>Key point here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 u="none" cap="none" strike="noStrike">
                        <a:solidFill>
                          <a:srgbClr val="000000"/>
                        </a:solidFill>
                        <a:latin typeface="Overpass Black"/>
                        <a:ea typeface="Overpass Black"/>
                        <a:cs typeface="Overpass Black"/>
                        <a:sym typeface="Overpass Black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Briefly discuss the key point here. You may use bullet points to keep this section concise.</a:t>
                      </a:r>
                      <a:endParaRPr/>
                    </a:p>
                  </a:txBody>
                  <a:tcPr marT="301075" marB="301075" marR="301075" marL="3010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94" name="Google Shape;294;p20"/>
          <p:cNvCxnSpPr/>
          <p:nvPr/>
        </p:nvCxnSpPr>
        <p:spPr>
          <a:xfrm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20"/>
          <p:cNvSpPr/>
          <p:nvPr/>
        </p:nvSpPr>
        <p:spPr>
          <a:xfrm>
            <a:off x="2003296" y="3811535"/>
            <a:ext cx="2023322" cy="1247102"/>
          </a:xfrm>
          <a:custGeom>
            <a:rect b="b" l="l" r="r" t="t"/>
            <a:pathLst>
              <a:path extrusionOk="0" h="1247102" w="2023322">
                <a:moveTo>
                  <a:pt x="0" y="0"/>
                </a:moveTo>
                <a:lnTo>
                  <a:pt x="2023322" y="0"/>
                </a:lnTo>
                <a:lnTo>
                  <a:pt x="2023322" y="1247103"/>
                </a:lnTo>
                <a:lnTo>
                  <a:pt x="0" y="1247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20"/>
          <p:cNvSpPr/>
          <p:nvPr/>
        </p:nvSpPr>
        <p:spPr>
          <a:xfrm>
            <a:off x="14560555" y="3628837"/>
            <a:ext cx="1330150" cy="1514663"/>
          </a:xfrm>
          <a:custGeom>
            <a:rect b="b" l="l" r="r" t="t"/>
            <a:pathLst>
              <a:path extrusionOk="0" h="1514663" w="1330150">
                <a:moveTo>
                  <a:pt x="0" y="0"/>
                </a:moveTo>
                <a:lnTo>
                  <a:pt x="1330150" y="0"/>
                </a:lnTo>
                <a:lnTo>
                  <a:pt x="1330150" y="1514663"/>
                </a:lnTo>
                <a:lnTo>
                  <a:pt x="0" y="1514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20"/>
          <p:cNvSpPr/>
          <p:nvPr/>
        </p:nvSpPr>
        <p:spPr>
          <a:xfrm>
            <a:off x="8469075" y="3726673"/>
            <a:ext cx="1349850" cy="1416827"/>
          </a:xfrm>
          <a:custGeom>
            <a:rect b="b" l="l" r="r" t="t"/>
            <a:pathLst>
              <a:path extrusionOk="0" h="1416827" w="1349850">
                <a:moveTo>
                  <a:pt x="0" y="0"/>
                </a:moveTo>
                <a:lnTo>
                  <a:pt x="1349850" y="0"/>
                </a:lnTo>
                <a:lnTo>
                  <a:pt x="1349850" y="1416827"/>
                </a:lnTo>
                <a:lnTo>
                  <a:pt x="0" y="1416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20"/>
          <p:cNvSpPr txBox="1"/>
          <p:nvPr/>
        </p:nvSpPr>
        <p:spPr>
          <a:xfrm>
            <a:off x="14522110" y="9554835"/>
            <a:ext cx="2737190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BACK TO OVERVIEW</a:t>
            </a:r>
            <a:endParaRPr/>
          </a:p>
        </p:txBody>
      </p:sp>
      <p:sp>
        <p:nvSpPr>
          <p:cNvPr id="299" name="Google Shape;299;p20"/>
          <p:cNvSpPr txBox="1"/>
          <p:nvPr/>
        </p:nvSpPr>
        <p:spPr>
          <a:xfrm>
            <a:off x="1028700" y="9554835"/>
            <a:ext cx="3972514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TRAINING PRESENTATION</a:t>
            </a:r>
            <a:endParaRPr/>
          </a:p>
        </p:txBody>
      </p:sp>
      <p:sp>
        <p:nvSpPr>
          <p:cNvPr id="300" name="Google Shape;300;p20"/>
          <p:cNvSpPr txBox="1"/>
          <p:nvPr/>
        </p:nvSpPr>
        <p:spPr>
          <a:xfrm>
            <a:off x="1028700" y="1517473"/>
            <a:ext cx="5556292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Conclusion</a:t>
            </a:r>
            <a:endParaRPr/>
          </a:p>
        </p:txBody>
      </p:sp>
      <p:sp>
        <p:nvSpPr>
          <p:cNvPr id="301" name="Google Shape;301;p20"/>
          <p:cNvSpPr txBox="1"/>
          <p:nvPr/>
        </p:nvSpPr>
        <p:spPr>
          <a:xfrm>
            <a:off x="9340736" y="1600023"/>
            <a:ext cx="79185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Quickly summarize the most important points discussed over the course of your presentation.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" name="Google Shape;306;p21"/>
          <p:cNvGraphicFramePr/>
          <p:nvPr/>
        </p:nvGraphicFramePr>
        <p:xfrm>
          <a:off x="1028700" y="10367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{4C6BE88B-A5C8-4FCE-AEC9-A1C50EE519C5}</a:tableStyleId>
              </a:tblPr>
              <a:tblGrid>
                <a:gridCol w="5882575"/>
                <a:gridCol w="10348025"/>
              </a:tblGrid>
              <a:tr h="20534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0" u="none" cap="none" strike="noStrike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Get in touch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EA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534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534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534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07" name="Google Shape;307;p21"/>
          <p:cNvGrpSpPr/>
          <p:nvPr/>
        </p:nvGrpSpPr>
        <p:grpSpPr>
          <a:xfrm>
            <a:off x="7615836" y="1526136"/>
            <a:ext cx="8876068" cy="1098391"/>
            <a:chOff x="0" y="-142875"/>
            <a:chExt cx="11834757" cy="1464522"/>
          </a:xfrm>
        </p:grpSpPr>
        <p:sp>
          <p:nvSpPr>
            <p:cNvPr id="308" name="Google Shape;308;p21"/>
            <p:cNvSpPr txBox="1"/>
            <p:nvPr/>
          </p:nvSpPr>
          <p:spPr>
            <a:xfrm>
              <a:off x="0" y="-142875"/>
              <a:ext cx="11834757" cy="630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verpass"/>
                  <a:ea typeface="Overpass"/>
                  <a:cs typeface="Overpass"/>
                  <a:sym typeface="Overpass"/>
                </a:rPr>
                <a:t>Email </a:t>
              </a:r>
              <a:endParaRPr/>
            </a:p>
          </p:txBody>
        </p:sp>
        <p:sp>
          <p:nvSpPr>
            <p:cNvPr id="309" name="Google Shape;309;p21"/>
            <p:cNvSpPr txBox="1"/>
            <p:nvPr/>
          </p:nvSpPr>
          <p:spPr>
            <a:xfrm>
              <a:off x="0" y="452755"/>
              <a:ext cx="11834757" cy="868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Overpass"/>
                  <a:ea typeface="Overpass"/>
                  <a:cs typeface="Overpass"/>
                  <a:sym typeface="Overpass"/>
                </a:rPr>
                <a:t>hello@reallygreatsite.com</a:t>
              </a:r>
              <a:endParaRPr/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7615836" y="3548421"/>
            <a:ext cx="8876068" cy="1098391"/>
            <a:chOff x="0" y="-142875"/>
            <a:chExt cx="11834757" cy="1464522"/>
          </a:xfrm>
        </p:grpSpPr>
        <p:sp>
          <p:nvSpPr>
            <p:cNvPr id="311" name="Google Shape;311;p21"/>
            <p:cNvSpPr txBox="1"/>
            <p:nvPr/>
          </p:nvSpPr>
          <p:spPr>
            <a:xfrm>
              <a:off x="0" y="-142875"/>
              <a:ext cx="11834757" cy="630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verpass"/>
                  <a:ea typeface="Overpass"/>
                  <a:cs typeface="Overpass"/>
                  <a:sym typeface="Overpass"/>
                </a:rPr>
                <a:t>Social media </a:t>
              </a:r>
              <a:endParaRPr/>
            </a:p>
          </p:txBody>
        </p:sp>
        <p:sp>
          <p:nvSpPr>
            <p:cNvPr id="312" name="Google Shape;312;p21"/>
            <p:cNvSpPr txBox="1"/>
            <p:nvPr/>
          </p:nvSpPr>
          <p:spPr>
            <a:xfrm>
              <a:off x="0" y="452755"/>
              <a:ext cx="11834757" cy="868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Overpass"/>
                  <a:ea typeface="Overpass"/>
                  <a:cs typeface="Overpass"/>
                  <a:sym typeface="Overpass"/>
                </a:rPr>
                <a:t>@reallygreatsite</a:t>
              </a:r>
              <a:endParaRPr/>
            </a:p>
          </p:txBody>
        </p:sp>
      </p:grpSp>
      <p:grpSp>
        <p:nvGrpSpPr>
          <p:cNvPr id="313" name="Google Shape;313;p21"/>
          <p:cNvGrpSpPr/>
          <p:nvPr/>
        </p:nvGrpSpPr>
        <p:grpSpPr>
          <a:xfrm>
            <a:off x="7615836" y="5568356"/>
            <a:ext cx="8876068" cy="1098391"/>
            <a:chOff x="0" y="-142875"/>
            <a:chExt cx="11834757" cy="1464522"/>
          </a:xfrm>
        </p:grpSpPr>
        <p:sp>
          <p:nvSpPr>
            <p:cNvPr id="314" name="Google Shape;314;p21"/>
            <p:cNvSpPr txBox="1"/>
            <p:nvPr/>
          </p:nvSpPr>
          <p:spPr>
            <a:xfrm>
              <a:off x="0" y="-142875"/>
              <a:ext cx="11834757" cy="630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verpass"/>
                  <a:ea typeface="Overpass"/>
                  <a:cs typeface="Overpass"/>
                  <a:sym typeface="Overpass"/>
                </a:rPr>
                <a:t>Phone</a:t>
              </a:r>
              <a:endParaRPr/>
            </a:p>
          </p:txBody>
        </p:sp>
        <p:sp>
          <p:nvSpPr>
            <p:cNvPr id="315" name="Google Shape;315;p21"/>
            <p:cNvSpPr txBox="1"/>
            <p:nvPr/>
          </p:nvSpPr>
          <p:spPr>
            <a:xfrm>
              <a:off x="0" y="452755"/>
              <a:ext cx="11834757" cy="868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Overpass"/>
                  <a:ea typeface="Overpass"/>
                  <a:cs typeface="Overpass"/>
                  <a:sym typeface="Overpass"/>
                </a:rPr>
                <a:t>123-456-7890</a:t>
              </a:r>
              <a:endParaRPr/>
            </a:p>
          </p:txBody>
        </p:sp>
      </p:grpSp>
      <p:grpSp>
        <p:nvGrpSpPr>
          <p:cNvPr id="316" name="Google Shape;316;p21"/>
          <p:cNvGrpSpPr/>
          <p:nvPr/>
        </p:nvGrpSpPr>
        <p:grpSpPr>
          <a:xfrm>
            <a:off x="7615836" y="7588291"/>
            <a:ext cx="8876068" cy="1098391"/>
            <a:chOff x="0" y="-142875"/>
            <a:chExt cx="11834757" cy="1464522"/>
          </a:xfrm>
        </p:grpSpPr>
        <p:sp>
          <p:nvSpPr>
            <p:cNvPr id="317" name="Google Shape;317;p21"/>
            <p:cNvSpPr txBox="1"/>
            <p:nvPr/>
          </p:nvSpPr>
          <p:spPr>
            <a:xfrm>
              <a:off x="0" y="-142875"/>
              <a:ext cx="11834757" cy="630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verpass"/>
                  <a:ea typeface="Overpass"/>
                  <a:cs typeface="Overpass"/>
                  <a:sym typeface="Overpass"/>
                </a:rPr>
                <a:t>Address</a:t>
              </a:r>
              <a:endParaRPr/>
            </a:p>
          </p:txBody>
        </p:sp>
        <p:sp>
          <p:nvSpPr>
            <p:cNvPr id="318" name="Google Shape;318;p21"/>
            <p:cNvSpPr txBox="1"/>
            <p:nvPr/>
          </p:nvSpPr>
          <p:spPr>
            <a:xfrm>
              <a:off x="0" y="452755"/>
              <a:ext cx="11834757" cy="868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Overpass"/>
                  <a:ea typeface="Overpass"/>
                  <a:cs typeface="Overpass"/>
                  <a:sym typeface="Overpass"/>
                </a:rPr>
                <a:t>123 Anywhere St., Any City, ST 12345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Google Shape;323;p22"/>
          <p:cNvGraphicFramePr/>
          <p:nvPr/>
        </p:nvGraphicFramePr>
        <p:xfrm>
          <a:off x="739787" y="23856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{4C6BE88B-A5C8-4FCE-AEC9-A1C50EE519C5}</a:tableStyleId>
              </a:tblPr>
              <a:tblGrid>
                <a:gridCol w="5335850"/>
                <a:gridCol w="11404450"/>
              </a:tblGrid>
              <a:tr h="4560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79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79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</a:tr>
              <a:tr h="264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79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79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pSp>
        <p:nvGrpSpPr>
          <p:cNvPr id="324" name="Google Shape;324;p22"/>
          <p:cNvGrpSpPr/>
          <p:nvPr/>
        </p:nvGrpSpPr>
        <p:grpSpPr>
          <a:xfrm>
            <a:off x="1104558" y="2495753"/>
            <a:ext cx="4318255" cy="864228"/>
            <a:chOff x="0" y="-57150"/>
            <a:chExt cx="1137318" cy="227616"/>
          </a:xfrm>
        </p:grpSpPr>
        <p:sp>
          <p:nvSpPr>
            <p:cNvPr id="325" name="Google Shape;325;p22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2"/>
            <p:cNvSpPr txBox="1"/>
            <p:nvPr/>
          </p:nvSpPr>
          <p:spPr>
            <a:xfrm>
              <a:off x="0" y="-57150"/>
              <a:ext cx="1137318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Fonts</a:t>
              </a:r>
              <a:endParaRPr/>
            </a:p>
          </p:txBody>
        </p:sp>
      </p:grpSp>
      <p:grpSp>
        <p:nvGrpSpPr>
          <p:cNvPr id="327" name="Google Shape;327;p22"/>
          <p:cNvGrpSpPr/>
          <p:nvPr/>
        </p:nvGrpSpPr>
        <p:grpSpPr>
          <a:xfrm>
            <a:off x="9623087" y="2495753"/>
            <a:ext cx="4368067" cy="864228"/>
            <a:chOff x="0" y="-57150"/>
            <a:chExt cx="1150437" cy="227616"/>
          </a:xfrm>
        </p:grpSpPr>
        <p:sp>
          <p:nvSpPr>
            <p:cNvPr id="328" name="Google Shape;328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2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Design Elements / Icons</a:t>
              </a:r>
              <a:endParaRPr/>
            </a:p>
          </p:txBody>
        </p:sp>
      </p:grpSp>
      <p:grpSp>
        <p:nvGrpSpPr>
          <p:cNvPr id="330" name="Google Shape;330;p22"/>
          <p:cNvGrpSpPr/>
          <p:nvPr/>
        </p:nvGrpSpPr>
        <p:grpSpPr>
          <a:xfrm>
            <a:off x="1104558" y="7130152"/>
            <a:ext cx="4318255" cy="864228"/>
            <a:chOff x="0" y="-57150"/>
            <a:chExt cx="1137318" cy="227616"/>
          </a:xfrm>
        </p:grpSpPr>
        <p:sp>
          <p:nvSpPr>
            <p:cNvPr id="331" name="Google Shape;331;p22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2"/>
            <p:cNvSpPr txBox="1"/>
            <p:nvPr/>
          </p:nvSpPr>
          <p:spPr>
            <a:xfrm>
              <a:off x="0" y="-57150"/>
              <a:ext cx="1137318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Colors</a:t>
              </a:r>
              <a:endParaRPr/>
            </a:p>
          </p:txBody>
        </p:sp>
      </p:grpSp>
      <p:grpSp>
        <p:nvGrpSpPr>
          <p:cNvPr id="333" name="Google Shape;333;p22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334" name="Google Shape;334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EA55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22"/>
          <p:cNvGrpSpPr/>
          <p:nvPr/>
        </p:nvGrpSpPr>
        <p:grpSpPr>
          <a:xfrm>
            <a:off x="2111246" y="8261080"/>
            <a:ext cx="725897" cy="725897"/>
            <a:chOff x="0" y="0"/>
            <a:chExt cx="812800" cy="812800"/>
          </a:xfrm>
        </p:grpSpPr>
        <p:sp>
          <p:nvSpPr>
            <p:cNvPr id="337" name="Google Shape;337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D4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2"/>
          <p:cNvGrpSpPr/>
          <p:nvPr/>
        </p:nvGrpSpPr>
        <p:grpSpPr>
          <a:xfrm>
            <a:off x="2973136" y="8261080"/>
            <a:ext cx="725897" cy="725897"/>
            <a:chOff x="0" y="0"/>
            <a:chExt cx="812800" cy="812800"/>
          </a:xfrm>
        </p:grpSpPr>
        <p:sp>
          <p:nvSpPr>
            <p:cNvPr id="340" name="Google Shape;340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2"/>
          <p:cNvGrpSpPr/>
          <p:nvPr/>
        </p:nvGrpSpPr>
        <p:grpSpPr>
          <a:xfrm>
            <a:off x="3835026" y="8261080"/>
            <a:ext cx="725897" cy="725897"/>
            <a:chOff x="0" y="0"/>
            <a:chExt cx="812800" cy="812800"/>
          </a:xfrm>
        </p:grpSpPr>
        <p:sp>
          <p:nvSpPr>
            <p:cNvPr id="343" name="Google Shape;343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EBEB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2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46" name="Google Shape;346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22"/>
          <p:cNvSpPr/>
          <p:nvPr/>
        </p:nvSpPr>
        <p:spPr>
          <a:xfrm>
            <a:off x="6561493" y="4053101"/>
            <a:ext cx="1423522" cy="1820784"/>
          </a:xfrm>
          <a:custGeom>
            <a:rect b="b" l="l" r="r" t="t"/>
            <a:pathLst>
              <a:path extrusionOk="0" h="1820784" w="1423522">
                <a:moveTo>
                  <a:pt x="0" y="0"/>
                </a:moveTo>
                <a:lnTo>
                  <a:pt x="1423522" y="0"/>
                </a:lnTo>
                <a:lnTo>
                  <a:pt x="1423522" y="1820784"/>
                </a:lnTo>
                <a:lnTo>
                  <a:pt x="0" y="1820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2"/>
          <p:cNvSpPr/>
          <p:nvPr/>
        </p:nvSpPr>
        <p:spPr>
          <a:xfrm>
            <a:off x="10698360" y="4355490"/>
            <a:ext cx="1743459" cy="1518395"/>
          </a:xfrm>
          <a:custGeom>
            <a:rect b="b" l="l" r="r" t="t"/>
            <a:pathLst>
              <a:path extrusionOk="0" h="1518395" w="1743459">
                <a:moveTo>
                  <a:pt x="0" y="0"/>
                </a:moveTo>
                <a:lnTo>
                  <a:pt x="1743460" y="0"/>
                </a:lnTo>
                <a:lnTo>
                  <a:pt x="1743460" y="1518395"/>
                </a:lnTo>
                <a:lnTo>
                  <a:pt x="0" y="1518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22"/>
          <p:cNvSpPr/>
          <p:nvPr/>
        </p:nvSpPr>
        <p:spPr>
          <a:xfrm>
            <a:off x="12889886" y="4272356"/>
            <a:ext cx="1716258" cy="1572716"/>
          </a:xfrm>
          <a:custGeom>
            <a:rect b="b" l="l" r="r" t="t"/>
            <a:pathLst>
              <a:path extrusionOk="0" h="1572716" w="1716258">
                <a:moveTo>
                  <a:pt x="0" y="0"/>
                </a:moveTo>
                <a:lnTo>
                  <a:pt x="1716257" y="0"/>
                </a:lnTo>
                <a:lnTo>
                  <a:pt x="1716257" y="1572716"/>
                </a:lnTo>
                <a:lnTo>
                  <a:pt x="0" y="1572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22"/>
          <p:cNvSpPr/>
          <p:nvPr/>
        </p:nvSpPr>
        <p:spPr>
          <a:xfrm>
            <a:off x="8433081" y="4272356"/>
            <a:ext cx="1817214" cy="1572716"/>
          </a:xfrm>
          <a:custGeom>
            <a:rect b="b" l="l" r="r" t="t"/>
            <a:pathLst>
              <a:path extrusionOk="0" h="1572716" w="1817214">
                <a:moveTo>
                  <a:pt x="0" y="0"/>
                </a:moveTo>
                <a:lnTo>
                  <a:pt x="1817214" y="0"/>
                </a:lnTo>
                <a:lnTo>
                  <a:pt x="1817214" y="1572716"/>
                </a:lnTo>
                <a:lnTo>
                  <a:pt x="0" y="1572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22"/>
          <p:cNvSpPr/>
          <p:nvPr/>
        </p:nvSpPr>
        <p:spPr>
          <a:xfrm>
            <a:off x="15054209" y="3932569"/>
            <a:ext cx="1822094" cy="1912503"/>
          </a:xfrm>
          <a:custGeom>
            <a:rect b="b" l="l" r="r" t="t"/>
            <a:pathLst>
              <a:path extrusionOk="0" h="1912503" w="1822094">
                <a:moveTo>
                  <a:pt x="0" y="0"/>
                </a:moveTo>
                <a:lnTo>
                  <a:pt x="1822094" y="0"/>
                </a:lnTo>
                <a:lnTo>
                  <a:pt x="1822094" y="1912503"/>
                </a:lnTo>
                <a:lnTo>
                  <a:pt x="0" y="1912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2"/>
          <p:cNvSpPr/>
          <p:nvPr/>
        </p:nvSpPr>
        <p:spPr>
          <a:xfrm>
            <a:off x="6455718" y="6943803"/>
            <a:ext cx="1635072" cy="1557777"/>
          </a:xfrm>
          <a:custGeom>
            <a:rect b="b" l="l" r="r" t="t"/>
            <a:pathLst>
              <a:path extrusionOk="0" h="1557777" w="1635072">
                <a:moveTo>
                  <a:pt x="0" y="0"/>
                </a:moveTo>
                <a:lnTo>
                  <a:pt x="1635072" y="0"/>
                </a:lnTo>
                <a:lnTo>
                  <a:pt x="1635072" y="1557777"/>
                </a:lnTo>
                <a:lnTo>
                  <a:pt x="0" y="155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2"/>
          <p:cNvSpPr/>
          <p:nvPr/>
        </p:nvSpPr>
        <p:spPr>
          <a:xfrm>
            <a:off x="8141722" y="6716498"/>
            <a:ext cx="1996355" cy="1920130"/>
          </a:xfrm>
          <a:custGeom>
            <a:rect b="b" l="l" r="r" t="t"/>
            <a:pathLst>
              <a:path extrusionOk="0" h="1920130" w="1996355">
                <a:moveTo>
                  <a:pt x="0" y="0"/>
                </a:moveTo>
                <a:lnTo>
                  <a:pt x="1996355" y="0"/>
                </a:lnTo>
                <a:lnTo>
                  <a:pt x="1996355" y="1920130"/>
                </a:lnTo>
                <a:lnTo>
                  <a:pt x="0" y="1920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2"/>
          <p:cNvSpPr/>
          <p:nvPr/>
        </p:nvSpPr>
        <p:spPr>
          <a:xfrm>
            <a:off x="10515660" y="6653539"/>
            <a:ext cx="1820696" cy="1971226"/>
          </a:xfrm>
          <a:custGeom>
            <a:rect b="b" l="l" r="r" t="t"/>
            <a:pathLst>
              <a:path extrusionOk="0" h="1971226" w="1820696">
                <a:moveTo>
                  <a:pt x="0" y="0"/>
                </a:moveTo>
                <a:lnTo>
                  <a:pt x="1820696" y="0"/>
                </a:lnTo>
                <a:lnTo>
                  <a:pt x="1820696" y="1971227"/>
                </a:lnTo>
                <a:lnTo>
                  <a:pt x="0" y="1971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2"/>
          <p:cNvSpPr/>
          <p:nvPr/>
        </p:nvSpPr>
        <p:spPr>
          <a:xfrm>
            <a:off x="12569719" y="7570563"/>
            <a:ext cx="2538249" cy="1066065"/>
          </a:xfrm>
          <a:custGeom>
            <a:rect b="b" l="l" r="r" t="t"/>
            <a:pathLst>
              <a:path extrusionOk="0" h="1066065" w="2538249">
                <a:moveTo>
                  <a:pt x="0" y="0"/>
                </a:moveTo>
                <a:lnTo>
                  <a:pt x="2538249" y="0"/>
                </a:lnTo>
                <a:lnTo>
                  <a:pt x="2538249" y="1066065"/>
                </a:lnTo>
                <a:lnTo>
                  <a:pt x="0" y="1066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2"/>
          <p:cNvSpPr/>
          <p:nvPr/>
        </p:nvSpPr>
        <p:spPr>
          <a:xfrm>
            <a:off x="15341331" y="6943803"/>
            <a:ext cx="1620697" cy="1884531"/>
          </a:xfrm>
          <a:custGeom>
            <a:rect b="b" l="l" r="r" t="t"/>
            <a:pathLst>
              <a:path extrusionOk="0" h="1884531" w="1620697">
                <a:moveTo>
                  <a:pt x="0" y="0"/>
                </a:moveTo>
                <a:lnTo>
                  <a:pt x="1620697" y="0"/>
                </a:lnTo>
                <a:lnTo>
                  <a:pt x="1620697" y="1884531"/>
                </a:lnTo>
                <a:lnTo>
                  <a:pt x="0" y="188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2"/>
          <p:cNvSpPr txBox="1"/>
          <p:nvPr/>
        </p:nvSpPr>
        <p:spPr>
          <a:xfrm>
            <a:off x="1173043" y="3629928"/>
            <a:ext cx="4181285" cy="55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uses the following free fonts:</a:t>
            </a:r>
            <a:endParaRPr/>
          </a:p>
        </p:txBody>
      </p:sp>
      <p:sp>
        <p:nvSpPr>
          <p:cNvPr id="359" name="Google Shape;359;p22"/>
          <p:cNvSpPr txBox="1"/>
          <p:nvPr/>
        </p:nvSpPr>
        <p:spPr>
          <a:xfrm>
            <a:off x="1121926" y="6353057"/>
            <a:ext cx="4368067" cy="300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You can find these fonts online too.</a:t>
            </a:r>
            <a:endParaRPr/>
          </a:p>
        </p:txBody>
      </p:sp>
      <p:sp>
        <p:nvSpPr>
          <p:cNvPr id="360" name="Google Shape;360;p22"/>
          <p:cNvSpPr txBox="1"/>
          <p:nvPr/>
        </p:nvSpPr>
        <p:spPr>
          <a:xfrm>
            <a:off x="1688417" y="4823626"/>
            <a:ext cx="3150536" cy="363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Signika</a:t>
            </a:r>
            <a:endParaRPr/>
          </a:p>
        </p:txBody>
      </p:sp>
      <p:sp>
        <p:nvSpPr>
          <p:cNvPr id="361" name="Google Shape;361;p22"/>
          <p:cNvSpPr txBox="1"/>
          <p:nvPr/>
        </p:nvSpPr>
        <p:spPr>
          <a:xfrm>
            <a:off x="1523971" y="5755318"/>
            <a:ext cx="3479429" cy="331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Overpass</a:t>
            </a:r>
            <a:endParaRPr/>
          </a:p>
        </p:txBody>
      </p:sp>
      <p:sp>
        <p:nvSpPr>
          <p:cNvPr id="362" name="Google Shape;362;p22"/>
          <p:cNvSpPr txBox="1"/>
          <p:nvPr/>
        </p:nvSpPr>
        <p:spPr>
          <a:xfrm>
            <a:off x="2319155" y="4462957"/>
            <a:ext cx="1889061" cy="26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TITLES:</a:t>
            </a:r>
            <a:endParaRPr/>
          </a:p>
        </p:txBody>
      </p:sp>
      <p:sp>
        <p:nvSpPr>
          <p:cNvPr id="363" name="Google Shape;363;p22"/>
          <p:cNvSpPr txBox="1"/>
          <p:nvPr/>
        </p:nvSpPr>
        <p:spPr>
          <a:xfrm>
            <a:off x="2319155" y="5463650"/>
            <a:ext cx="1889061" cy="26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BODY TEXT:</a:t>
            </a:r>
            <a:endParaRPr/>
          </a:p>
        </p:txBody>
      </p:sp>
      <p:sp>
        <p:nvSpPr>
          <p:cNvPr id="364" name="Google Shape;364;p22"/>
          <p:cNvSpPr txBox="1"/>
          <p:nvPr/>
        </p:nvSpPr>
        <p:spPr>
          <a:xfrm>
            <a:off x="1249355" y="9083101"/>
            <a:ext cx="725897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#F1EA55</a:t>
            </a:r>
            <a:endParaRPr/>
          </a:p>
        </p:txBody>
      </p:sp>
      <p:sp>
        <p:nvSpPr>
          <p:cNvPr id="365" name="Google Shape;365;p22"/>
          <p:cNvSpPr txBox="1"/>
          <p:nvPr/>
        </p:nvSpPr>
        <p:spPr>
          <a:xfrm>
            <a:off x="2064714" y="9083101"/>
            <a:ext cx="725897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#D14D4D</a:t>
            </a:r>
            <a:endParaRPr/>
          </a:p>
        </p:txBody>
      </p:sp>
      <p:sp>
        <p:nvSpPr>
          <p:cNvPr id="366" name="Google Shape;366;p22"/>
          <p:cNvSpPr txBox="1"/>
          <p:nvPr/>
        </p:nvSpPr>
        <p:spPr>
          <a:xfrm>
            <a:off x="2943011" y="9083101"/>
            <a:ext cx="725897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#FFFFFF</a:t>
            </a:r>
            <a:endParaRPr/>
          </a:p>
        </p:txBody>
      </p:sp>
      <p:sp>
        <p:nvSpPr>
          <p:cNvPr id="367" name="Google Shape;367;p22"/>
          <p:cNvSpPr txBox="1"/>
          <p:nvPr/>
        </p:nvSpPr>
        <p:spPr>
          <a:xfrm>
            <a:off x="3819515" y="9083101"/>
            <a:ext cx="725897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#D9D9D9</a:t>
            </a:r>
            <a:endParaRPr/>
          </a:p>
        </p:txBody>
      </p:sp>
      <p:sp>
        <p:nvSpPr>
          <p:cNvPr id="368" name="Google Shape;368;p22"/>
          <p:cNvSpPr txBox="1"/>
          <p:nvPr/>
        </p:nvSpPr>
        <p:spPr>
          <a:xfrm>
            <a:off x="4696916" y="9083101"/>
            <a:ext cx="725897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#000000</a:t>
            </a:r>
            <a:endParaRPr/>
          </a:p>
        </p:txBody>
      </p:sp>
      <p:sp>
        <p:nvSpPr>
          <p:cNvPr id="369" name="Google Shape;369;p22"/>
          <p:cNvSpPr txBox="1"/>
          <p:nvPr/>
        </p:nvSpPr>
        <p:spPr>
          <a:xfrm>
            <a:off x="3800933" y="1645046"/>
            <a:ext cx="1068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Use these in your presentation. Delete or hide this page before presenting. </a:t>
            </a:r>
            <a:endParaRPr sz="1200"/>
          </a:p>
        </p:txBody>
      </p:sp>
      <p:sp>
        <p:nvSpPr>
          <p:cNvPr id="370" name="Google Shape;370;p22"/>
          <p:cNvSpPr txBox="1"/>
          <p:nvPr/>
        </p:nvSpPr>
        <p:spPr>
          <a:xfrm>
            <a:off x="5469973" y="567408"/>
            <a:ext cx="73482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Resource Page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3"/>
          <p:cNvGrpSpPr/>
          <p:nvPr/>
        </p:nvGrpSpPr>
        <p:grpSpPr>
          <a:xfrm>
            <a:off x="9" y="2847321"/>
            <a:ext cx="9143991" cy="6401454"/>
            <a:chOff x="0" y="-114300"/>
            <a:chExt cx="2408294" cy="1685980"/>
          </a:xfrm>
        </p:grpSpPr>
        <p:sp>
          <p:nvSpPr>
            <p:cNvPr id="376" name="Google Shape;376;p23"/>
            <p:cNvSpPr/>
            <p:nvPr/>
          </p:nvSpPr>
          <p:spPr>
            <a:xfrm>
              <a:off x="0" y="0"/>
              <a:ext cx="2408294" cy="1571680"/>
            </a:xfrm>
            <a:custGeom>
              <a:rect b="b" l="l" r="r" t="t"/>
              <a:pathLst>
                <a:path extrusionOk="0" h="1571680" w="2408294">
                  <a:moveTo>
                    <a:pt x="0" y="0"/>
                  </a:moveTo>
                  <a:lnTo>
                    <a:pt x="2408294" y="0"/>
                  </a:lnTo>
                  <a:lnTo>
                    <a:pt x="2408294" y="1571680"/>
                  </a:lnTo>
                  <a:lnTo>
                    <a:pt x="0" y="1571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77" name="Google Shape;377;p23"/>
            <p:cNvSpPr txBox="1"/>
            <p:nvPr/>
          </p:nvSpPr>
          <p:spPr>
            <a:xfrm>
              <a:off x="0" y="-114300"/>
              <a:ext cx="2408294" cy="1685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23"/>
          <p:cNvGrpSpPr/>
          <p:nvPr/>
        </p:nvGrpSpPr>
        <p:grpSpPr>
          <a:xfrm>
            <a:off x="9144009" y="2866371"/>
            <a:ext cx="9143991" cy="6401454"/>
            <a:chOff x="0" y="-114300"/>
            <a:chExt cx="2408294" cy="1685980"/>
          </a:xfrm>
        </p:grpSpPr>
        <p:sp>
          <p:nvSpPr>
            <p:cNvPr id="379" name="Google Shape;379;p23"/>
            <p:cNvSpPr/>
            <p:nvPr/>
          </p:nvSpPr>
          <p:spPr>
            <a:xfrm>
              <a:off x="0" y="0"/>
              <a:ext cx="2408294" cy="1571680"/>
            </a:xfrm>
            <a:custGeom>
              <a:rect b="b" l="l" r="r" t="t"/>
              <a:pathLst>
                <a:path extrusionOk="0" h="1571680" w="2408294">
                  <a:moveTo>
                    <a:pt x="0" y="0"/>
                  </a:moveTo>
                  <a:lnTo>
                    <a:pt x="2408294" y="0"/>
                  </a:lnTo>
                  <a:lnTo>
                    <a:pt x="2408294" y="1571680"/>
                  </a:lnTo>
                  <a:lnTo>
                    <a:pt x="0" y="1571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80" name="Google Shape;380;p23"/>
            <p:cNvSpPr txBox="1"/>
            <p:nvPr/>
          </p:nvSpPr>
          <p:spPr>
            <a:xfrm>
              <a:off x="0" y="-114300"/>
              <a:ext cx="2408294" cy="1685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81" name="Google Shape;381;p23"/>
          <p:cNvCxnSpPr/>
          <p:nvPr/>
        </p:nvCxnSpPr>
        <p:spPr>
          <a:xfrm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23"/>
          <p:cNvCxnSpPr/>
          <p:nvPr/>
        </p:nvCxnSpPr>
        <p:spPr>
          <a:xfrm flipH="1" rot="10800000">
            <a:off x="-431950" y="9248775"/>
            <a:ext cx="19151900" cy="190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23"/>
          <p:cNvCxnSpPr/>
          <p:nvPr/>
        </p:nvCxnSpPr>
        <p:spPr>
          <a:xfrm rot="10800000">
            <a:off x="9144000" y="3281304"/>
            <a:ext cx="0" cy="5976996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23"/>
          <p:cNvCxnSpPr/>
          <p:nvPr/>
        </p:nvCxnSpPr>
        <p:spPr>
          <a:xfrm rot="10800000">
            <a:off x="0" y="3281304"/>
            <a:ext cx="1871995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5" name="Google Shape;385;p23"/>
          <p:cNvSpPr txBox="1"/>
          <p:nvPr/>
        </p:nvSpPr>
        <p:spPr>
          <a:xfrm>
            <a:off x="11262017" y="1703964"/>
            <a:ext cx="5997283" cy="891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86" name="Google Shape;386;p23"/>
          <p:cNvSpPr txBox="1"/>
          <p:nvPr/>
        </p:nvSpPr>
        <p:spPr>
          <a:xfrm>
            <a:off x="1028700" y="1595379"/>
            <a:ext cx="6910589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Credits</a:t>
            </a:r>
            <a:endParaRPr/>
          </a:p>
        </p:txBody>
      </p:sp>
      <p:sp>
        <p:nvSpPr>
          <p:cNvPr id="387" name="Google Shape;387;p23"/>
          <p:cNvSpPr txBox="1"/>
          <p:nvPr/>
        </p:nvSpPr>
        <p:spPr>
          <a:xfrm>
            <a:off x="2118017" y="6855589"/>
            <a:ext cx="4907975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for this presentation template</a:t>
            </a:r>
            <a:endParaRPr/>
          </a:p>
        </p:txBody>
      </p:sp>
      <p:sp>
        <p:nvSpPr>
          <p:cNvPr id="388" name="Google Shape;388;p23"/>
          <p:cNvSpPr txBox="1"/>
          <p:nvPr/>
        </p:nvSpPr>
        <p:spPr>
          <a:xfrm>
            <a:off x="10943439" y="6855589"/>
            <a:ext cx="5545132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for the photos, graphics, and elements</a:t>
            </a:r>
            <a:endParaRPr/>
          </a:p>
        </p:txBody>
      </p:sp>
      <p:sp>
        <p:nvSpPr>
          <p:cNvPr id="389" name="Google Shape;389;p23"/>
          <p:cNvSpPr txBox="1"/>
          <p:nvPr/>
        </p:nvSpPr>
        <p:spPr>
          <a:xfrm>
            <a:off x="11095206" y="4871215"/>
            <a:ext cx="5241598" cy="141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Pexels, Pixabay, Sketchify</a:t>
            </a:r>
            <a:endParaRPr/>
          </a:p>
        </p:txBody>
      </p:sp>
      <p:pic>
        <p:nvPicPr>
          <p:cNvPr id="390" name="Google Shape;3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612" y="4947325"/>
            <a:ext cx="5042774" cy="12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10"/>
          <p:cNvGraphicFramePr/>
          <p:nvPr/>
        </p:nvGraphicFramePr>
        <p:xfrm>
          <a:off x="102870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{4C6BE88B-A5C8-4FCE-AEC9-A1C50EE519C5}</a:tableStyleId>
              </a:tblPr>
              <a:tblGrid>
                <a:gridCol w="3246125"/>
                <a:gridCol w="3246125"/>
                <a:gridCol w="3246125"/>
                <a:gridCol w="3246125"/>
                <a:gridCol w="3246125"/>
              </a:tblGrid>
              <a:tr h="40929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999" u="none" cap="none" strike="noStrike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Training Overview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EA55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INTRODUCTION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TYPES OF EMERGENCIES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9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CORE PILLARS OF PREPAREDNESS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TOOLS AND RESOURCES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EMERGENCY CONTACTS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ACTIVITY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CONCLUSION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2" name="Google Shape;112;p10"/>
          <p:cNvSpPr/>
          <p:nvPr/>
        </p:nvSpPr>
        <p:spPr>
          <a:xfrm>
            <a:off x="3600652" y="5396171"/>
            <a:ext cx="416353" cy="375039"/>
          </a:xfrm>
          <a:custGeom>
            <a:rect b="b" l="l" r="r" t="t"/>
            <a:pathLst>
              <a:path extrusionOk="0" h="375039" w="416353">
                <a:moveTo>
                  <a:pt x="0" y="0"/>
                </a:moveTo>
                <a:lnTo>
                  <a:pt x="416353" y="0"/>
                </a:lnTo>
                <a:lnTo>
                  <a:pt x="416353" y="375039"/>
                </a:lnTo>
                <a:lnTo>
                  <a:pt x="0" y="375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9472" l="-70671" r="0" t="0"/>
            </a:stretch>
          </a:blipFill>
          <a:ln>
            <a:noFill/>
          </a:ln>
        </p:spPr>
      </p:sp>
      <p:sp>
        <p:nvSpPr>
          <p:cNvPr id="113" name="Google Shape;113;p10"/>
          <p:cNvSpPr/>
          <p:nvPr/>
        </p:nvSpPr>
        <p:spPr>
          <a:xfrm>
            <a:off x="13389939" y="1251910"/>
            <a:ext cx="416353" cy="375039"/>
          </a:xfrm>
          <a:custGeom>
            <a:rect b="b" l="l" r="r" t="t"/>
            <a:pathLst>
              <a:path extrusionOk="0" h="375039" w="416353">
                <a:moveTo>
                  <a:pt x="0" y="0"/>
                </a:moveTo>
                <a:lnTo>
                  <a:pt x="416353" y="0"/>
                </a:lnTo>
                <a:lnTo>
                  <a:pt x="416353" y="375039"/>
                </a:lnTo>
                <a:lnTo>
                  <a:pt x="0" y="375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9472" l="-70671" r="0" t="0"/>
            </a:stretch>
          </a:blipFill>
          <a:ln>
            <a:noFill/>
          </a:ln>
        </p:spPr>
      </p:sp>
      <p:sp>
        <p:nvSpPr>
          <p:cNvPr id="114" name="Google Shape;114;p10"/>
          <p:cNvSpPr/>
          <p:nvPr/>
        </p:nvSpPr>
        <p:spPr>
          <a:xfrm>
            <a:off x="16622383" y="1251910"/>
            <a:ext cx="416353" cy="375039"/>
          </a:xfrm>
          <a:custGeom>
            <a:rect b="b" l="l" r="r" t="t"/>
            <a:pathLst>
              <a:path extrusionOk="0" h="375039" w="416353">
                <a:moveTo>
                  <a:pt x="0" y="0"/>
                </a:moveTo>
                <a:lnTo>
                  <a:pt x="416353" y="0"/>
                </a:lnTo>
                <a:lnTo>
                  <a:pt x="416353" y="375039"/>
                </a:lnTo>
                <a:lnTo>
                  <a:pt x="0" y="375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9472" l="-70671" r="0" t="0"/>
            </a:stretch>
          </a:blipFill>
          <a:ln>
            <a:noFill/>
          </a:ln>
        </p:spPr>
      </p:sp>
      <p:sp>
        <p:nvSpPr>
          <p:cNvPr id="115" name="Google Shape;115;p10"/>
          <p:cNvSpPr/>
          <p:nvPr/>
        </p:nvSpPr>
        <p:spPr>
          <a:xfrm>
            <a:off x="6851646" y="5396171"/>
            <a:ext cx="416353" cy="375039"/>
          </a:xfrm>
          <a:custGeom>
            <a:rect b="b" l="l" r="r" t="t"/>
            <a:pathLst>
              <a:path extrusionOk="0" h="375039" w="416353">
                <a:moveTo>
                  <a:pt x="0" y="0"/>
                </a:moveTo>
                <a:lnTo>
                  <a:pt x="416353" y="0"/>
                </a:lnTo>
                <a:lnTo>
                  <a:pt x="416353" y="375039"/>
                </a:lnTo>
                <a:lnTo>
                  <a:pt x="0" y="375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9472" l="-70671" r="0" t="0"/>
            </a:stretch>
          </a:blipFill>
          <a:ln>
            <a:noFill/>
          </a:ln>
        </p:spPr>
      </p:sp>
      <p:sp>
        <p:nvSpPr>
          <p:cNvPr id="116" name="Google Shape;116;p10"/>
          <p:cNvSpPr/>
          <p:nvPr/>
        </p:nvSpPr>
        <p:spPr>
          <a:xfrm>
            <a:off x="10084089" y="5396171"/>
            <a:ext cx="416353" cy="375039"/>
          </a:xfrm>
          <a:custGeom>
            <a:rect b="b" l="l" r="r" t="t"/>
            <a:pathLst>
              <a:path extrusionOk="0" h="375039" w="416353">
                <a:moveTo>
                  <a:pt x="0" y="0"/>
                </a:moveTo>
                <a:lnTo>
                  <a:pt x="416354" y="0"/>
                </a:lnTo>
                <a:lnTo>
                  <a:pt x="416354" y="375039"/>
                </a:lnTo>
                <a:lnTo>
                  <a:pt x="0" y="375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9472" l="-70671" r="0" t="0"/>
            </a:stretch>
          </a:blipFill>
          <a:ln>
            <a:noFill/>
          </a:ln>
        </p:spPr>
      </p:sp>
      <p:sp>
        <p:nvSpPr>
          <p:cNvPr id="117" name="Google Shape;117;p10"/>
          <p:cNvSpPr/>
          <p:nvPr/>
        </p:nvSpPr>
        <p:spPr>
          <a:xfrm>
            <a:off x="13389939" y="5396171"/>
            <a:ext cx="416353" cy="375039"/>
          </a:xfrm>
          <a:custGeom>
            <a:rect b="b" l="l" r="r" t="t"/>
            <a:pathLst>
              <a:path extrusionOk="0" h="375039" w="416353">
                <a:moveTo>
                  <a:pt x="0" y="0"/>
                </a:moveTo>
                <a:lnTo>
                  <a:pt x="416353" y="0"/>
                </a:lnTo>
                <a:lnTo>
                  <a:pt x="416353" y="375039"/>
                </a:lnTo>
                <a:lnTo>
                  <a:pt x="0" y="375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9472" l="-70671" r="0" t="0"/>
            </a:stretch>
          </a:blipFill>
          <a:ln>
            <a:noFill/>
          </a:ln>
        </p:spPr>
      </p:sp>
      <p:sp>
        <p:nvSpPr>
          <p:cNvPr id="118" name="Google Shape;118;p10"/>
          <p:cNvSpPr/>
          <p:nvPr/>
        </p:nvSpPr>
        <p:spPr>
          <a:xfrm>
            <a:off x="16622383" y="5396171"/>
            <a:ext cx="416353" cy="375039"/>
          </a:xfrm>
          <a:custGeom>
            <a:rect b="b" l="l" r="r" t="t"/>
            <a:pathLst>
              <a:path extrusionOk="0" h="375039" w="416353">
                <a:moveTo>
                  <a:pt x="0" y="0"/>
                </a:moveTo>
                <a:lnTo>
                  <a:pt x="416353" y="0"/>
                </a:lnTo>
                <a:lnTo>
                  <a:pt x="416353" y="375039"/>
                </a:lnTo>
                <a:lnTo>
                  <a:pt x="0" y="375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9472" l="-70671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/>
          <p:nvPr/>
        </p:nvSpPr>
        <p:spPr>
          <a:xfrm>
            <a:off x="9" y="1028700"/>
            <a:ext cx="7826344" cy="8220075"/>
          </a:xfrm>
          <a:custGeom>
            <a:rect b="b" l="l" r="r" t="t"/>
            <a:pathLst>
              <a:path extrusionOk="0" h="812800" w="773868">
                <a:moveTo>
                  <a:pt x="0" y="0"/>
                </a:moveTo>
                <a:lnTo>
                  <a:pt x="773868" y="0"/>
                </a:lnTo>
                <a:lnTo>
                  <a:pt x="773868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882" r="-34515" t="0"/>
            </a:stretch>
          </a:blipFill>
          <a:ln>
            <a:noFill/>
          </a:ln>
        </p:spPr>
      </p:sp>
      <p:cxnSp>
        <p:nvCxnSpPr>
          <p:cNvPr id="124" name="Google Shape;124;p11"/>
          <p:cNvCxnSpPr/>
          <p:nvPr/>
        </p:nvCxnSpPr>
        <p:spPr>
          <a:xfrm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1"/>
          <p:cNvCxnSpPr/>
          <p:nvPr/>
        </p:nvCxnSpPr>
        <p:spPr>
          <a:xfrm flipH="1" rot="10800000">
            <a:off x="-431950" y="9248775"/>
            <a:ext cx="19151900" cy="190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11"/>
          <p:cNvCxnSpPr/>
          <p:nvPr/>
        </p:nvCxnSpPr>
        <p:spPr>
          <a:xfrm rot="10800000">
            <a:off x="7826353" y="981159"/>
            <a:ext cx="0" cy="8286666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11"/>
          <p:cNvSpPr txBox="1"/>
          <p:nvPr/>
        </p:nvSpPr>
        <p:spPr>
          <a:xfrm>
            <a:off x="9025149" y="5381683"/>
            <a:ext cx="82341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Introduce yourself and explain the purpose of your presentation. Is it a routine safety training presentation, or was it mandated following an incident or review? </a:t>
            </a:r>
            <a:endParaRPr/>
          </a:p>
        </p:txBody>
      </p:sp>
      <p:sp>
        <p:nvSpPr>
          <p:cNvPr id="128" name="Google Shape;128;p11"/>
          <p:cNvSpPr txBox="1"/>
          <p:nvPr/>
        </p:nvSpPr>
        <p:spPr>
          <a:xfrm>
            <a:off x="9025149" y="3475932"/>
            <a:ext cx="823415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Introduction</a:t>
            </a:r>
            <a:endParaRPr/>
          </a:p>
        </p:txBody>
      </p:sp>
      <p:sp>
        <p:nvSpPr>
          <p:cNvPr id="129" name="Google Shape;129;p11"/>
          <p:cNvSpPr txBox="1"/>
          <p:nvPr/>
        </p:nvSpPr>
        <p:spPr>
          <a:xfrm>
            <a:off x="14522110" y="9554835"/>
            <a:ext cx="2737190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BACK TO OVERVIEW</a:t>
            </a:r>
            <a:endParaRPr/>
          </a:p>
        </p:txBody>
      </p:sp>
      <p:sp>
        <p:nvSpPr>
          <p:cNvPr id="130" name="Google Shape;130;p11"/>
          <p:cNvSpPr txBox="1"/>
          <p:nvPr/>
        </p:nvSpPr>
        <p:spPr>
          <a:xfrm>
            <a:off x="1028700" y="9554835"/>
            <a:ext cx="3972514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TRAINING PRESENTATION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2"/>
          <p:cNvGrpSpPr/>
          <p:nvPr/>
        </p:nvGrpSpPr>
        <p:grpSpPr>
          <a:xfrm>
            <a:off x="9" y="2847321"/>
            <a:ext cx="9143991" cy="6401454"/>
            <a:chOff x="0" y="-114300"/>
            <a:chExt cx="2408294" cy="1685980"/>
          </a:xfrm>
        </p:grpSpPr>
        <p:sp>
          <p:nvSpPr>
            <p:cNvPr id="136" name="Google Shape;136;p12"/>
            <p:cNvSpPr/>
            <p:nvPr/>
          </p:nvSpPr>
          <p:spPr>
            <a:xfrm>
              <a:off x="0" y="0"/>
              <a:ext cx="2408294" cy="1571680"/>
            </a:xfrm>
            <a:custGeom>
              <a:rect b="b" l="l" r="r" t="t"/>
              <a:pathLst>
                <a:path extrusionOk="0" h="1571680" w="2408294">
                  <a:moveTo>
                    <a:pt x="0" y="0"/>
                  </a:moveTo>
                  <a:lnTo>
                    <a:pt x="2408294" y="0"/>
                  </a:lnTo>
                  <a:lnTo>
                    <a:pt x="2408294" y="1571680"/>
                  </a:lnTo>
                  <a:lnTo>
                    <a:pt x="0" y="1571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7" name="Google Shape;137;p12"/>
            <p:cNvSpPr txBox="1"/>
            <p:nvPr/>
          </p:nvSpPr>
          <p:spPr>
            <a:xfrm>
              <a:off x="0" y="-114300"/>
              <a:ext cx="2408294" cy="1685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2"/>
          <p:cNvGrpSpPr/>
          <p:nvPr/>
        </p:nvGrpSpPr>
        <p:grpSpPr>
          <a:xfrm>
            <a:off x="9144009" y="2866371"/>
            <a:ext cx="9143991" cy="6401454"/>
            <a:chOff x="0" y="-114300"/>
            <a:chExt cx="2408294" cy="1685980"/>
          </a:xfrm>
        </p:grpSpPr>
        <p:sp>
          <p:nvSpPr>
            <p:cNvPr id="139" name="Google Shape;139;p12"/>
            <p:cNvSpPr/>
            <p:nvPr/>
          </p:nvSpPr>
          <p:spPr>
            <a:xfrm>
              <a:off x="0" y="0"/>
              <a:ext cx="2408294" cy="1571680"/>
            </a:xfrm>
            <a:custGeom>
              <a:rect b="b" l="l" r="r" t="t"/>
              <a:pathLst>
                <a:path extrusionOk="0" h="1571680" w="2408294">
                  <a:moveTo>
                    <a:pt x="0" y="0"/>
                  </a:moveTo>
                  <a:lnTo>
                    <a:pt x="2408294" y="0"/>
                  </a:lnTo>
                  <a:lnTo>
                    <a:pt x="2408294" y="1571680"/>
                  </a:lnTo>
                  <a:lnTo>
                    <a:pt x="0" y="1571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0" name="Google Shape;140;p12"/>
            <p:cNvSpPr txBox="1"/>
            <p:nvPr/>
          </p:nvSpPr>
          <p:spPr>
            <a:xfrm>
              <a:off x="0" y="-114300"/>
              <a:ext cx="2408294" cy="1685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1" name="Google Shape;141;p12"/>
          <p:cNvCxnSpPr/>
          <p:nvPr/>
        </p:nvCxnSpPr>
        <p:spPr>
          <a:xfrm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12"/>
          <p:cNvCxnSpPr/>
          <p:nvPr/>
        </p:nvCxnSpPr>
        <p:spPr>
          <a:xfrm flipH="1" rot="10800000">
            <a:off x="-431950" y="9248775"/>
            <a:ext cx="19151900" cy="190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12"/>
          <p:cNvCxnSpPr/>
          <p:nvPr/>
        </p:nvCxnSpPr>
        <p:spPr>
          <a:xfrm rot="10800000">
            <a:off x="9144000" y="3281304"/>
            <a:ext cx="0" cy="5976996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12"/>
          <p:cNvCxnSpPr/>
          <p:nvPr/>
        </p:nvCxnSpPr>
        <p:spPr>
          <a:xfrm rot="10800000">
            <a:off x="0" y="3281304"/>
            <a:ext cx="1871995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12"/>
          <p:cNvSpPr txBox="1"/>
          <p:nvPr/>
        </p:nvSpPr>
        <p:spPr>
          <a:xfrm>
            <a:off x="9144000" y="1703964"/>
            <a:ext cx="81153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Use statistics, facts, or proven insights to stress the importance of emergency preparedness in the workplace.</a:t>
            </a:r>
            <a:endParaRPr/>
          </a:p>
        </p:txBody>
      </p:sp>
      <p:sp>
        <p:nvSpPr>
          <p:cNvPr id="146" name="Google Shape;146;p12"/>
          <p:cNvSpPr txBox="1"/>
          <p:nvPr/>
        </p:nvSpPr>
        <p:spPr>
          <a:xfrm>
            <a:off x="1028700" y="1595379"/>
            <a:ext cx="6910589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Why it matters</a:t>
            </a:r>
            <a:endParaRPr/>
          </a:p>
        </p:txBody>
      </p:sp>
      <p:sp>
        <p:nvSpPr>
          <p:cNvPr id="147" name="Google Shape;147;p12"/>
          <p:cNvSpPr txBox="1"/>
          <p:nvPr/>
        </p:nvSpPr>
        <p:spPr>
          <a:xfrm>
            <a:off x="2118017" y="6495551"/>
            <a:ext cx="4907975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NONRESIDENTIAL FIRES</a:t>
            </a:r>
            <a:endParaRPr/>
          </a:p>
        </p:txBody>
      </p:sp>
      <p:sp>
        <p:nvSpPr>
          <p:cNvPr id="148" name="Google Shape;148;p12"/>
          <p:cNvSpPr txBox="1"/>
          <p:nvPr/>
        </p:nvSpPr>
        <p:spPr>
          <a:xfrm>
            <a:off x="11262017" y="6501647"/>
            <a:ext cx="4907975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STATISTIC OR FACT</a:t>
            </a:r>
            <a:endParaRPr/>
          </a:p>
        </p:txBody>
      </p:sp>
      <p:sp>
        <p:nvSpPr>
          <p:cNvPr id="149" name="Google Shape;149;p12"/>
          <p:cNvSpPr txBox="1"/>
          <p:nvPr/>
        </p:nvSpPr>
        <p:spPr>
          <a:xfrm>
            <a:off x="2118017" y="7314701"/>
            <a:ext cx="49080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2023 National estimate by the U.S. Fire Administration</a:t>
            </a:r>
            <a:endParaRPr/>
          </a:p>
        </p:txBody>
      </p:sp>
      <p:sp>
        <p:nvSpPr>
          <p:cNvPr id="150" name="Google Shape;150;p12"/>
          <p:cNvSpPr txBox="1"/>
          <p:nvPr/>
        </p:nvSpPr>
        <p:spPr>
          <a:xfrm>
            <a:off x="11262017" y="7314701"/>
            <a:ext cx="49080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Briefly detail the statistic, fact, or proven insight here.</a:t>
            </a:r>
            <a:endParaRPr/>
          </a:p>
        </p:txBody>
      </p:sp>
      <p:sp>
        <p:nvSpPr>
          <p:cNvPr id="151" name="Google Shape;151;p12"/>
          <p:cNvSpPr txBox="1"/>
          <p:nvPr/>
        </p:nvSpPr>
        <p:spPr>
          <a:xfrm>
            <a:off x="14522110" y="9554835"/>
            <a:ext cx="2737190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BACK TO OVERVIEW</a:t>
            </a:r>
            <a:endParaRPr/>
          </a:p>
        </p:txBody>
      </p:sp>
      <p:sp>
        <p:nvSpPr>
          <p:cNvPr id="152" name="Google Shape;152;p12"/>
          <p:cNvSpPr txBox="1"/>
          <p:nvPr/>
        </p:nvSpPr>
        <p:spPr>
          <a:xfrm>
            <a:off x="1028700" y="9554835"/>
            <a:ext cx="3972514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TRAINING PRESENTATION</a:t>
            </a:r>
            <a:endParaRPr/>
          </a:p>
        </p:txBody>
      </p:sp>
      <p:sp>
        <p:nvSpPr>
          <p:cNvPr id="153" name="Google Shape;153;p12"/>
          <p:cNvSpPr txBox="1"/>
          <p:nvPr/>
        </p:nvSpPr>
        <p:spPr>
          <a:xfrm>
            <a:off x="290395" y="4290400"/>
            <a:ext cx="8563200" cy="15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56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110,000</a:t>
            </a:r>
            <a:endParaRPr/>
          </a:p>
        </p:txBody>
      </p:sp>
      <p:sp>
        <p:nvSpPr>
          <p:cNvPr id="154" name="Google Shape;154;p12"/>
          <p:cNvSpPr txBox="1"/>
          <p:nvPr/>
        </p:nvSpPr>
        <p:spPr>
          <a:xfrm>
            <a:off x="11261995" y="4280875"/>
            <a:ext cx="4908000" cy="15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56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87%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3"/>
          <p:cNvGrpSpPr/>
          <p:nvPr/>
        </p:nvGrpSpPr>
        <p:grpSpPr>
          <a:xfrm>
            <a:off x="9" y="2369023"/>
            <a:ext cx="6095991" cy="6879752"/>
            <a:chOff x="0" y="-95250"/>
            <a:chExt cx="1605528" cy="1811951"/>
          </a:xfrm>
        </p:grpSpPr>
        <p:sp>
          <p:nvSpPr>
            <p:cNvPr id="160" name="Google Shape;160;p13"/>
            <p:cNvSpPr/>
            <p:nvPr/>
          </p:nvSpPr>
          <p:spPr>
            <a:xfrm>
              <a:off x="0" y="0"/>
              <a:ext cx="1605528" cy="1716701"/>
            </a:xfrm>
            <a:custGeom>
              <a:rect b="b" l="l" r="r" t="t"/>
              <a:pathLst>
                <a:path extrusionOk="0" h="1716701" w="1605528">
                  <a:moveTo>
                    <a:pt x="0" y="0"/>
                  </a:moveTo>
                  <a:lnTo>
                    <a:pt x="1605528" y="0"/>
                  </a:lnTo>
                  <a:lnTo>
                    <a:pt x="1605528" y="1716701"/>
                  </a:lnTo>
                  <a:lnTo>
                    <a:pt x="0" y="17167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1" name="Google Shape;161;p13"/>
            <p:cNvSpPr txBox="1"/>
            <p:nvPr/>
          </p:nvSpPr>
          <p:spPr>
            <a:xfrm>
              <a:off x="0" y="-95250"/>
              <a:ext cx="1605528" cy="1811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2" name="Google Shape;162;p13"/>
          <p:cNvPicPr preferRelativeResize="0"/>
          <p:nvPr/>
        </p:nvPicPr>
        <p:blipFill rotWithShape="1">
          <a:blip r:embed="rId3">
            <a:alphaModFix/>
          </a:blip>
          <a:srcRect b="31738" l="0" r="0" t="31737"/>
          <a:stretch/>
        </p:blipFill>
        <p:spPr>
          <a:xfrm>
            <a:off x="3463" y="2721150"/>
            <a:ext cx="6096000" cy="33548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13"/>
          <p:cNvGrpSpPr/>
          <p:nvPr/>
        </p:nvGrpSpPr>
        <p:grpSpPr>
          <a:xfrm>
            <a:off x="6096000" y="2306217"/>
            <a:ext cx="6096000" cy="6952083"/>
            <a:chOff x="0" y="-114300"/>
            <a:chExt cx="1605531" cy="1831001"/>
          </a:xfrm>
        </p:grpSpPr>
        <p:sp>
          <p:nvSpPr>
            <p:cNvPr id="164" name="Google Shape;164;p13"/>
            <p:cNvSpPr/>
            <p:nvPr/>
          </p:nvSpPr>
          <p:spPr>
            <a:xfrm>
              <a:off x="0" y="0"/>
              <a:ext cx="1605531" cy="1716701"/>
            </a:xfrm>
            <a:custGeom>
              <a:rect b="b" l="l" r="r" t="t"/>
              <a:pathLst>
                <a:path extrusionOk="0" h="1716701" w="1605531">
                  <a:moveTo>
                    <a:pt x="0" y="0"/>
                  </a:moveTo>
                  <a:lnTo>
                    <a:pt x="1605531" y="0"/>
                  </a:lnTo>
                  <a:lnTo>
                    <a:pt x="1605531" y="1716701"/>
                  </a:lnTo>
                  <a:lnTo>
                    <a:pt x="0" y="17167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5" name="Google Shape;165;p13"/>
            <p:cNvSpPr txBox="1"/>
            <p:nvPr/>
          </p:nvSpPr>
          <p:spPr>
            <a:xfrm>
              <a:off x="0" y="-114300"/>
              <a:ext cx="1605531" cy="1831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3"/>
          <p:cNvPicPr preferRelativeResize="0"/>
          <p:nvPr/>
        </p:nvPicPr>
        <p:blipFill rotWithShape="1">
          <a:blip r:embed="rId4">
            <a:alphaModFix/>
          </a:blip>
          <a:srcRect b="31655" l="0" r="0" t="31655"/>
          <a:stretch/>
        </p:blipFill>
        <p:spPr>
          <a:xfrm>
            <a:off x="6096000" y="2721150"/>
            <a:ext cx="6096000" cy="33548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3"/>
          <p:cNvGrpSpPr/>
          <p:nvPr/>
        </p:nvGrpSpPr>
        <p:grpSpPr>
          <a:xfrm>
            <a:off x="12211050" y="2296692"/>
            <a:ext cx="6096000" cy="6952083"/>
            <a:chOff x="0" y="-114300"/>
            <a:chExt cx="1605531" cy="1831001"/>
          </a:xfrm>
        </p:grpSpPr>
        <p:sp>
          <p:nvSpPr>
            <p:cNvPr id="168" name="Google Shape;168;p13"/>
            <p:cNvSpPr/>
            <p:nvPr/>
          </p:nvSpPr>
          <p:spPr>
            <a:xfrm>
              <a:off x="0" y="0"/>
              <a:ext cx="1605531" cy="1716701"/>
            </a:xfrm>
            <a:custGeom>
              <a:rect b="b" l="l" r="r" t="t"/>
              <a:pathLst>
                <a:path extrusionOk="0" h="1716701" w="1605531">
                  <a:moveTo>
                    <a:pt x="0" y="0"/>
                  </a:moveTo>
                  <a:lnTo>
                    <a:pt x="1605531" y="0"/>
                  </a:lnTo>
                  <a:lnTo>
                    <a:pt x="1605531" y="1716701"/>
                  </a:lnTo>
                  <a:lnTo>
                    <a:pt x="0" y="17167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9" name="Google Shape;169;p13"/>
            <p:cNvSpPr txBox="1"/>
            <p:nvPr/>
          </p:nvSpPr>
          <p:spPr>
            <a:xfrm>
              <a:off x="0" y="-114300"/>
              <a:ext cx="1605531" cy="1831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3"/>
          <p:cNvPicPr preferRelativeResize="0"/>
          <p:nvPr/>
        </p:nvPicPr>
        <p:blipFill rotWithShape="1">
          <a:blip r:embed="rId5">
            <a:alphaModFix/>
          </a:blip>
          <a:srcRect b="8761" l="0" r="0" t="8761"/>
          <a:stretch/>
        </p:blipFill>
        <p:spPr>
          <a:xfrm>
            <a:off x="12211050" y="2721150"/>
            <a:ext cx="6096000" cy="3354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13"/>
          <p:cNvCxnSpPr/>
          <p:nvPr/>
        </p:nvCxnSpPr>
        <p:spPr>
          <a:xfrm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13"/>
          <p:cNvCxnSpPr/>
          <p:nvPr/>
        </p:nvCxnSpPr>
        <p:spPr>
          <a:xfrm flipH="1" rot="10800000">
            <a:off x="-431950" y="9248775"/>
            <a:ext cx="19151900" cy="190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13"/>
          <p:cNvCxnSpPr/>
          <p:nvPr/>
        </p:nvCxnSpPr>
        <p:spPr>
          <a:xfrm>
            <a:off x="-171689" y="27306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13"/>
          <p:cNvSpPr txBox="1"/>
          <p:nvPr/>
        </p:nvSpPr>
        <p:spPr>
          <a:xfrm>
            <a:off x="1028700" y="1359075"/>
            <a:ext cx="162306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Types of emergencies</a:t>
            </a:r>
            <a:endParaRPr/>
          </a:p>
        </p:txBody>
      </p:sp>
      <p:sp>
        <p:nvSpPr>
          <p:cNvPr id="175" name="Google Shape;175;p13"/>
          <p:cNvSpPr txBox="1"/>
          <p:nvPr/>
        </p:nvSpPr>
        <p:spPr>
          <a:xfrm>
            <a:off x="851192" y="6390323"/>
            <a:ext cx="4393625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Fire</a:t>
            </a:r>
            <a:endParaRPr/>
          </a:p>
        </p:txBody>
      </p:sp>
      <p:sp>
        <p:nvSpPr>
          <p:cNvPr id="176" name="Google Shape;176;p13"/>
          <p:cNvSpPr txBox="1"/>
          <p:nvPr/>
        </p:nvSpPr>
        <p:spPr>
          <a:xfrm>
            <a:off x="6947188" y="6390323"/>
            <a:ext cx="4393625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Type of emergency</a:t>
            </a:r>
            <a:endParaRPr/>
          </a:p>
        </p:txBody>
      </p:sp>
      <p:sp>
        <p:nvSpPr>
          <p:cNvPr id="177" name="Google Shape;177;p13"/>
          <p:cNvSpPr txBox="1"/>
          <p:nvPr/>
        </p:nvSpPr>
        <p:spPr>
          <a:xfrm>
            <a:off x="13062238" y="6390323"/>
            <a:ext cx="4393625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Type of emergency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857255" y="7173754"/>
            <a:ext cx="4381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Workplace fires can be caused by everything from unattended appliances to malfunctioning electrical equipment.</a:t>
            </a:r>
            <a:endParaRPr/>
          </a:p>
        </p:txBody>
      </p:sp>
      <p:sp>
        <p:nvSpPr>
          <p:cNvPr id="179" name="Google Shape;179;p13"/>
          <p:cNvSpPr txBox="1"/>
          <p:nvPr/>
        </p:nvSpPr>
        <p:spPr>
          <a:xfrm>
            <a:off x="6953250" y="7173754"/>
            <a:ext cx="4381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Provide a brief explanation here. You can also highlight common causes or factors using bullet points.</a:t>
            </a:r>
            <a:endParaRPr/>
          </a:p>
        </p:txBody>
      </p:sp>
      <p:sp>
        <p:nvSpPr>
          <p:cNvPr id="180" name="Google Shape;180;p13"/>
          <p:cNvSpPr txBox="1"/>
          <p:nvPr/>
        </p:nvSpPr>
        <p:spPr>
          <a:xfrm>
            <a:off x="13068300" y="7173754"/>
            <a:ext cx="4381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Provide a brief explanation here. You can also highlight common causes or factors using bullet points.</a:t>
            </a:r>
            <a:endParaRPr/>
          </a:p>
        </p:txBody>
      </p:sp>
      <p:sp>
        <p:nvSpPr>
          <p:cNvPr id="181" name="Google Shape;181;p13"/>
          <p:cNvSpPr txBox="1"/>
          <p:nvPr/>
        </p:nvSpPr>
        <p:spPr>
          <a:xfrm>
            <a:off x="14522110" y="9554835"/>
            <a:ext cx="2737190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BACK TO OVERVIEW</a:t>
            </a:r>
            <a:endParaRPr/>
          </a:p>
        </p:txBody>
      </p:sp>
      <p:sp>
        <p:nvSpPr>
          <p:cNvPr id="182" name="Google Shape;182;p13"/>
          <p:cNvSpPr txBox="1"/>
          <p:nvPr/>
        </p:nvSpPr>
        <p:spPr>
          <a:xfrm>
            <a:off x="1028700" y="9554835"/>
            <a:ext cx="3972514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TRAINING PRESENTATION</a:t>
            </a:r>
            <a:endParaRPr/>
          </a:p>
        </p:txBody>
      </p:sp>
      <p:cxnSp>
        <p:nvCxnSpPr>
          <p:cNvPr id="183" name="Google Shape;183;p13"/>
          <p:cNvCxnSpPr/>
          <p:nvPr/>
        </p:nvCxnSpPr>
        <p:spPr>
          <a:xfrm rot="10800000">
            <a:off x="6096000" y="2730675"/>
            <a:ext cx="0" cy="65371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13"/>
          <p:cNvCxnSpPr/>
          <p:nvPr/>
        </p:nvCxnSpPr>
        <p:spPr>
          <a:xfrm rot="10800000">
            <a:off x="12201525" y="2740200"/>
            <a:ext cx="0" cy="65371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4"/>
          <p:cNvGrpSpPr/>
          <p:nvPr/>
        </p:nvGrpSpPr>
        <p:grpSpPr>
          <a:xfrm>
            <a:off x="9" y="585192"/>
            <a:ext cx="6904656" cy="8682633"/>
            <a:chOff x="0" y="-114300"/>
            <a:chExt cx="1818510" cy="2286784"/>
          </a:xfrm>
        </p:grpSpPr>
        <p:sp>
          <p:nvSpPr>
            <p:cNvPr id="190" name="Google Shape;190;p14"/>
            <p:cNvSpPr/>
            <p:nvPr/>
          </p:nvSpPr>
          <p:spPr>
            <a:xfrm>
              <a:off x="0" y="0"/>
              <a:ext cx="1818510" cy="2172484"/>
            </a:xfrm>
            <a:custGeom>
              <a:rect b="b" l="l" r="r" t="t"/>
              <a:pathLst>
                <a:path extrusionOk="0" h="2172484" w="1818510">
                  <a:moveTo>
                    <a:pt x="0" y="0"/>
                  </a:moveTo>
                  <a:lnTo>
                    <a:pt x="1818510" y="0"/>
                  </a:lnTo>
                  <a:lnTo>
                    <a:pt x="1818510" y="2172484"/>
                  </a:lnTo>
                  <a:lnTo>
                    <a:pt x="0" y="21724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1" name="Google Shape;191;p14"/>
            <p:cNvSpPr txBox="1"/>
            <p:nvPr/>
          </p:nvSpPr>
          <p:spPr>
            <a:xfrm>
              <a:off x="0" y="-114300"/>
              <a:ext cx="1818510" cy="2286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2" name="Google Shape;192;p14"/>
          <p:cNvCxnSpPr/>
          <p:nvPr/>
        </p:nvCxnSpPr>
        <p:spPr>
          <a:xfrm rot="10800000">
            <a:off x="-431955" y="9258300"/>
            <a:ext cx="1915190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14"/>
          <p:cNvSpPr/>
          <p:nvPr/>
        </p:nvSpPr>
        <p:spPr>
          <a:xfrm>
            <a:off x="7588398" y="1766548"/>
            <a:ext cx="1399105" cy="1399105"/>
          </a:xfrm>
          <a:custGeom>
            <a:rect b="b" l="l" r="r" t="t"/>
            <a:pathLst>
              <a:path extrusionOk="0" h="1399105" w="1399105">
                <a:moveTo>
                  <a:pt x="0" y="0"/>
                </a:moveTo>
                <a:lnTo>
                  <a:pt x="1399105" y="0"/>
                </a:lnTo>
                <a:lnTo>
                  <a:pt x="1399105" y="1399105"/>
                </a:lnTo>
                <a:lnTo>
                  <a:pt x="0" y="1399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4"/>
          <p:cNvSpPr/>
          <p:nvPr/>
        </p:nvSpPr>
        <p:spPr>
          <a:xfrm>
            <a:off x="7588398" y="4508500"/>
            <a:ext cx="1445655" cy="1377315"/>
          </a:xfrm>
          <a:custGeom>
            <a:rect b="b" l="l" r="r" t="t"/>
            <a:pathLst>
              <a:path extrusionOk="0" h="1377315" w="1445655">
                <a:moveTo>
                  <a:pt x="0" y="0"/>
                </a:moveTo>
                <a:lnTo>
                  <a:pt x="1445655" y="0"/>
                </a:lnTo>
                <a:lnTo>
                  <a:pt x="1445655" y="1377315"/>
                </a:lnTo>
                <a:lnTo>
                  <a:pt x="0" y="1377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4"/>
          <p:cNvSpPr/>
          <p:nvPr/>
        </p:nvSpPr>
        <p:spPr>
          <a:xfrm>
            <a:off x="7588398" y="7254875"/>
            <a:ext cx="1445655" cy="1445655"/>
          </a:xfrm>
          <a:custGeom>
            <a:rect b="b" l="l" r="r" t="t"/>
            <a:pathLst>
              <a:path extrusionOk="0" h="1445655" w="1445655">
                <a:moveTo>
                  <a:pt x="0" y="0"/>
                </a:moveTo>
                <a:lnTo>
                  <a:pt x="1445655" y="0"/>
                </a:lnTo>
                <a:lnTo>
                  <a:pt x="1445655" y="1445655"/>
                </a:lnTo>
                <a:lnTo>
                  <a:pt x="0" y="1445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6" name="Google Shape;196;p14"/>
          <p:cNvGrpSpPr/>
          <p:nvPr/>
        </p:nvGrpSpPr>
        <p:grpSpPr>
          <a:xfrm>
            <a:off x="9884263" y="7172844"/>
            <a:ext cx="7375050" cy="1365750"/>
            <a:chOff x="0" y="-76200"/>
            <a:chExt cx="9833400" cy="1821000"/>
          </a:xfrm>
        </p:grpSpPr>
        <p:sp>
          <p:nvSpPr>
            <p:cNvPr id="197" name="Google Shape;197;p14"/>
            <p:cNvSpPr txBox="1"/>
            <p:nvPr/>
          </p:nvSpPr>
          <p:spPr>
            <a:xfrm>
              <a:off x="0" y="-76200"/>
              <a:ext cx="7017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Pillar here</a:t>
              </a:r>
              <a:endParaRPr/>
            </a:p>
          </p:txBody>
        </p:sp>
        <p:sp>
          <p:nvSpPr>
            <p:cNvPr id="198" name="Google Shape;198;p14"/>
            <p:cNvSpPr txBox="1"/>
            <p:nvPr/>
          </p:nvSpPr>
          <p:spPr>
            <a:xfrm>
              <a:off x="0" y="685800"/>
              <a:ext cx="98334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verpass"/>
                  <a:ea typeface="Overpass"/>
                  <a:cs typeface="Overpass"/>
                  <a:sym typeface="Overpass"/>
                </a:rPr>
                <a:t>Briefly discuss the core pillar here. If possible, provide concrete examples of the core pillar in practice.</a:t>
              </a:r>
              <a:endParaRPr/>
            </a:p>
          </p:txBody>
        </p:sp>
      </p:grpSp>
      <p:grpSp>
        <p:nvGrpSpPr>
          <p:cNvPr id="199" name="Google Shape;199;p14"/>
          <p:cNvGrpSpPr/>
          <p:nvPr/>
        </p:nvGrpSpPr>
        <p:grpSpPr>
          <a:xfrm>
            <a:off x="9884263" y="4397692"/>
            <a:ext cx="7375050" cy="1365750"/>
            <a:chOff x="0" y="-76200"/>
            <a:chExt cx="9833400" cy="1821000"/>
          </a:xfrm>
        </p:grpSpPr>
        <p:sp>
          <p:nvSpPr>
            <p:cNvPr id="200" name="Google Shape;200;p14"/>
            <p:cNvSpPr txBox="1"/>
            <p:nvPr/>
          </p:nvSpPr>
          <p:spPr>
            <a:xfrm>
              <a:off x="0" y="-76200"/>
              <a:ext cx="7017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Pillar here</a:t>
              </a:r>
              <a:endParaRPr/>
            </a:p>
          </p:txBody>
        </p:sp>
        <p:sp>
          <p:nvSpPr>
            <p:cNvPr id="201" name="Google Shape;201;p14"/>
            <p:cNvSpPr txBox="1"/>
            <p:nvPr/>
          </p:nvSpPr>
          <p:spPr>
            <a:xfrm>
              <a:off x="0" y="685800"/>
              <a:ext cx="98334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verpass"/>
                  <a:ea typeface="Overpass"/>
                  <a:cs typeface="Overpass"/>
                  <a:sym typeface="Overpass"/>
                </a:rPr>
                <a:t>Briefly discuss the core pillar here. If possible, provide concrete examples of the core pillar in practice.</a:t>
              </a:r>
              <a:endParaRPr/>
            </a:p>
          </p:txBody>
        </p:sp>
      </p:grpSp>
      <p:grpSp>
        <p:nvGrpSpPr>
          <p:cNvPr id="202" name="Google Shape;202;p14"/>
          <p:cNvGrpSpPr/>
          <p:nvPr/>
        </p:nvGrpSpPr>
        <p:grpSpPr>
          <a:xfrm>
            <a:off x="9884263" y="1521064"/>
            <a:ext cx="7375050" cy="1786022"/>
            <a:chOff x="0" y="-76200"/>
            <a:chExt cx="9833400" cy="2381363"/>
          </a:xfrm>
        </p:grpSpPr>
        <p:sp>
          <p:nvSpPr>
            <p:cNvPr id="203" name="Google Shape;203;p14"/>
            <p:cNvSpPr txBox="1"/>
            <p:nvPr/>
          </p:nvSpPr>
          <p:spPr>
            <a:xfrm>
              <a:off x="0" y="-76200"/>
              <a:ext cx="7017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Prevention</a:t>
              </a:r>
              <a:endParaRPr/>
            </a:p>
          </p:txBody>
        </p:sp>
        <p:sp>
          <p:nvSpPr>
            <p:cNvPr id="204" name="Google Shape;204;p14"/>
            <p:cNvSpPr txBox="1"/>
            <p:nvPr/>
          </p:nvSpPr>
          <p:spPr>
            <a:xfrm>
              <a:off x="0" y="679763"/>
              <a:ext cx="98334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verpass"/>
                  <a:ea typeface="Overpass"/>
                  <a:cs typeface="Overpass"/>
                  <a:sym typeface="Overpass"/>
                </a:rPr>
                <a:t>Identifying potential hazards, regular safety inspections, and proper equipment maintenance are keys to a prepared workplace. </a:t>
              </a:r>
              <a:endParaRPr/>
            </a:p>
          </p:txBody>
        </p:sp>
      </p:grpSp>
      <p:sp>
        <p:nvSpPr>
          <p:cNvPr id="205" name="Google Shape;205;p14"/>
          <p:cNvSpPr txBox="1"/>
          <p:nvPr/>
        </p:nvSpPr>
        <p:spPr>
          <a:xfrm>
            <a:off x="14522110" y="9554835"/>
            <a:ext cx="2737190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BACK TO OVERVIEW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1028700" y="9554835"/>
            <a:ext cx="3972514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TRAINING PRESENTATION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1028700" y="4012431"/>
            <a:ext cx="49902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Core pillars of preparedness</a:t>
            </a:r>
            <a:endParaRPr/>
          </a:p>
        </p:txBody>
      </p:sp>
      <p:cxnSp>
        <p:nvCxnSpPr>
          <p:cNvPr id="208" name="Google Shape;208;p14"/>
          <p:cNvCxnSpPr/>
          <p:nvPr/>
        </p:nvCxnSpPr>
        <p:spPr>
          <a:xfrm rot="10800000">
            <a:off x="6904665" y="958440"/>
            <a:ext cx="0" cy="8309385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14"/>
          <p:cNvCxnSpPr/>
          <p:nvPr/>
        </p:nvCxnSpPr>
        <p:spPr>
          <a:xfrm rot="10800000"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14"/>
          <p:cNvCxnSpPr/>
          <p:nvPr/>
        </p:nvCxnSpPr>
        <p:spPr>
          <a:xfrm rot="10800000">
            <a:off x="6904665" y="3765550"/>
            <a:ext cx="1138333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14"/>
          <p:cNvCxnSpPr/>
          <p:nvPr/>
        </p:nvCxnSpPr>
        <p:spPr>
          <a:xfrm rot="10800000">
            <a:off x="6904665" y="6511925"/>
            <a:ext cx="11315888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/>
          <p:nvPr/>
        </p:nvSpPr>
        <p:spPr>
          <a:xfrm>
            <a:off x="1028700" y="1359075"/>
            <a:ext cx="162306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Tools and resources</a:t>
            </a:r>
            <a:endParaRPr/>
          </a:p>
        </p:txBody>
      </p:sp>
      <p:cxnSp>
        <p:nvCxnSpPr>
          <p:cNvPr id="217" name="Google Shape;217;p15"/>
          <p:cNvCxnSpPr/>
          <p:nvPr/>
        </p:nvCxnSpPr>
        <p:spPr>
          <a:xfrm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15"/>
          <p:cNvCxnSpPr/>
          <p:nvPr/>
        </p:nvCxnSpPr>
        <p:spPr>
          <a:xfrm flipH="1" rot="10800000">
            <a:off x="-431950" y="9248775"/>
            <a:ext cx="19151900" cy="190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p15"/>
          <p:cNvSpPr/>
          <p:nvPr/>
        </p:nvSpPr>
        <p:spPr>
          <a:xfrm>
            <a:off x="1028850" y="2971559"/>
            <a:ext cx="8614211" cy="5560082"/>
          </a:xfrm>
          <a:custGeom>
            <a:rect b="b" l="l" r="r" t="t"/>
            <a:pathLst>
              <a:path extrusionOk="0" h="5560082" w="8614211">
                <a:moveTo>
                  <a:pt x="0" y="0"/>
                </a:moveTo>
                <a:lnTo>
                  <a:pt x="8614211" y="0"/>
                </a:lnTo>
                <a:lnTo>
                  <a:pt x="8614211" y="5560082"/>
                </a:lnTo>
                <a:lnTo>
                  <a:pt x="0" y="556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0" name="Google Shape;220;p15"/>
          <p:cNvGrpSpPr/>
          <p:nvPr/>
        </p:nvGrpSpPr>
        <p:grpSpPr>
          <a:xfrm>
            <a:off x="4796141" y="5305103"/>
            <a:ext cx="410145" cy="414951"/>
            <a:chOff x="0" y="-9525"/>
            <a:chExt cx="812800" cy="822325"/>
          </a:xfrm>
        </p:grpSpPr>
        <p:sp>
          <p:nvSpPr>
            <p:cNvPr id="221" name="Google Shape;22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FFFFFF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1</a:t>
              </a:r>
              <a:endParaRPr/>
            </a:p>
          </p:txBody>
        </p:sp>
      </p:grpSp>
      <p:sp>
        <p:nvSpPr>
          <p:cNvPr id="223" name="Google Shape;223;p15"/>
          <p:cNvSpPr txBox="1"/>
          <p:nvPr/>
        </p:nvSpPr>
        <p:spPr>
          <a:xfrm>
            <a:off x="11965461" y="2838209"/>
            <a:ext cx="5293839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1) Fire alarm</a:t>
            </a:r>
            <a:endParaRPr/>
          </a:p>
        </p:txBody>
      </p:sp>
      <p:sp>
        <p:nvSpPr>
          <p:cNvPr id="224" name="Google Shape;224;p15"/>
          <p:cNvSpPr txBox="1"/>
          <p:nvPr/>
        </p:nvSpPr>
        <p:spPr>
          <a:xfrm>
            <a:off x="11965461" y="3676409"/>
            <a:ext cx="5293839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2) Fire extinguisher</a:t>
            </a:r>
            <a:endParaRPr/>
          </a:p>
        </p:txBody>
      </p:sp>
      <p:sp>
        <p:nvSpPr>
          <p:cNvPr id="225" name="Google Shape;225;p15"/>
          <p:cNvSpPr txBox="1"/>
          <p:nvPr/>
        </p:nvSpPr>
        <p:spPr>
          <a:xfrm>
            <a:off x="11965461" y="4514609"/>
            <a:ext cx="5293839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3) Tool goes here</a:t>
            </a:r>
            <a:endParaRPr/>
          </a:p>
        </p:txBody>
      </p:sp>
      <p:sp>
        <p:nvSpPr>
          <p:cNvPr id="226" name="Google Shape;226;p15"/>
          <p:cNvSpPr txBox="1"/>
          <p:nvPr/>
        </p:nvSpPr>
        <p:spPr>
          <a:xfrm>
            <a:off x="11965461" y="5352809"/>
            <a:ext cx="5293839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4) Tool goes here</a:t>
            </a:r>
            <a:endParaRPr/>
          </a:p>
        </p:txBody>
      </p:sp>
      <p:sp>
        <p:nvSpPr>
          <p:cNvPr id="227" name="Google Shape;227;p15"/>
          <p:cNvSpPr txBox="1"/>
          <p:nvPr/>
        </p:nvSpPr>
        <p:spPr>
          <a:xfrm>
            <a:off x="11965461" y="6191009"/>
            <a:ext cx="5293839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5) Tool goes here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11965461" y="7029209"/>
            <a:ext cx="5293839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6) Tool goes here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11965461" y="7867409"/>
            <a:ext cx="5293839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7) Tool goes here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14522110" y="9554835"/>
            <a:ext cx="2737190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BACK TO OVERVIEW</a:t>
            </a: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1028700" y="9554835"/>
            <a:ext cx="3972514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TRAINING PRESENTATION</a:t>
            </a:r>
            <a:endParaRPr/>
          </a:p>
        </p:txBody>
      </p:sp>
      <p:grpSp>
        <p:nvGrpSpPr>
          <p:cNvPr id="232" name="Google Shape;232;p15"/>
          <p:cNvGrpSpPr/>
          <p:nvPr/>
        </p:nvGrpSpPr>
        <p:grpSpPr>
          <a:xfrm>
            <a:off x="7242625" y="3804953"/>
            <a:ext cx="410145" cy="414951"/>
            <a:chOff x="0" y="-9525"/>
            <a:chExt cx="812800" cy="822325"/>
          </a:xfrm>
        </p:grpSpPr>
        <p:sp>
          <p:nvSpPr>
            <p:cNvPr id="233" name="Google Shape;23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FFFFFF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2</a:t>
              </a:r>
              <a:endParaRPr/>
            </a:p>
          </p:txBody>
        </p:sp>
      </p:grpSp>
      <p:grpSp>
        <p:nvGrpSpPr>
          <p:cNvPr id="235" name="Google Shape;235;p15"/>
          <p:cNvGrpSpPr/>
          <p:nvPr/>
        </p:nvGrpSpPr>
        <p:grpSpPr>
          <a:xfrm>
            <a:off x="3014957" y="7109203"/>
            <a:ext cx="410145" cy="414951"/>
            <a:chOff x="0" y="-9525"/>
            <a:chExt cx="812800" cy="822325"/>
          </a:xfrm>
        </p:grpSpPr>
        <p:sp>
          <p:nvSpPr>
            <p:cNvPr id="236" name="Google Shape;23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FFFFFF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16"/>
          <p:cNvGraphicFramePr/>
          <p:nvPr/>
        </p:nvGraphicFramePr>
        <p:xfrm>
          <a:off x="9" y="270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{4C6BE88B-A5C8-4FCE-AEC9-A1C50EE519C5}</a:tableStyleId>
              </a:tblPr>
              <a:tblGrid>
                <a:gridCol w="9144000"/>
                <a:gridCol w="9144000"/>
              </a:tblGrid>
              <a:tr h="128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93" u="none" cap="none" strike="noStrike">
                          <a:solidFill>
                            <a:srgbClr val="000000"/>
                          </a:solidFill>
                          <a:latin typeface="Overpass Black"/>
                          <a:ea typeface="Overpass Black"/>
                          <a:cs typeface="Overpass Black"/>
                          <a:sym typeface="Overpass Black"/>
                        </a:rPr>
                        <a:t>Local fire department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93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123-456-7890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8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93" u="none" cap="none" strike="noStrike">
                          <a:solidFill>
                            <a:srgbClr val="000000"/>
                          </a:solidFill>
                          <a:latin typeface="Overpass Black"/>
                          <a:ea typeface="Overpass Black"/>
                          <a:cs typeface="Overpass Black"/>
                          <a:sym typeface="Overpass Black"/>
                        </a:rPr>
                        <a:t>Contact here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93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Contact number here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8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93" u="none" cap="none" strike="noStrike">
                          <a:solidFill>
                            <a:srgbClr val="000000"/>
                          </a:solidFill>
                          <a:latin typeface="Overpass Black"/>
                          <a:ea typeface="Overpass Black"/>
                          <a:cs typeface="Overpass Black"/>
                          <a:sym typeface="Overpass Black"/>
                        </a:rPr>
                        <a:t>Contact here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93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Contact number here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8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93" u="none" cap="none" strike="noStrike">
                          <a:solidFill>
                            <a:srgbClr val="000000"/>
                          </a:solidFill>
                          <a:latin typeface="Overpass Black"/>
                          <a:ea typeface="Overpass Black"/>
                          <a:cs typeface="Overpass Black"/>
                          <a:sym typeface="Overpass Black"/>
                        </a:rPr>
                        <a:t>Contact here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93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Contact number here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8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93" u="none" cap="none" strike="noStrike">
                          <a:solidFill>
                            <a:srgbClr val="000000"/>
                          </a:solidFill>
                          <a:latin typeface="Overpass Black"/>
                          <a:ea typeface="Overpass Black"/>
                          <a:cs typeface="Overpass Black"/>
                          <a:sym typeface="Overpass Black"/>
                        </a:rPr>
                        <a:t>Contact here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93" u="none" cap="none" strike="noStrike">
                          <a:solidFill>
                            <a:srgbClr val="000000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Contact number here</a:t>
                      </a:r>
                      <a:endParaRPr sz="1100" u="none" cap="none" strike="noStrike"/>
                    </a:p>
                  </a:txBody>
                  <a:tcPr marT="198650" marB="198650" marR="198650" marL="198650" anchor="ctr">
                    <a:lnL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43" name="Google Shape;243;p16"/>
          <p:cNvCxnSpPr/>
          <p:nvPr/>
        </p:nvCxnSpPr>
        <p:spPr>
          <a:xfrm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16"/>
          <p:cNvSpPr txBox="1"/>
          <p:nvPr/>
        </p:nvSpPr>
        <p:spPr>
          <a:xfrm>
            <a:off x="14522110" y="9554835"/>
            <a:ext cx="2737190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BACK TO OVERVIEW</a:t>
            </a:r>
            <a:endParaRPr/>
          </a:p>
        </p:txBody>
      </p:sp>
      <p:sp>
        <p:nvSpPr>
          <p:cNvPr id="245" name="Google Shape;245;p16"/>
          <p:cNvSpPr txBox="1"/>
          <p:nvPr/>
        </p:nvSpPr>
        <p:spPr>
          <a:xfrm>
            <a:off x="1028700" y="9554835"/>
            <a:ext cx="3972514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TRAINING PRESENTATION</a:t>
            </a:r>
            <a:endParaRPr/>
          </a:p>
        </p:txBody>
      </p:sp>
      <p:sp>
        <p:nvSpPr>
          <p:cNvPr id="246" name="Google Shape;246;p16"/>
          <p:cNvSpPr txBox="1"/>
          <p:nvPr/>
        </p:nvSpPr>
        <p:spPr>
          <a:xfrm>
            <a:off x="1028700" y="1359075"/>
            <a:ext cx="162306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Emergency contacts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7"/>
          <p:cNvPicPr preferRelativeResize="0"/>
          <p:nvPr/>
        </p:nvPicPr>
        <p:blipFill rotWithShape="1">
          <a:blip r:embed="rId3">
            <a:alphaModFix/>
          </a:blip>
          <a:srcRect b="31713" l="0" r="0" t="15486"/>
          <a:stretch/>
        </p:blipFill>
        <p:spPr>
          <a:xfrm>
            <a:off x="9" y="2803453"/>
            <a:ext cx="18287991" cy="6445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17"/>
          <p:cNvCxnSpPr/>
          <p:nvPr/>
        </p:nvCxnSpPr>
        <p:spPr>
          <a:xfrm>
            <a:off x="9" y="1019175"/>
            <a:ext cx="1828799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17"/>
          <p:cNvCxnSpPr/>
          <p:nvPr/>
        </p:nvCxnSpPr>
        <p:spPr>
          <a:xfrm flipH="1" rot="10800000">
            <a:off x="-431950" y="9248775"/>
            <a:ext cx="19151900" cy="190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17"/>
          <p:cNvSpPr txBox="1"/>
          <p:nvPr/>
        </p:nvSpPr>
        <p:spPr>
          <a:xfrm>
            <a:off x="1028700" y="1393753"/>
            <a:ext cx="8951471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Activity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9340736" y="1395376"/>
            <a:ext cx="79185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Use the following slides to assess how well your audience has retained what’s been presented so far.</a:t>
            </a:r>
            <a:endParaRPr/>
          </a:p>
        </p:txBody>
      </p:sp>
      <p:sp>
        <p:nvSpPr>
          <p:cNvPr id="256" name="Google Shape;256;p17"/>
          <p:cNvSpPr txBox="1"/>
          <p:nvPr/>
        </p:nvSpPr>
        <p:spPr>
          <a:xfrm>
            <a:off x="14522110" y="9554835"/>
            <a:ext cx="2737190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sng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BACK TO OVERVIEW</a:t>
            </a:r>
            <a:endParaRPr/>
          </a:p>
        </p:txBody>
      </p:sp>
      <p:sp>
        <p:nvSpPr>
          <p:cNvPr id="257" name="Google Shape;257;p17"/>
          <p:cNvSpPr txBox="1"/>
          <p:nvPr/>
        </p:nvSpPr>
        <p:spPr>
          <a:xfrm>
            <a:off x="1028700" y="9554835"/>
            <a:ext cx="3972514" cy="3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TRAINING PRESENTATION</a:t>
            </a:r>
            <a:endParaRPr/>
          </a:p>
        </p:txBody>
      </p:sp>
      <p:cxnSp>
        <p:nvCxnSpPr>
          <p:cNvPr id="258" name="Google Shape;258;p17"/>
          <p:cNvCxnSpPr/>
          <p:nvPr/>
        </p:nvCxnSpPr>
        <p:spPr>
          <a:xfrm flipH="1" rot="10800000">
            <a:off x="-210078" y="2793928"/>
            <a:ext cx="18708156" cy="9525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