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10287000" cx="18288000"/>
  <p:notesSz cx="6858000" cy="9144000"/>
  <p:embeddedFontLst>
    <p:embeddedFont>
      <p:font typeface="Red Hat Display SemiBold"/>
      <p:regular r:id="rId20"/>
      <p:bold r:id="rId21"/>
      <p:italic r:id="rId22"/>
      <p:boldItalic r:id="rId23"/>
    </p:embeddedFont>
    <p:embeddedFont>
      <p:font typeface="Red Hat Display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edHatDisplaySemiBold-regular.fntdata"/><Relationship Id="rId22" Type="http://schemas.openxmlformats.org/officeDocument/2006/relationships/font" Target="fonts/RedHatDisplaySemiBold-italic.fntdata"/><Relationship Id="rId21" Type="http://schemas.openxmlformats.org/officeDocument/2006/relationships/font" Target="fonts/RedHatDisplaySemiBold-bold.fntdata"/><Relationship Id="rId24" Type="http://schemas.openxmlformats.org/officeDocument/2006/relationships/font" Target="fonts/RedHatDisplay-regular.fntdata"/><Relationship Id="rId23" Type="http://schemas.openxmlformats.org/officeDocument/2006/relationships/font" Target="fonts/RedHatDisplaySemiBold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edHatDisplay-italic.fntdata"/><Relationship Id="rId25" Type="http://schemas.openxmlformats.org/officeDocument/2006/relationships/font" Target="fonts/RedHatDisplay-bold.fntdata"/><Relationship Id="rId27" Type="http://schemas.openxmlformats.org/officeDocument/2006/relationships/font" Target="fonts/RedHatDisplay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bg>
      <p:bgPr>
        <a:solidFill>
          <a:srgbClr val="FFF7E8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Google Shape;83;p11"/>
          <p:cNvGrpSpPr/>
          <p:nvPr/>
        </p:nvGrpSpPr>
        <p:grpSpPr>
          <a:xfrm>
            <a:off x="0" y="-144662"/>
            <a:ext cx="6010922" cy="4402771"/>
            <a:chOff x="0" y="-38100"/>
            <a:chExt cx="1583113" cy="1159570"/>
          </a:xfrm>
        </p:grpSpPr>
        <p:sp>
          <p:nvSpPr>
            <p:cNvPr id="84" name="Google Shape;84;p11"/>
            <p:cNvSpPr/>
            <p:nvPr/>
          </p:nvSpPr>
          <p:spPr>
            <a:xfrm>
              <a:off x="0" y="0"/>
              <a:ext cx="1583113" cy="1121470"/>
            </a:xfrm>
            <a:custGeom>
              <a:rect b="b" l="l" r="r" t="t"/>
              <a:pathLst>
                <a:path extrusionOk="0" h="1121470" w="1583113">
                  <a:moveTo>
                    <a:pt x="0" y="0"/>
                  </a:moveTo>
                  <a:lnTo>
                    <a:pt x="1583113" y="0"/>
                  </a:lnTo>
                  <a:lnTo>
                    <a:pt x="1583113" y="1121470"/>
                  </a:lnTo>
                  <a:lnTo>
                    <a:pt x="0" y="1121470"/>
                  </a:lnTo>
                  <a:close/>
                </a:path>
              </a:pathLst>
            </a:custGeom>
            <a:solidFill>
              <a:srgbClr val="343029"/>
            </a:solidFill>
            <a:ln>
              <a:noFill/>
            </a:ln>
          </p:spPr>
        </p:sp>
        <p:sp>
          <p:nvSpPr>
            <p:cNvPr id="85" name="Google Shape;85;p11"/>
            <p:cNvSpPr txBox="1"/>
            <p:nvPr/>
          </p:nvSpPr>
          <p:spPr>
            <a:xfrm>
              <a:off x="0" y="-38100"/>
              <a:ext cx="1583100" cy="115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" name="Google Shape;86;p11"/>
          <p:cNvGrpSpPr/>
          <p:nvPr/>
        </p:nvGrpSpPr>
        <p:grpSpPr>
          <a:xfrm>
            <a:off x="0" y="4113418"/>
            <a:ext cx="6010922" cy="6533816"/>
            <a:chOff x="0" y="-38100"/>
            <a:chExt cx="1583113" cy="1720829"/>
          </a:xfrm>
        </p:grpSpPr>
        <p:sp>
          <p:nvSpPr>
            <p:cNvPr id="87" name="Google Shape;87;p11"/>
            <p:cNvSpPr/>
            <p:nvPr/>
          </p:nvSpPr>
          <p:spPr>
            <a:xfrm>
              <a:off x="0" y="0"/>
              <a:ext cx="1583113" cy="1682729"/>
            </a:xfrm>
            <a:custGeom>
              <a:rect b="b" l="l" r="r" t="t"/>
              <a:pathLst>
                <a:path extrusionOk="0" h="1682729" w="1583113">
                  <a:moveTo>
                    <a:pt x="0" y="0"/>
                  </a:moveTo>
                  <a:lnTo>
                    <a:pt x="1583113" y="0"/>
                  </a:lnTo>
                  <a:lnTo>
                    <a:pt x="1583113" y="1682729"/>
                  </a:lnTo>
                  <a:lnTo>
                    <a:pt x="0" y="1682729"/>
                  </a:lnTo>
                  <a:close/>
                </a:path>
              </a:pathLst>
            </a:custGeom>
            <a:solidFill>
              <a:srgbClr val="D6F8A1"/>
            </a:solidFill>
            <a:ln>
              <a:noFill/>
            </a:ln>
          </p:spPr>
        </p:sp>
        <p:sp>
          <p:nvSpPr>
            <p:cNvPr id="88" name="Google Shape;88;p11"/>
            <p:cNvSpPr txBox="1"/>
            <p:nvPr/>
          </p:nvSpPr>
          <p:spPr>
            <a:xfrm>
              <a:off x="0" y="-38100"/>
              <a:ext cx="1583100" cy="172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9" name="Google Shape;89;p11"/>
          <p:cNvSpPr/>
          <p:nvPr/>
        </p:nvSpPr>
        <p:spPr>
          <a:xfrm>
            <a:off x="0" y="4268270"/>
            <a:ext cx="6007787" cy="6018730"/>
          </a:xfrm>
          <a:custGeom>
            <a:rect b="b" l="l" r="r" t="t"/>
            <a:pathLst>
              <a:path extrusionOk="0" h="6018730" w="6007787">
                <a:moveTo>
                  <a:pt x="0" y="0"/>
                </a:moveTo>
                <a:lnTo>
                  <a:pt x="6007787" y="0"/>
                </a:lnTo>
                <a:lnTo>
                  <a:pt x="6007787" y="6018730"/>
                </a:lnTo>
                <a:lnTo>
                  <a:pt x="0" y="60187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bg>
      <p:bgPr>
        <a:solidFill>
          <a:srgbClr val="FFF7E8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oogle Shape;91;p12"/>
          <p:cNvGrpSpPr/>
          <p:nvPr/>
        </p:nvGrpSpPr>
        <p:grpSpPr>
          <a:xfrm>
            <a:off x="0" y="-144662"/>
            <a:ext cx="6010922" cy="6176038"/>
            <a:chOff x="0" y="-38100"/>
            <a:chExt cx="1583113" cy="1626600"/>
          </a:xfrm>
        </p:grpSpPr>
        <p:sp>
          <p:nvSpPr>
            <p:cNvPr id="92" name="Google Shape;92;p12"/>
            <p:cNvSpPr/>
            <p:nvPr/>
          </p:nvSpPr>
          <p:spPr>
            <a:xfrm>
              <a:off x="0" y="0"/>
              <a:ext cx="1583113" cy="1588434"/>
            </a:xfrm>
            <a:custGeom>
              <a:rect b="b" l="l" r="r" t="t"/>
              <a:pathLst>
                <a:path extrusionOk="0" h="1588434" w="1583113">
                  <a:moveTo>
                    <a:pt x="0" y="0"/>
                  </a:moveTo>
                  <a:lnTo>
                    <a:pt x="1583113" y="0"/>
                  </a:lnTo>
                  <a:lnTo>
                    <a:pt x="1583113" y="1588434"/>
                  </a:lnTo>
                  <a:lnTo>
                    <a:pt x="0" y="1588434"/>
                  </a:lnTo>
                  <a:close/>
                </a:path>
              </a:pathLst>
            </a:custGeom>
            <a:solidFill>
              <a:srgbClr val="D6F8A1"/>
            </a:solidFill>
            <a:ln>
              <a:noFill/>
            </a:ln>
          </p:spPr>
        </p:sp>
        <p:sp>
          <p:nvSpPr>
            <p:cNvPr id="93" name="Google Shape;93;p12"/>
            <p:cNvSpPr txBox="1"/>
            <p:nvPr/>
          </p:nvSpPr>
          <p:spPr>
            <a:xfrm>
              <a:off x="0" y="-38100"/>
              <a:ext cx="1583100" cy="162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4" name="Google Shape;94;p12"/>
          <p:cNvSpPr txBox="1"/>
          <p:nvPr/>
        </p:nvSpPr>
        <p:spPr>
          <a:xfrm>
            <a:off x="727518" y="6399023"/>
            <a:ext cx="4365300" cy="22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D6F8A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You receive an unverified email that looks like it was sent by the company’s IT team. It reads:</a:t>
            </a:r>
            <a:endParaRPr/>
          </a:p>
        </p:txBody>
      </p:sp>
      <p:grpSp>
        <p:nvGrpSpPr>
          <p:cNvPr id="95" name="Google Shape;95;p12"/>
          <p:cNvGrpSpPr/>
          <p:nvPr/>
        </p:nvGrpSpPr>
        <p:grpSpPr>
          <a:xfrm>
            <a:off x="0" y="5886424"/>
            <a:ext cx="6010922" cy="4727141"/>
            <a:chOff x="0" y="-38100"/>
            <a:chExt cx="1583113" cy="1245000"/>
          </a:xfrm>
        </p:grpSpPr>
        <p:sp>
          <p:nvSpPr>
            <p:cNvPr id="96" name="Google Shape;96;p12"/>
            <p:cNvSpPr/>
            <p:nvPr/>
          </p:nvSpPr>
          <p:spPr>
            <a:xfrm>
              <a:off x="0" y="0"/>
              <a:ext cx="1583113" cy="1206771"/>
            </a:xfrm>
            <a:custGeom>
              <a:rect b="b" l="l" r="r" t="t"/>
              <a:pathLst>
                <a:path extrusionOk="0" h="1206771" w="1583113">
                  <a:moveTo>
                    <a:pt x="0" y="0"/>
                  </a:moveTo>
                  <a:lnTo>
                    <a:pt x="1583113" y="0"/>
                  </a:lnTo>
                  <a:lnTo>
                    <a:pt x="1583113" y="1206771"/>
                  </a:lnTo>
                  <a:lnTo>
                    <a:pt x="0" y="1206771"/>
                  </a:lnTo>
                  <a:close/>
                </a:path>
              </a:pathLst>
            </a:custGeom>
            <a:solidFill>
              <a:srgbClr val="343029"/>
            </a:solidFill>
            <a:ln>
              <a:noFill/>
            </a:ln>
          </p:spPr>
        </p:sp>
        <p:sp>
          <p:nvSpPr>
            <p:cNvPr id="97" name="Google Shape;97;p12"/>
            <p:cNvSpPr txBox="1"/>
            <p:nvPr/>
          </p:nvSpPr>
          <p:spPr>
            <a:xfrm>
              <a:off x="0" y="-38100"/>
              <a:ext cx="1583100" cy="1245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8" name="Google Shape;98;p12"/>
          <p:cNvSpPr/>
          <p:nvPr/>
        </p:nvSpPr>
        <p:spPr>
          <a:xfrm>
            <a:off x="-20203" y="0"/>
            <a:ext cx="6031086" cy="6031086"/>
          </a:xfrm>
          <a:custGeom>
            <a:rect b="b" l="l" r="r" t="t"/>
            <a:pathLst>
              <a:path extrusionOk="0" h="6031086" w="6031086">
                <a:moveTo>
                  <a:pt x="0" y="0"/>
                </a:moveTo>
                <a:lnTo>
                  <a:pt x="6031085" y="0"/>
                </a:lnTo>
                <a:lnTo>
                  <a:pt x="6031085" y="6031086"/>
                </a:lnTo>
                <a:lnTo>
                  <a:pt x="0" y="60310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343029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14269958" y="1028700"/>
            <a:ext cx="2989342" cy="1076163"/>
          </a:xfrm>
          <a:custGeom>
            <a:rect b="b" l="l" r="r" t="t"/>
            <a:pathLst>
              <a:path extrusionOk="0" h="1076163" w="2989342">
                <a:moveTo>
                  <a:pt x="0" y="0"/>
                </a:moveTo>
                <a:lnTo>
                  <a:pt x="2989342" y="0"/>
                </a:lnTo>
                <a:lnTo>
                  <a:pt x="2989342" y="1076163"/>
                </a:lnTo>
                <a:lnTo>
                  <a:pt x="0" y="10761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" name="Google Shape;17;p3"/>
          <p:cNvSpPr/>
          <p:nvPr/>
        </p:nvSpPr>
        <p:spPr>
          <a:xfrm>
            <a:off x="1028700" y="1028700"/>
            <a:ext cx="658593" cy="658593"/>
          </a:xfrm>
          <a:custGeom>
            <a:rect b="b" l="l" r="r" t="t"/>
            <a:pathLst>
              <a:path extrusionOk="0" h="658593" w="658593">
                <a:moveTo>
                  <a:pt x="0" y="0"/>
                </a:moveTo>
                <a:lnTo>
                  <a:pt x="658593" y="0"/>
                </a:lnTo>
                <a:lnTo>
                  <a:pt x="658593" y="658593"/>
                </a:lnTo>
                <a:lnTo>
                  <a:pt x="0" y="6585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18" name="Google Shape;18;p3"/>
          <p:cNvCxnSpPr/>
          <p:nvPr/>
        </p:nvCxnSpPr>
        <p:spPr>
          <a:xfrm>
            <a:off x="0" y="8748243"/>
            <a:ext cx="18288000" cy="0"/>
          </a:xfrm>
          <a:prstGeom prst="straightConnector1">
            <a:avLst/>
          </a:prstGeom>
          <a:noFill/>
          <a:ln cap="flat" cmpd="sng" w="19050">
            <a:solidFill>
              <a:srgbClr val="D6F8A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9" name="Google Shape;19;p3"/>
          <p:cNvSpPr txBox="1"/>
          <p:nvPr>
            <p:ph type="title"/>
          </p:nvPr>
        </p:nvSpPr>
        <p:spPr>
          <a:xfrm>
            <a:off x="1028700" y="3326525"/>
            <a:ext cx="16230600" cy="37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D6F8A1"/>
              </a:buClr>
              <a:buSzPts val="14300"/>
              <a:buFont typeface="Red Hat Display SemiBold"/>
              <a:buNone/>
              <a:defRPr i="0" sz="14300" u="none" cap="none" strike="noStrike">
                <a:solidFill>
                  <a:srgbClr val="D6F8A1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0" name="Google Shape;20;p3"/>
          <p:cNvSpPr txBox="1"/>
          <p:nvPr>
            <p:ph idx="2" type="title"/>
          </p:nvPr>
        </p:nvSpPr>
        <p:spPr>
          <a:xfrm>
            <a:off x="1028700" y="9154550"/>
            <a:ext cx="43113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Red Hat Display"/>
              <a:buNone/>
              <a:defRPr i="0" sz="2500" u="none" cap="none" strike="noStrik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Red Hat Display"/>
              <a:buNone/>
              <a:defRPr sz="25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Red Hat Display"/>
              <a:buNone/>
              <a:defRPr sz="25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Red Hat Display"/>
              <a:buNone/>
              <a:defRPr sz="25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Red Hat Display"/>
              <a:buNone/>
              <a:defRPr sz="25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Red Hat Display"/>
              <a:buNone/>
              <a:defRPr sz="25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Red Hat Display"/>
              <a:buNone/>
              <a:defRPr sz="25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Red Hat Display"/>
              <a:buNone/>
              <a:defRPr sz="25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Red Hat Display"/>
              <a:buNone/>
              <a:defRPr sz="25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/>
        </p:txBody>
      </p:sp>
      <p:sp>
        <p:nvSpPr>
          <p:cNvPr id="21" name="Google Shape;21;p3"/>
          <p:cNvSpPr txBox="1"/>
          <p:nvPr>
            <p:ph idx="3" type="title"/>
          </p:nvPr>
        </p:nvSpPr>
        <p:spPr>
          <a:xfrm>
            <a:off x="12855900" y="9154550"/>
            <a:ext cx="43113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Red Hat Display"/>
              <a:buNone/>
              <a:defRPr i="0" sz="2500" u="none" cap="none" strike="noStrik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Red Hat Display"/>
              <a:buNone/>
              <a:defRPr sz="25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Red Hat Display"/>
              <a:buNone/>
              <a:defRPr sz="25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Red Hat Display"/>
              <a:buNone/>
              <a:defRPr sz="25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Red Hat Display"/>
              <a:buNone/>
              <a:defRPr sz="25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Red Hat Display"/>
              <a:buNone/>
              <a:defRPr sz="25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Red Hat Display"/>
              <a:buNone/>
              <a:defRPr sz="25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Red Hat Display"/>
              <a:buNone/>
              <a:defRPr sz="25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Red Hat Display"/>
              <a:buNone/>
              <a:defRPr sz="25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4" type="title"/>
          </p:nvPr>
        </p:nvSpPr>
        <p:spPr>
          <a:xfrm>
            <a:off x="1950900" y="1170500"/>
            <a:ext cx="4311300" cy="3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D6F8A1"/>
              </a:buClr>
              <a:buSzPts val="2000"/>
              <a:buFont typeface="Red Hat Display"/>
              <a:buNone/>
              <a:defRPr i="0" sz="2000" u="none" cap="none" strike="noStrike">
                <a:solidFill>
                  <a:srgbClr val="D6F8A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Red Hat Display"/>
              <a:buNone/>
              <a:defRPr sz="25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Red Hat Display"/>
              <a:buNone/>
              <a:defRPr sz="25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Red Hat Display"/>
              <a:buNone/>
              <a:defRPr sz="25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Red Hat Display"/>
              <a:buNone/>
              <a:defRPr sz="25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Red Hat Display"/>
              <a:buNone/>
              <a:defRPr sz="25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Red Hat Display"/>
              <a:buNone/>
              <a:defRPr sz="25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Red Hat Display"/>
              <a:buNone/>
              <a:defRPr sz="25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Red Hat Display"/>
              <a:buNone/>
              <a:defRPr sz="2500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solidFill>
          <a:srgbClr val="FFF7E8"/>
        </a:soli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>
            <p:ph idx="2" type="pic"/>
          </p:nvPr>
        </p:nvSpPr>
        <p:spPr>
          <a:xfrm>
            <a:off x="9611975" y="-53875"/>
            <a:ext cx="8676000" cy="10341000"/>
          </a:xfrm>
          <a:prstGeom prst="rect">
            <a:avLst/>
          </a:prstGeom>
          <a:noFill/>
          <a:ln>
            <a:noFill/>
          </a:ln>
        </p:spPr>
      </p:sp>
      <p:sp>
        <p:nvSpPr>
          <p:cNvPr id="25" name="Google Shape;25;p4"/>
          <p:cNvSpPr/>
          <p:nvPr/>
        </p:nvSpPr>
        <p:spPr>
          <a:xfrm>
            <a:off x="8498456" y="8544153"/>
            <a:ext cx="3485682" cy="1742841"/>
          </a:xfrm>
          <a:custGeom>
            <a:rect b="b" l="l" r="r" t="t"/>
            <a:pathLst>
              <a:path extrusionOk="0" h="1742841" w="3485682">
                <a:moveTo>
                  <a:pt x="0" y="0"/>
                </a:moveTo>
                <a:lnTo>
                  <a:pt x="3485682" y="0"/>
                </a:lnTo>
                <a:lnTo>
                  <a:pt x="3485682" y="1742841"/>
                </a:lnTo>
                <a:lnTo>
                  <a:pt x="0" y="17428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6" name="Google Shape;26;p4"/>
          <p:cNvSpPr txBox="1"/>
          <p:nvPr>
            <p:ph type="title"/>
          </p:nvPr>
        </p:nvSpPr>
        <p:spPr>
          <a:xfrm>
            <a:off x="827975" y="169475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Red Hat Display SemiBold"/>
              <a:buNone/>
              <a:defRPr i="0" sz="7000" u="none" cap="none" strike="noStrike">
                <a:solidFill>
                  <a:schemeClr val="dk1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827975" y="4066138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Display"/>
              <a:buChar char="•"/>
              <a:defRPr i="0" sz="2000" u="none" cap="none" strike="noStrik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indent="-355600" lvl="1" marL="914400" marR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Display"/>
              <a:buChar char="–"/>
              <a:defRPr i="0" sz="2000" u="none" cap="none" strike="noStrik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indent="-355600" lvl="2" marL="1371600" marR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Display"/>
              <a:buChar char="•"/>
              <a:defRPr i="0" sz="2000" u="none" cap="none" strike="noStrik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indent="-355600" lvl="3" marL="18288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Display"/>
              <a:buChar char="–"/>
              <a:defRPr i="0" sz="2000" u="none" cap="none" strike="noStrik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indent="-355600" lvl="4" marL="22860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Display"/>
              <a:buChar char="»"/>
              <a:defRPr i="0" sz="2000" u="none" cap="none" strike="noStrik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indent="-355600" lvl="5" marL="27432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Display"/>
              <a:buChar char="•"/>
              <a:defRPr i="0" sz="2000" u="none" cap="none" strike="noStrik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indent="-355600" lvl="6" marL="32004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Display"/>
              <a:buChar char="•"/>
              <a:defRPr i="0" sz="2000" u="none" cap="none" strike="noStrik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indent="-355600" lvl="7" marL="36576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Display"/>
              <a:buChar char="•"/>
              <a:defRPr i="0" sz="2000" u="none" cap="none" strike="noStrik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indent="-355600" lvl="8" marL="41148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Display"/>
              <a:buChar char="•"/>
              <a:defRPr i="0" sz="2000" u="none" cap="none" strike="noStrik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rgbClr val="343029"/>
        </a:soli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>
            <p:ph idx="2" type="pic"/>
          </p:nvPr>
        </p:nvSpPr>
        <p:spPr>
          <a:xfrm>
            <a:off x="-9500" y="5260750"/>
            <a:ext cx="18297600" cy="5026200"/>
          </a:xfrm>
          <a:prstGeom prst="rect">
            <a:avLst/>
          </a:prstGeom>
          <a:noFill/>
          <a:ln>
            <a:noFill/>
          </a:ln>
        </p:spPr>
      </p:sp>
      <p:sp>
        <p:nvSpPr>
          <p:cNvPr id="30" name="Google Shape;30;p5"/>
          <p:cNvSpPr/>
          <p:nvPr/>
        </p:nvSpPr>
        <p:spPr>
          <a:xfrm>
            <a:off x="17281950" y="3657517"/>
            <a:ext cx="1082341" cy="3252936"/>
          </a:xfrm>
          <a:custGeom>
            <a:rect b="b" l="l" r="r" t="t"/>
            <a:pathLst>
              <a:path extrusionOk="0" h="3252936" w="1082341">
                <a:moveTo>
                  <a:pt x="0" y="0"/>
                </a:moveTo>
                <a:lnTo>
                  <a:pt x="1082341" y="0"/>
                </a:lnTo>
                <a:lnTo>
                  <a:pt x="1082341" y="3252937"/>
                </a:lnTo>
                <a:lnTo>
                  <a:pt x="0" y="32529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1" name="Google Shape;31;p5"/>
          <p:cNvSpPr txBox="1"/>
          <p:nvPr>
            <p:ph type="title"/>
          </p:nvPr>
        </p:nvSpPr>
        <p:spPr>
          <a:xfrm>
            <a:off x="1103700" y="896125"/>
            <a:ext cx="113511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D6F8A1"/>
              </a:buClr>
              <a:buSzPts val="7000"/>
              <a:buFont typeface="Red Hat Display SemiBold"/>
              <a:buNone/>
              <a:defRPr i="0" sz="7000" u="none" cap="none" strike="noStrike">
                <a:solidFill>
                  <a:srgbClr val="D6F8A1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D6F8A1"/>
              </a:buClr>
              <a:buSzPts val="1400"/>
              <a:buNone/>
              <a:defRPr sz="1800">
                <a:solidFill>
                  <a:srgbClr val="D6F8A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D6F8A1"/>
              </a:buClr>
              <a:buSzPts val="1400"/>
              <a:buNone/>
              <a:defRPr sz="1800">
                <a:solidFill>
                  <a:srgbClr val="D6F8A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D6F8A1"/>
              </a:buClr>
              <a:buSzPts val="1400"/>
              <a:buNone/>
              <a:defRPr sz="1800">
                <a:solidFill>
                  <a:srgbClr val="D6F8A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D6F8A1"/>
              </a:buClr>
              <a:buSzPts val="1400"/>
              <a:buNone/>
              <a:defRPr sz="1800">
                <a:solidFill>
                  <a:srgbClr val="D6F8A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D6F8A1"/>
              </a:buClr>
              <a:buSzPts val="1400"/>
              <a:buNone/>
              <a:defRPr sz="1800">
                <a:solidFill>
                  <a:srgbClr val="D6F8A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D6F8A1"/>
              </a:buClr>
              <a:buSzPts val="1400"/>
              <a:buNone/>
              <a:defRPr sz="1800">
                <a:solidFill>
                  <a:srgbClr val="D6F8A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D6F8A1"/>
              </a:buClr>
              <a:buSzPts val="1400"/>
              <a:buNone/>
              <a:defRPr sz="1800">
                <a:solidFill>
                  <a:srgbClr val="D6F8A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D6F8A1"/>
              </a:buClr>
              <a:buSzPts val="1400"/>
              <a:buNone/>
              <a:defRPr sz="1800">
                <a:solidFill>
                  <a:srgbClr val="D6F8A1"/>
                </a:solidFill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1103700" y="3267525"/>
            <a:ext cx="15943200" cy="12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ed Hat Display"/>
              <a:buChar char="•"/>
              <a:defRPr i="0" sz="2000" u="none" cap="none" strike="noStrik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indent="-355600" lvl="1" marL="914400" marR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ed Hat Display"/>
              <a:buChar char="–"/>
              <a:defRPr i="0" sz="2000" u="none" cap="none" strike="noStrik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indent="-355600" lvl="2" marL="1371600" marR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ed Hat Display"/>
              <a:buChar char="•"/>
              <a:defRPr i="0" sz="2000" u="none" cap="none" strike="noStrik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indent="-355600" lvl="3" marL="1828800" marR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ed Hat Display"/>
              <a:buChar char="–"/>
              <a:defRPr i="0" sz="2000" u="none" cap="none" strike="noStrik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indent="-355600" lvl="4" marL="2286000" marR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ed Hat Display"/>
              <a:buChar char="»"/>
              <a:defRPr i="0" sz="2000" u="none" cap="none" strike="noStrik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indent="-355600" lvl="5" marL="2743200" marR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ed Hat Display"/>
              <a:buChar char="•"/>
              <a:defRPr i="0" sz="2000" u="none" cap="none" strike="noStrik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indent="-355600" lvl="6" marL="3200400" marR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ed Hat Display"/>
              <a:buChar char="•"/>
              <a:defRPr i="0" sz="2000" u="none" cap="none" strike="noStrik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indent="-355600" lvl="7" marL="3657600" marR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ed Hat Display"/>
              <a:buChar char="•"/>
              <a:defRPr i="0" sz="2000" u="none" cap="none" strike="noStrik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indent="-355600" lvl="8" marL="4114800" marR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ed Hat Display"/>
              <a:buChar char="•"/>
              <a:defRPr i="0" sz="2000" u="none" cap="none" strike="noStrik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bg>
      <p:bgPr>
        <a:solidFill>
          <a:srgbClr val="FFF7E8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oogle Shape;34;p6"/>
          <p:cNvGrpSpPr/>
          <p:nvPr/>
        </p:nvGrpSpPr>
        <p:grpSpPr>
          <a:xfrm>
            <a:off x="0" y="-144662"/>
            <a:ext cx="6010922" cy="10431728"/>
            <a:chOff x="0" y="-38100"/>
            <a:chExt cx="1583113" cy="2747433"/>
          </a:xfrm>
        </p:grpSpPr>
        <p:sp>
          <p:nvSpPr>
            <p:cNvPr id="35" name="Google Shape;35;p6"/>
            <p:cNvSpPr/>
            <p:nvPr/>
          </p:nvSpPr>
          <p:spPr>
            <a:xfrm>
              <a:off x="0" y="0"/>
              <a:ext cx="1583113" cy="2709333"/>
            </a:xfrm>
            <a:custGeom>
              <a:rect b="b" l="l" r="r" t="t"/>
              <a:pathLst>
                <a:path extrusionOk="0" h="2709333" w="1583113">
                  <a:moveTo>
                    <a:pt x="0" y="0"/>
                  </a:moveTo>
                  <a:lnTo>
                    <a:pt x="1583113" y="0"/>
                  </a:lnTo>
                  <a:lnTo>
                    <a:pt x="158311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6F8A1"/>
            </a:solidFill>
            <a:ln>
              <a:noFill/>
            </a:ln>
          </p:spPr>
        </p:sp>
        <p:sp>
          <p:nvSpPr>
            <p:cNvPr id="36" name="Google Shape;36;p6"/>
            <p:cNvSpPr txBox="1"/>
            <p:nvPr/>
          </p:nvSpPr>
          <p:spPr>
            <a:xfrm>
              <a:off x="0" y="-38100"/>
              <a:ext cx="1583100" cy="274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" name="Google Shape;37;p6"/>
          <p:cNvSpPr/>
          <p:nvPr/>
        </p:nvSpPr>
        <p:spPr>
          <a:xfrm rot="10800000">
            <a:off x="-11" y="8909102"/>
            <a:ext cx="3960057" cy="1425621"/>
          </a:xfrm>
          <a:custGeom>
            <a:rect b="b" l="l" r="r" t="t"/>
            <a:pathLst>
              <a:path extrusionOk="0" h="1425621" w="3960057">
                <a:moveTo>
                  <a:pt x="0" y="0"/>
                </a:moveTo>
                <a:lnTo>
                  <a:pt x="3960057" y="0"/>
                </a:lnTo>
                <a:lnTo>
                  <a:pt x="3960057" y="1425620"/>
                </a:lnTo>
                <a:lnTo>
                  <a:pt x="0" y="14256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" name="Google Shape;38;p6"/>
          <p:cNvSpPr txBox="1"/>
          <p:nvPr>
            <p:ph type="title"/>
          </p:nvPr>
        </p:nvSpPr>
        <p:spPr>
          <a:xfrm>
            <a:off x="827975" y="1694750"/>
            <a:ext cx="4505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Red Hat Display SemiBold"/>
              <a:buNone/>
              <a:defRPr i="0" sz="7000" u="none" cap="none" strike="noStrike">
                <a:solidFill>
                  <a:schemeClr val="dk1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7006950" y="1758875"/>
            <a:ext cx="10277400" cy="71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Display"/>
              <a:buChar char="•"/>
              <a:defRPr i="0" sz="2000" u="none" cap="none" strike="noStrik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indent="-355600" lvl="1" marL="914400" marR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Display"/>
              <a:buChar char="–"/>
              <a:defRPr i="0" sz="2000" u="none" cap="none" strike="noStrik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indent="-355600" lvl="2" marL="1371600" marR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Display"/>
              <a:buChar char="•"/>
              <a:defRPr i="0" sz="2000" u="none" cap="none" strike="noStrik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indent="-355600" lvl="3" marL="18288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Display"/>
              <a:buChar char="–"/>
              <a:defRPr i="0" sz="2000" u="none" cap="none" strike="noStrik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indent="-355600" lvl="4" marL="22860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Display"/>
              <a:buChar char="»"/>
              <a:defRPr i="0" sz="2000" u="none" cap="none" strike="noStrik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indent="-355600" lvl="5" marL="27432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Display"/>
              <a:buChar char="•"/>
              <a:defRPr i="0" sz="2000" u="none" cap="none" strike="noStrik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indent="-355600" lvl="6" marL="32004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Display"/>
              <a:buChar char="•"/>
              <a:defRPr i="0" sz="2000" u="none" cap="none" strike="noStrik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indent="-355600" lvl="7" marL="36576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Display"/>
              <a:buChar char="•"/>
              <a:defRPr i="0" sz="2000" u="none" cap="none" strike="noStrik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indent="-355600" lvl="8" marL="41148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Display"/>
              <a:buChar char="•"/>
              <a:defRPr i="0" sz="2000" u="none" cap="none" strike="noStrik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/>
          <p:nvPr>
            <p:ph idx="2" type="pic"/>
          </p:nvPr>
        </p:nvSpPr>
        <p:spPr>
          <a:xfrm>
            <a:off x="12185613" y="6202000"/>
            <a:ext cx="6102300" cy="40851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42" name="Google Shape;42;p7"/>
          <p:cNvGrpSpPr/>
          <p:nvPr/>
        </p:nvGrpSpPr>
        <p:grpSpPr>
          <a:xfrm>
            <a:off x="-65600" y="-154187"/>
            <a:ext cx="18419324" cy="2398099"/>
            <a:chOff x="0" y="-38100"/>
            <a:chExt cx="4851148" cy="631594"/>
          </a:xfrm>
        </p:grpSpPr>
        <p:sp>
          <p:nvSpPr>
            <p:cNvPr id="43" name="Google Shape;43;p7"/>
            <p:cNvSpPr/>
            <p:nvPr/>
          </p:nvSpPr>
          <p:spPr>
            <a:xfrm>
              <a:off x="0" y="0"/>
              <a:ext cx="4851148" cy="593494"/>
            </a:xfrm>
            <a:custGeom>
              <a:rect b="b" l="l" r="r" t="t"/>
              <a:pathLst>
                <a:path extrusionOk="0" h="593494" w="4851148">
                  <a:moveTo>
                    <a:pt x="0" y="0"/>
                  </a:moveTo>
                  <a:lnTo>
                    <a:pt x="4851148" y="0"/>
                  </a:lnTo>
                  <a:lnTo>
                    <a:pt x="4851148" y="593494"/>
                  </a:lnTo>
                  <a:lnTo>
                    <a:pt x="0" y="593494"/>
                  </a:lnTo>
                  <a:close/>
                </a:path>
              </a:pathLst>
            </a:custGeom>
            <a:solidFill>
              <a:srgbClr val="343029"/>
            </a:solidFill>
            <a:ln>
              <a:noFill/>
            </a:ln>
          </p:spPr>
        </p:sp>
        <p:sp>
          <p:nvSpPr>
            <p:cNvPr id="44" name="Google Shape;44;p7"/>
            <p:cNvSpPr txBox="1"/>
            <p:nvPr/>
          </p:nvSpPr>
          <p:spPr>
            <a:xfrm>
              <a:off x="0" y="-38100"/>
              <a:ext cx="4851000" cy="631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5" name="Google Shape;45;p7"/>
          <p:cNvGrpSpPr/>
          <p:nvPr/>
        </p:nvGrpSpPr>
        <p:grpSpPr>
          <a:xfrm>
            <a:off x="0" y="2097035"/>
            <a:ext cx="6102426" cy="4160763"/>
            <a:chOff x="0" y="-38100"/>
            <a:chExt cx="1583113" cy="1079400"/>
          </a:xfrm>
        </p:grpSpPr>
        <p:sp>
          <p:nvSpPr>
            <p:cNvPr id="46" name="Google Shape;46;p7"/>
            <p:cNvSpPr/>
            <p:nvPr/>
          </p:nvSpPr>
          <p:spPr>
            <a:xfrm>
              <a:off x="0" y="0"/>
              <a:ext cx="1583113" cy="1041184"/>
            </a:xfrm>
            <a:custGeom>
              <a:rect b="b" l="l" r="r" t="t"/>
              <a:pathLst>
                <a:path extrusionOk="0" h="1041184" w="1583113">
                  <a:moveTo>
                    <a:pt x="0" y="0"/>
                  </a:moveTo>
                  <a:lnTo>
                    <a:pt x="1583113" y="0"/>
                  </a:lnTo>
                  <a:lnTo>
                    <a:pt x="1583113" y="1041184"/>
                  </a:lnTo>
                  <a:lnTo>
                    <a:pt x="0" y="1041184"/>
                  </a:lnTo>
                  <a:close/>
                </a:path>
              </a:pathLst>
            </a:custGeom>
            <a:solidFill>
              <a:srgbClr val="D6F8A1"/>
            </a:solidFill>
            <a:ln>
              <a:noFill/>
            </a:ln>
          </p:spPr>
        </p:sp>
        <p:sp>
          <p:nvSpPr>
            <p:cNvPr id="47" name="Google Shape;47;p7"/>
            <p:cNvSpPr txBox="1"/>
            <p:nvPr/>
          </p:nvSpPr>
          <p:spPr>
            <a:xfrm>
              <a:off x="0" y="-38100"/>
              <a:ext cx="1583100" cy="107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8" name="Google Shape;48;p7"/>
          <p:cNvGrpSpPr/>
          <p:nvPr/>
        </p:nvGrpSpPr>
        <p:grpSpPr>
          <a:xfrm>
            <a:off x="6092777" y="5301980"/>
            <a:ext cx="6102426" cy="5154119"/>
            <a:chOff x="0" y="-38100"/>
            <a:chExt cx="1583113" cy="1337100"/>
          </a:xfrm>
        </p:grpSpPr>
        <p:sp>
          <p:nvSpPr>
            <p:cNvPr id="49" name="Google Shape;49;p7"/>
            <p:cNvSpPr/>
            <p:nvPr/>
          </p:nvSpPr>
          <p:spPr>
            <a:xfrm>
              <a:off x="0" y="0"/>
              <a:ext cx="1583113" cy="1298889"/>
            </a:xfrm>
            <a:custGeom>
              <a:rect b="b" l="l" r="r" t="t"/>
              <a:pathLst>
                <a:path extrusionOk="0" h="1298889" w="1583113">
                  <a:moveTo>
                    <a:pt x="0" y="0"/>
                  </a:moveTo>
                  <a:lnTo>
                    <a:pt x="1583113" y="0"/>
                  </a:lnTo>
                  <a:lnTo>
                    <a:pt x="1583113" y="1298889"/>
                  </a:lnTo>
                  <a:lnTo>
                    <a:pt x="0" y="1298889"/>
                  </a:lnTo>
                  <a:close/>
                </a:path>
              </a:pathLst>
            </a:custGeom>
            <a:solidFill>
              <a:srgbClr val="343029"/>
            </a:solidFill>
            <a:ln>
              <a:noFill/>
            </a:ln>
          </p:spPr>
        </p:sp>
        <p:sp>
          <p:nvSpPr>
            <p:cNvPr id="50" name="Google Shape;50;p7"/>
            <p:cNvSpPr txBox="1"/>
            <p:nvPr/>
          </p:nvSpPr>
          <p:spPr>
            <a:xfrm>
              <a:off x="0" y="-38100"/>
              <a:ext cx="1583100" cy="1337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" name="Google Shape;51;p7"/>
          <p:cNvGrpSpPr/>
          <p:nvPr/>
        </p:nvGrpSpPr>
        <p:grpSpPr>
          <a:xfrm>
            <a:off x="12185550" y="2097027"/>
            <a:ext cx="6102426" cy="4365567"/>
            <a:chOff x="0" y="-38100"/>
            <a:chExt cx="1583113" cy="1254329"/>
          </a:xfrm>
        </p:grpSpPr>
        <p:sp>
          <p:nvSpPr>
            <p:cNvPr id="52" name="Google Shape;52;p7"/>
            <p:cNvSpPr/>
            <p:nvPr/>
          </p:nvSpPr>
          <p:spPr>
            <a:xfrm>
              <a:off x="0" y="0"/>
              <a:ext cx="1583113" cy="1216229"/>
            </a:xfrm>
            <a:custGeom>
              <a:rect b="b" l="l" r="r" t="t"/>
              <a:pathLst>
                <a:path extrusionOk="0" h="1216229" w="1583113">
                  <a:moveTo>
                    <a:pt x="0" y="0"/>
                  </a:moveTo>
                  <a:lnTo>
                    <a:pt x="1583113" y="0"/>
                  </a:lnTo>
                  <a:lnTo>
                    <a:pt x="1583113" y="1216229"/>
                  </a:lnTo>
                  <a:lnTo>
                    <a:pt x="0" y="1216229"/>
                  </a:lnTo>
                  <a:close/>
                </a:path>
              </a:pathLst>
            </a:custGeom>
            <a:solidFill>
              <a:srgbClr val="FFF7E8"/>
            </a:solidFill>
            <a:ln>
              <a:noFill/>
            </a:ln>
          </p:spPr>
        </p:sp>
        <p:sp>
          <p:nvSpPr>
            <p:cNvPr id="53" name="Google Shape;53;p7"/>
            <p:cNvSpPr txBox="1"/>
            <p:nvPr/>
          </p:nvSpPr>
          <p:spPr>
            <a:xfrm>
              <a:off x="0" y="-38100"/>
              <a:ext cx="1583100" cy="125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" name="Google Shape;54;p7"/>
          <p:cNvSpPr/>
          <p:nvPr/>
        </p:nvSpPr>
        <p:spPr>
          <a:xfrm>
            <a:off x="11938597" y="6462625"/>
            <a:ext cx="1023327" cy="2364832"/>
          </a:xfrm>
          <a:custGeom>
            <a:rect b="b" l="l" r="r" t="t"/>
            <a:pathLst>
              <a:path extrusionOk="0" h="2364832" w="1023327">
                <a:moveTo>
                  <a:pt x="0" y="0"/>
                </a:moveTo>
                <a:lnTo>
                  <a:pt x="1023328" y="0"/>
                </a:lnTo>
                <a:lnTo>
                  <a:pt x="1023328" y="2364832"/>
                </a:lnTo>
                <a:lnTo>
                  <a:pt x="0" y="23648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5" name="Google Shape;55;p7"/>
          <p:cNvSpPr/>
          <p:nvPr/>
        </p:nvSpPr>
        <p:spPr>
          <a:xfrm rot="5400000">
            <a:off x="-191640" y="4807428"/>
            <a:ext cx="1210274" cy="1912789"/>
          </a:xfrm>
          <a:custGeom>
            <a:rect b="b" l="l" r="r" t="t"/>
            <a:pathLst>
              <a:path extrusionOk="0" h="1912789" w="1210274">
                <a:moveTo>
                  <a:pt x="0" y="0"/>
                </a:moveTo>
                <a:lnTo>
                  <a:pt x="1210273" y="0"/>
                </a:lnTo>
                <a:lnTo>
                  <a:pt x="1210273" y="1912789"/>
                </a:lnTo>
                <a:lnTo>
                  <a:pt x="0" y="19127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56" name="Google Shape;56;p7"/>
          <p:cNvSpPr txBox="1"/>
          <p:nvPr>
            <p:ph type="title"/>
          </p:nvPr>
        </p:nvSpPr>
        <p:spPr>
          <a:xfrm>
            <a:off x="1103700" y="587475"/>
            <a:ext cx="16000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D6F8A1"/>
              </a:buClr>
              <a:buSzPts val="7000"/>
              <a:buFont typeface="Red Hat Display SemiBold"/>
              <a:buNone/>
              <a:defRPr i="0" sz="7000" u="none" cap="none" strike="noStrike">
                <a:solidFill>
                  <a:srgbClr val="D6F8A1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D6F8A1"/>
              </a:buClr>
              <a:buSzPts val="1400"/>
              <a:buNone/>
              <a:defRPr sz="1800">
                <a:solidFill>
                  <a:srgbClr val="D6F8A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D6F8A1"/>
              </a:buClr>
              <a:buSzPts val="1400"/>
              <a:buNone/>
              <a:defRPr sz="1800">
                <a:solidFill>
                  <a:srgbClr val="D6F8A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D6F8A1"/>
              </a:buClr>
              <a:buSzPts val="1400"/>
              <a:buNone/>
              <a:defRPr sz="1800">
                <a:solidFill>
                  <a:srgbClr val="D6F8A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D6F8A1"/>
              </a:buClr>
              <a:buSzPts val="1400"/>
              <a:buNone/>
              <a:defRPr sz="1800">
                <a:solidFill>
                  <a:srgbClr val="D6F8A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D6F8A1"/>
              </a:buClr>
              <a:buSzPts val="1400"/>
              <a:buNone/>
              <a:defRPr sz="1800">
                <a:solidFill>
                  <a:srgbClr val="D6F8A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D6F8A1"/>
              </a:buClr>
              <a:buSzPts val="1400"/>
              <a:buNone/>
              <a:defRPr sz="1800">
                <a:solidFill>
                  <a:srgbClr val="D6F8A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D6F8A1"/>
              </a:buClr>
              <a:buSzPts val="1400"/>
              <a:buNone/>
              <a:defRPr sz="1800">
                <a:solidFill>
                  <a:srgbClr val="D6F8A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D6F8A1"/>
              </a:buClr>
              <a:buSzPts val="1400"/>
              <a:buNone/>
              <a:defRPr sz="1800">
                <a:solidFill>
                  <a:srgbClr val="D6F8A1"/>
                </a:solidFill>
              </a:defRPr>
            </a:lvl9pPr>
          </a:lstStyle>
          <a:p/>
        </p:txBody>
      </p:sp>
      <p:sp>
        <p:nvSpPr>
          <p:cNvPr id="57" name="Google Shape;57;p7"/>
          <p:cNvSpPr txBox="1"/>
          <p:nvPr>
            <p:ph idx="1" type="body"/>
          </p:nvPr>
        </p:nvSpPr>
        <p:spPr>
          <a:xfrm>
            <a:off x="873300" y="2795175"/>
            <a:ext cx="4355700" cy="26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Display"/>
              <a:buChar char="•"/>
              <a:defRPr i="0" sz="2000" u="none" cap="none" strike="noStrik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indent="-355600" lvl="1" marL="914400" marR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Display"/>
              <a:buChar char="–"/>
              <a:defRPr i="0" sz="2000" u="none" cap="none" strike="noStrik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indent="-355600" lvl="2" marL="1371600" marR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Display"/>
              <a:buChar char="•"/>
              <a:defRPr i="0" sz="2000" u="none" cap="none" strike="noStrik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indent="-355600" lvl="3" marL="18288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Display"/>
              <a:buChar char="–"/>
              <a:defRPr i="0" sz="2000" u="none" cap="none" strike="noStrik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indent="-355600" lvl="4" marL="22860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Display"/>
              <a:buChar char="»"/>
              <a:defRPr i="0" sz="2000" u="none" cap="none" strike="noStrik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indent="-355600" lvl="5" marL="27432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Display"/>
              <a:buChar char="•"/>
              <a:defRPr i="0" sz="2000" u="none" cap="none" strike="noStrik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indent="-355600" lvl="6" marL="32004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Display"/>
              <a:buChar char="•"/>
              <a:defRPr i="0" sz="2000" u="none" cap="none" strike="noStrik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indent="-355600" lvl="7" marL="36576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Display"/>
              <a:buChar char="•"/>
              <a:defRPr i="0" sz="2000" u="none" cap="none" strike="noStrik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indent="-355600" lvl="8" marL="41148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Display"/>
              <a:buChar char="•"/>
              <a:defRPr i="0" sz="2000" u="none" cap="none" strike="noStrik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/>
        </p:txBody>
      </p:sp>
      <p:sp>
        <p:nvSpPr>
          <p:cNvPr id="58" name="Google Shape;58;p7"/>
          <p:cNvSpPr txBox="1"/>
          <p:nvPr>
            <p:ph idx="3" type="body"/>
          </p:nvPr>
        </p:nvSpPr>
        <p:spPr>
          <a:xfrm>
            <a:off x="6853450" y="6617150"/>
            <a:ext cx="4355700" cy="26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ed Hat Display"/>
              <a:buChar char="•"/>
              <a:defRPr i="0" sz="2000" u="none" cap="none" strike="noStrik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indent="-3556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ed Hat Display"/>
              <a:buChar char="–"/>
              <a:defRPr i="0" sz="2000" u="none" cap="none" strike="noStrik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indent="-355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ed Hat Display"/>
              <a:buChar char="•"/>
              <a:defRPr i="0" sz="2000" u="none" cap="none" strike="noStrik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ed Hat Display"/>
              <a:buChar char="–"/>
              <a:defRPr i="0" sz="2000" u="none" cap="none" strike="noStrik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ed Hat Display"/>
              <a:buChar char="»"/>
              <a:defRPr i="0" sz="2000" u="none" cap="none" strike="noStrik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ed Hat Display"/>
              <a:buChar char="•"/>
              <a:defRPr i="0" sz="2000" u="none" cap="none" strike="noStrik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ed Hat Display"/>
              <a:buChar char="•"/>
              <a:defRPr i="0" sz="2000" u="none" cap="none" strike="noStrik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ed Hat Display"/>
              <a:buChar char="•"/>
              <a:defRPr i="0" sz="2000" u="none" cap="none" strike="noStrik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ed Hat Display"/>
              <a:buChar char="•"/>
              <a:defRPr i="0" sz="2000" u="none" cap="none" strike="noStrike">
                <a:solidFill>
                  <a:schemeClr val="lt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/>
        </p:txBody>
      </p:sp>
      <p:sp>
        <p:nvSpPr>
          <p:cNvPr id="59" name="Google Shape;59;p7"/>
          <p:cNvSpPr txBox="1"/>
          <p:nvPr>
            <p:ph idx="4" type="body"/>
          </p:nvPr>
        </p:nvSpPr>
        <p:spPr>
          <a:xfrm>
            <a:off x="13058975" y="2795175"/>
            <a:ext cx="4355700" cy="26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Display"/>
              <a:buChar char="•"/>
              <a:defRPr i="0" sz="2000" u="none" cap="none" strike="noStrik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indent="-3556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Display"/>
              <a:buChar char="–"/>
              <a:defRPr i="0" sz="2000" u="none" cap="none" strike="noStrik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indent="-355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Display"/>
              <a:buChar char="•"/>
              <a:defRPr i="0" sz="2000" u="none" cap="none" strike="noStrik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Display"/>
              <a:buChar char="–"/>
              <a:defRPr i="0" sz="2000" u="none" cap="none" strike="noStrik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Display"/>
              <a:buChar char="»"/>
              <a:defRPr i="0" sz="2000" u="none" cap="none" strike="noStrik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Display"/>
              <a:buChar char="•"/>
              <a:defRPr i="0" sz="2000" u="none" cap="none" strike="noStrik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Display"/>
              <a:buChar char="•"/>
              <a:defRPr i="0" sz="2000" u="none" cap="none" strike="noStrik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Display"/>
              <a:buChar char="•"/>
              <a:defRPr i="0" sz="2000" u="none" cap="none" strike="noStrik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Display"/>
              <a:buChar char="•"/>
              <a:defRPr i="0" sz="2000" u="none" cap="none" strike="noStrik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/>
        </p:txBody>
      </p:sp>
      <p:sp>
        <p:nvSpPr>
          <p:cNvPr id="60" name="Google Shape;60;p7"/>
          <p:cNvSpPr/>
          <p:nvPr>
            <p:ph idx="5" type="pic"/>
          </p:nvPr>
        </p:nvSpPr>
        <p:spPr>
          <a:xfrm>
            <a:off x="6103750" y="2246925"/>
            <a:ext cx="6081900" cy="3204000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7"/>
          <p:cNvSpPr/>
          <p:nvPr>
            <p:ph idx="6" type="pic"/>
          </p:nvPr>
        </p:nvSpPr>
        <p:spPr>
          <a:xfrm>
            <a:off x="-10325" y="6202000"/>
            <a:ext cx="6102300" cy="408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rgbClr val="FFF7E8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8"/>
          <p:cNvGrpSpPr/>
          <p:nvPr/>
        </p:nvGrpSpPr>
        <p:grpSpPr>
          <a:xfrm>
            <a:off x="0" y="-144662"/>
            <a:ext cx="6687480" cy="10431728"/>
            <a:chOff x="0" y="-38100"/>
            <a:chExt cx="1761300" cy="2747433"/>
          </a:xfrm>
        </p:grpSpPr>
        <p:sp>
          <p:nvSpPr>
            <p:cNvPr id="64" name="Google Shape;64;p8"/>
            <p:cNvSpPr/>
            <p:nvPr/>
          </p:nvSpPr>
          <p:spPr>
            <a:xfrm>
              <a:off x="0" y="0"/>
              <a:ext cx="1761229" cy="2709333"/>
            </a:xfrm>
            <a:custGeom>
              <a:rect b="b" l="l" r="r" t="t"/>
              <a:pathLst>
                <a:path extrusionOk="0" h="2709333" w="1761229">
                  <a:moveTo>
                    <a:pt x="0" y="0"/>
                  </a:moveTo>
                  <a:lnTo>
                    <a:pt x="1761229" y="0"/>
                  </a:lnTo>
                  <a:lnTo>
                    <a:pt x="176122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343029"/>
            </a:solidFill>
            <a:ln>
              <a:noFill/>
            </a:ln>
          </p:spPr>
        </p:sp>
        <p:sp>
          <p:nvSpPr>
            <p:cNvPr id="65" name="Google Shape;65;p8"/>
            <p:cNvSpPr txBox="1"/>
            <p:nvPr/>
          </p:nvSpPr>
          <p:spPr>
            <a:xfrm>
              <a:off x="0" y="-38100"/>
              <a:ext cx="1761300" cy="2747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6" name="Google Shape;66;p8"/>
          <p:cNvSpPr/>
          <p:nvPr/>
        </p:nvSpPr>
        <p:spPr>
          <a:xfrm>
            <a:off x="3190838" y="8415770"/>
            <a:ext cx="3657600" cy="1995055"/>
          </a:xfrm>
          <a:custGeom>
            <a:rect b="b" l="l" r="r" t="t"/>
            <a:pathLst>
              <a:path extrusionOk="0" h="1995055" w="3657600">
                <a:moveTo>
                  <a:pt x="0" y="0"/>
                </a:moveTo>
                <a:lnTo>
                  <a:pt x="3657600" y="0"/>
                </a:lnTo>
                <a:lnTo>
                  <a:pt x="3657600" y="1995055"/>
                </a:lnTo>
                <a:lnTo>
                  <a:pt x="0" y="19950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67" name="Google Shape;67;p8"/>
          <p:cNvSpPr txBox="1"/>
          <p:nvPr>
            <p:ph type="title"/>
          </p:nvPr>
        </p:nvSpPr>
        <p:spPr>
          <a:xfrm>
            <a:off x="827975" y="1694750"/>
            <a:ext cx="45057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D6F8A1"/>
              </a:buClr>
              <a:buSzPts val="7000"/>
              <a:buFont typeface="Red Hat Display SemiBold"/>
              <a:buNone/>
              <a:defRPr i="0" sz="7000" u="none" cap="none" strike="noStrike">
                <a:solidFill>
                  <a:srgbClr val="D6F8A1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D6F8A1"/>
              </a:buClr>
              <a:buSzPts val="1400"/>
              <a:buNone/>
              <a:defRPr sz="1800">
                <a:solidFill>
                  <a:srgbClr val="D6F8A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D6F8A1"/>
              </a:buClr>
              <a:buSzPts val="1400"/>
              <a:buNone/>
              <a:defRPr sz="1800">
                <a:solidFill>
                  <a:srgbClr val="D6F8A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D6F8A1"/>
              </a:buClr>
              <a:buSzPts val="1400"/>
              <a:buNone/>
              <a:defRPr sz="1800">
                <a:solidFill>
                  <a:srgbClr val="D6F8A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D6F8A1"/>
              </a:buClr>
              <a:buSzPts val="1400"/>
              <a:buNone/>
              <a:defRPr sz="1800">
                <a:solidFill>
                  <a:srgbClr val="D6F8A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D6F8A1"/>
              </a:buClr>
              <a:buSzPts val="1400"/>
              <a:buNone/>
              <a:defRPr sz="1800">
                <a:solidFill>
                  <a:srgbClr val="D6F8A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D6F8A1"/>
              </a:buClr>
              <a:buSzPts val="1400"/>
              <a:buNone/>
              <a:defRPr sz="1800">
                <a:solidFill>
                  <a:srgbClr val="D6F8A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D6F8A1"/>
              </a:buClr>
              <a:buSzPts val="1400"/>
              <a:buNone/>
              <a:defRPr sz="1800">
                <a:solidFill>
                  <a:srgbClr val="D6F8A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D6F8A1"/>
              </a:buClr>
              <a:buSzPts val="1400"/>
              <a:buNone/>
              <a:defRPr sz="1800">
                <a:solidFill>
                  <a:srgbClr val="D6F8A1"/>
                </a:solidFill>
              </a:defRPr>
            </a:lvl9pPr>
          </a:lstStyle>
          <a:p/>
        </p:txBody>
      </p:sp>
      <p:sp>
        <p:nvSpPr>
          <p:cNvPr id="68" name="Google Shape;68;p8"/>
          <p:cNvSpPr txBox="1"/>
          <p:nvPr>
            <p:ph idx="1" type="body"/>
          </p:nvPr>
        </p:nvSpPr>
        <p:spPr>
          <a:xfrm>
            <a:off x="7006950" y="1758875"/>
            <a:ext cx="10277400" cy="71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Display"/>
              <a:buChar char="•"/>
              <a:defRPr i="0" sz="2000" u="none" cap="none" strike="noStrik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indent="-355600" lvl="1" marL="914400" marR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Display"/>
              <a:buChar char="–"/>
              <a:defRPr i="0" sz="2000" u="none" cap="none" strike="noStrik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indent="-355600" lvl="2" marL="1371600" marR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Display"/>
              <a:buChar char="•"/>
              <a:defRPr i="0" sz="2000" u="none" cap="none" strike="noStrik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indent="-355600" lvl="3" marL="18288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Display"/>
              <a:buChar char="–"/>
              <a:defRPr i="0" sz="2000" u="none" cap="none" strike="noStrik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indent="-355600" lvl="4" marL="22860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Display"/>
              <a:buChar char="»"/>
              <a:defRPr i="0" sz="2000" u="none" cap="none" strike="noStrik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indent="-355600" lvl="5" marL="27432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Display"/>
              <a:buChar char="•"/>
              <a:defRPr i="0" sz="2000" u="none" cap="none" strike="noStrik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indent="-355600" lvl="6" marL="32004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Display"/>
              <a:buChar char="•"/>
              <a:defRPr i="0" sz="2000" u="none" cap="none" strike="noStrik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indent="-355600" lvl="7" marL="36576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Display"/>
              <a:buChar char="•"/>
              <a:defRPr i="0" sz="2000" u="none" cap="none" strike="noStrik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indent="-355600" lvl="8" marL="41148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Display"/>
              <a:buChar char="•"/>
              <a:defRPr i="0" sz="2000" u="none" cap="none" strike="noStrik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bg>
      <p:bgPr>
        <a:solidFill>
          <a:srgbClr val="FFF7E8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/>
          <p:nvPr/>
        </p:nvSpPr>
        <p:spPr>
          <a:xfrm flipH="1" rot="10800000">
            <a:off x="14269958" y="8182137"/>
            <a:ext cx="2989342" cy="1076163"/>
          </a:xfrm>
          <a:custGeom>
            <a:rect b="b" l="l" r="r" t="t"/>
            <a:pathLst>
              <a:path extrusionOk="0" h="1076163" w="2989342">
                <a:moveTo>
                  <a:pt x="0" y="1076163"/>
                </a:moveTo>
                <a:lnTo>
                  <a:pt x="2989342" y="1076163"/>
                </a:lnTo>
                <a:lnTo>
                  <a:pt x="2989342" y="0"/>
                </a:lnTo>
                <a:lnTo>
                  <a:pt x="0" y="0"/>
                </a:lnTo>
                <a:lnTo>
                  <a:pt x="0" y="1076163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71" name="Google Shape;71;p9"/>
          <p:cNvSpPr txBox="1"/>
          <p:nvPr>
            <p:ph type="title"/>
          </p:nvPr>
        </p:nvSpPr>
        <p:spPr>
          <a:xfrm>
            <a:off x="1028700" y="3326525"/>
            <a:ext cx="16230600" cy="37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43029"/>
              </a:buClr>
              <a:buSzPts val="14300"/>
              <a:buFont typeface="Red Hat Display SemiBold"/>
              <a:buNone/>
              <a:defRPr i="0" sz="14300" u="none" cap="none" strike="noStrike">
                <a:solidFill>
                  <a:srgbClr val="343029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343029"/>
              </a:buClr>
              <a:buSzPts val="1400"/>
              <a:buNone/>
              <a:defRPr sz="1800">
                <a:solidFill>
                  <a:srgbClr val="343029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343029"/>
              </a:buClr>
              <a:buSzPts val="1400"/>
              <a:buNone/>
              <a:defRPr sz="1800">
                <a:solidFill>
                  <a:srgbClr val="343029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343029"/>
              </a:buClr>
              <a:buSzPts val="1400"/>
              <a:buNone/>
              <a:defRPr sz="1800">
                <a:solidFill>
                  <a:srgbClr val="343029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343029"/>
              </a:buClr>
              <a:buSzPts val="1400"/>
              <a:buNone/>
              <a:defRPr sz="1800">
                <a:solidFill>
                  <a:srgbClr val="343029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343029"/>
              </a:buClr>
              <a:buSzPts val="1400"/>
              <a:buNone/>
              <a:defRPr sz="1800">
                <a:solidFill>
                  <a:srgbClr val="343029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343029"/>
              </a:buClr>
              <a:buSzPts val="1400"/>
              <a:buNone/>
              <a:defRPr sz="1800">
                <a:solidFill>
                  <a:srgbClr val="343029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343029"/>
              </a:buClr>
              <a:buSzPts val="1400"/>
              <a:buNone/>
              <a:defRPr sz="1800">
                <a:solidFill>
                  <a:srgbClr val="343029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343029"/>
              </a:buClr>
              <a:buSzPts val="1400"/>
              <a:buNone/>
              <a:defRPr sz="1800">
                <a:solidFill>
                  <a:srgbClr val="343029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bg>
      <p:bgPr>
        <a:solidFill>
          <a:srgbClr val="FFF7E8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oogle Shape;73;p10"/>
          <p:cNvGrpSpPr/>
          <p:nvPr/>
        </p:nvGrpSpPr>
        <p:grpSpPr>
          <a:xfrm>
            <a:off x="0" y="-144662"/>
            <a:ext cx="6010922" cy="6176038"/>
            <a:chOff x="0" y="-38100"/>
            <a:chExt cx="1583113" cy="1626600"/>
          </a:xfrm>
        </p:grpSpPr>
        <p:sp>
          <p:nvSpPr>
            <p:cNvPr id="74" name="Google Shape;74;p10"/>
            <p:cNvSpPr/>
            <p:nvPr/>
          </p:nvSpPr>
          <p:spPr>
            <a:xfrm>
              <a:off x="0" y="0"/>
              <a:ext cx="1583113" cy="1588434"/>
            </a:xfrm>
            <a:custGeom>
              <a:rect b="b" l="l" r="r" t="t"/>
              <a:pathLst>
                <a:path extrusionOk="0" h="1588434" w="1583113">
                  <a:moveTo>
                    <a:pt x="0" y="0"/>
                  </a:moveTo>
                  <a:lnTo>
                    <a:pt x="1583113" y="0"/>
                  </a:lnTo>
                  <a:lnTo>
                    <a:pt x="1583113" y="1588434"/>
                  </a:lnTo>
                  <a:lnTo>
                    <a:pt x="0" y="1588434"/>
                  </a:lnTo>
                  <a:close/>
                </a:path>
              </a:pathLst>
            </a:custGeom>
            <a:solidFill>
              <a:srgbClr val="D6F8A1"/>
            </a:solidFill>
            <a:ln>
              <a:noFill/>
            </a:ln>
          </p:spPr>
        </p:sp>
        <p:sp>
          <p:nvSpPr>
            <p:cNvPr id="75" name="Google Shape;75;p10"/>
            <p:cNvSpPr txBox="1"/>
            <p:nvPr/>
          </p:nvSpPr>
          <p:spPr>
            <a:xfrm>
              <a:off x="0" y="-38100"/>
              <a:ext cx="1583100" cy="162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" name="Google Shape;76;p10"/>
          <p:cNvGrpSpPr/>
          <p:nvPr/>
        </p:nvGrpSpPr>
        <p:grpSpPr>
          <a:xfrm>
            <a:off x="0" y="5698033"/>
            <a:ext cx="6010922" cy="4949259"/>
            <a:chOff x="0" y="-38100"/>
            <a:chExt cx="1583113" cy="1303500"/>
          </a:xfrm>
        </p:grpSpPr>
        <p:sp>
          <p:nvSpPr>
            <p:cNvPr id="77" name="Google Shape;77;p10"/>
            <p:cNvSpPr/>
            <p:nvPr/>
          </p:nvSpPr>
          <p:spPr>
            <a:xfrm>
              <a:off x="0" y="0"/>
              <a:ext cx="1583113" cy="1265382"/>
            </a:xfrm>
            <a:custGeom>
              <a:rect b="b" l="l" r="r" t="t"/>
              <a:pathLst>
                <a:path extrusionOk="0" h="1265382" w="1583113">
                  <a:moveTo>
                    <a:pt x="0" y="0"/>
                  </a:moveTo>
                  <a:lnTo>
                    <a:pt x="1583113" y="0"/>
                  </a:lnTo>
                  <a:lnTo>
                    <a:pt x="1583113" y="1265382"/>
                  </a:lnTo>
                  <a:lnTo>
                    <a:pt x="0" y="1265382"/>
                  </a:lnTo>
                  <a:close/>
                </a:path>
              </a:pathLst>
            </a:custGeom>
            <a:solidFill>
              <a:srgbClr val="343029"/>
            </a:solidFill>
            <a:ln>
              <a:noFill/>
            </a:ln>
          </p:spPr>
        </p:sp>
        <p:sp>
          <p:nvSpPr>
            <p:cNvPr id="78" name="Google Shape;78;p10"/>
            <p:cNvSpPr txBox="1"/>
            <p:nvPr/>
          </p:nvSpPr>
          <p:spPr>
            <a:xfrm>
              <a:off x="0" y="-38100"/>
              <a:ext cx="1583100" cy="1303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9" name="Google Shape;79;p10"/>
          <p:cNvSpPr txBox="1"/>
          <p:nvPr/>
        </p:nvSpPr>
        <p:spPr>
          <a:xfrm>
            <a:off x="9071881" y="2829325"/>
            <a:ext cx="6597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FF7E8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Open the link provided</a:t>
            </a:r>
            <a:endParaRPr sz="1200"/>
          </a:p>
        </p:txBody>
      </p:sp>
      <p:sp>
        <p:nvSpPr>
          <p:cNvPr id="80" name="Google Shape;80;p10"/>
          <p:cNvSpPr/>
          <p:nvPr/>
        </p:nvSpPr>
        <p:spPr>
          <a:xfrm>
            <a:off x="0" y="5842695"/>
            <a:ext cx="6010882" cy="4415266"/>
          </a:xfrm>
          <a:custGeom>
            <a:rect b="b" l="l" r="r" t="t"/>
            <a:pathLst>
              <a:path extrusionOk="0" h="4415266" w="6010882">
                <a:moveTo>
                  <a:pt x="0" y="0"/>
                </a:moveTo>
                <a:lnTo>
                  <a:pt x="6010882" y="0"/>
                </a:lnTo>
                <a:lnTo>
                  <a:pt x="6010882" y="4415267"/>
                </a:lnTo>
                <a:lnTo>
                  <a:pt x="0" y="44152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1" name="Google Shape;81;p10"/>
          <p:cNvSpPr txBox="1"/>
          <p:nvPr>
            <p:ph idx="1" type="body"/>
          </p:nvPr>
        </p:nvSpPr>
        <p:spPr>
          <a:xfrm>
            <a:off x="7006950" y="1758875"/>
            <a:ext cx="10277400" cy="71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Display"/>
              <a:buChar char="•"/>
              <a:defRPr i="0" sz="2000" u="none" cap="none" strike="noStrik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indent="-355600" lvl="1" marL="914400" marR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Display"/>
              <a:buChar char="–"/>
              <a:defRPr i="0" sz="2000" u="none" cap="none" strike="noStrik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indent="-355600" lvl="2" marL="1371600" marR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Display"/>
              <a:buChar char="•"/>
              <a:defRPr i="0" sz="2000" u="none" cap="none" strike="noStrik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indent="-355600" lvl="3" marL="18288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Display"/>
              <a:buChar char="–"/>
              <a:defRPr i="0" sz="2000" u="none" cap="none" strike="noStrik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indent="-355600" lvl="4" marL="22860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Display"/>
              <a:buChar char="»"/>
              <a:defRPr i="0" sz="2000" u="none" cap="none" strike="noStrik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indent="-355600" lvl="5" marL="27432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Display"/>
              <a:buChar char="•"/>
              <a:defRPr i="0" sz="2000" u="none" cap="none" strike="noStrik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indent="-355600" lvl="6" marL="32004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Display"/>
              <a:buChar char="•"/>
              <a:defRPr i="0" sz="2000" u="none" cap="none" strike="noStrik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indent="-355600" lvl="7" marL="36576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Display"/>
              <a:buChar char="•"/>
              <a:defRPr i="0" sz="2000" u="none" cap="none" strike="noStrik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indent="-355600" lvl="8" marL="4114800" marR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Display"/>
              <a:buChar char="•"/>
              <a:defRPr i="0" sz="2000" u="none" cap="none" strike="noStrik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0"/>
              <a:buFont typeface="Red Hat Display SemiBold"/>
              <a:buNone/>
              <a:defRPr i="0" sz="7000" u="none" cap="none" strike="noStrike">
                <a:solidFill>
                  <a:schemeClr val="dk1"/>
                </a:solidFill>
                <a:latin typeface="Red Hat Display SemiBold"/>
                <a:ea typeface="Red Hat Display SemiBold"/>
                <a:cs typeface="Red Hat Display SemiBold"/>
                <a:sym typeface="Red Hat Display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2646025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556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Display"/>
              <a:buChar char="•"/>
              <a:defRPr i="0" sz="2000" u="none" cap="none" strike="noStrik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1pPr>
            <a:lvl2pPr indent="-3556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Display"/>
              <a:buChar char="–"/>
              <a:defRPr i="0" sz="2000" u="none" cap="none" strike="noStrik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2pPr>
            <a:lvl3pPr indent="-355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Display"/>
              <a:buChar char="•"/>
              <a:defRPr i="0" sz="2000" u="none" cap="none" strike="noStrik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Display"/>
              <a:buChar char="–"/>
              <a:defRPr i="0" sz="2000" u="none" cap="none" strike="noStrik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Display"/>
              <a:buChar char="»"/>
              <a:defRPr i="0" sz="2000" u="none" cap="none" strike="noStrik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Display"/>
              <a:buChar char="•"/>
              <a:defRPr i="0" sz="2000" u="none" cap="none" strike="noStrik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Display"/>
              <a:buChar char="•"/>
              <a:defRPr i="0" sz="2000" u="none" cap="none" strike="noStrik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Display"/>
              <a:buChar char="•"/>
              <a:defRPr i="0" sz="2000" u="none" cap="none" strike="noStrik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ed Hat Display"/>
              <a:buChar char="•"/>
              <a:defRPr i="0" sz="2000" u="none" cap="none" strike="noStrike">
                <a:solidFill>
                  <a:schemeClr val="dk1"/>
                </a:solidFill>
                <a:latin typeface="Red Hat Display"/>
                <a:ea typeface="Red Hat Display"/>
                <a:cs typeface="Red Hat Display"/>
                <a:sym typeface="Red Hat Display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2.png"/><Relationship Id="rId4" Type="http://schemas.openxmlformats.org/officeDocument/2006/relationships/image" Target="../media/image11.png"/><Relationship Id="rId5" Type="http://schemas.openxmlformats.org/officeDocument/2006/relationships/image" Target="../media/image16.png"/><Relationship Id="rId6" Type="http://schemas.openxmlformats.org/officeDocument/2006/relationships/image" Target="../media/image19.png"/><Relationship Id="rId7" Type="http://schemas.openxmlformats.org/officeDocument/2006/relationships/image" Target="../media/image3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7.png"/><Relationship Id="rId4" Type="http://schemas.openxmlformats.org/officeDocument/2006/relationships/image" Target="../media/image29.png"/><Relationship Id="rId11" Type="http://schemas.openxmlformats.org/officeDocument/2006/relationships/image" Target="../media/image32.png"/><Relationship Id="rId10" Type="http://schemas.openxmlformats.org/officeDocument/2006/relationships/image" Target="../media/image34.png"/><Relationship Id="rId12" Type="http://schemas.openxmlformats.org/officeDocument/2006/relationships/image" Target="../media/image35.png"/><Relationship Id="rId9" Type="http://schemas.openxmlformats.org/officeDocument/2006/relationships/image" Target="../media/image39.png"/><Relationship Id="rId5" Type="http://schemas.openxmlformats.org/officeDocument/2006/relationships/image" Target="../media/image33.png"/><Relationship Id="rId6" Type="http://schemas.openxmlformats.org/officeDocument/2006/relationships/image" Target="../media/image28.png"/><Relationship Id="rId7" Type="http://schemas.openxmlformats.org/officeDocument/2006/relationships/image" Target="../media/image26.png"/><Relationship Id="rId8" Type="http://schemas.openxmlformats.org/officeDocument/2006/relationships/image" Target="../media/image3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0.jpg"/><Relationship Id="rId4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8.jpg"/><Relationship Id="rId4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16.png"/><Relationship Id="rId6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Relationship Id="rId4" Type="http://schemas.openxmlformats.org/officeDocument/2006/relationships/image" Target="../media/image23.jpg"/><Relationship Id="rId5" Type="http://schemas.openxmlformats.org/officeDocument/2006/relationships/image" Target="../media/image24.jpg"/><Relationship Id="rId6" Type="http://schemas.openxmlformats.org/officeDocument/2006/relationships/image" Target="../media/image1.png"/><Relationship Id="rId7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Relationship Id="rId4" Type="http://schemas.openxmlformats.org/officeDocument/2006/relationships/image" Target="../media/image20.png"/><Relationship Id="rId5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43029"/>
        </a:solidFill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3"/>
          <p:cNvSpPr txBox="1"/>
          <p:nvPr/>
        </p:nvSpPr>
        <p:spPr>
          <a:xfrm>
            <a:off x="1028700" y="3665713"/>
            <a:ext cx="16533900" cy="3521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300" u="none" cap="none" strike="noStrike">
                <a:solidFill>
                  <a:srgbClr val="D6F8A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Security Awareness Training</a:t>
            </a:r>
            <a:endParaRPr sz="700"/>
          </a:p>
        </p:txBody>
      </p:sp>
      <p:sp>
        <p:nvSpPr>
          <p:cNvPr id="104" name="Google Shape;104;p13"/>
          <p:cNvSpPr/>
          <p:nvPr/>
        </p:nvSpPr>
        <p:spPr>
          <a:xfrm>
            <a:off x="14269958" y="1028700"/>
            <a:ext cx="2989342" cy="1076163"/>
          </a:xfrm>
          <a:custGeom>
            <a:rect b="b" l="l" r="r" t="t"/>
            <a:pathLst>
              <a:path extrusionOk="0" h="1076163" w="2989342">
                <a:moveTo>
                  <a:pt x="0" y="0"/>
                </a:moveTo>
                <a:lnTo>
                  <a:pt x="2989342" y="0"/>
                </a:lnTo>
                <a:lnTo>
                  <a:pt x="2989342" y="1076163"/>
                </a:lnTo>
                <a:lnTo>
                  <a:pt x="0" y="107616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5" name="Google Shape;105;p13"/>
          <p:cNvSpPr/>
          <p:nvPr/>
        </p:nvSpPr>
        <p:spPr>
          <a:xfrm>
            <a:off x="1028700" y="1028700"/>
            <a:ext cx="658593" cy="658593"/>
          </a:xfrm>
          <a:custGeom>
            <a:rect b="b" l="l" r="r" t="t"/>
            <a:pathLst>
              <a:path extrusionOk="0" h="658593" w="658593">
                <a:moveTo>
                  <a:pt x="0" y="0"/>
                </a:moveTo>
                <a:lnTo>
                  <a:pt x="658593" y="0"/>
                </a:lnTo>
                <a:lnTo>
                  <a:pt x="658593" y="658593"/>
                </a:lnTo>
                <a:lnTo>
                  <a:pt x="0" y="6585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106" name="Google Shape;106;p13"/>
          <p:cNvCxnSpPr/>
          <p:nvPr/>
        </p:nvCxnSpPr>
        <p:spPr>
          <a:xfrm>
            <a:off x="0" y="8748243"/>
            <a:ext cx="18288000" cy="0"/>
          </a:xfrm>
          <a:prstGeom prst="straightConnector1">
            <a:avLst/>
          </a:prstGeom>
          <a:noFill/>
          <a:ln cap="flat" cmpd="sng" w="19050">
            <a:solidFill>
              <a:srgbClr val="D6F8A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7" name="Google Shape;107;p13"/>
          <p:cNvSpPr txBox="1"/>
          <p:nvPr/>
        </p:nvSpPr>
        <p:spPr>
          <a:xfrm>
            <a:off x="1891861" y="1169084"/>
            <a:ext cx="2418531" cy="339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D6F8A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COMPANY HERE</a:t>
            </a:r>
            <a:endParaRPr/>
          </a:p>
        </p:txBody>
      </p:sp>
      <p:sp>
        <p:nvSpPr>
          <p:cNvPr id="108" name="Google Shape;108;p13"/>
          <p:cNvSpPr txBox="1"/>
          <p:nvPr/>
        </p:nvSpPr>
        <p:spPr>
          <a:xfrm>
            <a:off x="1028700" y="9220200"/>
            <a:ext cx="2735461" cy="339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PRESENTER NAME</a:t>
            </a:r>
            <a:endParaRPr/>
          </a:p>
        </p:txBody>
      </p:sp>
      <p:sp>
        <p:nvSpPr>
          <p:cNvPr id="109" name="Google Shape;109;p13"/>
          <p:cNvSpPr txBox="1"/>
          <p:nvPr/>
        </p:nvSpPr>
        <p:spPr>
          <a:xfrm>
            <a:off x="14510593" y="9220200"/>
            <a:ext cx="2770510" cy="339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JANUARY 31, 2030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7E8"/>
        </a:solidFill>
      </p:bgPr>
    </p:bg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oogle Shape;259;p22"/>
          <p:cNvGrpSpPr/>
          <p:nvPr/>
        </p:nvGrpSpPr>
        <p:grpSpPr>
          <a:xfrm>
            <a:off x="0" y="-144661"/>
            <a:ext cx="6010882" cy="6175747"/>
            <a:chOff x="0" y="-38100"/>
            <a:chExt cx="1583113" cy="1626534"/>
          </a:xfrm>
        </p:grpSpPr>
        <p:sp>
          <p:nvSpPr>
            <p:cNvPr id="260" name="Google Shape;260;p22"/>
            <p:cNvSpPr/>
            <p:nvPr/>
          </p:nvSpPr>
          <p:spPr>
            <a:xfrm>
              <a:off x="0" y="0"/>
              <a:ext cx="1583113" cy="1588434"/>
            </a:xfrm>
            <a:custGeom>
              <a:rect b="b" l="l" r="r" t="t"/>
              <a:pathLst>
                <a:path extrusionOk="0" h="1588434" w="1583113">
                  <a:moveTo>
                    <a:pt x="0" y="0"/>
                  </a:moveTo>
                  <a:lnTo>
                    <a:pt x="1583113" y="0"/>
                  </a:lnTo>
                  <a:lnTo>
                    <a:pt x="1583113" y="1588434"/>
                  </a:lnTo>
                  <a:lnTo>
                    <a:pt x="0" y="1588434"/>
                  </a:lnTo>
                  <a:close/>
                </a:path>
              </a:pathLst>
            </a:custGeom>
            <a:solidFill>
              <a:srgbClr val="D6F8A1"/>
            </a:solidFill>
            <a:ln>
              <a:noFill/>
            </a:ln>
          </p:spPr>
        </p:sp>
        <p:sp>
          <p:nvSpPr>
            <p:cNvPr id="261" name="Google Shape;261;p22"/>
            <p:cNvSpPr txBox="1"/>
            <p:nvPr/>
          </p:nvSpPr>
          <p:spPr>
            <a:xfrm>
              <a:off x="0" y="-38100"/>
              <a:ext cx="1583113" cy="16265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2" name="Google Shape;262;p22"/>
          <p:cNvSpPr txBox="1"/>
          <p:nvPr/>
        </p:nvSpPr>
        <p:spPr>
          <a:xfrm>
            <a:off x="727518" y="6399023"/>
            <a:ext cx="4365156" cy="1967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D6F8A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You receive an unverified email that looks like it was sent by the company’s IT team. It reads:</a:t>
            </a:r>
            <a:endParaRPr/>
          </a:p>
        </p:txBody>
      </p:sp>
      <p:grpSp>
        <p:nvGrpSpPr>
          <p:cNvPr id="263" name="Google Shape;263;p22"/>
          <p:cNvGrpSpPr/>
          <p:nvPr/>
        </p:nvGrpSpPr>
        <p:grpSpPr>
          <a:xfrm>
            <a:off x="8644598" y="2174001"/>
            <a:ext cx="7451649" cy="1623204"/>
            <a:chOff x="0" y="-38100"/>
            <a:chExt cx="1962574" cy="427510"/>
          </a:xfrm>
        </p:grpSpPr>
        <p:sp>
          <p:nvSpPr>
            <p:cNvPr id="264" name="Google Shape;264;p22"/>
            <p:cNvSpPr/>
            <p:nvPr/>
          </p:nvSpPr>
          <p:spPr>
            <a:xfrm>
              <a:off x="0" y="0"/>
              <a:ext cx="1962574" cy="389410"/>
            </a:xfrm>
            <a:custGeom>
              <a:rect b="b" l="l" r="r" t="t"/>
              <a:pathLst>
                <a:path extrusionOk="0" h="389410" w="1962574">
                  <a:moveTo>
                    <a:pt x="0" y="0"/>
                  </a:moveTo>
                  <a:lnTo>
                    <a:pt x="1962574" y="0"/>
                  </a:lnTo>
                  <a:lnTo>
                    <a:pt x="1962574" y="389410"/>
                  </a:lnTo>
                  <a:lnTo>
                    <a:pt x="0" y="389410"/>
                  </a:lnTo>
                  <a:close/>
                </a:path>
              </a:pathLst>
            </a:custGeom>
            <a:solidFill>
              <a:srgbClr val="343029"/>
            </a:solidFill>
            <a:ln>
              <a:noFill/>
            </a:ln>
          </p:spPr>
        </p:sp>
        <p:sp>
          <p:nvSpPr>
            <p:cNvPr id="265" name="Google Shape;265;p22"/>
            <p:cNvSpPr txBox="1"/>
            <p:nvPr/>
          </p:nvSpPr>
          <p:spPr>
            <a:xfrm>
              <a:off x="0" y="-38100"/>
              <a:ext cx="1962574" cy="4275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6" name="Google Shape;266;p22"/>
          <p:cNvGrpSpPr/>
          <p:nvPr/>
        </p:nvGrpSpPr>
        <p:grpSpPr>
          <a:xfrm>
            <a:off x="8644598" y="4407882"/>
            <a:ext cx="7451649" cy="1623204"/>
            <a:chOff x="0" y="-38100"/>
            <a:chExt cx="1962574" cy="427510"/>
          </a:xfrm>
        </p:grpSpPr>
        <p:sp>
          <p:nvSpPr>
            <p:cNvPr id="267" name="Google Shape;267;p22"/>
            <p:cNvSpPr/>
            <p:nvPr/>
          </p:nvSpPr>
          <p:spPr>
            <a:xfrm>
              <a:off x="0" y="0"/>
              <a:ext cx="1962574" cy="389410"/>
            </a:xfrm>
            <a:custGeom>
              <a:rect b="b" l="l" r="r" t="t"/>
              <a:pathLst>
                <a:path extrusionOk="0" h="389410" w="1962574">
                  <a:moveTo>
                    <a:pt x="0" y="0"/>
                  </a:moveTo>
                  <a:lnTo>
                    <a:pt x="1962574" y="0"/>
                  </a:lnTo>
                  <a:lnTo>
                    <a:pt x="1962574" y="389410"/>
                  </a:lnTo>
                  <a:lnTo>
                    <a:pt x="0" y="389410"/>
                  </a:lnTo>
                  <a:close/>
                </a:path>
              </a:pathLst>
            </a:custGeom>
            <a:solidFill>
              <a:srgbClr val="343029"/>
            </a:solidFill>
            <a:ln>
              <a:noFill/>
            </a:ln>
          </p:spPr>
        </p:sp>
        <p:sp>
          <p:nvSpPr>
            <p:cNvPr id="268" name="Google Shape;268;p22"/>
            <p:cNvSpPr txBox="1"/>
            <p:nvPr/>
          </p:nvSpPr>
          <p:spPr>
            <a:xfrm>
              <a:off x="0" y="-38100"/>
              <a:ext cx="1962574" cy="4275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9" name="Google Shape;269;p22"/>
          <p:cNvGrpSpPr/>
          <p:nvPr/>
        </p:nvGrpSpPr>
        <p:grpSpPr>
          <a:xfrm>
            <a:off x="8644598" y="6638900"/>
            <a:ext cx="7451649" cy="1623204"/>
            <a:chOff x="0" y="-38100"/>
            <a:chExt cx="1962574" cy="427510"/>
          </a:xfrm>
        </p:grpSpPr>
        <p:sp>
          <p:nvSpPr>
            <p:cNvPr id="270" name="Google Shape;270;p22"/>
            <p:cNvSpPr/>
            <p:nvPr/>
          </p:nvSpPr>
          <p:spPr>
            <a:xfrm>
              <a:off x="0" y="0"/>
              <a:ext cx="1962574" cy="389410"/>
            </a:xfrm>
            <a:custGeom>
              <a:rect b="b" l="l" r="r" t="t"/>
              <a:pathLst>
                <a:path extrusionOk="0" h="389410" w="1962574">
                  <a:moveTo>
                    <a:pt x="0" y="0"/>
                  </a:moveTo>
                  <a:lnTo>
                    <a:pt x="1962574" y="0"/>
                  </a:lnTo>
                  <a:lnTo>
                    <a:pt x="1962574" y="389410"/>
                  </a:lnTo>
                  <a:lnTo>
                    <a:pt x="0" y="389410"/>
                  </a:lnTo>
                  <a:close/>
                </a:path>
              </a:pathLst>
            </a:custGeom>
            <a:solidFill>
              <a:srgbClr val="343029"/>
            </a:solidFill>
            <a:ln>
              <a:noFill/>
            </a:ln>
          </p:spPr>
        </p:sp>
        <p:sp>
          <p:nvSpPr>
            <p:cNvPr id="271" name="Google Shape;271;p22"/>
            <p:cNvSpPr txBox="1"/>
            <p:nvPr/>
          </p:nvSpPr>
          <p:spPr>
            <a:xfrm>
              <a:off x="0" y="-38100"/>
              <a:ext cx="1962574" cy="4275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2" name="Google Shape;272;p22"/>
          <p:cNvGrpSpPr/>
          <p:nvPr/>
        </p:nvGrpSpPr>
        <p:grpSpPr>
          <a:xfrm>
            <a:off x="0" y="5886425"/>
            <a:ext cx="6010882" cy="4726620"/>
            <a:chOff x="0" y="-38100"/>
            <a:chExt cx="1583113" cy="1244871"/>
          </a:xfrm>
        </p:grpSpPr>
        <p:sp>
          <p:nvSpPr>
            <p:cNvPr id="273" name="Google Shape;273;p22"/>
            <p:cNvSpPr/>
            <p:nvPr/>
          </p:nvSpPr>
          <p:spPr>
            <a:xfrm>
              <a:off x="0" y="0"/>
              <a:ext cx="1583113" cy="1206771"/>
            </a:xfrm>
            <a:custGeom>
              <a:rect b="b" l="l" r="r" t="t"/>
              <a:pathLst>
                <a:path extrusionOk="0" h="1206771" w="1583113">
                  <a:moveTo>
                    <a:pt x="0" y="0"/>
                  </a:moveTo>
                  <a:lnTo>
                    <a:pt x="1583113" y="0"/>
                  </a:lnTo>
                  <a:lnTo>
                    <a:pt x="1583113" y="1206771"/>
                  </a:lnTo>
                  <a:lnTo>
                    <a:pt x="0" y="1206771"/>
                  </a:lnTo>
                  <a:close/>
                </a:path>
              </a:pathLst>
            </a:custGeom>
            <a:solidFill>
              <a:srgbClr val="343029"/>
            </a:solidFill>
            <a:ln>
              <a:noFill/>
            </a:ln>
          </p:spPr>
        </p:sp>
        <p:sp>
          <p:nvSpPr>
            <p:cNvPr id="274" name="Google Shape;274;p22"/>
            <p:cNvSpPr txBox="1"/>
            <p:nvPr/>
          </p:nvSpPr>
          <p:spPr>
            <a:xfrm>
              <a:off x="0" y="-38100"/>
              <a:ext cx="1583113" cy="124487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5" name="Google Shape;275;p22"/>
          <p:cNvSpPr/>
          <p:nvPr/>
        </p:nvSpPr>
        <p:spPr>
          <a:xfrm>
            <a:off x="-20203" y="0"/>
            <a:ext cx="6031086" cy="6031086"/>
          </a:xfrm>
          <a:custGeom>
            <a:rect b="b" l="l" r="r" t="t"/>
            <a:pathLst>
              <a:path extrusionOk="0" h="6031086" w="6031086">
                <a:moveTo>
                  <a:pt x="0" y="0"/>
                </a:moveTo>
                <a:lnTo>
                  <a:pt x="6031085" y="0"/>
                </a:lnTo>
                <a:lnTo>
                  <a:pt x="6031085" y="6031086"/>
                </a:lnTo>
                <a:lnTo>
                  <a:pt x="0" y="60310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76" name="Google Shape;276;p22"/>
          <p:cNvSpPr txBox="1"/>
          <p:nvPr/>
        </p:nvSpPr>
        <p:spPr>
          <a:xfrm>
            <a:off x="9869526" y="1038225"/>
            <a:ext cx="5001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343029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What should you do?</a:t>
            </a:r>
            <a:endParaRPr/>
          </a:p>
        </p:txBody>
      </p:sp>
      <p:sp>
        <p:nvSpPr>
          <p:cNvPr id="277" name="Google Shape;277;p22"/>
          <p:cNvSpPr txBox="1"/>
          <p:nvPr/>
        </p:nvSpPr>
        <p:spPr>
          <a:xfrm>
            <a:off x="10293005" y="2600733"/>
            <a:ext cx="4154700" cy="8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rgbClr val="FFF7E8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Create a password that’s</a:t>
            </a:r>
            <a:endParaRPr sz="1100"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rgbClr val="FFF7E8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easy to remember</a:t>
            </a:r>
            <a:endParaRPr sz="1100"/>
          </a:p>
        </p:txBody>
      </p:sp>
      <p:sp>
        <p:nvSpPr>
          <p:cNvPr id="278" name="Google Shape;278;p22"/>
          <p:cNvSpPr txBox="1"/>
          <p:nvPr/>
        </p:nvSpPr>
        <p:spPr>
          <a:xfrm>
            <a:off x="9006349" y="5063214"/>
            <a:ext cx="67281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rgbClr val="FFF7E8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Create a lengthy password that’s unique</a:t>
            </a:r>
            <a:endParaRPr sz="1100"/>
          </a:p>
        </p:txBody>
      </p:sp>
      <p:sp>
        <p:nvSpPr>
          <p:cNvPr id="279" name="Google Shape;279;p22"/>
          <p:cNvSpPr txBox="1"/>
          <p:nvPr/>
        </p:nvSpPr>
        <p:spPr>
          <a:xfrm>
            <a:off x="10448828" y="7294232"/>
            <a:ext cx="3843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rgbClr val="FFF7E8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Reuse an old password</a:t>
            </a:r>
            <a:endParaRPr sz="1100"/>
          </a:p>
        </p:txBody>
      </p:sp>
      <p:sp>
        <p:nvSpPr>
          <p:cNvPr id="280" name="Google Shape;280;p22"/>
          <p:cNvSpPr txBox="1"/>
          <p:nvPr/>
        </p:nvSpPr>
        <p:spPr>
          <a:xfrm>
            <a:off x="905379" y="7237082"/>
            <a:ext cx="4555800" cy="12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500" u="none" cap="none" strike="noStrike">
                <a:solidFill>
                  <a:srgbClr val="D6F8A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You need to create a new password for a company account.</a:t>
            </a:r>
            <a:endParaRPr sz="11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7E8"/>
        </a:solidFill>
      </p:bgPr>
    </p:bg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" name="Google Shape;285;p23"/>
          <p:cNvGrpSpPr/>
          <p:nvPr/>
        </p:nvGrpSpPr>
        <p:grpSpPr>
          <a:xfrm>
            <a:off x="-128819" y="-144661"/>
            <a:ext cx="18545639" cy="3201722"/>
            <a:chOff x="0" y="-38100"/>
            <a:chExt cx="4884448" cy="843252"/>
          </a:xfrm>
        </p:grpSpPr>
        <p:sp>
          <p:nvSpPr>
            <p:cNvPr id="286" name="Google Shape;286;p23"/>
            <p:cNvSpPr/>
            <p:nvPr/>
          </p:nvSpPr>
          <p:spPr>
            <a:xfrm>
              <a:off x="0" y="0"/>
              <a:ext cx="4884448" cy="805152"/>
            </a:xfrm>
            <a:custGeom>
              <a:rect b="b" l="l" r="r" t="t"/>
              <a:pathLst>
                <a:path extrusionOk="0" h="805152" w="4884448">
                  <a:moveTo>
                    <a:pt x="0" y="0"/>
                  </a:moveTo>
                  <a:lnTo>
                    <a:pt x="4884448" y="0"/>
                  </a:lnTo>
                  <a:lnTo>
                    <a:pt x="4884448" y="805152"/>
                  </a:lnTo>
                  <a:lnTo>
                    <a:pt x="0" y="805152"/>
                  </a:lnTo>
                  <a:close/>
                </a:path>
              </a:pathLst>
            </a:custGeom>
            <a:solidFill>
              <a:srgbClr val="343029"/>
            </a:solidFill>
            <a:ln>
              <a:noFill/>
            </a:ln>
          </p:spPr>
        </p:sp>
        <p:sp>
          <p:nvSpPr>
            <p:cNvPr id="287" name="Google Shape;287;p23"/>
            <p:cNvSpPr txBox="1"/>
            <p:nvPr/>
          </p:nvSpPr>
          <p:spPr>
            <a:xfrm>
              <a:off x="0" y="-38100"/>
              <a:ext cx="4884448" cy="8432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8" name="Google Shape;288;p23"/>
          <p:cNvSpPr/>
          <p:nvPr/>
        </p:nvSpPr>
        <p:spPr>
          <a:xfrm>
            <a:off x="5919912" y="7252373"/>
            <a:ext cx="1010742" cy="1007067"/>
          </a:xfrm>
          <a:custGeom>
            <a:rect b="b" l="l" r="r" t="t"/>
            <a:pathLst>
              <a:path extrusionOk="0" h="1007067" w="1010742">
                <a:moveTo>
                  <a:pt x="0" y="0"/>
                </a:moveTo>
                <a:lnTo>
                  <a:pt x="1010741" y="0"/>
                </a:lnTo>
                <a:lnTo>
                  <a:pt x="1010741" y="1007067"/>
                </a:lnTo>
                <a:lnTo>
                  <a:pt x="0" y="10070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89" name="Google Shape;289;p23"/>
          <p:cNvSpPr/>
          <p:nvPr/>
        </p:nvSpPr>
        <p:spPr>
          <a:xfrm>
            <a:off x="11439405" y="7252373"/>
            <a:ext cx="1242992" cy="913034"/>
          </a:xfrm>
          <a:custGeom>
            <a:rect b="b" l="l" r="r" t="t"/>
            <a:pathLst>
              <a:path extrusionOk="0" h="913034" w="1242992">
                <a:moveTo>
                  <a:pt x="0" y="0"/>
                </a:moveTo>
                <a:lnTo>
                  <a:pt x="1242992" y="0"/>
                </a:lnTo>
                <a:lnTo>
                  <a:pt x="1242992" y="913034"/>
                </a:lnTo>
                <a:lnTo>
                  <a:pt x="0" y="9130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0" name="Google Shape;290;p23"/>
          <p:cNvSpPr/>
          <p:nvPr/>
        </p:nvSpPr>
        <p:spPr>
          <a:xfrm>
            <a:off x="14003062" y="3982605"/>
            <a:ext cx="1130629" cy="1132689"/>
          </a:xfrm>
          <a:custGeom>
            <a:rect b="b" l="l" r="r" t="t"/>
            <a:pathLst>
              <a:path extrusionOk="0" h="1132689" w="1130629">
                <a:moveTo>
                  <a:pt x="0" y="0"/>
                </a:moveTo>
                <a:lnTo>
                  <a:pt x="1130629" y="0"/>
                </a:lnTo>
                <a:lnTo>
                  <a:pt x="1130629" y="1132689"/>
                </a:lnTo>
                <a:lnTo>
                  <a:pt x="0" y="11326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1" name="Google Shape;291;p23"/>
          <p:cNvSpPr/>
          <p:nvPr/>
        </p:nvSpPr>
        <p:spPr>
          <a:xfrm>
            <a:off x="8604428" y="3982605"/>
            <a:ext cx="1079143" cy="1132689"/>
          </a:xfrm>
          <a:custGeom>
            <a:rect b="b" l="l" r="r" t="t"/>
            <a:pathLst>
              <a:path extrusionOk="0" h="1132689" w="1079143">
                <a:moveTo>
                  <a:pt x="0" y="0"/>
                </a:moveTo>
                <a:lnTo>
                  <a:pt x="1079144" y="0"/>
                </a:lnTo>
                <a:lnTo>
                  <a:pt x="1079144" y="1132689"/>
                </a:lnTo>
                <a:lnTo>
                  <a:pt x="0" y="11326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2" name="Google Shape;292;p23"/>
          <p:cNvSpPr/>
          <p:nvPr/>
        </p:nvSpPr>
        <p:spPr>
          <a:xfrm>
            <a:off x="3106299" y="3982605"/>
            <a:ext cx="1200531" cy="1200531"/>
          </a:xfrm>
          <a:custGeom>
            <a:rect b="b" l="l" r="r" t="t"/>
            <a:pathLst>
              <a:path extrusionOk="0" h="1200531" w="1200531">
                <a:moveTo>
                  <a:pt x="0" y="0"/>
                </a:moveTo>
                <a:lnTo>
                  <a:pt x="1200532" y="0"/>
                </a:lnTo>
                <a:lnTo>
                  <a:pt x="1200532" y="1200532"/>
                </a:lnTo>
                <a:lnTo>
                  <a:pt x="0" y="12005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3" name="Google Shape;293;p23"/>
          <p:cNvSpPr txBox="1"/>
          <p:nvPr/>
        </p:nvSpPr>
        <p:spPr>
          <a:xfrm>
            <a:off x="2737500" y="737950"/>
            <a:ext cx="12813000" cy="21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0" u="none" cap="none" strike="noStrike">
                <a:solidFill>
                  <a:srgbClr val="D6F8A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Conclusion</a:t>
            </a:r>
            <a:endParaRPr/>
          </a:p>
        </p:txBody>
      </p:sp>
      <p:sp>
        <p:nvSpPr>
          <p:cNvPr id="294" name="Google Shape;294;p23"/>
          <p:cNvSpPr txBox="1"/>
          <p:nvPr/>
        </p:nvSpPr>
        <p:spPr>
          <a:xfrm>
            <a:off x="1993367" y="5578890"/>
            <a:ext cx="3426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rgbClr val="343029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Think before you click</a:t>
            </a:r>
            <a:endParaRPr sz="1100"/>
          </a:p>
        </p:txBody>
      </p:sp>
      <p:sp>
        <p:nvSpPr>
          <p:cNvPr id="295" name="Google Shape;295;p23"/>
          <p:cNvSpPr txBox="1"/>
          <p:nvPr/>
        </p:nvSpPr>
        <p:spPr>
          <a:xfrm>
            <a:off x="7404685" y="5270280"/>
            <a:ext cx="3452400" cy="8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rgbClr val="343029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Always report suspicious activity</a:t>
            </a:r>
            <a:endParaRPr sz="1100"/>
          </a:p>
        </p:txBody>
      </p:sp>
      <p:sp>
        <p:nvSpPr>
          <p:cNvPr id="296" name="Google Shape;296;p23"/>
          <p:cNvSpPr txBox="1"/>
          <p:nvPr/>
        </p:nvSpPr>
        <p:spPr>
          <a:xfrm>
            <a:off x="4500843" y="8401904"/>
            <a:ext cx="3849000" cy="8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rgbClr val="343029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Never install unauthorized programs</a:t>
            </a:r>
            <a:endParaRPr sz="1100"/>
          </a:p>
        </p:txBody>
      </p:sp>
      <p:sp>
        <p:nvSpPr>
          <p:cNvPr id="297" name="Google Shape;297;p23"/>
          <p:cNvSpPr txBox="1"/>
          <p:nvPr/>
        </p:nvSpPr>
        <p:spPr>
          <a:xfrm>
            <a:off x="12842120" y="5270280"/>
            <a:ext cx="3452400" cy="8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rgbClr val="343029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Ensure each password is unique</a:t>
            </a:r>
            <a:endParaRPr sz="1100"/>
          </a:p>
        </p:txBody>
      </p:sp>
      <p:sp>
        <p:nvSpPr>
          <p:cNvPr id="298" name="Google Shape;298;p23"/>
          <p:cNvSpPr txBox="1"/>
          <p:nvPr/>
        </p:nvSpPr>
        <p:spPr>
          <a:xfrm>
            <a:off x="10334644" y="8401904"/>
            <a:ext cx="3452400" cy="8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rgbClr val="343029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When in doubt,</a:t>
            </a:r>
            <a:endParaRPr sz="1100"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rgbClr val="343029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ask an expert</a:t>
            </a:r>
            <a:endParaRPr sz="1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43029"/>
        </a:solidFill>
      </p:bgPr>
    </p:bg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24"/>
          <p:cNvSpPr txBox="1"/>
          <p:nvPr/>
        </p:nvSpPr>
        <p:spPr>
          <a:xfrm>
            <a:off x="1572925" y="967575"/>
            <a:ext cx="13851000" cy="21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0" u="none" cap="none" strike="noStrike">
                <a:solidFill>
                  <a:srgbClr val="D6F8A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Get in touch</a:t>
            </a:r>
            <a:endParaRPr/>
          </a:p>
        </p:txBody>
      </p:sp>
      <p:sp>
        <p:nvSpPr>
          <p:cNvPr id="304" name="Google Shape;304;p24"/>
          <p:cNvSpPr/>
          <p:nvPr/>
        </p:nvSpPr>
        <p:spPr>
          <a:xfrm flipH="1" rot="10800000">
            <a:off x="13299243" y="7832679"/>
            <a:ext cx="3960057" cy="1425621"/>
          </a:xfrm>
          <a:custGeom>
            <a:rect b="b" l="l" r="r" t="t"/>
            <a:pathLst>
              <a:path extrusionOk="0" h="1425621" w="3960057">
                <a:moveTo>
                  <a:pt x="3960057" y="0"/>
                </a:moveTo>
                <a:lnTo>
                  <a:pt x="0" y="0"/>
                </a:lnTo>
                <a:lnTo>
                  <a:pt x="0" y="1425621"/>
                </a:lnTo>
                <a:lnTo>
                  <a:pt x="3960057" y="1425621"/>
                </a:lnTo>
                <a:lnTo>
                  <a:pt x="3960057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5" name="Google Shape;305;p24"/>
          <p:cNvSpPr txBox="1"/>
          <p:nvPr/>
        </p:nvSpPr>
        <p:spPr>
          <a:xfrm>
            <a:off x="1572927" y="3262094"/>
            <a:ext cx="1022598" cy="339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EMAIL </a:t>
            </a:r>
            <a:endParaRPr/>
          </a:p>
        </p:txBody>
      </p:sp>
      <p:sp>
        <p:nvSpPr>
          <p:cNvPr id="306" name="Google Shape;306;p24"/>
          <p:cNvSpPr txBox="1"/>
          <p:nvPr/>
        </p:nvSpPr>
        <p:spPr>
          <a:xfrm>
            <a:off x="1572927" y="4760904"/>
            <a:ext cx="2183532" cy="339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SOCIAL MEDIA</a:t>
            </a:r>
            <a:endParaRPr/>
          </a:p>
        </p:txBody>
      </p:sp>
      <p:sp>
        <p:nvSpPr>
          <p:cNvPr id="307" name="Google Shape;307;p24"/>
          <p:cNvSpPr txBox="1"/>
          <p:nvPr/>
        </p:nvSpPr>
        <p:spPr>
          <a:xfrm>
            <a:off x="1572924" y="3703050"/>
            <a:ext cx="66789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rgbClr val="D6F8A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hello@reallygreatsite.com</a:t>
            </a:r>
            <a:endParaRPr sz="1100"/>
          </a:p>
        </p:txBody>
      </p:sp>
      <p:sp>
        <p:nvSpPr>
          <p:cNvPr id="308" name="Google Shape;308;p24"/>
          <p:cNvSpPr txBox="1"/>
          <p:nvPr/>
        </p:nvSpPr>
        <p:spPr>
          <a:xfrm>
            <a:off x="1572927" y="5201862"/>
            <a:ext cx="2691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rgbClr val="D6F8A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@reallygreatsite</a:t>
            </a:r>
            <a:endParaRPr sz="1100"/>
          </a:p>
        </p:txBody>
      </p:sp>
      <p:sp>
        <p:nvSpPr>
          <p:cNvPr id="309" name="Google Shape;309;p24"/>
          <p:cNvSpPr txBox="1"/>
          <p:nvPr/>
        </p:nvSpPr>
        <p:spPr>
          <a:xfrm>
            <a:off x="1572927" y="6259713"/>
            <a:ext cx="1062186" cy="339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PHONE</a:t>
            </a:r>
            <a:endParaRPr/>
          </a:p>
        </p:txBody>
      </p:sp>
      <p:sp>
        <p:nvSpPr>
          <p:cNvPr id="310" name="Google Shape;310;p24"/>
          <p:cNvSpPr txBox="1"/>
          <p:nvPr/>
        </p:nvSpPr>
        <p:spPr>
          <a:xfrm>
            <a:off x="1572924" y="6700675"/>
            <a:ext cx="42726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rgbClr val="D6F8A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123-456-7890</a:t>
            </a:r>
            <a:endParaRPr sz="1100"/>
          </a:p>
        </p:txBody>
      </p:sp>
      <p:sp>
        <p:nvSpPr>
          <p:cNvPr id="311" name="Google Shape;311;p24"/>
          <p:cNvSpPr txBox="1"/>
          <p:nvPr/>
        </p:nvSpPr>
        <p:spPr>
          <a:xfrm>
            <a:off x="1572927" y="7757946"/>
            <a:ext cx="1415504" cy="339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ADDRESS</a:t>
            </a:r>
            <a:endParaRPr/>
          </a:p>
        </p:txBody>
      </p:sp>
      <p:sp>
        <p:nvSpPr>
          <p:cNvPr id="312" name="Google Shape;312;p24"/>
          <p:cNvSpPr txBox="1"/>
          <p:nvPr/>
        </p:nvSpPr>
        <p:spPr>
          <a:xfrm>
            <a:off x="1572924" y="8198900"/>
            <a:ext cx="93420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rgbClr val="D6F8A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123 Anywhere St., Any City,ST 12345</a:t>
            </a:r>
            <a:endParaRPr sz="11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6E9"/>
        </a:solidFill>
      </p:bgPr>
    </p:bg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5"/>
          <p:cNvSpPr txBox="1"/>
          <p:nvPr/>
        </p:nvSpPr>
        <p:spPr>
          <a:xfrm>
            <a:off x="2711017" y="1702367"/>
            <a:ext cx="12865966" cy="3436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3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99" u="none" cap="none" strike="noStrike">
                <a:solidFill>
                  <a:srgbClr val="343029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Use these in your presentation. Delete or hide this page before presenting. </a:t>
            </a:r>
            <a:endParaRPr/>
          </a:p>
        </p:txBody>
      </p:sp>
      <p:sp>
        <p:nvSpPr>
          <p:cNvPr id="318" name="Google Shape;318;p25"/>
          <p:cNvSpPr txBox="1"/>
          <p:nvPr/>
        </p:nvSpPr>
        <p:spPr>
          <a:xfrm>
            <a:off x="3753375" y="721975"/>
            <a:ext cx="10781100" cy="98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90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6999" u="none" cap="none" strike="noStrike">
                <a:solidFill>
                  <a:srgbClr val="343029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Resource Page</a:t>
            </a:r>
            <a:endParaRPr/>
          </a:p>
        </p:txBody>
      </p:sp>
      <p:grpSp>
        <p:nvGrpSpPr>
          <p:cNvPr id="319" name="Google Shape;319;p25"/>
          <p:cNvGrpSpPr/>
          <p:nvPr/>
        </p:nvGrpSpPr>
        <p:grpSpPr>
          <a:xfrm>
            <a:off x="714865" y="2228207"/>
            <a:ext cx="5097641" cy="7472652"/>
            <a:chOff x="0" y="-19050"/>
            <a:chExt cx="1342589" cy="1968106"/>
          </a:xfrm>
        </p:grpSpPr>
        <p:sp>
          <p:nvSpPr>
            <p:cNvPr id="320" name="Google Shape;320;p25"/>
            <p:cNvSpPr/>
            <p:nvPr/>
          </p:nvSpPr>
          <p:spPr>
            <a:xfrm>
              <a:off x="0" y="0"/>
              <a:ext cx="1342589" cy="1949056"/>
            </a:xfrm>
            <a:custGeom>
              <a:rect b="b" l="l" r="r" t="t"/>
              <a:pathLst>
                <a:path extrusionOk="0" h="1949056" w="1342589">
                  <a:moveTo>
                    <a:pt x="30375" y="0"/>
                  </a:moveTo>
                  <a:lnTo>
                    <a:pt x="1312214" y="0"/>
                  </a:lnTo>
                  <a:cubicBezTo>
                    <a:pt x="1320270" y="0"/>
                    <a:pt x="1327996" y="3200"/>
                    <a:pt x="1333692" y="8896"/>
                  </a:cubicBezTo>
                  <a:cubicBezTo>
                    <a:pt x="1339388" y="14593"/>
                    <a:pt x="1342589" y="22319"/>
                    <a:pt x="1342589" y="30375"/>
                  </a:cubicBezTo>
                  <a:lnTo>
                    <a:pt x="1342589" y="1918682"/>
                  </a:lnTo>
                  <a:cubicBezTo>
                    <a:pt x="1342589" y="1935457"/>
                    <a:pt x="1328989" y="1949056"/>
                    <a:pt x="1312214" y="1949056"/>
                  </a:cubicBezTo>
                  <a:lnTo>
                    <a:pt x="30375" y="1949056"/>
                  </a:lnTo>
                  <a:cubicBezTo>
                    <a:pt x="22319" y="1949056"/>
                    <a:pt x="14593" y="1945856"/>
                    <a:pt x="8896" y="1940159"/>
                  </a:cubicBezTo>
                  <a:cubicBezTo>
                    <a:pt x="3200" y="1934463"/>
                    <a:pt x="0" y="1926737"/>
                    <a:pt x="0" y="1918682"/>
                  </a:cubicBezTo>
                  <a:lnTo>
                    <a:pt x="0" y="30375"/>
                  </a:lnTo>
                  <a:cubicBezTo>
                    <a:pt x="0" y="13599"/>
                    <a:pt x="13599" y="0"/>
                    <a:pt x="30375" y="0"/>
                  </a:cubicBezTo>
                  <a:close/>
                </a:path>
              </a:pathLst>
            </a:custGeom>
            <a:solidFill>
              <a:srgbClr val="3430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25"/>
            <p:cNvSpPr txBox="1"/>
            <p:nvPr/>
          </p:nvSpPr>
          <p:spPr>
            <a:xfrm>
              <a:off x="0" y="-19050"/>
              <a:ext cx="1342589" cy="1968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2" name="Google Shape;322;p25"/>
          <p:cNvGrpSpPr/>
          <p:nvPr/>
        </p:nvGrpSpPr>
        <p:grpSpPr>
          <a:xfrm>
            <a:off x="6060156" y="2228207"/>
            <a:ext cx="11512980" cy="7472652"/>
            <a:chOff x="0" y="-19050"/>
            <a:chExt cx="3032225" cy="1968106"/>
          </a:xfrm>
        </p:grpSpPr>
        <p:sp>
          <p:nvSpPr>
            <p:cNvPr id="323" name="Google Shape;323;p25"/>
            <p:cNvSpPr/>
            <p:nvPr/>
          </p:nvSpPr>
          <p:spPr>
            <a:xfrm>
              <a:off x="0" y="0"/>
              <a:ext cx="3032225" cy="1949056"/>
            </a:xfrm>
            <a:custGeom>
              <a:rect b="b" l="l" r="r" t="t"/>
              <a:pathLst>
                <a:path extrusionOk="0" h="1949056" w="3032225">
                  <a:moveTo>
                    <a:pt x="13449" y="0"/>
                  </a:moveTo>
                  <a:lnTo>
                    <a:pt x="3018776" y="0"/>
                  </a:lnTo>
                  <a:cubicBezTo>
                    <a:pt x="3022343" y="0"/>
                    <a:pt x="3025764" y="1417"/>
                    <a:pt x="3028286" y="3939"/>
                  </a:cubicBezTo>
                  <a:cubicBezTo>
                    <a:pt x="3030808" y="6461"/>
                    <a:pt x="3032225" y="9882"/>
                    <a:pt x="3032225" y="13449"/>
                  </a:cubicBezTo>
                  <a:lnTo>
                    <a:pt x="3032225" y="1935607"/>
                  </a:lnTo>
                  <a:cubicBezTo>
                    <a:pt x="3032225" y="1939174"/>
                    <a:pt x="3030808" y="1942595"/>
                    <a:pt x="3028286" y="1945117"/>
                  </a:cubicBezTo>
                  <a:cubicBezTo>
                    <a:pt x="3025764" y="1947639"/>
                    <a:pt x="3022343" y="1949056"/>
                    <a:pt x="3018776" y="1949056"/>
                  </a:cubicBezTo>
                  <a:lnTo>
                    <a:pt x="13449" y="1949056"/>
                  </a:lnTo>
                  <a:cubicBezTo>
                    <a:pt x="9882" y="1949056"/>
                    <a:pt x="6461" y="1947639"/>
                    <a:pt x="3939" y="1945117"/>
                  </a:cubicBezTo>
                  <a:cubicBezTo>
                    <a:pt x="1417" y="1942595"/>
                    <a:pt x="0" y="1939174"/>
                    <a:pt x="0" y="1935607"/>
                  </a:cubicBezTo>
                  <a:lnTo>
                    <a:pt x="0" y="13449"/>
                  </a:lnTo>
                  <a:cubicBezTo>
                    <a:pt x="0" y="9882"/>
                    <a:pt x="1417" y="6461"/>
                    <a:pt x="3939" y="3939"/>
                  </a:cubicBezTo>
                  <a:cubicBezTo>
                    <a:pt x="6461" y="1417"/>
                    <a:pt x="9882" y="0"/>
                    <a:pt x="13449" y="0"/>
                  </a:cubicBezTo>
                  <a:close/>
                </a:path>
              </a:pathLst>
            </a:custGeom>
            <a:solidFill>
              <a:srgbClr val="3430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25"/>
            <p:cNvSpPr txBox="1"/>
            <p:nvPr/>
          </p:nvSpPr>
          <p:spPr>
            <a:xfrm>
              <a:off x="0" y="-19050"/>
              <a:ext cx="3032225" cy="1968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5" name="Google Shape;325;p25"/>
          <p:cNvGrpSpPr/>
          <p:nvPr/>
        </p:nvGrpSpPr>
        <p:grpSpPr>
          <a:xfrm>
            <a:off x="1104558" y="2712744"/>
            <a:ext cx="4318255" cy="647237"/>
            <a:chOff x="0" y="0"/>
            <a:chExt cx="1137318" cy="170466"/>
          </a:xfrm>
        </p:grpSpPr>
        <p:sp>
          <p:nvSpPr>
            <p:cNvPr id="326" name="Google Shape;326;p25"/>
            <p:cNvSpPr/>
            <p:nvPr/>
          </p:nvSpPr>
          <p:spPr>
            <a:xfrm>
              <a:off x="0" y="0"/>
              <a:ext cx="1137318" cy="170466"/>
            </a:xfrm>
            <a:custGeom>
              <a:rect b="b" l="l" r="r" t="t"/>
              <a:pathLst>
                <a:path extrusionOk="0" h="170466" w="1137318">
                  <a:moveTo>
                    <a:pt x="35857" y="0"/>
                  </a:moveTo>
                  <a:lnTo>
                    <a:pt x="1101462" y="0"/>
                  </a:lnTo>
                  <a:cubicBezTo>
                    <a:pt x="1121265" y="0"/>
                    <a:pt x="1137318" y="16054"/>
                    <a:pt x="1137318" y="35857"/>
                  </a:cubicBezTo>
                  <a:lnTo>
                    <a:pt x="1137318" y="134609"/>
                  </a:lnTo>
                  <a:cubicBezTo>
                    <a:pt x="1137318" y="144119"/>
                    <a:pt x="1133540" y="153239"/>
                    <a:pt x="1126816" y="159964"/>
                  </a:cubicBezTo>
                  <a:cubicBezTo>
                    <a:pt x="1120092" y="166688"/>
                    <a:pt x="1110971" y="170466"/>
                    <a:pt x="1101462" y="170466"/>
                  </a:cubicBezTo>
                  <a:lnTo>
                    <a:pt x="35857" y="170466"/>
                  </a:lnTo>
                  <a:cubicBezTo>
                    <a:pt x="26347" y="170466"/>
                    <a:pt x="17227" y="166688"/>
                    <a:pt x="10502" y="159964"/>
                  </a:cubicBezTo>
                  <a:cubicBezTo>
                    <a:pt x="3778" y="153239"/>
                    <a:pt x="0" y="144119"/>
                    <a:pt x="0" y="134609"/>
                  </a:cubicBezTo>
                  <a:lnTo>
                    <a:pt x="0" y="35857"/>
                  </a:lnTo>
                  <a:cubicBezTo>
                    <a:pt x="0" y="26347"/>
                    <a:pt x="3778" y="17227"/>
                    <a:pt x="10502" y="10502"/>
                  </a:cubicBezTo>
                  <a:cubicBezTo>
                    <a:pt x="17227" y="3778"/>
                    <a:pt x="26347" y="0"/>
                    <a:pt x="35857" y="0"/>
                  </a:cubicBezTo>
                  <a:close/>
                </a:path>
              </a:pathLst>
            </a:custGeom>
            <a:solidFill>
              <a:srgbClr val="D6F8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25"/>
            <p:cNvSpPr txBox="1"/>
            <p:nvPr/>
          </p:nvSpPr>
          <p:spPr>
            <a:xfrm>
              <a:off x="0" y="0"/>
              <a:ext cx="1137318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343029"/>
                  </a:solidFill>
                  <a:latin typeface="Arial"/>
                  <a:ea typeface="Arial"/>
                  <a:cs typeface="Arial"/>
                  <a:sym typeface="Arial"/>
                </a:rPr>
                <a:t>Fonts</a:t>
              </a:r>
              <a:endParaRPr/>
            </a:p>
          </p:txBody>
        </p:sp>
      </p:grpSp>
      <p:grpSp>
        <p:nvGrpSpPr>
          <p:cNvPr id="328" name="Google Shape;328;p25"/>
          <p:cNvGrpSpPr/>
          <p:nvPr/>
        </p:nvGrpSpPr>
        <p:grpSpPr>
          <a:xfrm>
            <a:off x="9623087" y="2712744"/>
            <a:ext cx="4368067" cy="647237"/>
            <a:chOff x="0" y="0"/>
            <a:chExt cx="1150437" cy="170466"/>
          </a:xfrm>
        </p:grpSpPr>
        <p:sp>
          <p:nvSpPr>
            <p:cNvPr id="329" name="Google Shape;329;p25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5448" y="0"/>
                  </a:moveTo>
                  <a:lnTo>
                    <a:pt x="1114989" y="0"/>
                  </a:lnTo>
                  <a:cubicBezTo>
                    <a:pt x="1124391" y="0"/>
                    <a:pt x="1133407" y="3735"/>
                    <a:pt x="1140055" y="10382"/>
                  </a:cubicBezTo>
                  <a:cubicBezTo>
                    <a:pt x="1146703" y="17030"/>
                    <a:pt x="1150437" y="26046"/>
                    <a:pt x="1150437" y="35448"/>
                  </a:cubicBezTo>
                  <a:lnTo>
                    <a:pt x="1150437" y="135018"/>
                  </a:lnTo>
                  <a:cubicBezTo>
                    <a:pt x="1150437" y="144419"/>
                    <a:pt x="1146703" y="153436"/>
                    <a:pt x="1140055" y="160083"/>
                  </a:cubicBezTo>
                  <a:cubicBezTo>
                    <a:pt x="1133407" y="166731"/>
                    <a:pt x="1124391" y="170466"/>
                    <a:pt x="1114989" y="170466"/>
                  </a:cubicBezTo>
                  <a:lnTo>
                    <a:pt x="35448" y="170466"/>
                  </a:lnTo>
                  <a:cubicBezTo>
                    <a:pt x="26046" y="170466"/>
                    <a:pt x="17030" y="166731"/>
                    <a:pt x="10382" y="160083"/>
                  </a:cubicBezTo>
                  <a:cubicBezTo>
                    <a:pt x="3735" y="153436"/>
                    <a:pt x="0" y="144419"/>
                    <a:pt x="0" y="135018"/>
                  </a:cubicBezTo>
                  <a:lnTo>
                    <a:pt x="0" y="35448"/>
                  </a:lnTo>
                  <a:cubicBezTo>
                    <a:pt x="0" y="26046"/>
                    <a:pt x="3735" y="17030"/>
                    <a:pt x="10382" y="10382"/>
                  </a:cubicBezTo>
                  <a:cubicBezTo>
                    <a:pt x="17030" y="3735"/>
                    <a:pt x="26046" y="0"/>
                    <a:pt x="35448" y="0"/>
                  </a:cubicBezTo>
                  <a:close/>
                </a:path>
              </a:pathLst>
            </a:custGeom>
            <a:solidFill>
              <a:srgbClr val="D6F8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25"/>
            <p:cNvSpPr txBox="1"/>
            <p:nvPr/>
          </p:nvSpPr>
          <p:spPr>
            <a:xfrm>
              <a:off x="0" y="0"/>
              <a:ext cx="1150437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343029"/>
                  </a:solidFill>
                  <a:latin typeface="Arial"/>
                  <a:ea typeface="Arial"/>
                  <a:cs typeface="Arial"/>
                  <a:sym typeface="Arial"/>
                </a:rPr>
                <a:t>Design Elements / Icons</a:t>
              </a:r>
              <a:endParaRPr/>
            </a:p>
          </p:txBody>
        </p:sp>
      </p:grpSp>
      <p:grpSp>
        <p:nvGrpSpPr>
          <p:cNvPr id="331" name="Google Shape;331;p25"/>
          <p:cNvGrpSpPr/>
          <p:nvPr/>
        </p:nvGrpSpPr>
        <p:grpSpPr>
          <a:xfrm>
            <a:off x="1104558" y="7347143"/>
            <a:ext cx="4318255" cy="647237"/>
            <a:chOff x="0" y="0"/>
            <a:chExt cx="1137318" cy="170466"/>
          </a:xfrm>
        </p:grpSpPr>
        <p:sp>
          <p:nvSpPr>
            <p:cNvPr id="332" name="Google Shape;332;p25"/>
            <p:cNvSpPr/>
            <p:nvPr/>
          </p:nvSpPr>
          <p:spPr>
            <a:xfrm>
              <a:off x="0" y="0"/>
              <a:ext cx="1137318" cy="170466"/>
            </a:xfrm>
            <a:custGeom>
              <a:rect b="b" l="l" r="r" t="t"/>
              <a:pathLst>
                <a:path extrusionOk="0" h="170466" w="1137318">
                  <a:moveTo>
                    <a:pt x="35857" y="0"/>
                  </a:moveTo>
                  <a:lnTo>
                    <a:pt x="1101462" y="0"/>
                  </a:lnTo>
                  <a:cubicBezTo>
                    <a:pt x="1121265" y="0"/>
                    <a:pt x="1137318" y="16054"/>
                    <a:pt x="1137318" y="35857"/>
                  </a:cubicBezTo>
                  <a:lnTo>
                    <a:pt x="1137318" y="134609"/>
                  </a:lnTo>
                  <a:cubicBezTo>
                    <a:pt x="1137318" y="144119"/>
                    <a:pt x="1133540" y="153239"/>
                    <a:pt x="1126816" y="159964"/>
                  </a:cubicBezTo>
                  <a:cubicBezTo>
                    <a:pt x="1120092" y="166688"/>
                    <a:pt x="1110971" y="170466"/>
                    <a:pt x="1101462" y="170466"/>
                  </a:cubicBezTo>
                  <a:lnTo>
                    <a:pt x="35857" y="170466"/>
                  </a:lnTo>
                  <a:cubicBezTo>
                    <a:pt x="26347" y="170466"/>
                    <a:pt x="17227" y="166688"/>
                    <a:pt x="10502" y="159964"/>
                  </a:cubicBezTo>
                  <a:cubicBezTo>
                    <a:pt x="3778" y="153239"/>
                    <a:pt x="0" y="144119"/>
                    <a:pt x="0" y="134609"/>
                  </a:cubicBezTo>
                  <a:lnTo>
                    <a:pt x="0" y="35857"/>
                  </a:lnTo>
                  <a:cubicBezTo>
                    <a:pt x="0" y="26347"/>
                    <a:pt x="3778" y="17227"/>
                    <a:pt x="10502" y="10502"/>
                  </a:cubicBezTo>
                  <a:cubicBezTo>
                    <a:pt x="17227" y="3778"/>
                    <a:pt x="26347" y="0"/>
                    <a:pt x="35857" y="0"/>
                  </a:cubicBezTo>
                  <a:close/>
                </a:path>
              </a:pathLst>
            </a:custGeom>
            <a:solidFill>
              <a:srgbClr val="D6F8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25"/>
            <p:cNvSpPr txBox="1"/>
            <p:nvPr/>
          </p:nvSpPr>
          <p:spPr>
            <a:xfrm>
              <a:off x="0" y="0"/>
              <a:ext cx="1137318" cy="1704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2000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2499" u="none" cap="none" strike="noStrike">
                  <a:solidFill>
                    <a:srgbClr val="343029"/>
                  </a:solidFill>
                  <a:latin typeface="Arial"/>
                  <a:ea typeface="Arial"/>
                  <a:cs typeface="Arial"/>
                  <a:sym typeface="Arial"/>
                </a:rPr>
                <a:t>Colors</a:t>
              </a:r>
              <a:endParaRPr/>
            </a:p>
          </p:txBody>
        </p:sp>
      </p:grpSp>
      <p:grpSp>
        <p:nvGrpSpPr>
          <p:cNvPr id="334" name="Google Shape;334;p25"/>
          <p:cNvGrpSpPr/>
          <p:nvPr/>
        </p:nvGrpSpPr>
        <p:grpSpPr>
          <a:xfrm>
            <a:off x="1571490" y="8236254"/>
            <a:ext cx="725897" cy="725897"/>
            <a:chOff x="0" y="0"/>
            <a:chExt cx="812800" cy="812800"/>
          </a:xfrm>
        </p:grpSpPr>
        <p:sp>
          <p:nvSpPr>
            <p:cNvPr id="335" name="Google Shape;335;p2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43029"/>
            </a:solidFill>
            <a:ln cap="sq" cmpd="sng" w="19050">
              <a:solidFill>
                <a:srgbClr val="F8F5EC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2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7" name="Google Shape;337;p25"/>
          <p:cNvGrpSpPr/>
          <p:nvPr/>
        </p:nvGrpSpPr>
        <p:grpSpPr>
          <a:xfrm>
            <a:off x="2475182" y="8236254"/>
            <a:ext cx="725897" cy="725897"/>
            <a:chOff x="0" y="0"/>
            <a:chExt cx="812800" cy="812800"/>
          </a:xfrm>
        </p:grpSpPr>
        <p:sp>
          <p:nvSpPr>
            <p:cNvPr id="338" name="Google Shape;338;p2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6F8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2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0" name="Google Shape;340;p25"/>
          <p:cNvGrpSpPr/>
          <p:nvPr/>
        </p:nvGrpSpPr>
        <p:grpSpPr>
          <a:xfrm>
            <a:off x="3353479" y="8236254"/>
            <a:ext cx="725897" cy="725897"/>
            <a:chOff x="0" y="0"/>
            <a:chExt cx="812800" cy="812800"/>
          </a:xfrm>
        </p:grpSpPr>
        <p:sp>
          <p:nvSpPr>
            <p:cNvPr id="341" name="Google Shape;341;p2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6E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2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3" name="Google Shape;343;p25"/>
          <p:cNvGrpSpPr/>
          <p:nvPr/>
        </p:nvGrpSpPr>
        <p:grpSpPr>
          <a:xfrm>
            <a:off x="4229983" y="8236254"/>
            <a:ext cx="725897" cy="725897"/>
            <a:chOff x="0" y="0"/>
            <a:chExt cx="812800" cy="812800"/>
          </a:xfrm>
        </p:grpSpPr>
        <p:sp>
          <p:nvSpPr>
            <p:cNvPr id="344" name="Google Shape;344;p2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2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6" name="Google Shape;346;p25"/>
          <p:cNvSpPr txBox="1"/>
          <p:nvPr/>
        </p:nvSpPr>
        <p:spPr>
          <a:xfrm>
            <a:off x="1173043" y="3677553"/>
            <a:ext cx="4181285" cy="5100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uses the following free fonts:</a:t>
            </a:r>
            <a:endParaRPr/>
          </a:p>
        </p:txBody>
      </p:sp>
      <p:sp>
        <p:nvSpPr>
          <p:cNvPr id="347" name="Google Shape;347;p25"/>
          <p:cNvSpPr txBox="1"/>
          <p:nvPr/>
        </p:nvSpPr>
        <p:spPr>
          <a:xfrm>
            <a:off x="1116102" y="6770364"/>
            <a:ext cx="4368067" cy="25285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You can find these fonts online too.</a:t>
            </a:r>
            <a:endParaRPr/>
          </a:p>
        </p:txBody>
      </p:sp>
      <p:sp>
        <p:nvSpPr>
          <p:cNvPr id="348" name="Google Shape;348;p25"/>
          <p:cNvSpPr txBox="1"/>
          <p:nvPr/>
        </p:nvSpPr>
        <p:spPr>
          <a:xfrm>
            <a:off x="2063498" y="5015260"/>
            <a:ext cx="2400374" cy="36304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97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Red Hat Display</a:t>
            </a:r>
            <a:endParaRPr/>
          </a:p>
        </p:txBody>
      </p:sp>
      <p:sp>
        <p:nvSpPr>
          <p:cNvPr id="349" name="Google Shape;349;p25"/>
          <p:cNvSpPr txBox="1"/>
          <p:nvPr/>
        </p:nvSpPr>
        <p:spPr>
          <a:xfrm>
            <a:off x="1523971" y="6004102"/>
            <a:ext cx="3479429" cy="2738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97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Red Hat Display Regular</a:t>
            </a:r>
            <a:endParaRPr/>
          </a:p>
        </p:txBody>
      </p:sp>
      <p:sp>
        <p:nvSpPr>
          <p:cNvPr id="350" name="Google Shape;350;p25"/>
          <p:cNvSpPr txBox="1"/>
          <p:nvPr/>
        </p:nvSpPr>
        <p:spPr>
          <a:xfrm>
            <a:off x="2319155" y="4711741"/>
            <a:ext cx="1889061" cy="2059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7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TITLES:</a:t>
            </a:r>
            <a:endParaRPr/>
          </a:p>
        </p:txBody>
      </p:sp>
      <p:sp>
        <p:nvSpPr>
          <p:cNvPr id="351" name="Google Shape;351;p25"/>
          <p:cNvSpPr txBox="1"/>
          <p:nvPr/>
        </p:nvSpPr>
        <p:spPr>
          <a:xfrm>
            <a:off x="2319155" y="5712433"/>
            <a:ext cx="1889061" cy="20594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97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BODY TEXT:</a:t>
            </a:r>
            <a:endParaRPr/>
          </a:p>
        </p:txBody>
      </p:sp>
      <p:sp>
        <p:nvSpPr>
          <p:cNvPr id="352" name="Google Shape;352;p25"/>
          <p:cNvSpPr txBox="1"/>
          <p:nvPr/>
        </p:nvSpPr>
        <p:spPr>
          <a:xfrm>
            <a:off x="1571490" y="9077325"/>
            <a:ext cx="725897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#343029</a:t>
            </a:r>
            <a:endParaRPr/>
          </a:p>
        </p:txBody>
      </p:sp>
      <p:sp>
        <p:nvSpPr>
          <p:cNvPr id="353" name="Google Shape;353;p25"/>
          <p:cNvSpPr txBox="1"/>
          <p:nvPr/>
        </p:nvSpPr>
        <p:spPr>
          <a:xfrm>
            <a:off x="2475182" y="9077325"/>
            <a:ext cx="725897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#D6F8A1</a:t>
            </a:r>
            <a:endParaRPr/>
          </a:p>
        </p:txBody>
      </p:sp>
      <p:sp>
        <p:nvSpPr>
          <p:cNvPr id="354" name="Google Shape;354;p25"/>
          <p:cNvSpPr txBox="1"/>
          <p:nvPr/>
        </p:nvSpPr>
        <p:spPr>
          <a:xfrm>
            <a:off x="3353479" y="9077325"/>
            <a:ext cx="725897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#FFF6E9</a:t>
            </a:r>
            <a:endParaRPr/>
          </a:p>
        </p:txBody>
      </p:sp>
      <p:sp>
        <p:nvSpPr>
          <p:cNvPr id="355" name="Google Shape;355;p25"/>
          <p:cNvSpPr txBox="1"/>
          <p:nvPr/>
        </p:nvSpPr>
        <p:spPr>
          <a:xfrm>
            <a:off x="4229983" y="9077325"/>
            <a:ext cx="725897" cy="1809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9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#FFF</a:t>
            </a:r>
            <a:endParaRPr/>
          </a:p>
        </p:txBody>
      </p:sp>
      <p:sp>
        <p:nvSpPr>
          <p:cNvPr id="356" name="Google Shape;356;p25"/>
          <p:cNvSpPr/>
          <p:nvPr/>
        </p:nvSpPr>
        <p:spPr>
          <a:xfrm>
            <a:off x="12148876" y="4559311"/>
            <a:ext cx="2648968" cy="1444892"/>
          </a:xfrm>
          <a:custGeom>
            <a:rect b="b" l="l" r="r" t="t"/>
            <a:pathLst>
              <a:path extrusionOk="0" h="1444892" w="2648968">
                <a:moveTo>
                  <a:pt x="0" y="0"/>
                </a:moveTo>
                <a:lnTo>
                  <a:pt x="2648969" y="0"/>
                </a:lnTo>
                <a:lnTo>
                  <a:pt x="2648969" y="1444892"/>
                </a:lnTo>
                <a:lnTo>
                  <a:pt x="0" y="144489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7" name="Google Shape;357;p25"/>
          <p:cNvSpPr/>
          <p:nvPr/>
        </p:nvSpPr>
        <p:spPr>
          <a:xfrm>
            <a:off x="15863860" y="4229648"/>
            <a:ext cx="910553" cy="2104218"/>
          </a:xfrm>
          <a:custGeom>
            <a:rect b="b" l="l" r="r" t="t"/>
            <a:pathLst>
              <a:path extrusionOk="0" h="2104218" w="910553">
                <a:moveTo>
                  <a:pt x="0" y="0"/>
                </a:moveTo>
                <a:lnTo>
                  <a:pt x="910552" y="0"/>
                </a:lnTo>
                <a:lnTo>
                  <a:pt x="910552" y="2104218"/>
                </a:lnTo>
                <a:lnTo>
                  <a:pt x="0" y="21042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8" name="Google Shape;358;p25"/>
          <p:cNvSpPr/>
          <p:nvPr/>
        </p:nvSpPr>
        <p:spPr>
          <a:xfrm>
            <a:off x="14927012" y="4068030"/>
            <a:ext cx="807680" cy="2427453"/>
          </a:xfrm>
          <a:custGeom>
            <a:rect b="b" l="l" r="r" t="t"/>
            <a:pathLst>
              <a:path extrusionOk="0" h="2427453" w="807680">
                <a:moveTo>
                  <a:pt x="0" y="0"/>
                </a:moveTo>
                <a:lnTo>
                  <a:pt x="807680" y="0"/>
                </a:lnTo>
                <a:lnTo>
                  <a:pt x="807680" y="2427453"/>
                </a:lnTo>
                <a:lnTo>
                  <a:pt x="0" y="242745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59" name="Google Shape;359;p25"/>
          <p:cNvSpPr/>
          <p:nvPr/>
        </p:nvSpPr>
        <p:spPr>
          <a:xfrm>
            <a:off x="6839829" y="4568579"/>
            <a:ext cx="2852710" cy="1426355"/>
          </a:xfrm>
          <a:custGeom>
            <a:rect b="b" l="l" r="r" t="t"/>
            <a:pathLst>
              <a:path extrusionOk="0" h="1426355" w="2852710">
                <a:moveTo>
                  <a:pt x="0" y="0"/>
                </a:moveTo>
                <a:lnTo>
                  <a:pt x="2852709" y="0"/>
                </a:lnTo>
                <a:lnTo>
                  <a:pt x="2852709" y="1426355"/>
                </a:lnTo>
                <a:lnTo>
                  <a:pt x="0" y="14263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0" name="Google Shape;360;p25"/>
          <p:cNvSpPr/>
          <p:nvPr/>
        </p:nvSpPr>
        <p:spPr>
          <a:xfrm>
            <a:off x="9821706" y="4886116"/>
            <a:ext cx="2198002" cy="791281"/>
          </a:xfrm>
          <a:custGeom>
            <a:rect b="b" l="l" r="r" t="t"/>
            <a:pathLst>
              <a:path extrusionOk="0" h="791281" w="2198002">
                <a:moveTo>
                  <a:pt x="0" y="0"/>
                </a:moveTo>
                <a:lnTo>
                  <a:pt x="2198002" y="0"/>
                </a:lnTo>
                <a:lnTo>
                  <a:pt x="2198002" y="791281"/>
                </a:lnTo>
                <a:lnTo>
                  <a:pt x="0" y="7912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1" name="Google Shape;361;p25"/>
          <p:cNvSpPr/>
          <p:nvPr/>
        </p:nvSpPr>
        <p:spPr>
          <a:xfrm>
            <a:off x="7687542" y="6896153"/>
            <a:ext cx="1314357" cy="1309577"/>
          </a:xfrm>
          <a:custGeom>
            <a:rect b="b" l="l" r="r" t="t"/>
            <a:pathLst>
              <a:path extrusionOk="0" h="1309577" w="1314357">
                <a:moveTo>
                  <a:pt x="0" y="0"/>
                </a:moveTo>
                <a:lnTo>
                  <a:pt x="1314356" y="0"/>
                </a:lnTo>
                <a:lnTo>
                  <a:pt x="1314356" y="1309578"/>
                </a:lnTo>
                <a:lnTo>
                  <a:pt x="0" y="13095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2" name="Google Shape;362;p25"/>
          <p:cNvSpPr/>
          <p:nvPr/>
        </p:nvSpPr>
        <p:spPr>
          <a:xfrm>
            <a:off x="12592348" y="6957293"/>
            <a:ext cx="1616371" cy="1187298"/>
          </a:xfrm>
          <a:custGeom>
            <a:rect b="b" l="l" r="r" t="t"/>
            <a:pathLst>
              <a:path extrusionOk="0" h="1187298" w="1616371">
                <a:moveTo>
                  <a:pt x="0" y="0"/>
                </a:moveTo>
                <a:lnTo>
                  <a:pt x="1616371" y="0"/>
                </a:lnTo>
                <a:lnTo>
                  <a:pt x="1616371" y="1187298"/>
                </a:lnTo>
                <a:lnTo>
                  <a:pt x="0" y="118729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3" name="Google Shape;363;p25"/>
          <p:cNvSpPr/>
          <p:nvPr/>
        </p:nvSpPr>
        <p:spPr>
          <a:xfrm>
            <a:off x="14456443" y="6814475"/>
            <a:ext cx="1470256" cy="1472935"/>
          </a:xfrm>
          <a:custGeom>
            <a:rect b="b" l="l" r="r" t="t"/>
            <a:pathLst>
              <a:path extrusionOk="0" h="1472935" w="1470256">
                <a:moveTo>
                  <a:pt x="0" y="0"/>
                </a:moveTo>
                <a:lnTo>
                  <a:pt x="1470256" y="0"/>
                </a:lnTo>
                <a:lnTo>
                  <a:pt x="1470256" y="1472934"/>
                </a:lnTo>
                <a:lnTo>
                  <a:pt x="0" y="14729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4" name="Google Shape;364;p25"/>
          <p:cNvSpPr/>
          <p:nvPr/>
        </p:nvSpPr>
        <p:spPr>
          <a:xfrm>
            <a:off x="10935398" y="6814475"/>
            <a:ext cx="1403305" cy="1472935"/>
          </a:xfrm>
          <a:custGeom>
            <a:rect b="b" l="l" r="r" t="t"/>
            <a:pathLst>
              <a:path extrusionOk="0" h="1472935" w="1403305">
                <a:moveTo>
                  <a:pt x="0" y="0"/>
                </a:moveTo>
                <a:lnTo>
                  <a:pt x="1403304" y="0"/>
                </a:lnTo>
                <a:lnTo>
                  <a:pt x="1403304" y="1472934"/>
                </a:lnTo>
                <a:lnTo>
                  <a:pt x="0" y="14729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65" name="Google Shape;365;p25"/>
          <p:cNvSpPr/>
          <p:nvPr/>
        </p:nvSpPr>
        <p:spPr>
          <a:xfrm>
            <a:off x="9188448" y="6770364"/>
            <a:ext cx="1561157" cy="1561157"/>
          </a:xfrm>
          <a:custGeom>
            <a:rect b="b" l="l" r="r" t="t"/>
            <a:pathLst>
              <a:path extrusionOk="0" h="1561157" w="1561157">
                <a:moveTo>
                  <a:pt x="0" y="0"/>
                </a:moveTo>
                <a:lnTo>
                  <a:pt x="1561157" y="0"/>
                </a:lnTo>
                <a:lnTo>
                  <a:pt x="1561157" y="1561156"/>
                </a:lnTo>
                <a:lnTo>
                  <a:pt x="0" y="156115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6E9"/>
        </a:solidFill>
      </p:bgPr>
    </p:bg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0" name="Google Shape;370;p26"/>
          <p:cNvGrpSpPr/>
          <p:nvPr/>
        </p:nvGrpSpPr>
        <p:grpSpPr>
          <a:xfrm>
            <a:off x="1600481" y="3573626"/>
            <a:ext cx="7313278" cy="3925267"/>
            <a:chOff x="0" y="-38100"/>
            <a:chExt cx="1926131" cy="1033815"/>
          </a:xfrm>
        </p:grpSpPr>
        <p:sp>
          <p:nvSpPr>
            <p:cNvPr id="371" name="Google Shape;371;p26"/>
            <p:cNvSpPr/>
            <p:nvPr/>
          </p:nvSpPr>
          <p:spPr>
            <a:xfrm>
              <a:off x="0" y="0"/>
              <a:ext cx="1926131" cy="995715"/>
            </a:xfrm>
            <a:custGeom>
              <a:rect b="b" l="l" r="r" t="t"/>
              <a:pathLst>
                <a:path extrusionOk="0" h="995715" w="1926131">
                  <a:moveTo>
                    <a:pt x="31758" y="0"/>
                  </a:moveTo>
                  <a:lnTo>
                    <a:pt x="1894373" y="0"/>
                  </a:lnTo>
                  <a:cubicBezTo>
                    <a:pt x="1902795" y="0"/>
                    <a:pt x="1910873" y="3346"/>
                    <a:pt x="1916829" y="9302"/>
                  </a:cubicBezTo>
                  <a:cubicBezTo>
                    <a:pt x="1922785" y="15258"/>
                    <a:pt x="1926131" y="23336"/>
                    <a:pt x="1926131" y="31758"/>
                  </a:cubicBezTo>
                  <a:lnTo>
                    <a:pt x="1926131" y="963957"/>
                  </a:lnTo>
                  <a:cubicBezTo>
                    <a:pt x="1926131" y="981496"/>
                    <a:pt x="1911912" y="995715"/>
                    <a:pt x="1894373" y="995715"/>
                  </a:cubicBezTo>
                  <a:lnTo>
                    <a:pt x="31758" y="995715"/>
                  </a:lnTo>
                  <a:cubicBezTo>
                    <a:pt x="14219" y="995715"/>
                    <a:pt x="0" y="981496"/>
                    <a:pt x="0" y="963957"/>
                  </a:cubicBezTo>
                  <a:lnTo>
                    <a:pt x="0" y="31758"/>
                  </a:lnTo>
                  <a:cubicBezTo>
                    <a:pt x="0" y="14219"/>
                    <a:pt x="14219" y="0"/>
                    <a:pt x="31758" y="0"/>
                  </a:cubicBezTo>
                  <a:close/>
                </a:path>
              </a:pathLst>
            </a:custGeom>
            <a:solidFill>
              <a:srgbClr val="3430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26"/>
            <p:cNvSpPr txBox="1"/>
            <p:nvPr/>
          </p:nvSpPr>
          <p:spPr>
            <a:xfrm>
              <a:off x="0" y="-38100"/>
              <a:ext cx="1926131" cy="10338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3" name="Google Shape;373;p26"/>
          <p:cNvGrpSpPr/>
          <p:nvPr/>
        </p:nvGrpSpPr>
        <p:grpSpPr>
          <a:xfrm>
            <a:off x="9374240" y="3573626"/>
            <a:ext cx="7313278" cy="3925267"/>
            <a:chOff x="0" y="-38100"/>
            <a:chExt cx="1926131" cy="1033815"/>
          </a:xfrm>
        </p:grpSpPr>
        <p:sp>
          <p:nvSpPr>
            <p:cNvPr id="374" name="Google Shape;374;p26"/>
            <p:cNvSpPr/>
            <p:nvPr/>
          </p:nvSpPr>
          <p:spPr>
            <a:xfrm>
              <a:off x="0" y="0"/>
              <a:ext cx="1926131" cy="995715"/>
            </a:xfrm>
            <a:custGeom>
              <a:rect b="b" l="l" r="r" t="t"/>
              <a:pathLst>
                <a:path extrusionOk="0" h="995715" w="1926131">
                  <a:moveTo>
                    <a:pt x="31758" y="0"/>
                  </a:moveTo>
                  <a:lnTo>
                    <a:pt x="1894373" y="0"/>
                  </a:lnTo>
                  <a:cubicBezTo>
                    <a:pt x="1902795" y="0"/>
                    <a:pt x="1910873" y="3346"/>
                    <a:pt x="1916829" y="9302"/>
                  </a:cubicBezTo>
                  <a:cubicBezTo>
                    <a:pt x="1922785" y="15258"/>
                    <a:pt x="1926131" y="23336"/>
                    <a:pt x="1926131" y="31758"/>
                  </a:cubicBezTo>
                  <a:lnTo>
                    <a:pt x="1926131" y="963957"/>
                  </a:lnTo>
                  <a:cubicBezTo>
                    <a:pt x="1926131" y="981496"/>
                    <a:pt x="1911912" y="995715"/>
                    <a:pt x="1894373" y="995715"/>
                  </a:cubicBezTo>
                  <a:lnTo>
                    <a:pt x="31758" y="995715"/>
                  </a:lnTo>
                  <a:cubicBezTo>
                    <a:pt x="14219" y="995715"/>
                    <a:pt x="0" y="981496"/>
                    <a:pt x="0" y="963957"/>
                  </a:cubicBezTo>
                  <a:lnTo>
                    <a:pt x="0" y="31758"/>
                  </a:lnTo>
                  <a:cubicBezTo>
                    <a:pt x="0" y="14219"/>
                    <a:pt x="14219" y="0"/>
                    <a:pt x="31758" y="0"/>
                  </a:cubicBezTo>
                  <a:close/>
                </a:path>
              </a:pathLst>
            </a:custGeom>
            <a:solidFill>
              <a:srgbClr val="3430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26"/>
            <p:cNvSpPr txBox="1"/>
            <p:nvPr/>
          </p:nvSpPr>
          <p:spPr>
            <a:xfrm>
              <a:off x="0" y="-38100"/>
              <a:ext cx="1926131" cy="103381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36944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6" name="Google Shape;376;p26"/>
          <p:cNvSpPr txBox="1"/>
          <p:nvPr/>
        </p:nvSpPr>
        <p:spPr>
          <a:xfrm>
            <a:off x="2373861" y="6344521"/>
            <a:ext cx="576652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for this presentation template</a:t>
            </a:r>
            <a:endParaRPr/>
          </a:p>
        </p:txBody>
      </p:sp>
      <p:sp>
        <p:nvSpPr>
          <p:cNvPr id="377" name="Google Shape;377;p26"/>
          <p:cNvSpPr txBox="1"/>
          <p:nvPr/>
        </p:nvSpPr>
        <p:spPr>
          <a:xfrm>
            <a:off x="9882077" y="6226746"/>
            <a:ext cx="6297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FFFFFF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for the photos, graphics, and elements</a:t>
            </a:r>
            <a:endParaRPr/>
          </a:p>
        </p:txBody>
      </p:sp>
      <p:sp>
        <p:nvSpPr>
          <p:cNvPr id="378" name="Google Shape;378;p26"/>
          <p:cNvSpPr txBox="1"/>
          <p:nvPr/>
        </p:nvSpPr>
        <p:spPr>
          <a:xfrm>
            <a:off x="10088745" y="4612305"/>
            <a:ext cx="58842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500" u="none" cap="none" strike="noStrike">
                <a:solidFill>
                  <a:srgbClr val="D6F8A1"/>
                </a:solidFill>
                <a:latin typeface="Arial"/>
                <a:ea typeface="Arial"/>
                <a:cs typeface="Arial"/>
                <a:sym typeface="Arial"/>
              </a:rPr>
              <a:t>Pexels, Pixabay, Sketchify</a:t>
            </a:r>
            <a:endParaRPr/>
          </a:p>
        </p:txBody>
      </p:sp>
      <p:sp>
        <p:nvSpPr>
          <p:cNvPr id="379" name="Google Shape;379;p26"/>
          <p:cNvSpPr txBox="1"/>
          <p:nvPr/>
        </p:nvSpPr>
        <p:spPr>
          <a:xfrm>
            <a:off x="3377480" y="2975337"/>
            <a:ext cx="11533039" cy="3333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300" u="none" cap="none" strike="noStrike">
                <a:solidFill>
                  <a:srgbClr val="343029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This presentation template is free for everyone to use, thanks to the following:</a:t>
            </a:r>
            <a:endParaRPr/>
          </a:p>
        </p:txBody>
      </p:sp>
      <p:sp>
        <p:nvSpPr>
          <p:cNvPr id="380" name="Google Shape;380;p26"/>
          <p:cNvSpPr txBox="1"/>
          <p:nvPr/>
        </p:nvSpPr>
        <p:spPr>
          <a:xfrm>
            <a:off x="5469973" y="1589487"/>
            <a:ext cx="73482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000" u="none" cap="none" strike="noStrike">
                <a:solidFill>
                  <a:srgbClr val="343029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Credits</a:t>
            </a:r>
            <a:endParaRPr/>
          </a:p>
        </p:txBody>
      </p:sp>
      <p:sp>
        <p:nvSpPr>
          <p:cNvPr id="381" name="Google Shape;381;p26"/>
          <p:cNvSpPr/>
          <p:nvPr/>
        </p:nvSpPr>
        <p:spPr>
          <a:xfrm>
            <a:off x="2844917" y="4612289"/>
            <a:ext cx="4824443" cy="1206111"/>
          </a:xfrm>
          <a:custGeom>
            <a:rect b="b" l="l" r="r" t="t"/>
            <a:pathLst>
              <a:path extrusionOk="0" h="1206111" w="4824443">
                <a:moveTo>
                  <a:pt x="0" y="0"/>
                </a:moveTo>
                <a:lnTo>
                  <a:pt x="4824442" y="0"/>
                </a:lnTo>
                <a:lnTo>
                  <a:pt x="4824442" y="1206111"/>
                </a:lnTo>
                <a:lnTo>
                  <a:pt x="0" y="12061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7E8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4"/>
          <p:cNvPicPr preferRelativeResize="0"/>
          <p:nvPr/>
        </p:nvPicPr>
        <p:blipFill rotWithShape="1">
          <a:blip r:embed="rId3">
            <a:alphaModFix/>
          </a:blip>
          <a:srcRect b="0" l="18501" r="31559" t="0"/>
          <a:stretch/>
        </p:blipFill>
        <p:spPr>
          <a:xfrm>
            <a:off x="9144000" y="0"/>
            <a:ext cx="91440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4"/>
          <p:cNvSpPr/>
          <p:nvPr/>
        </p:nvSpPr>
        <p:spPr>
          <a:xfrm>
            <a:off x="8576381" y="8727228"/>
            <a:ext cx="3485682" cy="1742841"/>
          </a:xfrm>
          <a:custGeom>
            <a:rect b="b" l="l" r="r" t="t"/>
            <a:pathLst>
              <a:path extrusionOk="0" h="1742841" w="3485682">
                <a:moveTo>
                  <a:pt x="0" y="0"/>
                </a:moveTo>
                <a:lnTo>
                  <a:pt x="3485682" y="0"/>
                </a:lnTo>
                <a:lnTo>
                  <a:pt x="3485682" y="1742841"/>
                </a:lnTo>
                <a:lnTo>
                  <a:pt x="0" y="174284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16" name="Google Shape;116;p14"/>
          <p:cNvSpPr txBox="1"/>
          <p:nvPr/>
        </p:nvSpPr>
        <p:spPr>
          <a:xfrm>
            <a:off x="1028700" y="1515600"/>
            <a:ext cx="7045800" cy="11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0" u="none" cap="none" strike="noStrike">
                <a:solidFill>
                  <a:srgbClr val="343029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Agenda</a:t>
            </a:r>
            <a:endParaRPr/>
          </a:p>
        </p:txBody>
      </p:sp>
      <p:sp>
        <p:nvSpPr>
          <p:cNvPr id="117" name="Google Shape;117;p14"/>
          <p:cNvSpPr txBox="1"/>
          <p:nvPr/>
        </p:nvSpPr>
        <p:spPr>
          <a:xfrm>
            <a:off x="2449550" y="3621475"/>
            <a:ext cx="55362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343029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— Security Awareness Training</a:t>
            </a:r>
            <a:endParaRPr/>
          </a:p>
        </p:txBody>
      </p:sp>
      <p:sp>
        <p:nvSpPr>
          <p:cNvPr id="118" name="Google Shape;118;p14"/>
          <p:cNvSpPr txBox="1"/>
          <p:nvPr/>
        </p:nvSpPr>
        <p:spPr>
          <a:xfrm>
            <a:off x="2449549" y="4765650"/>
            <a:ext cx="48654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343029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— Common Threats</a:t>
            </a:r>
            <a:endParaRPr/>
          </a:p>
        </p:txBody>
      </p:sp>
      <p:sp>
        <p:nvSpPr>
          <p:cNvPr id="119" name="Google Shape;119;p14"/>
          <p:cNvSpPr txBox="1"/>
          <p:nvPr/>
        </p:nvSpPr>
        <p:spPr>
          <a:xfrm>
            <a:off x="2449548" y="5909825"/>
            <a:ext cx="51516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343029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— Dos and Don’ts</a:t>
            </a:r>
            <a:endParaRPr/>
          </a:p>
        </p:txBody>
      </p:sp>
      <p:sp>
        <p:nvSpPr>
          <p:cNvPr id="120" name="Google Shape;120;p14"/>
          <p:cNvSpPr txBox="1"/>
          <p:nvPr/>
        </p:nvSpPr>
        <p:spPr>
          <a:xfrm>
            <a:off x="2449547" y="7054000"/>
            <a:ext cx="34857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343029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— Activity</a:t>
            </a:r>
            <a:endParaRPr/>
          </a:p>
        </p:txBody>
      </p:sp>
      <p:sp>
        <p:nvSpPr>
          <p:cNvPr id="121" name="Google Shape;121;p14"/>
          <p:cNvSpPr txBox="1"/>
          <p:nvPr/>
        </p:nvSpPr>
        <p:spPr>
          <a:xfrm>
            <a:off x="2449546" y="8198175"/>
            <a:ext cx="60489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000" u="none" cap="none" strike="noStrike">
                <a:solidFill>
                  <a:srgbClr val="343029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— Conclusion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43029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5"/>
          <p:cNvPicPr preferRelativeResize="0"/>
          <p:nvPr/>
        </p:nvPicPr>
        <p:blipFill rotWithShape="1">
          <a:blip r:embed="rId3">
            <a:alphaModFix/>
          </a:blip>
          <a:srcRect b="28648" l="0" r="0" t="28648"/>
          <a:stretch/>
        </p:blipFill>
        <p:spPr>
          <a:xfrm>
            <a:off x="0" y="5074170"/>
            <a:ext cx="18288000" cy="521283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5"/>
          <p:cNvSpPr txBox="1"/>
          <p:nvPr/>
        </p:nvSpPr>
        <p:spPr>
          <a:xfrm>
            <a:off x="1028700" y="1127925"/>
            <a:ext cx="11612400" cy="21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0" u="none" cap="none" strike="noStrike">
                <a:solidFill>
                  <a:srgbClr val="D6F8A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Introduction </a:t>
            </a:r>
            <a:endParaRPr/>
          </a:p>
        </p:txBody>
      </p:sp>
      <p:sp>
        <p:nvSpPr>
          <p:cNvPr id="128" name="Google Shape;128;p15"/>
          <p:cNvSpPr txBox="1"/>
          <p:nvPr/>
        </p:nvSpPr>
        <p:spPr>
          <a:xfrm>
            <a:off x="1175746" y="3266478"/>
            <a:ext cx="122283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D6F8A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Briefly introduce yourself and explain the purpose of your training presentation.</a:t>
            </a:r>
            <a:endParaRPr sz="11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D6F8A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Discuss its objectives, and give the audience an idea of what to expect in the coming slides.</a:t>
            </a:r>
            <a:endParaRPr sz="1100"/>
          </a:p>
        </p:txBody>
      </p:sp>
      <p:sp>
        <p:nvSpPr>
          <p:cNvPr id="129" name="Google Shape;129;p15"/>
          <p:cNvSpPr/>
          <p:nvPr/>
        </p:nvSpPr>
        <p:spPr>
          <a:xfrm>
            <a:off x="17632125" y="3866667"/>
            <a:ext cx="1082341" cy="3252936"/>
          </a:xfrm>
          <a:custGeom>
            <a:rect b="b" l="l" r="r" t="t"/>
            <a:pathLst>
              <a:path extrusionOk="0" h="3252936" w="1082341">
                <a:moveTo>
                  <a:pt x="0" y="0"/>
                </a:moveTo>
                <a:lnTo>
                  <a:pt x="1082341" y="0"/>
                </a:lnTo>
                <a:lnTo>
                  <a:pt x="1082341" y="3252937"/>
                </a:lnTo>
                <a:lnTo>
                  <a:pt x="0" y="32529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7E8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oogle Shape;134;p16"/>
          <p:cNvGrpSpPr/>
          <p:nvPr/>
        </p:nvGrpSpPr>
        <p:grpSpPr>
          <a:xfrm>
            <a:off x="0" y="-144661"/>
            <a:ext cx="6010882" cy="10431661"/>
            <a:chOff x="0" y="-38100"/>
            <a:chExt cx="1583113" cy="2747433"/>
          </a:xfrm>
        </p:grpSpPr>
        <p:sp>
          <p:nvSpPr>
            <p:cNvPr id="135" name="Google Shape;135;p16"/>
            <p:cNvSpPr/>
            <p:nvPr/>
          </p:nvSpPr>
          <p:spPr>
            <a:xfrm>
              <a:off x="0" y="0"/>
              <a:ext cx="1583113" cy="2709333"/>
            </a:xfrm>
            <a:custGeom>
              <a:rect b="b" l="l" r="r" t="t"/>
              <a:pathLst>
                <a:path extrusionOk="0" h="2709333" w="1583113">
                  <a:moveTo>
                    <a:pt x="0" y="0"/>
                  </a:moveTo>
                  <a:lnTo>
                    <a:pt x="1583113" y="0"/>
                  </a:lnTo>
                  <a:lnTo>
                    <a:pt x="1583113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D6F8A1"/>
            </a:solidFill>
            <a:ln>
              <a:noFill/>
            </a:ln>
          </p:spPr>
        </p:sp>
        <p:sp>
          <p:nvSpPr>
            <p:cNvPr id="136" name="Google Shape;136;p16"/>
            <p:cNvSpPr txBox="1"/>
            <p:nvPr/>
          </p:nvSpPr>
          <p:spPr>
            <a:xfrm>
              <a:off x="0" y="-38100"/>
              <a:ext cx="1583113" cy="2747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7" name="Google Shape;137;p16"/>
          <p:cNvSpPr txBox="1"/>
          <p:nvPr/>
        </p:nvSpPr>
        <p:spPr>
          <a:xfrm>
            <a:off x="1028700" y="6465804"/>
            <a:ext cx="4128600" cy="23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343029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Why it</a:t>
            </a:r>
            <a:endParaRPr/>
          </a:p>
          <a:p>
            <a:pPr indent="0" lvl="0" marL="0" marR="0" rtl="0" algn="l">
              <a:lnSpc>
                <a:spcPct val="90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343029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matters</a:t>
            </a:r>
            <a:endParaRPr/>
          </a:p>
        </p:txBody>
      </p:sp>
      <p:sp>
        <p:nvSpPr>
          <p:cNvPr id="138" name="Google Shape;138;p16"/>
          <p:cNvSpPr/>
          <p:nvPr/>
        </p:nvSpPr>
        <p:spPr>
          <a:xfrm rot="10800000">
            <a:off x="-187361" y="9175302"/>
            <a:ext cx="3960057" cy="1425621"/>
          </a:xfrm>
          <a:custGeom>
            <a:rect b="b" l="l" r="r" t="t"/>
            <a:pathLst>
              <a:path extrusionOk="0" h="1425621" w="3960057">
                <a:moveTo>
                  <a:pt x="0" y="0"/>
                </a:moveTo>
                <a:lnTo>
                  <a:pt x="3960057" y="0"/>
                </a:lnTo>
                <a:lnTo>
                  <a:pt x="3960057" y="1425620"/>
                </a:lnTo>
                <a:lnTo>
                  <a:pt x="0" y="142562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9" name="Google Shape;139;p16"/>
          <p:cNvSpPr/>
          <p:nvPr/>
        </p:nvSpPr>
        <p:spPr>
          <a:xfrm>
            <a:off x="7398293" y="1028700"/>
            <a:ext cx="1242992" cy="913034"/>
          </a:xfrm>
          <a:custGeom>
            <a:rect b="b" l="l" r="r" t="t"/>
            <a:pathLst>
              <a:path extrusionOk="0" h="913034" w="1242992">
                <a:moveTo>
                  <a:pt x="0" y="0"/>
                </a:moveTo>
                <a:lnTo>
                  <a:pt x="1242991" y="0"/>
                </a:lnTo>
                <a:lnTo>
                  <a:pt x="1242991" y="913034"/>
                </a:lnTo>
                <a:lnTo>
                  <a:pt x="0" y="9130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cxnSp>
        <p:nvCxnSpPr>
          <p:cNvPr id="140" name="Google Shape;140;p16"/>
          <p:cNvCxnSpPr/>
          <p:nvPr/>
        </p:nvCxnSpPr>
        <p:spPr>
          <a:xfrm>
            <a:off x="9349664" y="1837007"/>
            <a:ext cx="0" cy="1283852"/>
          </a:xfrm>
          <a:prstGeom prst="straightConnector1">
            <a:avLst/>
          </a:prstGeom>
          <a:noFill/>
          <a:ln cap="flat" cmpd="sng" w="19050">
            <a:solidFill>
              <a:srgbClr val="34302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1" name="Google Shape;141;p16"/>
          <p:cNvCxnSpPr/>
          <p:nvPr/>
        </p:nvCxnSpPr>
        <p:spPr>
          <a:xfrm>
            <a:off x="9349664" y="4905728"/>
            <a:ext cx="0" cy="1283852"/>
          </a:xfrm>
          <a:prstGeom prst="straightConnector1">
            <a:avLst/>
          </a:prstGeom>
          <a:noFill/>
          <a:ln cap="flat" cmpd="sng" w="19050">
            <a:solidFill>
              <a:srgbClr val="34302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42" name="Google Shape;142;p16"/>
          <p:cNvCxnSpPr/>
          <p:nvPr/>
        </p:nvCxnSpPr>
        <p:spPr>
          <a:xfrm>
            <a:off x="9349664" y="7978962"/>
            <a:ext cx="0" cy="1283852"/>
          </a:xfrm>
          <a:prstGeom prst="straightConnector1">
            <a:avLst/>
          </a:prstGeom>
          <a:noFill/>
          <a:ln cap="flat" cmpd="sng" w="19050">
            <a:solidFill>
              <a:srgbClr val="34302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3" name="Google Shape;143;p16"/>
          <p:cNvSpPr/>
          <p:nvPr/>
        </p:nvSpPr>
        <p:spPr>
          <a:xfrm>
            <a:off x="7454474" y="4131151"/>
            <a:ext cx="1130629" cy="1132689"/>
          </a:xfrm>
          <a:custGeom>
            <a:rect b="b" l="l" r="r" t="t"/>
            <a:pathLst>
              <a:path extrusionOk="0" h="1132689" w="1130629">
                <a:moveTo>
                  <a:pt x="0" y="0"/>
                </a:moveTo>
                <a:lnTo>
                  <a:pt x="1130629" y="0"/>
                </a:lnTo>
                <a:lnTo>
                  <a:pt x="1130629" y="1132689"/>
                </a:lnTo>
                <a:lnTo>
                  <a:pt x="0" y="11326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4" name="Google Shape;144;p16"/>
          <p:cNvSpPr/>
          <p:nvPr/>
        </p:nvSpPr>
        <p:spPr>
          <a:xfrm>
            <a:off x="7516682" y="7170654"/>
            <a:ext cx="1006214" cy="995237"/>
          </a:xfrm>
          <a:custGeom>
            <a:rect b="b" l="l" r="r" t="t"/>
            <a:pathLst>
              <a:path extrusionOk="0" h="995237" w="1006214">
                <a:moveTo>
                  <a:pt x="0" y="0"/>
                </a:moveTo>
                <a:lnTo>
                  <a:pt x="1006213" y="0"/>
                </a:lnTo>
                <a:lnTo>
                  <a:pt x="1006213" y="995237"/>
                </a:lnTo>
                <a:lnTo>
                  <a:pt x="0" y="99523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5" name="Google Shape;145;p16"/>
          <p:cNvSpPr txBox="1"/>
          <p:nvPr/>
        </p:nvSpPr>
        <p:spPr>
          <a:xfrm>
            <a:off x="9144000" y="1038225"/>
            <a:ext cx="3482132" cy="590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343029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Data breaches</a:t>
            </a:r>
            <a:endParaRPr/>
          </a:p>
        </p:txBody>
      </p:sp>
      <p:sp>
        <p:nvSpPr>
          <p:cNvPr id="146" name="Google Shape;146;p16"/>
          <p:cNvSpPr txBox="1"/>
          <p:nvPr/>
        </p:nvSpPr>
        <p:spPr>
          <a:xfrm>
            <a:off x="9144000" y="4106946"/>
            <a:ext cx="2314873" cy="590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343029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Info leaks</a:t>
            </a:r>
            <a:endParaRPr/>
          </a:p>
        </p:txBody>
      </p:sp>
      <p:sp>
        <p:nvSpPr>
          <p:cNvPr id="147" name="Google Shape;147;p16"/>
          <p:cNvSpPr txBox="1"/>
          <p:nvPr/>
        </p:nvSpPr>
        <p:spPr>
          <a:xfrm>
            <a:off x="9144000" y="7180179"/>
            <a:ext cx="3596432" cy="590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343029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Shared system</a:t>
            </a:r>
            <a:endParaRPr/>
          </a:p>
        </p:txBody>
      </p:sp>
      <p:sp>
        <p:nvSpPr>
          <p:cNvPr id="148" name="Google Shape;148;p16"/>
          <p:cNvSpPr txBox="1"/>
          <p:nvPr/>
        </p:nvSpPr>
        <p:spPr>
          <a:xfrm>
            <a:off x="9597947" y="1798900"/>
            <a:ext cx="81225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343029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Sensitive information becomes compromised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343029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Reputational damage to the company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343029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Potential legal consequences</a:t>
            </a:r>
            <a:endParaRPr/>
          </a:p>
        </p:txBody>
      </p:sp>
      <p:sp>
        <p:nvSpPr>
          <p:cNvPr id="149" name="Google Shape;149;p16"/>
          <p:cNvSpPr txBox="1"/>
          <p:nvPr/>
        </p:nvSpPr>
        <p:spPr>
          <a:xfrm>
            <a:off x="9597946" y="4867625"/>
            <a:ext cx="79350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343029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Exposes intellectual property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343029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Violation of non-disclosure agreements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343029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Loss of client trust</a:t>
            </a:r>
            <a:endParaRPr/>
          </a:p>
        </p:txBody>
      </p:sp>
      <p:sp>
        <p:nvSpPr>
          <p:cNvPr id="150" name="Google Shape;150;p16"/>
          <p:cNvSpPr txBox="1"/>
          <p:nvPr/>
        </p:nvSpPr>
        <p:spPr>
          <a:xfrm>
            <a:off x="9597948" y="7940850"/>
            <a:ext cx="82209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343029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Multiple projects or databases are affected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343029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Shared files are deleted or tampered with</a:t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rgbClr val="343029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Company-wide reset of credentials and accounts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7E8"/>
        </a:solid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17"/>
          <p:cNvGrpSpPr/>
          <p:nvPr/>
        </p:nvGrpSpPr>
        <p:grpSpPr>
          <a:xfrm>
            <a:off x="-65600" y="-154186"/>
            <a:ext cx="18419201" cy="2398085"/>
            <a:chOff x="0" y="-38100"/>
            <a:chExt cx="4851148" cy="631594"/>
          </a:xfrm>
        </p:grpSpPr>
        <p:sp>
          <p:nvSpPr>
            <p:cNvPr id="156" name="Google Shape;156;p17"/>
            <p:cNvSpPr/>
            <p:nvPr/>
          </p:nvSpPr>
          <p:spPr>
            <a:xfrm>
              <a:off x="0" y="0"/>
              <a:ext cx="4851148" cy="593494"/>
            </a:xfrm>
            <a:custGeom>
              <a:rect b="b" l="l" r="r" t="t"/>
              <a:pathLst>
                <a:path extrusionOk="0" h="593494" w="4851148">
                  <a:moveTo>
                    <a:pt x="0" y="0"/>
                  </a:moveTo>
                  <a:lnTo>
                    <a:pt x="4851148" y="0"/>
                  </a:lnTo>
                  <a:lnTo>
                    <a:pt x="4851148" y="593494"/>
                  </a:lnTo>
                  <a:lnTo>
                    <a:pt x="0" y="593494"/>
                  </a:lnTo>
                  <a:close/>
                </a:path>
              </a:pathLst>
            </a:custGeom>
            <a:solidFill>
              <a:srgbClr val="343029"/>
            </a:solidFill>
            <a:ln>
              <a:noFill/>
            </a:ln>
          </p:spPr>
        </p:sp>
        <p:sp>
          <p:nvSpPr>
            <p:cNvPr id="157" name="Google Shape;157;p17"/>
            <p:cNvSpPr txBox="1"/>
            <p:nvPr/>
          </p:nvSpPr>
          <p:spPr>
            <a:xfrm>
              <a:off x="0" y="-38100"/>
              <a:ext cx="4851148" cy="63159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58" name="Google Shape;158;p17"/>
          <p:cNvGrpSpPr/>
          <p:nvPr/>
        </p:nvGrpSpPr>
        <p:grpSpPr>
          <a:xfrm>
            <a:off x="0" y="2097034"/>
            <a:ext cx="6102447" cy="4160331"/>
            <a:chOff x="0" y="-38100"/>
            <a:chExt cx="1583113" cy="1079284"/>
          </a:xfrm>
        </p:grpSpPr>
        <p:sp>
          <p:nvSpPr>
            <p:cNvPr id="159" name="Google Shape;159;p17"/>
            <p:cNvSpPr/>
            <p:nvPr/>
          </p:nvSpPr>
          <p:spPr>
            <a:xfrm>
              <a:off x="0" y="0"/>
              <a:ext cx="1583113" cy="1041184"/>
            </a:xfrm>
            <a:custGeom>
              <a:rect b="b" l="l" r="r" t="t"/>
              <a:pathLst>
                <a:path extrusionOk="0" h="1041184" w="1583113">
                  <a:moveTo>
                    <a:pt x="0" y="0"/>
                  </a:moveTo>
                  <a:lnTo>
                    <a:pt x="1583113" y="0"/>
                  </a:lnTo>
                  <a:lnTo>
                    <a:pt x="1583113" y="1041184"/>
                  </a:lnTo>
                  <a:lnTo>
                    <a:pt x="0" y="1041184"/>
                  </a:lnTo>
                  <a:close/>
                </a:path>
              </a:pathLst>
            </a:custGeom>
            <a:solidFill>
              <a:srgbClr val="D6F8A1"/>
            </a:solidFill>
            <a:ln>
              <a:noFill/>
            </a:ln>
          </p:spPr>
        </p:sp>
        <p:sp>
          <p:nvSpPr>
            <p:cNvPr id="160" name="Google Shape;160;p17"/>
            <p:cNvSpPr txBox="1"/>
            <p:nvPr/>
          </p:nvSpPr>
          <p:spPr>
            <a:xfrm>
              <a:off x="0" y="-38100"/>
              <a:ext cx="1583113" cy="10792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1" name="Google Shape;161;p17"/>
          <p:cNvGrpSpPr/>
          <p:nvPr/>
        </p:nvGrpSpPr>
        <p:grpSpPr>
          <a:xfrm>
            <a:off x="6092777" y="5301979"/>
            <a:ext cx="6102447" cy="5153711"/>
            <a:chOff x="0" y="-38100"/>
            <a:chExt cx="1583113" cy="1336989"/>
          </a:xfrm>
        </p:grpSpPr>
        <p:sp>
          <p:nvSpPr>
            <p:cNvPr id="162" name="Google Shape;162;p17"/>
            <p:cNvSpPr/>
            <p:nvPr/>
          </p:nvSpPr>
          <p:spPr>
            <a:xfrm>
              <a:off x="0" y="0"/>
              <a:ext cx="1583113" cy="1298889"/>
            </a:xfrm>
            <a:custGeom>
              <a:rect b="b" l="l" r="r" t="t"/>
              <a:pathLst>
                <a:path extrusionOk="0" h="1298889" w="1583113">
                  <a:moveTo>
                    <a:pt x="0" y="0"/>
                  </a:moveTo>
                  <a:lnTo>
                    <a:pt x="1583113" y="0"/>
                  </a:lnTo>
                  <a:lnTo>
                    <a:pt x="1583113" y="1298889"/>
                  </a:lnTo>
                  <a:lnTo>
                    <a:pt x="0" y="1298889"/>
                  </a:lnTo>
                  <a:close/>
                </a:path>
              </a:pathLst>
            </a:custGeom>
            <a:solidFill>
              <a:srgbClr val="343029"/>
            </a:solidFill>
            <a:ln>
              <a:noFill/>
            </a:ln>
          </p:spPr>
        </p:sp>
        <p:sp>
          <p:nvSpPr>
            <p:cNvPr id="163" name="Google Shape;163;p17"/>
            <p:cNvSpPr txBox="1"/>
            <p:nvPr/>
          </p:nvSpPr>
          <p:spPr>
            <a:xfrm>
              <a:off x="0" y="-38100"/>
              <a:ext cx="1583113" cy="13369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4" name="Google Shape;164;p17"/>
          <p:cNvGrpSpPr/>
          <p:nvPr/>
        </p:nvGrpSpPr>
        <p:grpSpPr>
          <a:xfrm>
            <a:off x="12185553" y="2097034"/>
            <a:ext cx="6102447" cy="4835077"/>
            <a:chOff x="0" y="-38100"/>
            <a:chExt cx="1583113" cy="1254329"/>
          </a:xfrm>
        </p:grpSpPr>
        <p:sp>
          <p:nvSpPr>
            <p:cNvPr id="165" name="Google Shape;165;p17"/>
            <p:cNvSpPr/>
            <p:nvPr/>
          </p:nvSpPr>
          <p:spPr>
            <a:xfrm>
              <a:off x="0" y="0"/>
              <a:ext cx="1583113" cy="1216229"/>
            </a:xfrm>
            <a:custGeom>
              <a:rect b="b" l="l" r="r" t="t"/>
              <a:pathLst>
                <a:path extrusionOk="0" h="1216229" w="1583113">
                  <a:moveTo>
                    <a:pt x="0" y="0"/>
                  </a:moveTo>
                  <a:lnTo>
                    <a:pt x="1583113" y="0"/>
                  </a:lnTo>
                  <a:lnTo>
                    <a:pt x="1583113" y="1216229"/>
                  </a:lnTo>
                  <a:lnTo>
                    <a:pt x="0" y="1216229"/>
                  </a:lnTo>
                  <a:close/>
                </a:path>
              </a:pathLst>
            </a:custGeom>
            <a:solidFill>
              <a:srgbClr val="FFF7E8"/>
            </a:solidFill>
            <a:ln>
              <a:noFill/>
            </a:ln>
          </p:spPr>
        </p:sp>
        <p:sp>
          <p:nvSpPr>
            <p:cNvPr id="166" name="Google Shape;166;p17"/>
            <p:cNvSpPr txBox="1"/>
            <p:nvPr/>
          </p:nvSpPr>
          <p:spPr>
            <a:xfrm>
              <a:off x="0" y="-38100"/>
              <a:ext cx="1583113" cy="12543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67" name="Google Shape;167;p17"/>
          <p:cNvPicPr preferRelativeResize="0"/>
          <p:nvPr/>
        </p:nvPicPr>
        <p:blipFill rotWithShape="1">
          <a:blip r:embed="rId3">
            <a:alphaModFix/>
          </a:blip>
          <a:srcRect b="0" l="2841" r="2841" t="0"/>
          <a:stretch/>
        </p:blipFill>
        <p:spPr>
          <a:xfrm>
            <a:off x="0" y="6144908"/>
            <a:ext cx="6102447" cy="4310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17"/>
          <p:cNvPicPr preferRelativeResize="0"/>
          <p:nvPr/>
        </p:nvPicPr>
        <p:blipFill rotWithShape="1">
          <a:blip r:embed="rId4">
            <a:alphaModFix/>
          </a:blip>
          <a:srcRect b="31686" l="0" r="0" t="31686"/>
          <a:stretch/>
        </p:blipFill>
        <p:spPr>
          <a:xfrm>
            <a:off x="6092777" y="2243899"/>
            <a:ext cx="6102447" cy="3354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17"/>
          <p:cNvPicPr preferRelativeResize="0"/>
          <p:nvPr/>
        </p:nvPicPr>
        <p:blipFill rotWithShape="1">
          <a:blip r:embed="rId5">
            <a:alphaModFix/>
          </a:blip>
          <a:srcRect b="48531" l="0" r="0" t="13808"/>
          <a:stretch/>
        </p:blipFill>
        <p:spPr>
          <a:xfrm>
            <a:off x="12185553" y="6932112"/>
            <a:ext cx="6233647" cy="3523575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7"/>
          <p:cNvSpPr/>
          <p:nvPr/>
        </p:nvSpPr>
        <p:spPr>
          <a:xfrm>
            <a:off x="11938597" y="6462625"/>
            <a:ext cx="1023327" cy="2364832"/>
          </a:xfrm>
          <a:custGeom>
            <a:rect b="b" l="l" r="r" t="t"/>
            <a:pathLst>
              <a:path extrusionOk="0" h="2364832" w="1023327">
                <a:moveTo>
                  <a:pt x="0" y="0"/>
                </a:moveTo>
                <a:lnTo>
                  <a:pt x="1023328" y="0"/>
                </a:lnTo>
                <a:lnTo>
                  <a:pt x="1023328" y="2364832"/>
                </a:lnTo>
                <a:lnTo>
                  <a:pt x="0" y="236483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1" name="Google Shape;171;p17"/>
          <p:cNvSpPr/>
          <p:nvPr/>
        </p:nvSpPr>
        <p:spPr>
          <a:xfrm rot="5400000">
            <a:off x="-191640" y="4807428"/>
            <a:ext cx="1210274" cy="1912789"/>
          </a:xfrm>
          <a:custGeom>
            <a:rect b="b" l="l" r="r" t="t"/>
            <a:pathLst>
              <a:path extrusionOk="0" h="1912789" w="1210274">
                <a:moveTo>
                  <a:pt x="0" y="0"/>
                </a:moveTo>
                <a:lnTo>
                  <a:pt x="1210273" y="0"/>
                </a:lnTo>
                <a:lnTo>
                  <a:pt x="1210273" y="1912789"/>
                </a:lnTo>
                <a:lnTo>
                  <a:pt x="0" y="191278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2" name="Google Shape;172;p17"/>
          <p:cNvSpPr txBox="1"/>
          <p:nvPr/>
        </p:nvSpPr>
        <p:spPr>
          <a:xfrm>
            <a:off x="630995" y="596488"/>
            <a:ext cx="9038406" cy="12795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4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D6F8A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Common threats</a:t>
            </a:r>
            <a:endParaRPr/>
          </a:p>
        </p:txBody>
      </p:sp>
      <p:sp>
        <p:nvSpPr>
          <p:cNvPr id="173" name="Google Shape;173;p17"/>
          <p:cNvSpPr txBox="1"/>
          <p:nvPr/>
        </p:nvSpPr>
        <p:spPr>
          <a:xfrm>
            <a:off x="785042" y="3225110"/>
            <a:ext cx="3970809" cy="590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343029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Phishing attacks</a:t>
            </a:r>
            <a:endParaRPr/>
          </a:p>
        </p:txBody>
      </p:sp>
      <p:sp>
        <p:nvSpPr>
          <p:cNvPr id="174" name="Google Shape;174;p17"/>
          <p:cNvSpPr txBox="1"/>
          <p:nvPr/>
        </p:nvSpPr>
        <p:spPr>
          <a:xfrm>
            <a:off x="13120873" y="3660201"/>
            <a:ext cx="3784402" cy="590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343029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Weak password</a:t>
            </a:r>
            <a:endParaRPr/>
          </a:p>
        </p:txBody>
      </p:sp>
      <p:sp>
        <p:nvSpPr>
          <p:cNvPr id="175" name="Google Shape;175;p17"/>
          <p:cNvSpPr txBox="1"/>
          <p:nvPr/>
        </p:nvSpPr>
        <p:spPr>
          <a:xfrm>
            <a:off x="6961422" y="6472150"/>
            <a:ext cx="3129000" cy="11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D6F8A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Malware or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D6F8A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Ransomware</a:t>
            </a:r>
            <a:endParaRPr/>
          </a:p>
        </p:txBody>
      </p:sp>
      <p:sp>
        <p:nvSpPr>
          <p:cNvPr id="176" name="Google Shape;176;p17"/>
          <p:cNvSpPr txBox="1"/>
          <p:nvPr/>
        </p:nvSpPr>
        <p:spPr>
          <a:xfrm>
            <a:off x="785050" y="3948300"/>
            <a:ext cx="41334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343029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Social engineering attack wherein the attacker impersonates a trusted source</a:t>
            </a:r>
            <a:endParaRPr sz="1100"/>
          </a:p>
        </p:txBody>
      </p:sp>
      <p:sp>
        <p:nvSpPr>
          <p:cNvPr id="177" name="Google Shape;177;p17"/>
          <p:cNvSpPr txBox="1"/>
          <p:nvPr/>
        </p:nvSpPr>
        <p:spPr>
          <a:xfrm>
            <a:off x="13120875" y="4383400"/>
            <a:ext cx="37314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343029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Using simple, predictable, or the same passwords across multiple accounts</a:t>
            </a:r>
            <a:endParaRPr sz="1100"/>
          </a:p>
        </p:txBody>
      </p:sp>
      <p:sp>
        <p:nvSpPr>
          <p:cNvPr id="178" name="Google Shape;178;p17"/>
          <p:cNvSpPr txBox="1"/>
          <p:nvPr/>
        </p:nvSpPr>
        <p:spPr>
          <a:xfrm>
            <a:off x="6961422" y="7776378"/>
            <a:ext cx="43653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D6F8A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Viruses or other programs designed to damage or give an attacker unauthorized access to a system</a:t>
            </a:r>
            <a:endParaRPr sz="11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7E8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oogle Shape;183;p18"/>
          <p:cNvGrpSpPr/>
          <p:nvPr/>
        </p:nvGrpSpPr>
        <p:grpSpPr>
          <a:xfrm>
            <a:off x="0" y="-144661"/>
            <a:ext cx="6687166" cy="10431661"/>
            <a:chOff x="0" y="-38100"/>
            <a:chExt cx="1761229" cy="2747433"/>
          </a:xfrm>
        </p:grpSpPr>
        <p:sp>
          <p:nvSpPr>
            <p:cNvPr id="184" name="Google Shape;184;p18"/>
            <p:cNvSpPr/>
            <p:nvPr/>
          </p:nvSpPr>
          <p:spPr>
            <a:xfrm>
              <a:off x="0" y="0"/>
              <a:ext cx="1761229" cy="2709333"/>
            </a:xfrm>
            <a:custGeom>
              <a:rect b="b" l="l" r="r" t="t"/>
              <a:pathLst>
                <a:path extrusionOk="0" h="2709333" w="1761229">
                  <a:moveTo>
                    <a:pt x="0" y="0"/>
                  </a:moveTo>
                  <a:lnTo>
                    <a:pt x="1761229" y="0"/>
                  </a:lnTo>
                  <a:lnTo>
                    <a:pt x="176122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343029"/>
            </a:solidFill>
            <a:ln>
              <a:noFill/>
            </a:ln>
          </p:spPr>
        </p:sp>
        <p:sp>
          <p:nvSpPr>
            <p:cNvPr id="185" name="Google Shape;185;p18"/>
            <p:cNvSpPr txBox="1"/>
            <p:nvPr/>
          </p:nvSpPr>
          <p:spPr>
            <a:xfrm>
              <a:off x="0" y="-38100"/>
              <a:ext cx="1761229" cy="274743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86" name="Google Shape;186;p18"/>
          <p:cNvCxnSpPr/>
          <p:nvPr/>
        </p:nvCxnSpPr>
        <p:spPr>
          <a:xfrm>
            <a:off x="9349664" y="2203869"/>
            <a:ext cx="0" cy="2453640"/>
          </a:xfrm>
          <a:prstGeom prst="straightConnector1">
            <a:avLst/>
          </a:prstGeom>
          <a:noFill/>
          <a:ln cap="flat" cmpd="sng" w="19050">
            <a:solidFill>
              <a:srgbClr val="343029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87" name="Google Shape;187;p18"/>
          <p:cNvCxnSpPr/>
          <p:nvPr/>
        </p:nvCxnSpPr>
        <p:spPr>
          <a:xfrm>
            <a:off x="9349664" y="6437798"/>
            <a:ext cx="0" cy="2131593"/>
          </a:xfrm>
          <a:prstGeom prst="straightConnector1">
            <a:avLst/>
          </a:prstGeom>
          <a:noFill/>
          <a:ln cap="flat" cmpd="sng" w="19050">
            <a:solidFill>
              <a:srgbClr val="343029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88" name="Google Shape;188;p18"/>
          <p:cNvSpPr/>
          <p:nvPr/>
        </p:nvSpPr>
        <p:spPr>
          <a:xfrm>
            <a:off x="7900640" y="5726033"/>
            <a:ext cx="1010742" cy="1007067"/>
          </a:xfrm>
          <a:custGeom>
            <a:rect b="b" l="l" r="r" t="t"/>
            <a:pathLst>
              <a:path extrusionOk="0" h="1007067" w="1010742">
                <a:moveTo>
                  <a:pt x="0" y="0"/>
                </a:moveTo>
                <a:lnTo>
                  <a:pt x="1010741" y="0"/>
                </a:lnTo>
                <a:lnTo>
                  <a:pt x="1010741" y="1007066"/>
                </a:lnTo>
                <a:lnTo>
                  <a:pt x="0" y="100706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9" name="Google Shape;189;p18"/>
          <p:cNvSpPr/>
          <p:nvPr/>
        </p:nvSpPr>
        <p:spPr>
          <a:xfrm>
            <a:off x="7906146" y="1492103"/>
            <a:ext cx="1005235" cy="1007067"/>
          </a:xfrm>
          <a:custGeom>
            <a:rect b="b" l="l" r="r" t="t"/>
            <a:pathLst>
              <a:path extrusionOk="0" h="1007067" w="1005235">
                <a:moveTo>
                  <a:pt x="0" y="0"/>
                </a:moveTo>
                <a:lnTo>
                  <a:pt x="1005235" y="0"/>
                </a:lnTo>
                <a:lnTo>
                  <a:pt x="1005235" y="1007067"/>
                </a:lnTo>
                <a:lnTo>
                  <a:pt x="0" y="10070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0" name="Google Shape;190;p18"/>
          <p:cNvSpPr/>
          <p:nvPr/>
        </p:nvSpPr>
        <p:spPr>
          <a:xfrm>
            <a:off x="3190838" y="8415770"/>
            <a:ext cx="3657600" cy="1995055"/>
          </a:xfrm>
          <a:custGeom>
            <a:rect b="b" l="l" r="r" t="t"/>
            <a:pathLst>
              <a:path extrusionOk="0" h="1995055" w="3657600">
                <a:moveTo>
                  <a:pt x="0" y="0"/>
                </a:moveTo>
                <a:lnTo>
                  <a:pt x="3657600" y="0"/>
                </a:lnTo>
                <a:lnTo>
                  <a:pt x="3657600" y="1995055"/>
                </a:lnTo>
                <a:lnTo>
                  <a:pt x="0" y="199505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1" name="Google Shape;191;p18"/>
          <p:cNvSpPr txBox="1"/>
          <p:nvPr/>
        </p:nvSpPr>
        <p:spPr>
          <a:xfrm>
            <a:off x="1028700" y="1304925"/>
            <a:ext cx="5448000" cy="24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D6F8A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Do’s and</a:t>
            </a:r>
            <a:endParaRPr/>
          </a:p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D6F8A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Don’ts</a:t>
            </a:r>
            <a:endParaRPr/>
          </a:p>
        </p:txBody>
      </p:sp>
      <p:sp>
        <p:nvSpPr>
          <p:cNvPr id="192" name="Google Shape;192;p18"/>
          <p:cNvSpPr txBox="1"/>
          <p:nvPr/>
        </p:nvSpPr>
        <p:spPr>
          <a:xfrm>
            <a:off x="1028700" y="3880485"/>
            <a:ext cx="48264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D6F8A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Use this section to briefly highlight the best and worst cybersecurity practices in the workplace</a:t>
            </a:r>
            <a:endParaRPr sz="1100"/>
          </a:p>
        </p:txBody>
      </p:sp>
      <p:sp>
        <p:nvSpPr>
          <p:cNvPr id="193" name="Google Shape;193;p18"/>
          <p:cNvSpPr txBox="1"/>
          <p:nvPr/>
        </p:nvSpPr>
        <p:spPr>
          <a:xfrm>
            <a:off x="9144000" y="1405087"/>
            <a:ext cx="1059656" cy="590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343029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Do’s</a:t>
            </a:r>
            <a:endParaRPr/>
          </a:p>
        </p:txBody>
      </p:sp>
      <p:sp>
        <p:nvSpPr>
          <p:cNvPr id="194" name="Google Shape;194;p18"/>
          <p:cNvSpPr txBox="1"/>
          <p:nvPr/>
        </p:nvSpPr>
        <p:spPr>
          <a:xfrm>
            <a:off x="9144000" y="5639016"/>
            <a:ext cx="1576239" cy="590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343029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Don’ts</a:t>
            </a:r>
            <a:endParaRPr/>
          </a:p>
        </p:txBody>
      </p:sp>
      <p:sp>
        <p:nvSpPr>
          <p:cNvPr id="195" name="Google Shape;195;p18"/>
          <p:cNvSpPr txBox="1"/>
          <p:nvPr/>
        </p:nvSpPr>
        <p:spPr>
          <a:xfrm>
            <a:off x="9597948" y="2338050"/>
            <a:ext cx="5712900" cy="2181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343029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Use strong, unique passwords</a:t>
            </a:r>
            <a:endParaRPr sz="11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343029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Enable multi-factor authentication</a:t>
            </a:r>
            <a:endParaRPr sz="11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343029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Report suspicious activity</a:t>
            </a:r>
            <a:endParaRPr sz="11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343029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Lock unattended devices</a:t>
            </a:r>
            <a:endParaRPr sz="11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343029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Keep software updated</a:t>
            </a:r>
            <a:endParaRPr sz="11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343029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Hover over links before clicking</a:t>
            </a:r>
            <a:endParaRPr sz="1100"/>
          </a:p>
        </p:txBody>
      </p:sp>
      <p:sp>
        <p:nvSpPr>
          <p:cNvPr id="196" name="Google Shape;196;p18"/>
          <p:cNvSpPr txBox="1"/>
          <p:nvPr/>
        </p:nvSpPr>
        <p:spPr>
          <a:xfrm>
            <a:off x="9597948" y="6598502"/>
            <a:ext cx="6988200" cy="18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343029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Share or reuse passwords</a:t>
            </a:r>
            <a:endParaRPr sz="11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343029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Open unverified links</a:t>
            </a:r>
            <a:endParaRPr sz="11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343029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Leave devices unattended</a:t>
            </a:r>
            <a:endParaRPr sz="11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343029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Install unauthorized or suspicious software</a:t>
            </a:r>
            <a:endParaRPr sz="1100"/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100" u="none" cap="none" strike="noStrike">
                <a:solidFill>
                  <a:srgbClr val="343029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Post sensitive information online</a:t>
            </a:r>
            <a:endParaRPr b="0" i="0" sz="2100" u="none" cap="none" strike="noStrike">
              <a:solidFill>
                <a:srgbClr val="343029"/>
              </a:solidFill>
              <a:latin typeface="Red Hat Display"/>
              <a:ea typeface="Red Hat Display"/>
              <a:cs typeface="Red Hat Display"/>
              <a:sym typeface="Red Hat Display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7E8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9"/>
          <p:cNvSpPr txBox="1"/>
          <p:nvPr/>
        </p:nvSpPr>
        <p:spPr>
          <a:xfrm>
            <a:off x="1441376" y="5670102"/>
            <a:ext cx="124857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rgbClr val="343029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Read the scenarios provided and choose the most appropriate course of action.</a:t>
            </a:r>
            <a:endParaRPr sz="1100"/>
          </a:p>
        </p:txBody>
      </p:sp>
      <p:sp>
        <p:nvSpPr>
          <p:cNvPr id="202" name="Google Shape;202;p19"/>
          <p:cNvSpPr txBox="1"/>
          <p:nvPr/>
        </p:nvSpPr>
        <p:spPr>
          <a:xfrm>
            <a:off x="1441375" y="3173800"/>
            <a:ext cx="13921800" cy="21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0" u="none" cap="none" strike="noStrike">
                <a:solidFill>
                  <a:srgbClr val="343029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Quick thinking</a:t>
            </a:r>
            <a:endParaRPr/>
          </a:p>
        </p:txBody>
      </p:sp>
      <p:sp>
        <p:nvSpPr>
          <p:cNvPr id="203" name="Google Shape;203;p19"/>
          <p:cNvSpPr/>
          <p:nvPr/>
        </p:nvSpPr>
        <p:spPr>
          <a:xfrm flipH="1" rot="10800000">
            <a:off x="14269958" y="8182137"/>
            <a:ext cx="2989342" cy="1076163"/>
          </a:xfrm>
          <a:custGeom>
            <a:rect b="b" l="l" r="r" t="t"/>
            <a:pathLst>
              <a:path extrusionOk="0" h="1076163" w="2989342">
                <a:moveTo>
                  <a:pt x="0" y="1076163"/>
                </a:moveTo>
                <a:lnTo>
                  <a:pt x="2989342" y="1076163"/>
                </a:lnTo>
                <a:lnTo>
                  <a:pt x="2989342" y="0"/>
                </a:lnTo>
                <a:lnTo>
                  <a:pt x="0" y="0"/>
                </a:lnTo>
                <a:lnTo>
                  <a:pt x="0" y="1076163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7E8"/>
        </a:solid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" name="Google Shape;208;p20"/>
          <p:cNvGrpSpPr/>
          <p:nvPr/>
        </p:nvGrpSpPr>
        <p:grpSpPr>
          <a:xfrm>
            <a:off x="0" y="-144661"/>
            <a:ext cx="6010882" cy="6175747"/>
            <a:chOff x="0" y="-38100"/>
            <a:chExt cx="1583113" cy="1626534"/>
          </a:xfrm>
        </p:grpSpPr>
        <p:sp>
          <p:nvSpPr>
            <p:cNvPr id="209" name="Google Shape;209;p20"/>
            <p:cNvSpPr/>
            <p:nvPr/>
          </p:nvSpPr>
          <p:spPr>
            <a:xfrm>
              <a:off x="0" y="0"/>
              <a:ext cx="1583113" cy="1588434"/>
            </a:xfrm>
            <a:custGeom>
              <a:rect b="b" l="l" r="r" t="t"/>
              <a:pathLst>
                <a:path extrusionOk="0" h="1588434" w="1583113">
                  <a:moveTo>
                    <a:pt x="0" y="0"/>
                  </a:moveTo>
                  <a:lnTo>
                    <a:pt x="1583113" y="0"/>
                  </a:lnTo>
                  <a:lnTo>
                    <a:pt x="1583113" y="1588434"/>
                  </a:lnTo>
                  <a:lnTo>
                    <a:pt x="0" y="1588434"/>
                  </a:lnTo>
                  <a:close/>
                </a:path>
              </a:pathLst>
            </a:custGeom>
            <a:solidFill>
              <a:srgbClr val="D6F8A1"/>
            </a:solidFill>
            <a:ln>
              <a:noFill/>
            </a:ln>
          </p:spPr>
        </p:sp>
        <p:sp>
          <p:nvSpPr>
            <p:cNvPr id="210" name="Google Shape;210;p20"/>
            <p:cNvSpPr txBox="1"/>
            <p:nvPr/>
          </p:nvSpPr>
          <p:spPr>
            <a:xfrm>
              <a:off x="0" y="-38100"/>
              <a:ext cx="1583113" cy="162653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1" name="Google Shape;211;p20"/>
          <p:cNvSpPr txBox="1"/>
          <p:nvPr/>
        </p:nvSpPr>
        <p:spPr>
          <a:xfrm>
            <a:off x="7067601" y="1038225"/>
            <a:ext cx="5001964" cy="590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343029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What should you do?</a:t>
            </a:r>
            <a:endParaRPr/>
          </a:p>
        </p:txBody>
      </p:sp>
      <p:sp>
        <p:nvSpPr>
          <p:cNvPr id="212" name="Google Shape;212;p20"/>
          <p:cNvSpPr txBox="1"/>
          <p:nvPr/>
        </p:nvSpPr>
        <p:spPr>
          <a:xfrm>
            <a:off x="822863" y="1319303"/>
            <a:ext cx="4365300" cy="16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00" u="none" cap="none" strike="noStrike">
                <a:solidFill>
                  <a:srgbClr val="343029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You receive an unverified email that looks like it was sent by the company’s IT team. It reads:</a:t>
            </a:r>
            <a:endParaRPr sz="1200"/>
          </a:p>
        </p:txBody>
      </p:sp>
      <p:grpSp>
        <p:nvGrpSpPr>
          <p:cNvPr id="213" name="Google Shape;213;p20"/>
          <p:cNvGrpSpPr/>
          <p:nvPr/>
        </p:nvGrpSpPr>
        <p:grpSpPr>
          <a:xfrm>
            <a:off x="0" y="5698034"/>
            <a:ext cx="6010882" cy="4949157"/>
            <a:chOff x="0" y="-38100"/>
            <a:chExt cx="1583113" cy="1303482"/>
          </a:xfrm>
        </p:grpSpPr>
        <p:sp>
          <p:nvSpPr>
            <p:cNvPr id="214" name="Google Shape;214;p20"/>
            <p:cNvSpPr/>
            <p:nvPr/>
          </p:nvSpPr>
          <p:spPr>
            <a:xfrm>
              <a:off x="0" y="0"/>
              <a:ext cx="1583113" cy="1265382"/>
            </a:xfrm>
            <a:custGeom>
              <a:rect b="b" l="l" r="r" t="t"/>
              <a:pathLst>
                <a:path extrusionOk="0" h="1265382" w="1583113">
                  <a:moveTo>
                    <a:pt x="0" y="0"/>
                  </a:moveTo>
                  <a:lnTo>
                    <a:pt x="1583113" y="0"/>
                  </a:lnTo>
                  <a:lnTo>
                    <a:pt x="1583113" y="1265382"/>
                  </a:lnTo>
                  <a:lnTo>
                    <a:pt x="0" y="1265382"/>
                  </a:lnTo>
                  <a:close/>
                </a:path>
              </a:pathLst>
            </a:custGeom>
            <a:solidFill>
              <a:srgbClr val="343029"/>
            </a:solidFill>
            <a:ln>
              <a:noFill/>
            </a:ln>
          </p:spPr>
        </p:sp>
        <p:sp>
          <p:nvSpPr>
            <p:cNvPr id="215" name="Google Shape;215;p20"/>
            <p:cNvSpPr txBox="1"/>
            <p:nvPr/>
          </p:nvSpPr>
          <p:spPr>
            <a:xfrm>
              <a:off x="0" y="-38100"/>
              <a:ext cx="1583113" cy="130348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6" name="Google Shape;216;p20"/>
          <p:cNvGrpSpPr/>
          <p:nvPr/>
        </p:nvGrpSpPr>
        <p:grpSpPr>
          <a:xfrm>
            <a:off x="8644598" y="2174001"/>
            <a:ext cx="7451649" cy="1623204"/>
            <a:chOff x="0" y="-38100"/>
            <a:chExt cx="1962574" cy="427510"/>
          </a:xfrm>
        </p:grpSpPr>
        <p:sp>
          <p:nvSpPr>
            <p:cNvPr id="217" name="Google Shape;217;p20"/>
            <p:cNvSpPr/>
            <p:nvPr/>
          </p:nvSpPr>
          <p:spPr>
            <a:xfrm>
              <a:off x="0" y="0"/>
              <a:ext cx="1962574" cy="389410"/>
            </a:xfrm>
            <a:custGeom>
              <a:rect b="b" l="l" r="r" t="t"/>
              <a:pathLst>
                <a:path extrusionOk="0" h="389410" w="1962574">
                  <a:moveTo>
                    <a:pt x="0" y="0"/>
                  </a:moveTo>
                  <a:lnTo>
                    <a:pt x="1962574" y="0"/>
                  </a:lnTo>
                  <a:lnTo>
                    <a:pt x="1962574" y="389410"/>
                  </a:lnTo>
                  <a:lnTo>
                    <a:pt x="0" y="389410"/>
                  </a:lnTo>
                  <a:close/>
                </a:path>
              </a:pathLst>
            </a:custGeom>
            <a:solidFill>
              <a:srgbClr val="343029"/>
            </a:solidFill>
            <a:ln>
              <a:noFill/>
            </a:ln>
          </p:spPr>
        </p:sp>
        <p:sp>
          <p:nvSpPr>
            <p:cNvPr id="218" name="Google Shape;218;p20"/>
            <p:cNvSpPr txBox="1"/>
            <p:nvPr/>
          </p:nvSpPr>
          <p:spPr>
            <a:xfrm>
              <a:off x="0" y="-38100"/>
              <a:ext cx="1962574" cy="4275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9" name="Google Shape;219;p20"/>
          <p:cNvGrpSpPr/>
          <p:nvPr/>
        </p:nvGrpSpPr>
        <p:grpSpPr>
          <a:xfrm>
            <a:off x="8644598" y="4407882"/>
            <a:ext cx="7451649" cy="1623204"/>
            <a:chOff x="0" y="-38100"/>
            <a:chExt cx="1962574" cy="427510"/>
          </a:xfrm>
        </p:grpSpPr>
        <p:sp>
          <p:nvSpPr>
            <p:cNvPr id="220" name="Google Shape;220;p20"/>
            <p:cNvSpPr/>
            <p:nvPr/>
          </p:nvSpPr>
          <p:spPr>
            <a:xfrm>
              <a:off x="0" y="0"/>
              <a:ext cx="1962574" cy="389410"/>
            </a:xfrm>
            <a:custGeom>
              <a:rect b="b" l="l" r="r" t="t"/>
              <a:pathLst>
                <a:path extrusionOk="0" h="389410" w="1962574">
                  <a:moveTo>
                    <a:pt x="0" y="0"/>
                  </a:moveTo>
                  <a:lnTo>
                    <a:pt x="1962574" y="0"/>
                  </a:lnTo>
                  <a:lnTo>
                    <a:pt x="1962574" y="389410"/>
                  </a:lnTo>
                  <a:lnTo>
                    <a:pt x="0" y="389410"/>
                  </a:lnTo>
                  <a:close/>
                </a:path>
              </a:pathLst>
            </a:custGeom>
            <a:solidFill>
              <a:srgbClr val="343029"/>
            </a:solidFill>
            <a:ln>
              <a:noFill/>
            </a:ln>
          </p:spPr>
        </p:sp>
        <p:sp>
          <p:nvSpPr>
            <p:cNvPr id="221" name="Google Shape;221;p20"/>
            <p:cNvSpPr txBox="1"/>
            <p:nvPr/>
          </p:nvSpPr>
          <p:spPr>
            <a:xfrm>
              <a:off x="0" y="-38100"/>
              <a:ext cx="1962574" cy="4275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2" name="Google Shape;222;p20"/>
          <p:cNvSpPr txBox="1"/>
          <p:nvPr/>
        </p:nvSpPr>
        <p:spPr>
          <a:xfrm>
            <a:off x="9071881" y="2829325"/>
            <a:ext cx="65970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FF7E8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Open the link provided</a:t>
            </a:r>
            <a:endParaRPr sz="1200"/>
          </a:p>
        </p:txBody>
      </p:sp>
      <p:sp>
        <p:nvSpPr>
          <p:cNvPr id="223" name="Google Shape;223;p20"/>
          <p:cNvSpPr txBox="1"/>
          <p:nvPr/>
        </p:nvSpPr>
        <p:spPr>
          <a:xfrm>
            <a:off x="8519576" y="5063225"/>
            <a:ext cx="77016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FF7E8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Report the email to your IT department</a:t>
            </a:r>
            <a:endParaRPr sz="1200"/>
          </a:p>
        </p:txBody>
      </p:sp>
      <p:sp>
        <p:nvSpPr>
          <p:cNvPr id="224" name="Google Shape;224;p20"/>
          <p:cNvSpPr txBox="1"/>
          <p:nvPr/>
        </p:nvSpPr>
        <p:spPr>
          <a:xfrm>
            <a:off x="822863" y="3482064"/>
            <a:ext cx="45558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600" u="none" cap="none" strike="noStrike">
                <a:solidFill>
                  <a:srgbClr val="343029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We detected unusual activity. Click here to reset your password.”</a:t>
            </a:r>
            <a:endParaRPr sz="1200"/>
          </a:p>
        </p:txBody>
      </p:sp>
      <p:grpSp>
        <p:nvGrpSpPr>
          <p:cNvPr id="225" name="Google Shape;225;p20"/>
          <p:cNvGrpSpPr/>
          <p:nvPr/>
        </p:nvGrpSpPr>
        <p:grpSpPr>
          <a:xfrm>
            <a:off x="8644598" y="6638900"/>
            <a:ext cx="7451649" cy="1623204"/>
            <a:chOff x="0" y="-38100"/>
            <a:chExt cx="1962574" cy="427510"/>
          </a:xfrm>
        </p:grpSpPr>
        <p:sp>
          <p:nvSpPr>
            <p:cNvPr id="226" name="Google Shape;226;p20"/>
            <p:cNvSpPr/>
            <p:nvPr/>
          </p:nvSpPr>
          <p:spPr>
            <a:xfrm>
              <a:off x="0" y="0"/>
              <a:ext cx="1962574" cy="389410"/>
            </a:xfrm>
            <a:custGeom>
              <a:rect b="b" l="l" r="r" t="t"/>
              <a:pathLst>
                <a:path extrusionOk="0" h="389410" w="1962574">
                  <a:moveTo>
                    <a:pt x="0" y="0"/>
                  </a:moveTo>
                  <a:lnTo>
                    <a:pt x="1962574" y="0"/>
                  </a:lnTo>
                  <a:lnTo>
                    <a:pt x="1962574" y="389410"/>
                  </a:lnTo>
                  <a:lnTo>
                    <a:pt x="0" y="389410"/>
                  </a:lnTo>
                  <a:close/>
                </a:path>
              </a:pathLst>
            </a:custGeom>
            <a:solidFill>
              <a:srgbClr val="343029"/>
            </a:solidFill>
            <a:ln>
              <a:noFill/>
            </a:ln>
          </p:spPr>
        </p:sp>
        <p:sp>
          <p:nvSpPr>
            <p:cNvPr id="227" name="Google Shape;227;p20"/>
            <p:cNvSpPr txBox="1"/>
            <p:nvPr/>
          </p:nvSpPr>
          <p:spPr>
            <a:xfrm>
              <a:off x="0" y="-38100"/>
              <a:ext cx="1962574" cy="4275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8" name="Google Shape;228;p20"/>
          <p:cNvSpPr txBox="1"/>
          <p:nvPr/>
        </p:nvSpPr>
        <p:spPr>
          <a:xfrm>
            <a:off x="9869468" y="7294225"/>
            <a:ext cx="5001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rgbClr val="FFF7E8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Ignore the email</a:t>
            </a:r>
            <a:endParaRPr sz="1200"/>
          </a:p>
        </p:txBody>
      </p:sp>
      <p:sp>
        <p:nvSpPr>
          <p:cNvPr id="229" name="Google Shape;229;p20"/>
          <p:cNvSpPr/>
          <p:nvPr/>
        </p:nvSpPr>
        <p:spPr>
          <a:xfrm>
            <a:off x="0" y="5842695"/>
            <a:ext cx="6010882" cy="4415266"/>
          </a:xfrm>
          <a:custGeom>
            <a:rect b="b" l="l" r="r" t="t"/>
            <a:pathLst>
              <a:path extrusionOk="0" h="4415266" w="6010882">
                <a:moveTo>
                  <a:pt x="0" y="0"/>
                </a:moveTo>
                <a:lnTo>
                  <a:pt x="6010882" y="0"/>
                </a:lnTo>
                <a:lnTo>
                  <a:pt x="6010882" y="4415267"/>
                </a:lnTo>
                <a:lnTo>
                  <a:pt x="0" y="441526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7E8"/>
        </a:soli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21"/>
          <p:cNvGrpSpPr/>
          <p:nvPr/>
        </p:nvGrpSpPr>
        <p:grpSpPr>
          <a:xfrm>
            <a:off x="0" y="-144661"/>
            <a:ext cx="6010882" cy="4402741"/>
            <a:chOff x="0" y="-38100"/>
            <a:chExt cx="1583113" cy="1159570"/>
          </a:xfrm>
        </p:grpSpPr>
        <p:sp>
          <p:nvSpPr>
            <p:cNvPr id="235" name="Google Shape;235;p21"/>
            <p:cNvSpPr/>
            <p:nvPr/>
          </p:nvSpPr>
          <p:spPr>
            <a:xfrm>
              <a:off x="0" y="0"/>
              <a:ext cx="1583113" cy="1121470"/>
            </a:xfrm>
            <a:custGeom>
              <a:rect b="b" l="l" r="r" t="t"/>
              <a:pathLst>
                <a:path extrusionOk="0" h="1121470" w="1583113">
                  <a:moveTo>
                    <a:pt x="0" y="0"/>
                  </a:moveTo>
                  <a:lnTo>
                    <a:pt x="1583113" y="0"/>
                  </a:lnTo>
                  <a:lnTo>
                    <a:pt x="1583113" y="1121470"/>
                  </a:lnTo>
                  <a:lnTo>
                    <a:pt x="0" y="1121470"/>
                  </a:lnTo>
                  <a:close/>
                </a:path>
              </a:pathLst>
            </a:custGeom>
            <a:solidFill>
              <a:srgbClr val="343029"/>
            </a:solidFill>
            <a:ln>
              <a:noFill/>
            </a:ln>
          </p:spPr>
        </p:sp>
        <p:sp>
          <p:nvSpPr>
            <p:cNvPr id="236" name="Google Shape;236;p21"/>
            <p:cNvSpPr txBox="1"/>
            <p:nvPr/>
          </p:nvSpPr>
          <p:spPr>
            <a:xfrm>
              <a:off x="0" y="-38100"/>
              <a:ext cx="1583113" cy="115957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7" name="Google Shape;237;p21"/>
          <p:cNvSpPr txBox="1"/>
          <p:nvPr/>
        </p:nvSpPr>
        <p:spPr>
          <a:xfrm>
            <a:off x="7067601" y="1038225"/>
            <a:ext cx="5001964" cy="5905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0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999" u="none" cap="none" strike="noStrike">
                <a:solidFill>
                  <a:srgbClr val="343029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What should you do?</a:t>
            </a:r>
            <a:endParaRPr/>
          </a:p>
        </p:txBody>
      </p:sp>
      <p:sp>
        <p:nvSpPr>
          <p:cNvPr id="238" name="Google Shape;238;p21"/>
          <p:cNvSpPr txBox="1"/>
          <p:nvPr/>
        </p:nvSpPr>
        <p:spPr>
          <a:xfrm>
            <a:off x="822873" y="2010175"/>
            <a:ext cx="3749100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rgbClr val="D6F8A1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You need to convert a document into a different format.</a:t>
            </a:r>
            <a:endParaRPr sz="1100"/>
          </a:p>
        </p:txBody>
      </p:sp>
      <p:grpSp>
        <p:nvGrpSpPr>
          <p:cNvPr id="239" name="Google Shape;239;p21"/>
          <p:cNvGrpSpPr/>
          <p:nvPr/>
        </p:nvGrpSpPr>
        <p:grpSpPr>
          <a:xfrm>
            <a:off x="0" y="4113419"/>
            <a:ext cx="6010882" cy="6533773"/>
            <a:chOff x="0" y="-38100"/>
            <a:chExt cx="1583113" cy="1720829"/>
          </a:xfrm>
        </p:grpSpPr>
        <p:sp>
          <p:nvSpPr>
            <p:cNvPr id="240" name="Google Shape;240;p21"/>
            <p:cNvSpPr/>
            <p:nvPr/>
          </p:nvSpPr>
          <p:spPr>
            <a:xfrm>
              <a:off x="0" y="0"/>
              <a:ext cx="1583113" cy="1682729"/>
            </a:xfrm>
            <a:custGeom>
              <a:rect b="b" l="l" r="r" t="t"/>
              <a:pathLst>
                <a:path extrusionOk="0" h="1682729" w="1583113">
                  <a:moveTo>
                    <a:pt x="0" y="0"/>
                  </a:moveTo>
                  <a:lnTo>
                    <a:pt x="1583113" y="0"/>
                  </a:lnTo>
                  <a:lnTo>
                    <a:pt x="1583113" y="1682729"/>
                  </a:lnTo>
                  <a:lnTo>
                    <a:pt x="0" y="1682729"/>
                  </a:lnTo>
                  <a:close/>
                </a:path>
              </a:pathLst>
            </a:custGeom>
            <a:solidFill>
              <a:srgbClr val="D6F8A1"/>
            </a:solidFill>
            <a:ln>
              <a:noFill/>
            </a:ln>
          </p:spPr>
        </p:sp>
        <p:sp>
          <p:nvSpPr>
            <p:cNvPr id="241" name="Google Shape;241;p21"/>
            <p:cNvSpPr txBox="1"/>
            <p:nvPr/>
          </p:nvSpPr>
          <p:spPr>
            <a:xfrm>
              <a:off x="0" y="-38100"/>
              <a:ext cx="1583113" cy="17208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2" name="Google Shape;242;p21"/>
          <p:cNvGrpSpPr/>
          <p:nvPr/>
        </p:nvGrpSpPr>
        <p:grpSpPr>
          <a:xfrm>
            <a:off x="8644598" y="2174001"/>
            <a:ext cx="7451649" cy="1623204"/>
            <a:chOff x="0" y="-38100"/>
            <a:chExt cx="1962574" cy="427510"/>
          </a:xfrm>
        </p:grpSpPr>
        <p:sp>
          <p:nvSpPr>
            <p:cNvPr id="243" name="Google Shape;243;p21"/>
            <p:cNvSpPr/>
            <p:nvPr/>
          </p:nvSpPr>
          <p:spPr>
            <a:xfrm>
              <a:off x="0" y="0"/>
              <a:ext cx="1962574" cy="389410"/>
            </a:xfrm>
            <a:custGeom>
              <a:rect b="b" l="l" r="r" t="t"/>
              <a:pathLst>
                <a:path extrusionOk="0" h="389410" w="1962574">
                  <a:moveTo>
                    <a:pt x="0" y="0"/>
                  </a:moveTo>
                  <a:lnTo>
                    <a:pt x="1962574" y="0"/>
                  </a:lnTo>
                  <a:lnTo>
                    <a:pt x="1962574" y="389410"/>
                  </a:lnTo>
                  <a:lnTo>
                    <a:pt x="0" y="389410"/>
                  </a:lnTo>
                  <a:close/>
                </a:path>
              </a:pathLst>
            </a:custGeom>
            <a:solidFill>
              <a:srgbClr val="343029"/>
            </a:solidFill>
            <a:ln>
              <a:noFill/>
            </a:ln>
          </p:spPr>
        </p:sp>
        <p:sp>
          <p:nvSpPr>
            <p:cNvPr id="244" name="Google Shape;244;p21"/>
            <p:cNvSpPr txBox="1"/>
            <p:nvPr/>
          </p:nvSpPr>
          <p:spPr>
            <a:xfrm>
              <a:off x="0" y="-38100"/>
              <a:ext cx="1962574" cy="4275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5" name="Google Shape;245;p21"/>
          <p:cNvGrpSpPr/>
          <p:nvPr/>
        </p:nvGrpSpPr>
        <p:grpSpPr>
          <a:xfrm>
            <a:off x="8644598" y="4407882"/>
            <a:ext cx="7451649" cy="1623204"/>
            <a:chOff x="0" y="-38100"/>
            <a:chExt cx="1962574" cy="427510"/>
          </a:xfrm>
        </p:grpSpPr>
        <p:sp>
          <p:nvSpPr>
            <p:cNvPr id="246" name="Google Shape;246;p21"/>
            <p:cNvSpPr/>
            <p:nvPr/>
          </p:nvSpPr>
          <p:spPr>
            <a:xfrm>
              <a:off x="0" y="0"/>
              <a:ext cx="1962574" cy="389410"/>
            </a:xfrm>
            <a:custGeom>
              <a:rect b="b" l="l" r="r" t="t"/>
              <a:pathLst>
                <a:path extrusionOk="0" h="389410" w="1962574">
                  <a:moveTo>
                    <a:pt x="0" y="0"/>
                  </a:moveTo>
                  <a:lnTo>
                    <a:pt x="1962574" y="0"/>
                  </a:lnTo>
                  <a:lnTo>
                    <a:pt x="1962574" y="389410"/>
                  </a:lnTo>
                  <a:lnTo>
                    <a:pt x="0" y="389410"/>
                  </a:lnTo>
                  <a:close/>
                </a:path>
              </a:pathLst>
            </a:custGeom>
            <a:solidFill>
              <a:srgbClr val="343029"/>
            </a:solidFill>
            <a:ln>
              <a:noFill/>
            </a:ln>
          </p:spPr>
        </p:sp>
        <p:sp>
          <p:nvSpPr>
            <p:cNvPr id="247" name="Google Shape;247;p21"/>
            <p:cNvSpPr txBox="1"/>
            <p:nvPr/>
          </p:nvSpPr>
          <p:spPr>
            <a:xfrm>
              <a:off x="0" y="-38100"/>
              <a:ext cx="1962574" cy="4275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8" name="Google Shape;248;p21"/>
          <p:cNvSpPr txBox="1"/>
          <p:nvPr/>
        </p:nvSpPr>
        <p:spPr>
          <a:xfrm>
            <a:off x="9276509" y="2829333"/>
            <a:ext cx="6187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rgbClr val="FFF7E8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Download a free file converter online</a:t>
            </a:r>
            <a:endParaRPr sz="1100"/>
          </a:p>
        </p:txBody>
      </p:sp>
      <p:sp>
        <p:nvSpPr>
          <p:cNvPr id="249" name="Google Shape;249;p21"/>
          <p:cNvSpPr txBox="1"/>
          <p:nvPr/>
        </p:nvSpPr>
        <p:spPr>
          <a:xfrm>
            <a:off x="9529033" y="4834614"/>
            <a:ext cx="5682900" cy="8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rgbClr val="FFF7E8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Ask a friend outside to company to convert the document</a:t>
            </a:r>
            <a:endParaRPr sz="1100"/>
          </a:p>
        </p:txBody>
      </p:sp>
      <p:grpSp>
        <p:nvGrpSpPr>
          <p:cNvPr id="250" name="Google Shape;250;p21"/>
          <p:cNvGrpSpPr/>
          <p:nvPr/>
        </p:nvGrpSpPr>
        <p:grpSpPr>
          <a:xfrm>
            <a:off x="8644598" y="6638900"/>
            <a:ext cx="7451649" cy="1623204"/>
            <a:chOff x="0" y="-38100"/>
            <a:chExt cx="1962574" cy="427510"/>
          </a:xfrm>
        </p:grpSpPr>
        <p:sp>
          <p:nvSpPr>
            <p:cNvPr id="251" name="Google Shape;251;p21"/>
            <p:cNvSpPr/>
            <p:nvPr/>
          </p:nvSpPr>
          <p:spPr>
            <a:xfrm>
              <a:off x="0" y="0"/>
              <a:ext cx="1962574" cy="389410"/>
            </a:xfrm>
            <a:custGeom>
              <a:rect b="b" l="l" r="r" t="t"/>
              <a:pathLst>
                <a:path extrusionOk="0" h="389410" w="1962574">
                  <a:moveTo>
                    <a:pt x="0" y="0"/>
                  </a:moveTo>
                  <a:lnTo>
                    <a:pt x="1962574" y="0"/>
                  </a:lnTo>
                  <a:lnTo>
                    <a:pt x="1962574" y="389410"/>
                  </a:lnTo>
                  <a:lnTo>
                    <a:pt x="0" y="389410"/>
                  </a:lnTo>
                  <a:close/>
                </a:path>
              </a:pathLst>
            </a:custGeom>
            <a:solidFill>
              <a:srgbClr val="343029"/>
            </a:solidFill>
            <a:ln>
              <a:noFill/>
            </a:ln>
          </p:spPr>
        </p:sp>
        <p:sp>
          <p:nvSpPr>
            <p:cNvPr id="252" name="Google Shape;252;p21"/>
            <p:cNvSpPr txBox="1"/>
            <p:nvPr/>
          </p:nvSpPr>
          <p:spPr>
            <a:xfrm>
              <a:off x="0" y="-38100"/>
              <a:ext cx="1962574" cy="4275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555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3" name="Google Shape;253;p21"/>
          <p:cNvSpPr txBox="1"/>
          <p:nvPr/>
        </p:nvSpPr>
        <p:spPr>
          <a:xfrm>
            <a:off x="9894853" y="7065632"/>
            <a:ext cx="4951200" cy="8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rgbClr val="FFF7E8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Ask the IT team to install</a:t>
            </a:r>
            <a:endParaRPr sz="1100"/>
          </a:p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700" u="none" cap="none" strike="noStrike">
                <a:solidFill>
                  <a:srgbClr val="FFF7E8"/>
                </a:solidFill>
                <a:latin typeface="Red Hat Display"/>
                <a:ea typeface="Red Hat Display"/>
                <a:cs typeface="Red Hat Display"/>
                <a:sym typeface="Red Hat Display"/>
              </a:rPr>
              <a:t>company-approved software</a:t>
            </a:r>
            <a:endParaRPr sz="1100"/>
          </a:p>
        </p:txBody>
      </p:sp>
      <p:sp>
        <p:nvSpPr>
          <p:cNvPr id="254" name="Google Shape;254;p21"/>
          <p:cNvSpPr/>
          <p:nvPr/>
        </p:nvSpPr>
        <p:spPr>
          <a:xfrm>
            <a:off x="0" y="4268270"/>
            <a:ext cx="6007787" cy="6018730"/>
          </a:xfrm>
          <a:custGeom>
            <a:rect b="b" l="l" r="r" t="t"/>
            <a:pathLst>
              <a:path extrusionOk="0" h="6018730" w="6007787">
                <a:moveTo>
                  <a:pt x="0" y="0"/>
                </a:moveTo>
                <a:lnTo>
                  <a:pt x="6007787" y="0"/>
                </a:lnTo>
                <a:lnTo>
                  <a:pt x="6007787" y="6018730"/>
                </a:lnTo>
                <a:lnTo>
                  <a:pt x="0" y="60187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