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10287000" cx="18288000"/>
  <p:notesSz cx="6858000" cy="9144000"/>
  <p:embeddedFontLst>
    <p:embeddedFont>
      <p:font typeface="Raleway"/>
      <p:regular r:id="rId23"/>
      <p:bold r:id="rId24"/>
      <p:italic r:id="rId25"/>
      <p:boldItalic r:id="rId26"/>
    </p:embeddedFont>
    <p:embeddedFont>
      <p:font typeface="Raleway SemiBold"/>
      <p:regular r:id="rId27"/>
      <p:bold r:id="rId28"/>
      <p:italic r:id="rId29"/>
      <p:boldItalic r:id="rId30"/>
    </p:embeddedFont>
    <p:embeddedFont>
      <p:font typeface="Arimo"/>
      <p:regular r:id="rId31"/>
      <p:bold r:id="rId32"/>
      <p:italic r:id="rId33"/>
      <p:boldItalic r:id="rId34"/>
    </p:embeddedFont>
    <p:embeddedFont>
      <p:font typeface="Bricolage Grotesque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aleway-bold.fntdata"/><Relationship Id="rId23" Type="http://schemas.openxmlformats.org/officeDocument/2006/relationships/font" Target="fonts/Raleway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Italic.fntdata"/><Relationship Id="rId25" Type="http://schemas.openxmlformats.org/officeDocument/2006/relationships/font" Target="fonts/Raleway-italic.fntdata"/><Relationship Id="rId28" Type="http://schemas.openxmlformats.org/officeDocument/2006/relationships/font" Target="fonts/RalewaySemiBold-bold.fntdata"/><Relationship Id="rId27" Type="http://schemas.openxmlformats.org/officeDocument/2006/relationships/font" Target="fonts/RalewaySemiBo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SemiBold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rimo-regular.fntdata"/><Relationship Id="rId30" Type="http://schemas.openxmlformats.org/officeDocument/2006/relationships/font" Target="fonts/RalewaySemiBold-boldItalic.fntdata"/><Relationship Id="rId11" Type="http://schemas.openxmlformats.org/officeDocument/2006/relationships/slide" Target="slides/slide6.xml"/><Relationship Id="rId33" Type="http://schemas.openxmlformats.org/officeDocument/2006/relationships/font" Target="fonts/Arimo-italic.fntdata"/><Relationship Id="rId10" Type="http://schemas.openxmlformats.org/officeDocument/2006/relationships/slide" Target="slides/slide5.xml"/><Relationship Id="rId32" Type="http://schemas.openxmlformats.org/officeDocument/2006/relationships/font" Target="fonts/Arimo-bold.fntdata"/><Relationship Id="rId13" Type="http://schemas.openxmlformats.org/officeDocument/2006/relationships/slide" Target="slides/slide8.xml"/><Relationship Id="rId35" Type="http://schemas.openxmlformats.org/officeDocument/2006/relationships/font" Target="fonts/BricolageGrotesque-regular.fntdata"/><Relationship Id="rId12" Type="http://schemas.openxmlformats.org/officeDocument/2006/relationships/slide" Target="slides/slide7.xml"/><Relationship Id="rId34" Type="http://schemas.openxmlformats.org/officeDocument/2006/relationships/font" Target="fonts/Arimo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BricolageGrotesque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bg>
      <p:bgPr>
        <a:solidFill>
          <a:srgbClr val="A4BF56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 rot="-5400000">
            <a:off x="593430" y="6413300"/>
            <a:ext cx="4059233" cy="5246092"/>
          </a:xfrm>
          <a:custGeom>
            <a:rect b="b" l="l" r="r" t="t"/>
            <a:pathLst>
              <a:path extrusionOk="0" h="2227640" w="1723666">
                <a:moveTo>
                  <a:pt x="1622179" y="0"/>
                </a:moveTo>
                <a:lnTo>
                  <a:pt x="782545" y="0"/>
                </a:lnTo>
                <a:cubicBezTo>
                  <a:pt x="726496" y="0"/>
                  <a:pt x="681059" y="45437"/>
                  <a:pt x="681059" y="101486"/>
                </a:cubicBezTo>
                <a:lnTo>
                  <a:pt x="681059" y="494266"/>
                </a:lnTo>
                <a:cubicBezTo>
                  <a:pt x="681059" y="521182"/>
                  <a:pt x="670367" y="546996"/>
                  <a:pt x="651335" y="566028"/>
                </a:cubicBezTo>
                <a:cubicBezTo>
                  <a:pt x="632303" y="585061"/>
                  <a:pt x="606489" y="595753"/>
                  <a:pt x="579573" y="595753"/>
                </a:cubicBezTo>
                <a:lnTo>
                  <a:pt x="101486" y="595753"/>
                </a:lnTo>
                <a:cubicBezTo>
                  <a:pt x="74570" y="595753"/>
                  <a:pt x="48757" y="606445"/>
                  <a:pt x="29724" y="625478"/>
                </a:cubicBezTo>
                <a:cubicBezTo>
                  <a:pt x="10692" y="644510"/>
                  <a:pt x="0" y="670323"/>
                  <a:pt x="0" y="697239"/>
                </a:cubicBezTo>
                <a:lnTo>
                  <a:pt x="0" y="2126154"/>
                </a:lnTo>
                <a:cubicBezTo>
                  <a:pt x="0" y="2182203"/>
                  <a:pt x="45437" y="2227640"/>
                  <a:pt x="101486" y="2227640"/>
                </a:cubicBezTo>
                <a:lnTo>
                  <a:pt x="1111105" y="2227640"/>
                </a:lnTo>
                <a:cubicBezTo>
                  <a:pt x="1167154" y="2227640"/>
                  <a:pt x="1212591" y="2182203"/>
                  <a:pt x="1212591" y="2126154"/>
                </a:cubicBezTo>
                <a:lnTo>
                  <a:pt x="1212591" y="986605"/>
                </a:lnTo>
                <a:cubicBezTo>
                  <a:pt x="1212591" y="959689"/>
                  <a:pt x="1223283" y="933875"/>
                  <a:pt x="1242316" y="914843"/>
                </a:cubicBezTo>
                <a:cubicBezTo>
                  <a:pt x="1261348" y="895811"/>
                  <a:pt x="1287162" y="885119"/>
                  <a:pt x="1314078" y="885119"/>
                </a:cubicBezTo>
                <a:lnTo>
                  <a:pt x="1622180" y="885119"/>
                </a:lnTo>
                <a:cubicBezTo>
                  <a:pt x="1649096" y="885119"/>
                  <a:pt x="1674909" y="874426"/>
                  <a:pt x="1693942" y="855394"/>
                </a:cubicBezTo>
                <a:cubicBezTo>
                  <a:pt x="1712974" y="836361"/>
                  <a:pt x="1723666" y="810548"/>
                  <a:pt x="1723666" y="783632"/>
                </a:cubicBezTo>
                <a:lnTo>
                  <a:pt x="1723666" y="101486"/>
                </a:lnTo>
                <a:cubicBezTo>
                  <a:pt x="1723666" y="74570"/>
                  <a:pt x="1712973" y="48756"/>
                  <a:pt x="1693941" y="29724"/>
                </a:cubicBezTo>
                <a:cubicBezTo>
                  <a:pt x="1674908" y="10692"/>
                  <a:pt x="1649094" y="0"/>
                  <a:pt x="1622179" y="0"/>
                </a:cubicBezTo>
                <a:close/>
              </a:path>
            </a:pathLst>
          </a:custGeom>
          <a:solidFill>
            <a:srgbClr val="E0C4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1"/>
          <p:cNvSpPr/>
          <p:nvPr/>
        </p:nvSpPr>
        <p:spPr>
          <a:xfrm>
            <a:off x="2309208" y="5342316"/>
            <a:ext cx="3916042" cy="3916042"/>
          </a:xfrm>
          <a:custGeom>
            <a:rect b="b" l="l" r="r" t="t"/>
            <a:pathLst>
              <a:path extrusionOk="0" h="1263280" w="1263280">
                <a:moveTo>
                  <a:pt x="35586" y="0"/>
                </a:moveTo>
                <a:lnTo>
                  <a:pt x="1227694" y="0"/>
                </a:lnTo>
                <a:cubicBezTo>
                  <a:pt x="1247348" y="0"/>
                  <a:pt x="1263280" y="15932"/>
                  <a:pt x="1263280" y="35586"/>
                </a:cubicBezTo>
                <a:lnTo>
                  <a:pt x="1263280" y="1227694"/>
                </a:lnTo>
                <a:cubicBezTo>
                  <a:pt x="1263280" y="1247348"/>
                  <a:pt x="1247348" y="1263280"/>
                  <a:pt x="1227694" y="1263280"/>
                </a:cubicBezTo>
                <a:lnTo>
                  <a:pt x="35586" y="1263280"/>
                </a:lnTo>
                <a:cubicBezTo>
                  <a:pt x="15932" y="1263280"/>
                  <a:pt x="0" y="1247348"/>
                  <a:pt x="0" y="1227694"/>
                </a:cubicBezTo>
                <a:lnTo>
                  <a:pt x="0" y="35586"/>
                </a:lnTo>
                <a:cubicBezTo>
                  <a:pt x="0" y="15932"/>
                  <a:pt x="15932" y="0"/>
                  <a:pt x="35586" y="0"/>
                </a:cubicBezTo>
                <a:close/>
              </a:path>
            </a:pathLst>
          </a:custGeom>
          <a:solidFill>
            <a:srgbClr val="F6EF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76" name="Google Shape;76;p11"/>
          <p:cNvSpPr/>
          <p:nvPr/>
        </p:nvSpPr>
        <p:spPr>
          <a:xfrm>
            <a:off x="7186008" y="5342316"/>
            <a:ext cx="3916042" cy="3916042"/>
          </a:xfrm>
          <a:custGeom>
            <a:rect b="b" l="l" r="r" t="t"/>
            <a:pathLst>
              <a:path extrusionOk="0" h="1263280" w="1263280">
                <a:moveTo>
                  <a:pt x="35586" y="0"/>
                </a:moveTo>
                <a:lnTo>
                  <a:pt x="1227694" y="0"/>
                </a:lnTo>
                <a:cubicBezTo>
                  <a:pt x="1247348" y="0"/>
                  <a:pt x="1263280" y="15932"/>
                  <a:pt x="1263280" y="35586"/>
                </a:cubicBezTo>
                <a:lnTo>
                  <a:pt x="1263280" y="1227694"/>
                </a:lnTo>
                <a:cubicBezTo>
                  <a:pt x="1263280" y="1247348"/>
                  <a:pt x="1247348" y="1263280"/>
                  <a:pt x="1227694" y="1263280"/>
                </a:cubicBezTo>
                <a:lnTo>
                  <a:pt x="35586" y="1263280"/>
                </a:lnTo>
                <a:cubicBezTo>
                  <a:pt x="15932" y="1263280"/>
                  <a:pt x="0" y="1247348"/>
                  <a:pt x="0" y="1227694"/>
                </a:cubicBezTo>
                <a:lnTo>
                  <a:pt x="0" y="35586"/>
                </a:lnTo>
                <a:cubicBezTo>
                  <a:pt x="0" y="15932"/>
                  <a:pt x="15932" y="0"/>
                  <a:pt x="35586" y="0"/>
                </a:cubicBezTo>
                <a:close/>
              </a:path>
            </a:pathLst>
          </a:custGeom>
          <a:solidFill>
            <a:srgbClr val="F6EF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77" name="Google Shape;77;p11"/>
          <p:cNvSpPr/>
          <p:nvPr/>
        </p:nvSpPr>
        <p:spPr>
          <a:xfrm rot="5400000">
            <a:off x="13833792" y="5953311"/>
            <a:ext cx="4252633" cy="5247713"/>
          </a:xfrm>
          <a:custGeom>
            <a:rect b="b" l="l" r="r" t="t"/>
            <a:pathLst>
              <a:path extrusionOk="0" h="1457698" w="1181287">
                <a:moveTo>
                  <a:pt x="1109701" y="582463"/>
                </a:moveTo>
                <a:lnTo>
                  <a:pt x="687866" y="582463"/>
                </a:lnTo>
                <a:cubicBezTo>
                  <a:pt x="668880" y="582462"/>
                  <a:pt x="650672" y="574920"/>
                  <a:pt x="637247" y="561494"/>
                </a:cubicBezTo>
                <a:cubicBezTo>
                  <a:pt x="623822" y="548069"/>
                  <a:pt x="616280" y="529860"/>
                  <a:pt x="616280" y="510874"/>
                </a:cubicBezTo>
                <a:lnTo>
                  <a:pt x="616280" y="71587"/>
                </a:lnTo>
                <a:cubicBezTo>
                  <a:pt x="616279" y="32051"/>
                  <a:pt x="584228" y="0"/>
                  <a:pt x="544692" y="0"/>
                </a:cubicBezTo>
                <a:lnTo>
                  <a:pt x="71587" y="0"/>
                </a:lnTo>
                <a:cubicBezTo>
                  <a:pt x="32051" y="0"/>
                  <a:pt x="0" y="32051"/>
                  <a:pt x="0" y="71587"/>
                </a:cubicBezTo>
                <a:lnTo>
                  <a:pt x="0" y="544693"/>
                </a:lnTo>
                <a:cubicBezTo>
                  <a:pt x="0" y="563679"/>
                  <a:pt x="7542" y="581887"/>
                  <a:pt x="20967" y="595313"/>
                </a:cubicBezTo>
                <a:cubicBezTo>
                  <a:pt x="34393" y="608738"/>
                  <a:pt x="52601" y="616280"/>
                  <a:pt x="71587" y="616280"/>
                </a:cubicBezTo>
                <a:lnTo>
                  <a:pt x="493420" y="616280"/>
                </a:lnTo>
                <a:cubicBezTo>
                  <a:pt x="532957" y="616280"/>
                  <a:pt x="565008" y="648331"/>
                  <a:pt x="565008" y="687868"/>
                </a:cubicBezTo>
                <a:lnTo>
                  <a:pt x="565008" y="1058854"/>
                </a:lnTo>
                <a:cubicBezTo>
                  <a:pt x="565008" y="1077840"/>
                  <a:pt x="557466" y="1096049"/>
                  <a:pt x="544041" y="1109474"/>
                </a:cubicBezTo>
                <a:cubicBezTo>
                  <a:pt x="530615" y="1122900"/>
                  <a:pt x="512407" y="1130442"/>
                  <a:pt x="493420" y="1130442"/>
                </a:cubicBezTo>
                <a:lnTo>
                  <a:pt x="384777" y="1130442"/>
                </a:lnTo>
                <a:cubicBezTo>
                  <a:pt x="345240" y="1130442"/>
                  <a:pt x="313190" y="1162493"/>
                  <a:pt x="313190" y="1202030"/>
                </a:cubicBezTo>
                <a:lnTo>
                  <a:pt x="313190" y="1386111"/>
                </a:lnTo>
                <a:cubicBezTo>
                  <a:pt x="313190" y="1425648"/>
                  <a:pt x="345240" y="1457698"/>
                  <a:pt x="384777" y="1457698"/>
                </a:cubicBezTo>
                <a:lnTo>
                  <a:pt x="568858" y="1457698"/>
                </a:lnTo>
                <a:cubicBezTo>
                  <a:pt x="608395" y="1457698"/>
                  <a:pt x="640446" y="1425648"/>
                  <a:pt x="640446" y="1386111"/>
                </a:cubicBezTo>
                <a:lnTo>
                  <a:pt x="640446" y="1270329"/>
                </a:lnTo>
                <a:cubicBezTo>
                  <a:pt x="640446" y="1230792"/>
                  <a:pt x="672497" y="1198742"/>
                  <a:pt x="712033" y="1198742"/>
                </a:cubicBezTo>
                <a:lnTo>
                  <a:pt x="1109701" y="1198742"/>
                </a:lnTo>
                <a:cubicBezTo>
                  <a:pt x="1128686" y="1198742"/>
                  <a:pt x="1146895" y="1191199"/>
                  <a:pt x="1160320" y="1177774"/>
                </a:cubicBezTo>
                <a:cubicBezTo>
                  <a:pt x="1173745" y="1164349"/>
                  <a:pt x="1181287" y="1146141"/>
                  <a:pt x="1181287" y="1127155"/>
                </a:cubicBezTo>
                <a:lnTo>
                  <a:pt x="1181287" y="654050"/>
                </a:lnTo>
                <a:cubicBezTo>
                  <a:pt x="1181287" y="635064"/>
                  <a:pt x="1173745" y="616855"/>
                  <a:pt x="1160320" y="603430"/>
                </a:cubicBezTo>
                <a:cubicBezTo>
                  <a:pt x="1146895" y="590005"/>
                  <a:pt x="1128687" y="582463"/>
                  <a:pt x="1109701" y="582463"/>
                </a:cubicBezTo>
                <a:close/>
              </a:path>
            </a:pathLst>
          </a:custGeom>
          <a:solidFill>
            <a:srgbClr val="E0C4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12062808" y="5342316"/>
            <a:ext cx="3916042" cy="3916042"/>
          </a:xfrm>
          <a:custGeom>
            <a:rect b="b" l="l" r="r" t="t"/>
            <a:pathLst>
              <a:path extrusionOk="0" h="1263280" w="1263280">
                <a:moveTo>
                  <a:pt x="35586" y="0"/>
                </a:moveTo>
                <a:lnTo>
                  <a:pt x="1227694" y="0"/>
                </a:lnTo>
                <a:cubicBezTo>
                  <a:pt x="1247348" y="0"/>
                  <a:pt x="1263280" y="15932"/>
                  <a:pt x="1263280" y="35586"/>
                </a:cubicBezTo>
                <a:lnTo>
                  <a:pt x="1263280" y="1227694"/>
                </a:lnTo>
                <a:cubicBezTo>
                  <a:pt x="1263280" y="1247348"/>
                  <a:pt x="1247348" y="1263280"/>
                  <a:pt x="1227694" y="1263280"/>
                </a:cubicBezTo>
                <a:lnTo>
                  <a:pt x="35586" y="1263280"/>
                </a:lnTo>
                <a:cubicBezTo>
                  <a:pt x="15932" y="1263280"/>
                  <a:pt x="0" y="1247348"/>
                  <a:pt x="0" y="1227694"/>
                </a:cubicBezTo>
                <a:lnTo>
                  <a:pt x="0" y="35586"/>
                </a:lnTo>
                <a:cubicBezTo>
                  <a:pt x="0" y="15932"/>
                  <a:pt x="15932" y="0"/>
                  <a:pt x="35586" y="0"/>
                </a:cubicBezTo>
                <a:close/>
              </a:path>
            </a:pathLst>
          </a:custGeom>
          <a:solidFill>
            <a:srgbClr val="F6EF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79" name="Google Shape;79;p11"/>
          <p:cNvSpPr/>
          <p:nvPr/>
        </p:nvSpPr>
        <p:spPr>
          <a:xfrm rot="10800000">
            <a:off x="3216744" y="-1215687"/>
            <a:ext cx="12851669" cy="5838939"/>
          </a:xfrm>
          <a:custGeom>
            <a:rect b="b" l="l" r="r" t="t"/>
            <a:pathLst>
              <a:path extrusionOk="0" h="1708541" w="3760547">
                <a:moveTo>
                  <a:pt x="1303304" y="1130594"/>
                </a:moveTo>
                <a:lnTo>
                  <a:pt x="3674695" y="1130594"/>
                </a:lnTo>
                <a:cubicBezTo>
                  <a:pt x="3722109" y="1130594"/>
                  <a:pt x="3760546" y="1092156"/>
                  <a:pt x="3760546" y="1044742"/>
                </a:cubicBezTo>
                <a:lnTo>
                  <a:pt x="3760546" y="85852"/>
                </a:lnTo>
                <a:cubicBezTo>
                  <a:pt x="3760546" y="38438"/>
                  <a:pt x="3722109" y="0"/>
                  <a:pt x="3674695" y="0"/>
                </a:cubicBezTo>
                <a:lnTo>
                  <a:pt x="646049" y="0"/>
                </a:lnTo>
                <a:cubicBezTo>
                  <a:pt x="623279" y="0"/>
                  <a:pt x="601441" y="9046"/>
                  <a:pt x="585340" y="25148"/>
                </a:cubicBezTo>
                <a:cubicBezTo>
                  <a:pt x="569240" y="41250"/>
                  <a:pt x="560195" y="63088"/>
                  <a:pt x="560197" y="85859"/>
                </a:cubicBezTo>
                <a:lnTo>
                  <a:pt x="560197" y="680626"/>
                </a:lnTo>
                <a:cubicBezTo>
                  <a:pt x="560197" y="728042"/>
                  <a:pt x="521761" y="766481"/>
                  <a:pt x="474345" y="766485"/>
                </a:cubicBezTo>
                <a:lnTo>
                  <a:pt x="85858" y="766485"/>
                </a:lnTo>
                <a:cubicBezTo>
                  <a:pt x="38440" y="766485"/>
                  <a:pt x="0" y="804925"/>
                  <a:pt x="0" y="852343"/>
                </a:cubicBezTo>
                <a:lnTo>
                  <a:pt x="0" y="1028073"/>
                </a:lnTo>
                <a:lnTo>
                  <a:pt x="0" y="1402120"/>
                </a:lnTo>
                <a:cubicBezTo>
                  <a:pt x="0" y="1422518"/>
                  <a:pt x="7263" y="1442250"/>
                  <a:pt x="20488" y="1457781"/>
                </a:cubicBezTo>
                <a:lnTo>
                  <a:pt x="208294" y="1678345"/>
                </a:lnTo>
                <a:cubicBezTo>
                  <a:pt x="224606" y="1697503"/>
                  <a:pt x="248502" y="1708541"/>
                  <a:pt x="273665" y="1708540"/>
                </a:cubicBezTo>
                <a:lnTo>
                  <a:pt x="1131588" y="1708540"/>
                </a:lnTo>
                <a:cubicBezTo>
                  <a:pt x="1154358" y="1708542"/>
                  <a:pt x="1176197" y="1699497"/>
                  <a:pt x="1192298" y="1683397"/>
                </a:cubicBezTo>
                <a:cubicBezTo>
                  <a:pt x="1208400" y="1667296"/>
                  <a:pt x="1217446" y="1645459"/>
                  <a:pt x="1217446" y="1622688"/>
                </a:cubicBezTo>
                <a:lnTo>
                  <a:pt x="1217446" y="1216452"/>
                </a:lnTo>
                <a:cubicBezTo>
                  <a:pt x="1217444" y="1193680"/>
                  <a:pt x="1226490" y="1171841"/>
                  <a:pt x="1242592" y="1155739"/>
                </a:cubicBezTo>
                <a:cubicBezTo>
                  <a:pt x="1258694" y="1139637"/>
                  <a:pt x="1280533" y="1130592"/>
                  <a:pt x="1303304" y="1130594"/>
                </a:cubicBezTo>
                <a:close/>
              </a:path>
            </a:pathLst>
          </a:custGeom>
          <a:solidFill>
            <a:srgbClr val="E0C4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>
            <p:ph idx="2" type="pic"/>
          </p:nvPr>
        </p:nvSpPr>
        <p:spPr>
          <a:xfrm>
            <a:off x="-9500" y="3175"/>
            <a:ext cx="182976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563431" y="4782673"/>
            <a:ext cx="17172271" cy="4909459"/>
          </a:xfrm>
          <a:custGeom>
            <a:rect b="b" l="l" r="r" t="t"/>
            <a:pathLst>
              <a:path extrusionOk="0" h="3684397" w="12887258">
                <a:moveTo>
                  <a:pt x="0" y="1604518"/>
                </a:moveTo>
                <a:cubicBezTo>
                  <a:pt x="0" y="1443863"/>
                  <a:pt x="261096" y="1285240"/>
                  <a:pt x="579927" y="1252093"/>
                </a:cubicBezTo>
                <a:lnTo>
                  <a:pt x="12307331" y="33147"/>
                </a:lnTo>
                <a:cubicBezTo>
                  <a:pt x="12626419" y="0"/>
                  <a:pt x="12887258" y="104267"/>
                  <a:pt x="12887258" y="264922"/>
                </a:cubicBezTo>
                <a:lnTo>
                  <a:pt x="12887258" y="3392297"/>
                </a:lnTo>
                <a:cubicBezTo>
                  <a:pt x="12887258" y="3552952"/>
                  <a:pt x="12620491" y="3684397"/>
                  <a:pt x="12294443" y="3684397"/>
                </a:cubicBezTo>
                <a:lnTo>
                  <a:pt x="592814" y="3684397"/>
                </a:lnTo>
                <a:cubicBezTo>
                  <a:pt x="266766" y="3684397"/>
                  <a:pt x="0" y="3552952"/>
                  <a:pt x="0" y="3392297"/>
                </a:cubicBezTo>
                <a:lnTo>
                  <a:pt x="0" y="1604518"/>
                </a:lnTo>
                <a:close/>
              </a:path>
            </a:pathLst>
          </a:custGeom>
          <a:solidFill>
            <a:srgbClr val="522415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671415" y="762947"/>
            <a:ext cx="4900461" cy="2494712"/>
          </a:xfrm>
          <a:custGeom>
            <a:rect b="b" l="l" r="r" t="t"/>
            <a:pathLst>
              <a:path extrusionOk="0" h="1179533" w="2317003">
                <a:moveTo>
                  <a:pt x="0" y="83985"/>
                </a:moveTo>
                <a:lnTo>
                  <a:pt x="0" y="1095548"/>
                </a:lnTo>
                <a:cubicBezTo>
                  <a:pt x="0" y="1141931"/>
                  <a:pt x="37601" y="1179533"/>
                  <a:pt x="83985" y="1179533"/>
                </a:cubicBezTo>
                <a:lnTo>
                  <a:pt x="508762" y="1179533"/>
                </a:lnTo>
                <a:cubicBezTo>
                  <a:pt x="531036" y="1179533"/>
                  <a:pt x="552399" y="1170685"/>
                  <a:pt x="568149" y="1154935"/>
                </a:cubicBezTo>
                <a:cubicBezTo>
                  <a:pt x="583899" y="1139184"/>
                  <a:pt x="592747" y="1117822"/>
                  <a:pt x="592747" y="1095548"/>
                </a:cubicBezTo>
                <a:lnTo>
                  <a:pt x="592747" y="928487"/>
                </a:lnTo>
                <a:cubicBezTo>
                  <a:pt x="592748" y="882103"/>
                  <a:pt x="630350" y="844502"/>
                  <a:pt x="676733" y="844502"/>
                </a:cubicBezTo>
                <a:lnTo>
                  <a:pt x="955471" y="844502"/>
                </a:lnTo>
                <a:cubicBezTo>
                  <a:pt x="977745" y="844502"/>
                  <a:pt x="999107" y="835654"/>
                  <a:pt x="1014858" y="819904"/>
                </a:cubicBezTo>
                <a:cubicBezTo>
                  <a:pt x="1030608" y="804153"/>
                  <a:pt x="1039457" y="782791"/>
                  <a:pt x="1039457" y="760517"/>
                </a:cubicBezTo>
                <a:lnTo>
                  <a:pt x="1039457" y="559095"/>
                </a:lnTo>
                <a:cubicBezTo>
                  <a:pt x="1039457" y="536820"/>
                  <a:pt x="1048305" y="515458"/>
                  <a:pt x="1064055" y="499708"/>
                </a:cubicBezTo>
                <a:cubicBezTo>
                  <a:pt x="1079806" y="483957"/>
                  <a:pt x="1101168" y="475109"/>
                  <a:pt x="1123442" y="475110"/>
                </a:cubicBezTo>
                <a:lnTo>
                  <a:pt x="2233018" y="475110"/>
                </a:lnTo>
                <a:cubicBezTo>
                  <a:pt x="2255292" y="475110"/>
                  <a:pt x="2276654" y="466261"/>
                  <a:pt x="2292405" y="450510"/>
                </a:cubicBezTo>
                <a:cubicBezTo>
                  <a:pt x="2308155" y="434760"/>
                  <a:pt x="2317003" y="413398"/>
                  <a:pt x="2317003" y="391123"/>
                </a:cubicBezTo>
                <a:lnTo>
                  <a:pt x="2317003" y="83985"/>
                </a:lnTo>
                <a:cubicBezTo>
                  <a:pt x="2317003" y="37601"/>
                  <a:pt x="2279402" y="0"/>
                  <a:pt x="2233018" y="0"/>
                </a:cubicBezTo>
                <a:lnTo>
                  <a:pt x="83985" y="0"/>
                </a:lnTo>
                <a:cubicBezTo>
                  <a:pt x="37602" y="1"/>
                  <a:pt x="1" y="37602"/>
                  <a:pt x="0" y="83985"/>
                </a:cubicBezTo>
                <a:close/>
              </a:path>
            </a:pathLst>
          </a:custGeom>
          <a:solidFill>
            <a:srgbClr val="5224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1459450" y="6932125"/>
            <a:ext cx="15359700" cy="20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Font typeface="Raleway"/>
              <a:buNone/>
              <a:defRPr b="1" i="0" sz="10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F6EFCA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4"/>
          <p:cNvGrpSpPr/>
          <p:nvPr/>
        </p:nvGrpSpPr>
        <p:grpSpPr>
          <a:xfrm>
            <a:off x="10877950" y="2625233"/>
            <a:ext cx="3098219" cy="3047947"/>
            <a:chOff x="0" y="0"/>
            <a:chExt cx="1580724" cy="1555075"/>
          </a:xfrm>
        </p:grpSpPr>
        <p:sp>
          <p:nvSpPr>
            <p:cNvPr id="22" name="Google Shape;22;p4"/>
            <p:cNvSpPr/>
            <p:nvPr/>
          </p:nvSpPr>
          <p:spPr>
            <a:xfrm>
              <a:off x="33448" y="29299"/>
              <a:ext cx="1492066" cy="1491586"/>
            </a:xfrm>
            <a:custGeom>
              <a:rect b="b" l="l" r="r" t="t"/>
              <a:pathLst>
                <a:path extrusionOk="0" h="1491586" w="1492066">
                  <a:moveTo>
                    <a:pt x="0" y="0"/>
                  </a:moveTo>
                  <a:lnTo>
                    <a:pt x="1492066" y="0"/>
                  </a:lnTo>
                  <a:lnTo>
                    <a:pt x="1492066" y="1491586"/>
                  </a:lnTo>
                  <a:lnTo>
                    <a:pt x="0" y="1491586"/>
                  </a:lnTo>
                  <a:close/>
                </a:path>
              </a:pathLst>
            </a:custGeom>
            <a:solidFill>
              <a:srgbClr val="E0C43F"/>
            </a:solidFill>
            <a:ln>
              <a:noFill/>
            </a:ln>
          </p:spPr>
        </p:sp>
        <p:sp>
          <p:nvSpPr>
            <p:cNvPr id="23" name="Google Shape;23;p4"/>
            <p:cNvSpPr/>
            <p:nvPr/>
          </p:nvSpPr>
          <p:spPr>
            <a:xfrm>
              <a:off x="0" y="0"/>
              <a:ext cx="1580724" cy="1555075"/>
            </a:xfrm>
            <a:custGeom>
              <a:rect b="b" l="l" r="r" t="t"/>
              <a:pathLst>
                <a:path extrusionOk="0" h="1555075" w="1580724">
                  <a:moveTo>
                    <a:pt x="75138" y="1555075"/>
                  </a:moveTo>
                  <a:lnTo>
                    <a:pt x="1505585" y="1555075"/>
                  </a:lnTo>
                  <a:cubicBezTo>
                    <a:pt x="1525513" y="1555075"/>
                    <a:pt x="1544625" y="1547159"/>
                    <a:pt x="1558716" y="1533068"/>
                  </a:cubicBezTo>
                  <a:cubicBezTo>
                    <a:pt x="1572807" y="1518976"/>
                    <a:pt x="1580724" y="1499864"/>
                    <a:pt x="1580723" y="1479936"/>
                  </a:cubicBezTo>
                  <a:lnTo>
                    <a:pt x="1580723" y="75138"/>
                  </a:lnTo>
                  <a:cubicBezTo>
                    <a:pt x="1580724" y="55210"/>
                    <a:pt x="1572807" y="36098"/>
                    <a:pt x="1558716" y="22007"/>
                  </a:cubicBezTo>
                  <a:cubicBezTo>
                    <a:pt x="1544625" y="7916"/>
                    <a:pt x="1525513" y="0"/>
                    <a:pt x="1505585" y="0"/>
                  </a:cubicBezTo>
                  <a:lnTo>
                    <a:pt x="75138" y="0"/>
                  </a:lnTo>
                  <a:cubicBezTo>
                    <a:pt x="33641" y="0"/>
                    <a:pt x="0" y="33641"/>
                    <a:pt x="0" y="75138"/>
                  </a:cubicBezTo>
                  <a:lnTo>
                    <a:pt x="0" y="1479939"/>
                  </a:lnTo>
                  <a:cubicBezTo>
                    <a:pt x="1" y="1521436"/>
                    <a:pt x="33642" y="1555075"/>
                    <a:pt x="75138" y="1555075"/>
                  </a:cubicBezTo>
                  <a:close/>
                  <a:moveTo>
                    <a:pt x="1444855" y="1494347"/>
                  </a:moveTo>
                  <a:lnTo>
                    <a:pt x="135866" y="1494347"/>
                  </a:lnTo>
                  <a:cubicBezTo>
                    <a:pt x="115938" y="1494347"/>
                    <a:pt x="96826" y="1486431"/>
                    <a:pt x="82735" y="1472340"/>
                  </a:cubicBezTo>
                  <a:cubicBezTo>
                    <a:pt x="68643" y="1458249"/>
                    <a:pt x="60727" y="1439137"/>
                    <a:pt x="60728" y="1419209"/>
                  </a:cubicBezTo>
                  <a:lnTo>
                    <a:pt x="60728" y="761006"/>
                  </a:lnTo>
                  <a:cubicBezTo>
                    <a:pt x="60728" y="719508"/>
                    <a:pt x="94368" y="685867"/>
                    <a:pt x="135866" y="685867"/>
                  </a:cubicBezTo>
                  <a:lnTo>
                    <a:pt x="439858" y="685867"/>
                  </a:lnTo>
                  <a:cubicBezTo>
                    <a:pt x="481356" y="685867"/>
                    <a:pt x="514996" y="652227"/>
                    <a:pt x="514996" y="610729"/>
                  </a:cubicBezTo>
                  <a:lnTo>
                    <a:pt x="514996" y="450709"/>
                  </a:lnTo>
                  <a:cubicBezTo>
                    <a:pt x="514996" y="430781"/>
                    <a:pt x="522912" y="411669"/>
                    <a:pt x="537004" y="397578"/>
                  </a:cubicBezTo>
                  <a:cubicBezTo>
                    <a:pt x="551095" y="383487"/>
                    <a:pt x="570207" y="375570"/>
                    <a:pt x="590135" y="375571"/>
                  </a:cubicBezTo>
                  <a:lnTo>
                    <a:pt x="1064734" y="375571"/>
                  </a:lnTo>
                  <a:cubicBezTo>
                    <a:pt x="1084662" y="375571"/>
                    <a:pt x="1103774" y="367655"/>
                    <a:pt x="1117865" y="353564"/>
                  </a:cubicBezTo>
                  <a:cubicBezTo>
                    <a:pt x="1131956" y="339472"/>
                    <a:pt x="1139872" y="320360"/>
                    <a:pt x="1139872" y="300432"/>
                  </a:cubicBezTo>
                  <a:lnTo>
                    <a:pt x="1139872" y="135865"/>
                  </a:lnTo>
                  <a:cubicBezTo>
                    <a:pt x="1139873" y="94368"/>
                    <a:pt x="1173512" y="60728"/>
                    <a:pt x="1215009" y="60728"/>
                  </a:cubicBezTo>
                  <a:lnTo>
                    <a:pt x="1444860" y="60728"/>
                  </a:lnTo>
                  <a:cubicBezTo>
                    <a:pt x="1464788" y="60728"/>
                    <a:pt x="1483899" y="68644"/>
                    <a:pt x="1497990" y="82735"/>
                  </a:cubicBezTo>
                  <a:cubicBezTo>
                    <a:pt x="1512081" y="96826"/>
                    <a:pt x="1519997" y="115937"/>
                    <a:pt x="1519997" y="135865"/>
                  </a:cubicBezTo>
                  <a:lnTo>
                    <a:pt x="1519997" y="1419207"/>
                  </a:lnTo>
                  <a:cubicBezTo>
                    <a:pt x="1519998" y="1439136"/>
                    <a:pt x="1512081" y="1458249"/>
                    <a:pt x="1497989" y="1472341"/>
                  </a:cubicBezTo>
                  <a:cubicBezTo>
                    <a:pt x="1483897" y="1486432"/>
                    <a:pt x="1464784" y="1494348"/>
                    <a:pt x="1444855" y="1494347"/>
                  </a:cubicBezTo>
                  <a:close/>
                </a:path>
              </a:pathLst>
            </a:custGeom>
            <a:solidFill>
              <a:srgbClr val="5224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" name="Google Shape;24;p4"/>
          <p:cNvGrpSpPr/>
          <p:nvPr/>
        </p:nvGrpSpPr>
        <p:grpSpPr>
          <a:xfrm>
            <a:off x="1028700" y="2448074"/>
            <a:ext cx="3048442" cy="3225204"/>
            <a:chOff x="0" y="-57150"/>
            <a:chExt cx="983400" cy="1040422"/>
          </a:xfrm>
        </p:grpSpPr>
        <p:sp>
          <p:nvSpPr>
            <p:cNvPr id="25" name="Google Shape;25;p4"/>
            <p:cNvSpPr/>
            <p:nvPr/>
          </p:nvSpPr>
          <p:spPr>
            <a:xfrm>
              <a:off x="0" y="0"/>
              <a:ext cx="983272" cy="983272"/>
            </a:xfrm>
            <a:custGeom>
              <a:rect b="b" l="l" r="r" t="t"/>
              <a:pathLst>
                <a:path extrusionOk="0" h="983272" w="983272">
                  <a:moveTo>
                    <a:pt x="45720" y="0"/>
                  </a:moveTo>
                  <a:lnTo>
                    <a:pt x="937552" y="0"/>
                  </a:lnTo>
                  <a:cubicBezTo>
                    <a:pt x="962802" y="0"/>
                    <a:pt x="983272" y="20470"/>
                    <a:pt x="983272" y="45720"/>
                  </a:cubicBezTo>
                  <a:lnTo>
                    <a:pt x="983272" y="937552"/>
                  </a:lnTo>
                  <a:cubicBezTo>
                    <a:pt x="983272" y="962802"/>
                    <a:pt x="962802" y="983272"/>
                    <a:pt x="937552" y="983272"/>
                  </a:cubicBezTo>
                  <a:lnTo>
                    <a:pt x="45720" y="983272"/>
                  </a:lnTo>
                  <a:cubicBezTo>
                    <a:pt x="33594" y="983272"/>
                    <a:pt x="21965" y="978455"/>
                    <a:pt x="13391" y="969881"/>
                  </a:cubicBezTo>
                  <a:cubicBezTo>
                    <a:pt x="4817" y="961307"/>
                    <a:pt x="0" y="949678"/>
                    <a:pt x="0" y="937552"/>
                  </a:cubicBezTo>
                  <a:lnTo>
                    <a:pt x="0" y="45720"/>
                  </a:lnTo>
                  <a:cubicBezTo>
                    <a:pt x="0" y="20470"/>
                    <a:pt x="20470" y="0"/>
                    <a:pt x="45720" y="0"/>
                  </a:cubicBezTo>
                  <a:close/>
                </a:path>
              </a:pathLst>
            </a:custGeom>
            <a:solidFill>
              <a:srgbClr val="5224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4"/>
            <p:cNvSpPr txBox="1"/>
            <p:nvPr/>
          </p:nvSpPr>
          <p:spPr>
            <a:xfrm>
              <a:off x="0" y="-57150"/>
              <a:ext cx="983400" cy="10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" name="Google Shape;27;p4"/>
          <p:cNvGrpSpPr/>
          <p:nvPr/>
        </p:nvGrpSpPr>
        <p:grpSpPr>
          <a:xfrm>
            <a:off x="1028700" y="6228443"/>
            <a:ext cx="3047944" cy="3029801"/>
            <a:chOff x="0" y="0"/>
            <a:chExt cx="1549303" cy="1540081"/>
          </a:xfrm>
        </p:grpSpPr>
        <p:sp>
          <p:nvSpPr>
            <p:cNvPr id="28" name="Google Shape;28;p4"/>
            <p:cNvSpPr/>
            <p:nvPr/>
          </p:nvSpPr>
          <p:spPr>
            <a:xfrm>
              <a:off x="31245" y="42780"/>
              <a:ext cx="1485280" cy="1478952"/>
            </a:xfrm>
            <a:custGeom>
              <a:rect b="b" l="l" r="r" t="t"/>
              <a:pathLst>
                <a:path extrusionOk="0" h="1478952" w="1485280">
                  <a:moveTo>
                    <a:pt x="0" y="0"/>
                  </a:moveTo>
                  <a:lnTo>
                    <a:pt x="1485279" y="0"/>
                  </a:lnTo>
                  <a:lnTo>
                    <a:pt x="1485279" y="1478952"/>
                  </a:lnTo>
                  <a:lnTo>
                    <a:pt x="0" y="1478952"/>
                  </a:lnTo>
                  <a:close/>
                </a:path>
              </a:pathLst>
            </a:custGeom>
            <a:solidFill>
              <a:srgbClr val="E0C43F"/>
            </a:solidFill>
            <a:ln>
              <a:noFill/>
            </a:ln>
          </p:spPr>
        </p:sp>
        <p:sp>
          <p:nvSpPr>
            <p:cNvPr id="29" name="Google Shape;29;p4"/>
            <p:cNvSpPr/>
            <p:nvPr/>
          </p:nvSpPr>
          <p:spPr>
            <a:xfrm>
              <a:off x="0" y="0"/>
              <a:ext cx="1549303" cy="1540081"/>
            </a:xfrm>
            <a:custGeom>
              <a:rect b="b" l="l" r="r" t="t"/>
              <a:pathLst>
                <a:path extrusionOk="0" h="1540081" w="1549303">
                  <a:moveTo>
                    <a:pt x="71990" y="1540081"/>
                  </a:moveTo>
                  <a:lnTo>
                    <a:pt x="1477313" y="1540081"/>
                  </a:lnTo>
                  <a:cubicBezTo>
                    <a:pt x="1517072" y="1540081"/>
                    <a:pt x="1549303" y="1507850"/>
                    <a:pt x="1549303" y="1468091"/>
                  </a:cubicBezTo>
                  <a:lnTo>
                    <a:pt x="1549303" y="71990"/>
                  </a:lnTo>
                  <a:cubicBezTo>
                    <a:pt x="1549303" y="32231"/>
                    <a:pt x="1517072" y="0"/>
                    <a:pt x="1477313" y="0"/>
                  </a:cubicBezTo>
                  <a:lnTo>
                    <a:pt x="71990" y="0"/>
                  </a:lnTo>
                  <a:cubicBezTo>
                    <a:pt x="32231" y="0"/>
                    <a:pt x="0" y="32231"/>
                    <a:pt x="0" y="71990"/>
                  </a:cubicBezTo>
                  <a:lnTo>
                    <a:pt x="0" y="1468091"/>
                  </a:lnTo>
                  <a:cubicBezTo>
                    <a:pt x="0" y="1487184"/>
                    <a:pt x="7585" y="1505495"/>
                    <a:pt x="21085" y="1518995"/>
                  </a:cubicBezTo>
                  <a:cubicBezTo>
                    <a:pt x="34586" y="1532496"/>
                    <a:pt x="52897" y="1540081"/>
                    <a:pt x="71990" y="1540081"/>
                  </a:cubicBezTo>
                  <a:close/>
                  <a:moveTo>
                    <a:pt x="1427883" y="789737"/>
                  </a:moveTo>
                  <a:lnTo>
                    <a:pt x="941400" y="789737"/>
                  </a:lnTo>
                  <a:cubicBezTo>
                    <a:pt x="901641" y="789737"/>
                    <a:pt x="869410" y="821968"/>
                    <a:pt x="869410" y="861727"/>
                  </a:cubicBezTo>
                  <a:lnTo>
                    <a:pt x="869410" y="1418661"/>
                  </a:lnTo>
                  <a:cubicBezTo>
                    <a:pt x="869410" y="1458420"/>
                    <a:pt x="837179" y="1490651"/>
                    <a:pt x="797420" y="1490651"/>
                  </a:cubicBezTo>
                  <a:lnTo>
                    <a:pt x="121420" y="1490651"/>
                  </a:lnTo>
                  <a:cubicBezTo>
                    <a:pt x="81661" y="1490650"/>
                    <a:pt x="49430" y="1458420"/>
                    <a:pt x="49430" y="1418661"/>
                  </a:cubicBezTo>
                  <a:lnTo>
                    <a:pt x="49430" y="427718"/>
                  </a:lnTo>
                  <a:cubicBezTo>
                    <a:pt x="49430" y="387959"/>
                    <a:pt x="81660" y="355728"/>
                    <a:pt x="121420" y="355727"/>
                  </a:cubicBezTo>
                  <a:lnTo>
                    <a:pt x="387553" y="355727"/>
                  </a:lnTo>
                  <a:cubicBezTo>
                    <a:pt x="427312" y="355727"/>
                    <a:pt x="459543" y="323496"/>
                    <a:pt x="459543" y="283737"/>
                  </a:cubicBezTo>
                  <a:lnTo>
                    <a:pt x="459543" y="121420"/>
                  </a:lnTo>
                  <a:cubicBezTo>
                    <a:pt x="459543" y="102327"/>
                    <a:pt x="467128" y="84016"/>
                    <a:pt x="480629" y="70515"/>
                  </a:cubicBezTo>
                  <a:cubicBezTo>
                    <a:pt x="494129" y="57015"/>
                    <a:pt x="512440" y="49431"/>
                    <a:pt x="531533" y="49431"/>
                  </a:cubicBezTo>
                  <a:lnTo>
                    <a:pt x="1427883" y="49431"/>
                  </a:lnTo>
                  <a:cubicBezTo>
                    <a:pt x="1467642" y="49431"/>
                    <a:pt x="1499873" y="81661"/>
                    <a:pt x="1499873" y="121420"/>
                  </a:cubicBezTo>
                  <a:lnTo>
                    <a:pt x="1499873" y="717748"/>
                  </a:lnTo>
                  <a:cubicBezTo>
                    <a:pt x="1499873" y="757507"/>
                    <a:pt x="1467642" y="789737"/>
                    <a:pt x="1427883" y="789737"/>
                  </a:cubicBezTo>
                  <a:close/>
                </a:path>
              </a:pathLst>
            </a:custGeom>
            <a:solidFill>
              <a:srgbClr val="E37E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4"/>
          <p:cNvGrpSpPr/>
          <p:nvPr/>
        </p:nvGrpSpPr>
        <p:grpSpPr>
          <a:xfrm>
            <a:off x="7594866" y="2448074"/>
            <a:ext cx="3048442" cy="3225204"/>
            <a:chOff x="0" y="-57150"/>
            <a:chExt cx="983400" cy="1040422"/>
          </a:xfrm>
        </p:grpSpPr>
        <p:sp>
          <p:nvSpPr>
            <p:cNvPr id="31" name="Google Shape;31;p4"/>
            <p:cNvSpPr/>
            <p:nvPr/>
          </p:nvSpPr>
          <p:spPr>
            <a:xfrm>
              <a:off x="0" y="0"/>
              <a:ext cx="983272" cy="983272"/>
            </a:xfrm>
            <a:custGeom>
              <a:rect b="b" l="l" r="r" t="t"/>
              <a:pathLst>
                <a:path extrusionOk="0" h="983272" w="983272">
                  <a:moveTo>
                    <a:pt x="45720" y="0"/>
                  </a:moveTo>
                  <a:lnTo>
                    <a:pt x="937552" y="0"/>
                  </a:lnTo>
                  <a:cubicBezTo>
                    <a:pt x="962802" y="0"/>
                    <a:pt x="983272" y="20470"/>
                    <a:pt x="983272" y="45720"/>
                  </a:cubicBezTo>
                  <a:lnTo>
                    <a:pt x="983272" y="937552"/>
                  </a:lnTo>
                  <a:cubicBezTo>
                    <a:pt x="983272" y="962802"/>
                    <a:pt x="962802" y="983272"/>
                    <a:pt x="937552" y="983272"/>
                  </a:cubicBezTo>
                  <a:lnTo>
                    <a:pt x="45720" y="983272"/>
                  </a:lnTo>
                  <a:cubicBezTo>
                    <a:pt x="33594" y="983272"/>
                    <a:pt x="21965" y="978455"/>
                    <a:pt x="13391" y="969881"/>
                  </a:cubicBezTo>
                  <a:cubicBezTo>
                    <a:pt x="4817" y="961307"/>
                    <a:pt x="0" y="949678"/>
                    <a:pt x="0" y="937552"/>
                  </a:cubicBezTo>
                  <a:lnTo>
                    <a:pt x="0" y="45720"/>
                  </a:lnTo>
                  <a:cubicBezTo>
                    <a:pt x="0" y="20470"/>
                    <a:pt x="20470" y="0"/>
                    <a:pt x="45720" y="0"/>
                  </a:cubicBezTo>
                  <a:close/>
                </a:path>
              </a:pathLst>
            </a:custGeom>
            <a:solidFill>
              <a:srgbClr val="E37E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 txBox="1"/>
            <p:nvPr/>
          </p:nvSpPr>
          <p:spPr>
            <a:xfrm>
              <a:off x="0" y="-57150"/>
              <a:ext cx="983400" cy="10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" name="Google Shape;33;p4"/>
          <p:cNvGrpSpPr/>
          <p:nvPr/>
        </p:nvGrpSpPr>
        <p:grpSpPr>
          <a:xfrm>
            <a:off x="14211300" y="2625225"/>
            <a:ext cx="3048442" cy="3048442"/>
            <a:chOff x="0" y="-3"/>
            <a:chExt cx="983400" cy="983400"/>
          </a:xfrm>
        </p:grpSpPr>
        <p:sp>
          <p:nvSpPr>
            <p:cNvPr id="34" name="Google Shape;34;p4"/>
            <p:cNvSpPr/>
            <p:nvPr/>
          </p:nvSpPr>
          <p:spPr>
            <a:xfrm>
              <a:off x="0" y="0"/>
              <a:ext cx="983272" cy="983272"/>
            </a:xfrm>
            <a:custGeom>
              <a:rect b="b" l="l" r="r" t="t"/>
              <a:pathLst>
                <a:path extrusionOk="0" h="983272" w="983272">
                  <a:moveTo>
                    <a:pt x="45720" y="0"/>
                  </a:moveTo>
                  <a:lnTo>
                    <a:pt x="937552" y="0"/>
                  </a:lnTo>
                  <a:cubicBezTo>
                    <a:pt x="962802" y="0"/>
                    <a:pt x="983272" y="20470"/>
                    <a:pt x="983272" y="45720"/>
                  </a:cubicBezTo>
                  <a:lnTo>
                    <a:pt x="983272" y="937552"/>
                  </a:lnTo>
                  <a:cubicBezTo>
                    <a:pt x="983272" y="962802"/>
                    <a:pt x="962802" y="983272"/>
                    <a:pt x="937552" y="983272"/>
                  </a:cubicBezTo>
                  <a:lnTo>
                    <a:pt x="45720" y="983272"/>
                  </a:lnTo>
                  <a:cubicBezTo>
                    <a:pt x="33594" y="983272"/>
                    <a:pt x="21965" y="978455"/>
                    <a:pt x="13391" y="969881"/>
                  </a:cubicBezTo>
                  <a:cubicBezTo>
                    <a:pt x="4817" y="961307"/>
                    <a:pt x="0" y="949678"/>
                    <a:pt x="0" y="937552"/>
                  </a:cubicBezTo>
                  <a:lnTo>
                    <a:pt x="0" y="45720"/>
                  </a:lnTo>
                  <a:cubicBezTo>
                    <a:pt x="0" y="20470"/>
                    <a:pt x="20470" y="0"/>
                    <a:pt x="45720" y="0"/>
                  </a:cubicBezTo>
                  <a:close/>
                </a:path>
              </a:pathLst>
            </a:custGeom>
            <a:solidFill>
              <a:srgbClr val="A4BF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4"/>
            <p:cNvSpPr txBox="1"/>
            <p:nvPr/>
          </p:nvSpPr>
          <p:spPr>
            <a:xfrm>
              <a:off x="0" y="-3"/>
              <a:ext cx="983400" cy="98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4324350" y="6033141"/>
            <a:ext cx="3048442" cy="3225204"/>
            <a:chOff x="0" y="-57150"/>
            <a:chExt cx="983400" cy="1040422"/>
          </a:xfrm>
        </p:grpSpPr>
        <p:sp>
          <p:nvSpPr>
            <p:cNvPr id="37" name="Google Shape;37;p4"/>
            <p:cNvSpPr/>
            <p:nvPr/>
          </p:nvSpPr>
          <p:spPr>
            <a:xfrm>
              <a:off x="0" y="0"/>
              <a:ext cx="983272" cy="983272"/>
            </a:xfrm>
            <a:custGeom>
              <a:rect b="b" l="l" r="r" t="t"/>
              <a:pathLst>
                <a:path extrusionOk="0" h="983272" w="983272">
                  <a:moveTo>
                    <a:pt x="45720" y="0"/>
                  </a:moveTo>
                  <a:lnTo>
                    <a:pt x="937552" y="0"/>
                  </a:lnTo>
                  <a:cubicBezTo>
                    <a:pt x="962802" y="0"/>
                    <a:pt x="983272" y="20470"/>
                    <a:pt x="983272" y="45720"/>
                  </a:cubicBezTo>
                  <a:lnTo>
                    <a:pt x="983272" y="937552"/>
                  </a:lnTo>
                  <a:cubicBezTo>
                    <a:pt x="983272" y="962802"/>
                    <a:pt x="962802" y="983272"/>
                    <a:pt x="937552" y="983272"/>
                  </a:cubicBezTo>
                  <a:lnTo>
                    <a:pt x="45720" y="983272"/>
                  </a:lnTo>
                  <a:cubicBezTo>
                    <a:pt x="33594" y="983272"/>
                    <a:pt x="21965" y="978455"/>
                    <a:pt x="13391" y="969881"/>
                  </a:cubicBezTo>
                  <a:cubicBezTo>
                    <a:pt x="4817" y="961307"/>
                    <a:pt x="0" y="949678"/>
                    <a:pt x="0" y="937552"/>
                  </a:cubicBezTo>
                  <a:lnTo>
                    <a:pt x="0" y="45720"/>
                  </a:lnTo>
                  <a:cubicBezTo>
                    <a:pt x="0" y="20470"/>
                    <a:pt x="20470" y="0"/>
                    <a:pt x="45720" y="0"/>
                  </a:cubicBezTo>
                  <a:close/>
                </a:path>
              </a:pathLst>
            </a:custGeom>
            <a:solidFill>
              <a:srgbClr val="A4BF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4"/>
            <p:cNvSpPr txBox="1"/>
            <p:nvPr/>
          </p:nvSpPr>
          <p:spPr>
            <a:xfrm>
              <a:off x="0" y="-57150"/>
              <a:ext cx="983400" cy="10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" name="Google Shape;39;p4"/>
          <p:cNvGrpSpPr/>
          <p:nvPr/>
        </p:nvGrpSpPr>
        <p:grpSpPr>
          <a:xfrm>
            <a:off x="10915650" y="6042213"/>
            <a:ext cx="3048442" cy="3225204"/>
            <a:chOff x="0" y="-57150"/>
            <a:chExt cx="983400" cy="1040422"/>
          </a:xfrm>
        </p:grpSpPr>
        <p:sp>
          <p:nvSpPr>
            <p:cNvPr id="40" name="Google Shape;40;p4"/>
            <p:cNvSpPr/>
            <p:nvPr/>
          </p:nvSpPr>
          <p:spPr>
            <a:xfrm>
              <a:off x="0" y="0"/>
              <a:ext cx="983272" cy="983272"/>
            </a:xfrm>
            <a:custGeom>
              <a:rect b="b" l="l" r="r" t="t"/>
              <a:pathLst>
                <a:path extrusionOk="0" h="983272" w="983272">
                  <a:moveTo>
                    <a:pt x="45720" y="0"/>
                  </a:moveTo>
                  <a:lnTo>
                    <a:pt x="937552" y="0"/>
                  </a:lnTo>
                  <a:cubicBezTo>
                    <a:pt x="962802" y="0"/>
                    <a:pt x="983272" y="20470"/>
                    <a:pt x="983272" y="45720"/>
                  </a:cubicBezTo>
                  <a:lnTo>
                    <a:pt x="983272" y="937552"/>
                  </a:lnTo>
                  <a:cubicBezTo>
                    <a:pt x="983272" y="962802"/>
                    <a:pt x="962802" y="983272"/>
                    <a:pt x="937552" y="983272"/>
                  </a:cubicBezTo>
                  <a:lnTo>
                    <a:pt x="45720" y="983272"/>
                  </a:lnTo>
                  <a:cubicBezTo>
                    <a:pt x="33594" y="983272"/>
                    <a:pt x="21965" y="978455"/>
                    <a:pt x="13391" y="969881"/>
                  </a:cubicBezTo>
                  <a:cubicBezTo>
                    <a:pt x="4817" y="961307"/>
                    <a:pt x="0" y="949678"/>
                    <a:pt x="0" y="937552"/>
                  </a:cubicBezTo>
                  <a:lnTo>
                    <a:pt x="0" y="45720"/>
                  </a:lnTo>
                  <a:cubicBezTo>
                    <a:pt x="0" y="20470"/>
                    <a:pt x="20470" y="0"/>
                    <a:pt x="45720" y="0"/>
                  </a:cubicBezTo>
                  <a:close/>
                </a:path>
              </a:pathLst>
            </a:custGeom>
            <a:solidFill>
              <a:srgbClr val="E0C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4"/>
            <p:cNvSpPr txBox="1"/>
            <p:nvPr/>
          </p:nvSpPr>
          <p:spPr>
            <a:xfrm>
              <a:off x="0" y="-57150"/>
              <a:ext cx="983400" cy="10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2" name="Google Shape;4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30049" y="6228449"/>
            <a:ext cx="3029700" cy="30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/>
          <p:nvPr>
            <p:ph idx="2" type="pic"/>
          </p:nvPr>
        </p:nvSpPr>
        <p:spPr>
          <a:xfrm>
            <a:off x="4359250" y="2665250"/>
            <a:ext cx="2958300" cy="3007800"/>
          </a:xfrm>
          <a:prstGeom prst="roundRect">
            <a:avLst>
              <a:gd fmla="val 4978" name="adj"/>
            </a:avLst>
          </a:prstGeom>
          <a:noFill/>
          <a:ln>
            <a:noFill/>
          </a:ln>
        </p:spPr>
      </p:sp>
      <p:sp>
        <p:nvSpPr>
          <p:cNvPr id="44" name="Google Shape;44;p4"/>
          <p:cNvSpPr/>
          <p:nvPr>
            <p:ph idx="3" type="pic"/>
          </p:nvPr>
        </p:nvSpPr>
        <p:spPr>
          <a:xfrm>
            <a:off x="7620500" y="6239450"/>
            <a:ext cx="2958300" cy="3007800"/>
          </a:xfrm>
          <a:prstGeom prst="roundRect">
            <a:avLst>
              <a:gd fmla="val 4978" name="adj"/>
            </a:avLst>
          </a:prstGeom>
          <a:noFill/>
          <a:ln>
            <a:noFill/>
          </a:ln>
        </p:spPr>
      </p:sp>
      <p:sp>
        <p:nvSpPr>
          <p:cNvPr id="45" name="Google Shape;45;p4"/>
          <p:cNvSpPr txBox="1"/>
          <p:nvPr>
            <p:ph type="title"/>
          </p:nvPr>
        </p:nvSpPr>
        <p:spPr>
          <a:xfrm>
            <a:off x="1028250" y="749900"/>
            <a:ext cx="16231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22415"/>
              </a:buClr>
              <a:buSzPts val="7000"/>
              <a:buFont typeface="Raleway"/>
              <a:buNone/>
              <a:defRPr b="1" i="0" sz="7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A4BF56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/>
          <p:nvPr/>
        </p:nvSpPr>
        <p:spPr>
          <a:xfrm>
            <a:off x="7075975" y="3862419"/>
            <a:ext cx="11210587" cy="7129102"/>
          </a:xfrm>
          <a:custGeom>
            <a:rect b="b" l="l" r="r" t="t"/>
            <a:pathLst>
              <a:path extrusionOk="0" h="1690362" w="2658112">
                <a:moveTo>
                  <a:pt x="2243846" y="38122"/>
                </a:moveTo>
                <a:cubicBezTo>
                  <a:pt x="2222147" y="13865"/>
                  <a:pt x="2191141" y="0"/>
                  <a:pt x="2158595" y="0"/>
                </a:cubicBezTo>
                <a:lnTo>
                  <a:pt x="114385" y="0"/>
                </a:lnTo>
                <a:cubicBezTo>
                  <a:pt x="51213" y="1"/>
                  <a:pt x="1" y="51211"/>
                  <a:pt x="0" y="114384"/>
                </a:cubicBezTo>
                <a:lnTo>
                  <a:pt x="0" y="501214"/>
                </a:lnTo>
                <a:lnTo>
                  <a:pt x="0" y="1241876"/>
                </a:lnTo>
                <a:cubicBezTo>
                  <a:pt x="0" y="1305048"/>
                  <a:pt x="51211" y="1356260"/>
                  <a:pt x="114384" y="1356260"/>
                </a:cubicBezTo>
                <a:lnTo>
                  <a:pt x="1785070" y="1356260"/>
                </a:lnTo>
                <a:cubicBezTo>
                  <a:pt x="1817617" y="1356260"/>
                  <a:pt x="1848622" y="1370124"/>
                  <a:pt x="1870321" y="1394381"/>
                </a:cubicBezTo>
                <a:lnTo>
                  <a:pt x="2100985" y="1652239"/>
                </a:lnTo>
                <a:cubicBezTo>
                  <a:pt x="2122685" y="1676497"/>
                  <a:pt x="2153691" y="1690361"/>
                  <a:pt x="2186238" y="1690361"/>
                </a:cubicBezTo>
                <a:lnTo>
                  <a:pt x="2543724" y="1690361"/>
                </a:lnTo>
                <a:cubicBezTo>
                  <a:pt x="2574060" y="1690362"/>
                  <a:pt x="2603155" y="1678312"/>
                  <a:pt x="2624606" y="1656861"/>
                </a:cubicBezTo>
                <a:cubicBezTo>
                  <a:pt x="2646058" y="1635411"/>
                  <a:pt x="2658110" y="1606318"/>
                  <a:pt x="2658111" y="1575981"/>
                </a:cubicBezTo>
                <a:lnTo>
                  <a:pt x="2658111" y="562247"/>
                </a:lnTo>
                <a:cubicBezTo>
                  <a:pt x="2658112" y="522943"/>
                  <a:pt x="2643624" y="485019"/>
                  <a:pt x="2617419" y="455726"/>
                </a:cubicBezTo>
                <a:close/>
              </a:path>
            </a:pathLst>
          </a:custGeom>
          <a:solidFill>
            <a:srgbClr val="F6EF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"/>
          <p:cNvSpPr/>
          <p:nvPr>
            <p:ph idx="2" type="pic"/>
          </p:nvPr>
        </p:nvSpPr>
        <p:spPr>
          <a:xfrm>
            <a:off x="323250" y="440500"/>
            <a:ext cx="6046800" cy="6959400"/>
          </a:xfrm>
          <a:prstGeom prst="roundRect">
            <a:avLst>
              <a:gd fmla="val 6446" name="adj"/>
            </a:avLst>
          </a:prstGeom>
          <a:noFill/>
          <a:ln>
            <a:noFill/>
          </a:ln>
        </p:spPr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7863475" y="46195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22415"/>
              </a:buClr>
              <a:buSzPts val="7000"/>
              <a:buFont typeface="Raleway"/>
              <a:buNone/>
              <a:defRPr b="1" i="0" sz="7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7863475" y="6591775"/>
            <a:ext cx="9427500" cy="23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spcBef>
                <a:spcPts val="64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55600" lvl="1" marL="914400" marR="0">
              <a:spcBef>
                <a:spcPts val="56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–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>
              <a:spcBef>
                <a:spcPts val="48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55600" lvl="3" marL="1828800" marR="0">
              <a:spcBef>
                <a:spcPts val="40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–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55600" lvl="4" marL="2286000" marR="0">
              <a:spcBef>
                <a:spcPts val="40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»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55600" lvl="5" marL="2743200" marR="0">
              <a:spcBef>
                <a:spcPts val="40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55600" lvl="6" marL="3200400" marR="0">
              <a:spcBef>
                <a:spcPts val="40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55600" lvl="7" marL="3657600" marR="0">
              <a:spcBef>
                <a:spcPts val="40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55600" lvl="8" marL="4114800" marR="0">
              <a:spcBef>
                <a:spcPts val="40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rgbClr val="E37E4A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7196842" y="1515250"/>
            <a:ext cx="11250995" cy="8943278"/>
          </a:xfrm>
          <a:custGeom>
            <a:rect b="b" l="l" r="r" t="t"/>
            <a:pathLst>
              <a:path extrusionOk="0" h="1272159" w="1600426">
                <a:moveTo>
                  <a:pt x="1376357" y="262607"/>
                </a:moveTo>
                <a:lnTo>
                  <a:pt x="1376357" y="64643"/>
                </a:lnTo>
                <a:cubicBezTo>
                  <a:pt x="1376357" y="28942"/>
                  <a:pt x="1347415" y="0"/>
                  <a:pt x="1311714" y="0"/>
                </a:cubicBezTo>
                <a:lnTo>
                  <a:pt x="689033" y="0"/>
                </a:lnTo>
                <a:cubicBezTo>
                  <a:pt x="653332" y="0"/>
                  <a:pt x="624390" y="28942"/>
                  <a:pt x="624390" y="64643"/>
                </a:cubicBezTo>
                <a:lnTo>
                  <a:pt x="624390" y="262607"/>
                </a:lnTo>
                <a:cubicBezTo>
                  <a:pt x="624390" y="298308"/>
                  <a:pt x="595449" y="327250"/>
                  <a:pt x="559747" y="327250"/>
                </a:cubicBezTo>
                <a:lnTo>
                  <a:pt x="287129" y="327250"/>
                </a:lnTo>
                <a:cubicBezTo>
                  <a:pt x="251428" y="327250"/>
                  <a:pt x="222486" y="356191"/>
                  <a:pt x="222486" y="391893"/>
                </a:cubicBezTo>
                <a:lnTo>
                  <a:pt x="222486" y="611490"/>
                </a:lnTo>
                <a:cubicBezTo>
                  <a:pt x="222486" y="647191"/>
                  <a:pt x="193544" y="676133"/>
                  <a:pt x="157843" y="676133"/>
                </a:cubicBezTo>
                <a:lnTo>
                  <a:pt x="64644" y="676133"/>
                </a:lnTo>
                <a:cubicBezTo>
                  <a:pt x="47499" y="676133"/>
                  <a:pt x="31056" y="682944"/>
                  <a:pt x="18933" y="695068"/>
                </a:cubicBezTo>
                <a:cubicBezTo>
                  <a:pt x="6810" y="707192"/>
                  <a:pt x="0" y="723636"/>
                  <a:pt x="1" y="740781"/>
                </a:cubicBezTo>
                <a:lnTo>
                  <a:pt x="1" y="1207516"/>
                </a:lnTo>
                <a:lnTo>
                  <a:pt x="1" y="1207516"/>
                </a:lnTo>
                <a:cubicBezTo>
                  <a:pt x="1" y="1243217"/>
                  <a:pt x="28943" y="1272159"/>
                  <a:pt x="64644" y="1272159"/>
                </a:cubicBezTo>
                <a:lnTo>
                  <a:pt x="1234503" y="1272159"/>
                </a:lnTo>
                <a:cubicBezTo>
                  <a:pt x="1251648" y="1272159"/>
                  <a:pt x="1268090" y="1265348"/>
                  <a:pt x="1280213" y="1253226"/>
                </a:cubicBezTo>
                <a:cubicBezTo>
                  <a:pt x="1292336" y="1241103"/>
                  <a:pt x="1299146" y="1224660"/>
                  <a:pt x="1299146" y="1207516"/>
                </a:cubicBezTo>
                <a:lnTo>
                  <a:pt x="1299146" y="912453"/>
                </a:lnTo>
                <a:cubicBezTo>
                  <a:pt x="1299146" y="895309"/>
                  <a:pt x="1305957" y="878867"/>
                  <a:pt x="1318080" y="866744"/>
                </a:cubicBezTo>
                <a:cubicBezTo>
                  <a:pt x="1330203" y="854621"/>
                  <a:pt x="1346645" y="847810"/>
                  <a:pt x="1363789" y="847810"/>
                </a:cubicBezTo>
                <a:lnTo>
                  <a:pt x="1535783" y="847810"/>
                </a:lnTo>
                <a:cubicBezTo>
                  <a:pt x="1571484" y="847810"/>
                  <a:pt x="1600426" y="818868"/>
                  <a:pt x="1600426" y="783167"/>
                </a:cubicBezTo>
                <a:lnTo>
                  <a:pt x="1600426" y="391898"/>
                </a:lnTo>
                <a:cubicBezTo>
                  <a:pt x="1600426" y="356197"/>
                  <a:pt x="1571484" y="327255"/>
                  <a:pt x="1535783" y="327255"/>
                </a:cubicBezTo>
                <a:lnTo>
                  <a:pt x="1440998" y="327255"/>
                </a:lnTo>
                <a:cubicBezTo>
                  <a:pt x="1423853" y="327254"/>
                  <a:pt x="1407410" y="320443"/>
                  <a:pt x="1395288" y="308319"/>
                </a:cubicBezTo>
                <a:cubicBezTo>
                  <a:pt x="1383165" y="296195"/>
                  <a:pt x="1376356" y="279752"/>
                  <a:pt x="1376357" y="262607"/>
                </a:cubicBezTo>
                <a:close/>
              </a:path>
            </a:pathLst>
          </a:custGeom>
          <a:solidFill>
            <a:srgbClr val="E0C4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/>
          <p:nvPr/>
        </p:nvSpPr>
        <p:spPr>
          <a:xfrm rot="-5400000">
            <a:off x="2384503" y="-1708259"/>
            <a:ext cx="5249622" cy="7961228"/>
          </a:xfrm>
          <a:custGeom>
            <a:rect b="b" l="l" r="r" t="t"/>
            <a:pathLst>
              <a:path extrusionOk="0" h="2117348" w="1396176">
                <a:moveTo>
                  <a:pt x="961432" y="1455536"/>
                </a:moveTo>
                <a:lnTo>
                  <a:pt x="961432" y="160633"/>
                </a:lnTo>
                <a:cubicBezTo>
                  <a:pt x="961432" y="71918"/>
                  <a:pt x="889514" y="0"/>
                  <a:pt x="800799" y="0"/>
                </a:cubicBezTo>
                <a:lnTo>
                  <a:pt x="160633" y="0"/>
                </a:lnTo>
                <a:cubicBezTo>
                  <a:pt x="71918" y="1"/>
                  <a:pt x="1" y="71918"/>
                  <a:pt x="0" y="160633"/>
                </a:cubicBezTo>
                <a:lnTo>
                  <a:pt x="0" y="1523230"/>
                </a:lnTo>
                <a:cubicBezTo>
                  <a:pt x="1" y="1611945"/>
                  <a:pt x="71918" y="1683863"/>
                  <a:pt x="160633" y="1683863"/>
                </a:cubicBezTo>
                <a:lnTo>
                  <a:pt x="734364" y="1683863"/>
                </a:lnTo>
                <a:cubicBezTo>
                  <a:pt x="823079" y="1683863"/>
                  <a:pt x="894997" y="1755781"/>
                  <a:pt x="894997" y="1844497"/>
                </a:cubicBezTo>
                <a:lnTo>
                  <a:pt x="894997" y="1956715"/>
                </a:lnTo>
                <a:cubicBezTo>
                  <a:pt x="894997" y="2045428"/>
                  <a:pt x="966911" y="2117345"/>
                  <a:pt x="1055624" y="2117348"/>
                </a:cubicBezTo>
                <a:lnTo>
                  <a:pt x="1235542" y="2117348"/>
                </a:lnTo>
                <a:cubicBezTo>
                  <a:pt x="1324257" y="2117348"/>
                  <a:pt x="1396175" y="2045430"/>
                  <a:pt x="1396176" y="1956715"/>
                </a:cubicBezTo>
                <a:lnTo>
                  <a:pt x="1396176" y="1776803"/>
                </a:lnTo>
                <a:cubicBezTo>
                  <a:pt x="1396176" y="1688088"/>
                  <a:pt x="1324258" y="1616170"/>
                  <a:pt x="1235542" y="1616170"/>
                </a:cubicBezTo>
                <a:lnTo>
                  <a:pt x="1122065" y="1616170"/>
                </a:lnTo>
                <a:cubicBezTo>
                  <a:pt x="1033350" y="1616170"/>
                  <a:pt x="961432" y="1544252"/>
                  <a:pt x="961432" y="1455536"/>
                </a:cubicBezTo>
                <a:close/>
              </a:path>
            </a:pathLst>
          </a:custGeom>
          <a:solidFill>
            <a:srgbClr val="E0C4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solidFill>
          <a:srgbClr val="522415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7"/>
          <p:cNvGrpSpPr/>
          <p:nvPr/>
        </p:nvGrpSpPr>
        <p:grpSpPr>
          <a:xfrm>
            <a:off x="9980171" y="-216993"/>
            <a:ext cx="8308377" cy="10504504"/>
            <a:chOff x="0" y="-57150"/>
            <a:chExt cx="2188200" cy="2766600"/>
          </a:xfrm>
        </p:grpSpPr>
        <p:sp>
          <p:nvSpPr>
            <p:cNvPr id="56" name="Google Shape;56;p7"/>
            <p:cNvSpPr/>
            <p:nvPr/>
          </p:nvSpPr>
          <p:spPr>
            <a:xfrm>
              <a:off x="0" y="0"/>
              <a:ext cx="2188070" cy="2709333"/>
            </a:xfrm>
            <a:custGeom>
              <a:rect b="b" l="l" r="r" t="t"/>
              <a:pathLst>
                <a:path extrusionOk="0" h="2709333" w="2188070">
                  <a:moveTo>
                    <a:pt x="0" y="0"/>
                  </a:moveTo>
                  <a:lnTo>
                    <a:pt x="2188070" y="0"/>
                  </a:lnTo>
                  <a:lnTo>
                    <a:pt x="218807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4BF56"/>
            </a:solidFill>
            <a:ln>
              <a:noFill/>
            </a:ln>
          </p:spPr>
        </p:sp>
        <p:sp>
          <p:nvSpPr>
            <p:cNvPr id="57" name="Google Shape;57;p7"/>
            <p:cNvSpPr txBox="1"/>
            <p:nvPr/>
          </p:nvSpPr>
          <p:spPr>
            <a:xfrm>
              <a:off x="0" y="-57150"/>
              <a:ext cx="2188200" cy="27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Google Shape;58;p7"/>
          <p:cNvSpPr/>
          <p:nvPr>
            <p:ph idx="2" type="pic"/>
          </p:nvPr>
        </p:nvSpPr>
        <p:spPr>
          <a:xfrm>
            <a:off x="11110975" y="969750"/>
            <a:ext cx="6046800" cy="8347500"/>
          </a:xfrm>
          <a:prstGeom prst="roundRect">
            <a:avLst>
              <a:gd fmla="val 6446" name="adj"/>
            </a:avLst>
          </a:prstGeom>
          <a:noFill/>
          <a:ln>
            <a:noFill/>
          </a:ln>
        </p:spPr>
      </p:sp>
      <p:sp>
        <p:nvSpPr>
          <p:cNvPr id="59" name="Google Shape;59;p7"/>
          <p:cNvSpPr txBox="1"/>
          <p:nvPr>
            <p:ph type="title"/>
          </p:nvPr>
        </p:nvSpPr>
        <p:spPr>
          <a:xfrm>
            <a:off x="789975" y="1263400"/>
            <a:ext cx="8200800" cy="17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7000"/>
              <a:buFont typeface="Raleway"/>
              <a:buNone/>
              <a:defRPr b="1" i="0" sz="7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400"/>
              <a:buNone/>
              <a:defRPr sz="1800">
                <a:solidFill>
                  <a:srgbClr val="F6EFCA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400"/>
              <a:buNone/>
              <a:defRPr sz="1800">
                <a:solidFill>
                  <a:srgbClr val="F6EFCA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400"/>
              <a:buNone/>
              <a:defRPr sz="1800">
                <a:solidFill>
                  <a:srgbClr val="F6EFCA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400"/>
              <a:buNone/>
              <a:defRPr sz="1800">
                <a:solidFill>
                  <a:srgbClr val="F6EFCA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400"/>
              <a:buNone/>
              <a:defRPr sz="1800">
                <a:solidFill>
                  <a:srgbClr val="F6EFCA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400"/>
              <a:buNone/>
              <a:defRPr sz="1800">
                <a:solidFill>
                  <a:srgbClr val="F6EFCA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400"/>
              <a:buNone/>
              <a:defRPr sz="1800">
                <a:solidFill>
                  <a:srgbClr val="F6EFCA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400"/>
              <a:buNone/>
              <a:defRPr sz="1800">
                <a:solidFill>
                  <a:srgbClr val="F6EFCA"/>
                </a:solidFill>
              </a:defRPr>
            </a:lvl9pPr>
          </a:lstStyle>
          <a:p/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789975" y="3653966"/>
            <a:ext cx="8238900" cy="5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spcBef>
                <a:spcPts val="640"/>
              </a:spcBef>
              <a:spcAft>
                <a:spcPts val="0"/>
              </a:spcAft>
              <a:buClr>
                <a:srgbClr val="F6EFCA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55600" lvl="1" marL="914400" marR="0">
              <a:spcBef>
                <a:spcPts val="560"/>
              </a:spcBef>
              <a:spcAft>
                <a:spcPts val="0"/>
              </a:spcAft>
              <a:buClr>
                <a:srgbClr val="F6EFCA"/>
              </a:buClr>
              <a:buSzPts val="2000"/>
              <a:buFont typeface="Raleway"/>
              <a:buChar char="–"/>
              <a:defRPr i="0" sz="2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>
              <a:spcBef>
                <a:spcPts val="480"/>
              </a:spcBef>
              <a:spcAft>
                <a:spcPts val="0"/>
              </a:spcAft>
              <a:buClr>
                <a:srgbClr val="F6EFCA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55600" lvl="3" marL="1828800" marR="0">
              <a:spcBef>
                <a:spcPts val="400"/>
              </a:spcBef>
              <a:spcAft>
                <a:spcPts val="0"/>
              </a:spcAft>
              <a:buClr>
                <a:srgbClr val="F6EFCA"/>
              </a:buClr>
              <a:buSzPts val="2000"/>
              <a:buFont typeface="Raleway"/>
              <a:buChar char="–"/>
              <a:defRPr i="0" sz="2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55600" lvl="4" marL="2286000" marR="0">
              <a:spcBef>
                <a:spcPts val="400"/>
              </a:spcBef>
              <a:spcAft>
                <a:spcPts val="0"/>
              </a:spcAft>
              <a:buClr>
                <a:srgbClr val="F6EFCA"/>
              </a:buClr>
              <a:buSzPts val="2000"/>
              <a:buFont typeface="Raleway"/>
              <a:buChar char="»"/>
              <a:defRPr i="0" sz="2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55600" lvl="5" marL="2743200" marR="0">
              <a:spcBef>
                <a:spcPts val="400"/>
              </a:spcBef>
              <a:spcAft>
                <a:spcPts val="0"/>
              </a:spcAft>
              <a:buClr>
                <a:srgbClr val="F6EFCA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55600" lvl="6" marL="3200400" marR="0">
              <a:spcBef>
                <a:spcPts val="400"/>
              </a:spcBef>
              <a:spcAft>
                <a:spcPts val="0"/>
              </a:spcAft>
              <a:buClr>
                <a:srgbClr val="F6EFCA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55600" lvl="7" marL="3657600" marR="0">
              <a:spcBef>
                <a:spcPts val="400"/>
              </a:spcBef>
              <a:spcAft>
                <a:spcPts val="0"/>
              </a:spcAft>
              <a:buClr>
                <a:srgbClr val="F6EFCA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55600" lvl="8" marL="4114800" marR="0">
              <a:spcBef>
                <a:spcPts val="400"/>
              </a:spcBef>
              <a:spcAft>
                <a:spcPts val="0"/>
              </a:spcAft>
              <a:buClr>
                <a:srgbClr val="F6EFCA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/>
          <p:nvPr>
            <p:ph idx="2" type="pic"/>
          </p:nvPr>
        </p:nvSpPr>
        <p:spPr>
          <a:xfrm>
            <a:off x="-9500" y="3175"/>
            <a:ext cx="182976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8"/>
          <p:cNvSpPr/>
          <p:nvPr/>
        </p:nvSpPr>
        <p:spPr>
          <a:xfrm>
            <a:off x="2341521" y="1028700"/>
            <a:ext cx="13956867" cy="8230664"/>
          </a:xfrm>
          <a:custGeom>
            <a:rect b="b" l="l" r="r" t="t"/>
            <a:pathLst>
              <a:path extrusionOk="0" h="1077312" w="1826815">
                <a:moveTo>
                  <a:pt x="1090093" y="872251"/>
                </a:moveTo>
                <a:lnTo>
                  <a:pt x="1765294" y="872251"/>
                </a:lnTo>
                <a:cubicBezTo>
                  <a:pt x="1781610" y="872251"/>
                  <a:pt x="1797258" y="865770"/>
                  <a:pt x="1808795" y="854233"/>
                </a:cubicBezTo>
                <a:cubicBezTo>
                  <a:pt x="1820333" y="842696"/>
                  <a:pt x="1826814" y="827048"/>
                  <a:pt x="1826814" y="810732"/>
                </a:cubicBezTo>
                <a:lnTo>
                  <a:pt x="1826814" y="61519"/>
                </a:lnTo>
                <a:cubicBezTo>
                  <a:pt x="1826814" y="45203"/>
                  <a:pt x="1820333" y="29555"/>
                  <a:pt x="1808795" y="18018"/>
                </a:cubicBezTo>
                <a:cubicBezTo>
                  <a:pt x="1797258" y="6481"/>
                  <a:pt x="1781610" y="0"/>
                  <a:pt x="1765294" y="0"/>
                </a:cubicBezTo>
                <a:lnTo>
                  <a:pt x="1295648" y="0"/>
                </a:lnTo>
                <a:cubicBezTo>
                  <a:pt x="1261672" y="0"/>
                  <a:pt x="1234129" y="27543"/>
                  <a:pt x="1234129" y="61519"/>
                </a:cubicBezTo>
                <a:cubicBezTo>
                  <a:pt x="1234129" y="95495"/>
                  <a:pt x="1206586" y="123038"/>
                  <a:pt x="1172610" y="123038"/>
                </a:cubicBezTo>
                <a:lnTo>
                  <a:pt x="721473" y="123038"/>
                </a:lnTo>
                <a:cubicBezTo>
                  <a:pt x="687498" y="123038"/>
                  <a:pt x="659955" y="150581"/>
                  <a:pt x="659955" y="184556"/>
                </a:cubicBezTo>
                <a:lnTo>
                  <a:pt x="659955" y="239239"/>
                </a:lnTo>
                <a:cubicBezTo>
                  <a:pt x="659955" y="273215"/>
                  <a:pt x="632412" y="300758"/>
                  <a:pt x="598436" y="300758"/>
                </a:cubicBezTo>
                <a:lnTo>
                  <a:pt x="61519" y="300758"/>
                </a:lnTo>
                <a:cubicBezTo>
                  <a:pt x="45203" y="300758"/>
                  <a:pt x="29555" y="307239"/>
                  <a:pt x="18018" y="318776"/>
                </a:cubicBezTo>
                <a:cubicBezTo>
                  <a:pt x="6481" y="330314"/>
                  <a:pt x="0" y="345962"/>
                  <a:pt x="0" y="362278"/>
                </a:cubicBezTo>
                <a:lnTo>
                  <a:pt x="0" y="1015793"/>
                </a:lnTo>
                <a:cubicBezTo>
                  <a:pt x="0" y="1049769"/>
                  <a:pt x="27543" y="1077312"/>
                  <a:pt x="61519" y="1077312"/>
                </a:cubicBezTo>
                <a:lnTo>
                  <a:pt x="967060" y="1077312"/>
                </a:lnTo>
                <a:cubicBezTo>
                  <a:pt x="1001036" y="1077312"/>
                  <a:pt x="1028578" y="1049769"/>
                  <a:pt x="1028578" y="1015793"/>
                </a:cubicBezTo>
                <a:lnTo>
                  <a:pt x="1028578" y="933770"/>
                </a:lnTo>
                <a:cubicBezTo>
                  <a:pt x="1028579" y="899796"/>
                  <a:pt x="1056119" y="872254"/>
                  <a:pt x="1090093" y="872251"/>
                </a:cubicBezTo>
                <a:close/>
              </a:path>
            </a:pathLst>
          </a:custGeom>
          <a:solidFill>
            <a:srgbClr val="A4BF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8"/>
          <p:cNvSpPr txBox="1"/>
          <p:nvPr>
            <p:ph type="title"/>
          </p:nvPr>
        </p:nvSpPr>
        <p:spPr>
          <a:xfrm>
            <a:off x="5091850" y="3842225"/>
            <a:ext cx="8094900" cy="20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0000"/>
              <a:buFont typeface="Raleway"/>
              <a:buNone/>
              <a:defRPr b="1" i="0" sz="10000" u="none" cap="none" strike="noStrike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>
            <p:ph idx="2" type="pic"/>
          </p:nvPr>
        </p:nvSpPr>
        <p:spPr>
          <a:xfrm>
            <a:off x="-9500" y="3175"/>
            <a:ext cx="182976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9"/>
          <p:cNvSpPr/>
          <p:nvPr/>
        </p:nvSpPr>
        <p:spPr>
          <a:xfrm>
            <a:off x="7079029" y="561555"/>
            <a:ext cx="10870474" cy="7424143"/>
          </a:xfrm>
          <a:custGeom>
            <a:rect b="b" l="l" r="r" t="t"/>
            <a:pathLst>
              <a:path extrusionOk="0" h="1411434" w="2066630">
                <a:moveTo>
                  <a:pt x="1652364" y="38122"/>
                </a:moveTo>
                <a:cubicBezTo>
                  <a:pt x="1630665" y="13865"/>
                  <a:pt x="1599660" y="0"/>
                  <a:pt x="1567113" y="0"/>
                </a:cubicBezTo>
                <a:lnTo>
                  <a:pt x="114385" y="0"/>
                </a:lnTo>
                <a:cubicBezTo>
                  <a:pt x="51213" y="1"/>
                  <a:pt x="1" y="51211"/>
                  <a:pt x="0" y="114384"/>
                </a:cubicBezTo>
                <a:lnTo>
                  <a:pt x="0" y="501214"/>
                </a:lnTo>
                <a:lnTo>
                  <a:pt x="0" y="962947"/>
                </a:lnTo>
                <a:cubicBezTo>
                  <a:pt x="0" y="1026120"/>
                  <a:pt x="51211" y="1077331"/>
                  <a:pt x="114384" y="1077331"/>
                </a:cubicBezTo>
                <a:lnTo>
                  <a:pt x="1193588" y="1077331"/>
                </a:lnTo>
                <a:cubicBezTo>
                  <a:pt x="1226135" y="1077331"/>
                  <a:pt x="1257140" y="1091196"/>
                  <a:pt x="1278840" y="1115453"/>
                </a:cubicBezTo>
                <a:lnTo>
                  <a:pt x="1509503" y="1373311"/>
                </a:lnTo>
                <a:cubicBezTo>
                  <a:pt x="1531203" y="1397568"/>
                  <a:pt x="1562209" y="1411433"/>
                  <a:pt x="1594756" y="1411433"/>
                </a:cubicBezTo>
                <a:lnTo>
                  <a:pt x="1952242" y="1411433"/>
                </a:lnTo>
                <a:cubicBezTo>
                  <a:pt x="1982578" y="1411434"/>
                  <a:pt x="2011673" y="1399383"/>
                  <a:pt x="2033125" y="1377933"/>
                </a:cubicBezTo>
                <a:cubicBezTo>
                  <a:pt x="2054577" y="1356483"/>
                  <a:pt x="2066629" y="1327389"/>
                  <a:pt x="2066629" y="1297053"/>
                </a:cubicBezTo>
                <a:lnTo>
                  <a:pt x="2066629" y="562247"/>
                </a:lnTo>
                <a:cubicBezTo>
                  <a:pt x="2066630" y="522943"/>
                  <a:pt x="2052142" y="485019"/>
                  <a:pt x="2025937" y="455726"/>
                </a:cubicBezTo>
                <a:close/>
              </a:path>
            </a:pathLst>
          </a:custGeom>
          <a:solidFill>
            <a:srgbClr val="E37E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9"/>
          <p:cNvSpPr txBox="1"/>
          <p:nvPr>
            <p:ph type="title"/>
          </p:nvPr>
        </p:nvSpPr>
        <p:spPr>
          <a:xfrm>
            <a:off x="7829975" y="1455850"/>
            <a:ext cx="8094900" cy="20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Font typeface="Raleway"/>
              <a:buNone/>
              <a:defRPr b="1" i="0" sz="10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">
  <p:cSld name="TITLE_ONLY_1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>
            <p:ph idx="2" type="pic"/>
          </p:nvPr>
        </p:nvSpPr>
        <p:spPr>
          <a:xfrm>
            <a:off x="-9500" y="3175"/>
            <a:ext cx="182976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0"/>
          <p:cNvSpPr/>
          <p:nvPr/>
        </p:nvSpPr>
        <p:spPr>
          <a:xfrm>
            <a:off x="1028700" y="5190292"/>
            <a:ext cx="16163058" cy="4199125"/>
          </a:xfrm>
          <a:custGeom>
            <a:rect b="b" l="l" r="r" t="t"/>
            <a:pathLst>
              <a:path extrusionOk="0" h="3808730" w="14660370">
                <a:moveTo>
                  <a:pt x="794534" y="0"/>
                </a:moveTo>
                <a:lnTo>
                  <a:pt x="13865836" y="0"/>
                </a:lnTo>
                <a:cubicBezTo>
                  <a:pt x="14306021" y="0"/>
                  <a:pt x="14660370" y="205740"/>
                  <a:pt x="14660370" y="458470"/>
                </a:cubicBezTo>
                <a:lnTo>
                  <a:pt x="14660370" y="2320290"/>
                </a:lnTo>
                <a:cubicBezTo>
                  <a:pt x="14660370" y="2451100"/>
                  <a:pt x="14563530" y="2576830"/>
                  <a:pt x="14391858" y="2663190"/>
                </a:cubicBezTo>
                <a:lnTo>
                  <a:pt x="12375809" y="3693160"/>
                </a:lnTo>
                <a:cubicBezTo>
                  <a:pt x="12230548" y="3768090"/>
                  <a:pt x="12043470" y="3808730"/>
                  <a:pt x="11847586" y="3808730"/>
                </a:cubicBezTo>
                <a:lnTo>
                  <a:pt x="6516943" y="3808730"/>
                </a:lnTo>
                <a:cubicBezTo>
                  <a:pt x="6076758" y="3808730"/>
                  <a:pt x="5722408" y="3602990"/>
                  <a:pt x="5722408" y="3350260"/>
                </a:cubicBezTo>
                <a:lnTo>
                  <a:pt x="5722408" y="3227070"/>
                </a:lnTo>
                <a:cubicBezTo>
                  <a:pt x="5722408" y="2973070"/>
                  <a:pt x="5365859" y="2768600"/>
                  <a:pt x="4927874" y="2768600"/>
                </a:cubicBezTo>
                <a:lnTo>
                  <a:pt x="794534" y="2768600"/>
                </a:lnTo>
                <a:cubicBezTo>
                  <a:pt x="356550" y="2768600"/>
                  <a:pt x="0" y="2562860"/>
                  <a:pt x="0" y="2310130"/>
                </a:cubicBezTo>
                <a:lnTo>
                  <a:pt x="0" y="458470"/>
                </a:lnTo>
                <a:cubicBezTo>
                  <a:pt x="0" y="205740"/>
                  <a:pt x="356550" y="0"/>
                  <a:pt x="794534" y="0"/>
                </a:cubicBezTo>
                <a:close/>
              </a:path>
            </a:pathLst>
          </a:custGeom>
          <a:solidFill>
            <a:srgbClr val="522415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0"/>
          <p:cNvSpPr txBox="1"/>
          <p:nvPr>
            <p:ph type="title"/>
          </p:nvPr>
        </p:nvSpPr>
        <p:spPr>
          <a:xfrm>
            <a:off x="1824875" y="5798775"/>
            <a:ext cx="14722800" cy="20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Font typeface="Raleway"/>
              <a:buNone/>
              <a:defRPr b="1" i="0" sz="10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EFCA"/>
              </a:buClr>
              <a:buSzPts val="10000"/>
              <a:buNone/>
              <a:defRPr sz="10000">
                <a:solidFill>
                  <a:srgbClr val="F6EFC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22415"/>
              </a:buClr>
              <a:buSzPts val="7000"/>
              <a:buFont typeface="Raleway"/>
              <a:buNone/>
              <a:defRPr b="1" i="0" sz="7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80800" y="28361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–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–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»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522415"/>
              </a:buClr>
              <a:buSzPts val="2000"/>
              <a:buFont typeface="Raleway"/>
              <a:buChar char="•"/>
              <a:defRPr i="0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0"/>
            <a:ext cx="18288000" cy="1028702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2"/>
          <p:cNvSpPr/>
          <p:nvPr/>
        </p:nvSpPr>
        <p:spPr>
          <a:xfrm>
            <a:off x="563431" y="4782673"/>
            <a:ext cx="17161137" cy="4906276"/>
          </a:xfrm>
          <a:custGeom>
            <a:rect b="b" l="l" r="r" t="t"/>
            <a:pathLst>
              <a:path extrusionOk="0" h="3684397" w="12887258">
                <a:moveTo>
                  <a:pt x="0" y="1604518"/>
                </a:moveTo>
                <a:cubicBezTo>
                  <a:pt x="0" y="1443863"/>
                  <a:pt x="261096" y="1285240"/>
                  <a:pt x="579927" y="1252093"/>
                </a:cubicBezTo>
                <a:lnTo>
                  <a:pt x="12307331" y="33147"/>
                </a:lnTo>
                <a:cubicBezTo>
                  <a:pt x="12626419" y="0"/>
                  <a:pt x="12887258" y="104267"/>
                  <a:pt x="12887258" y="264922"/>
                </a:cubicBezTo>
                <a:lnTo>
                  <a:pt x="12887258" y="3392297"/>
                </a:lnTo>
                <a:cubicBezTo>
                  <a:pt x="12887258" y="3552952"/>
                  <a:pt x="12620491" y="3684397"/>
                  <a:pt x="12294443" y="3684397"/>
                </a:cubicBezTo>
                <a:lnTo>
                  <a:pt x="592814" y="3684397"/>
                </a:lnTo>
                <a:cubicBezTo>
                  <a:pt x="266766" y="3684397"/>
                  <a:pt x="0" y="3552952"/>
                  <a:pt x="0" y="3392297"/>
                </a:cubicBezTo>
                <a:lnTo>
                  <a:pt x="0" y="1604518"/>
                </a:lnTo>
                <a:close/>
              </a:path>
            </a:pathLst>
          </a:custGeom>
          <a:solidFill>
            <a:srgbClr val="522415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2"/>
          <p:cNvSpPr/>
          <p:nvPr/>
        </p:nvSpPr>
        <p:spPr>
          <a:xfrm>
            <a:off x="671415" y="762947"/>
            <a:ext cx="4900875" cy="2494923"/>
          </a:xfrm>
          <a:custGeom>
            <a:rect b="b" l="l" r="r" t="t"/>
            <a:pathLst>
              <a:path extrusionOk="0" h="1179533" w="2317003">
                <a:moveTo>
                  <a:pt x="0" y="83985"/>
                </a:moveTo>
                <a:lnTo>
                  <a:pt x="0" y="1095548"/>
                </a:lnTo>
                <a:cubicBezTo>
                  <a:pt x="0" y="1141931"/>
                  <a:pt x="37601" y="1179533"/>
                  <a:pt x="83985" y="1179533"/>
                </a:cubicBezTo>
                <a:lnTo>
                  <a:pt x="508762" y="1179533"/>
                </a:lnTo>
                <a:cubicBezTo>
                  <a:pt x="531036" y="1179533"/>
                  <a:pt x="552399" y="1170685"/>
                  <a:pt x="568149" y="1154935"/>
                </a:cubicBezTo>
                <a:cubicBezTo>
                  <a:pt x="583899" y="1139184"/>
                  <a:pt x="592747" y="1117822"/>
                  <a:pt x="592747" y="1095548"/>
                </a:cubicBezTo>
                <a:lnTo>
                  <a:pt x="592747" y="928487"/>
                </a:lnTo>
                <a:cubicBezTo>
                  <a:pt x="592748" y="882103"/>
                  <a:pt x="630350" y="844502"/>
                  <a:pt x="676733" y="844502"/>
                </a:cubicBezTo>
                <a:lnTo>
                  <a:pt x="955471" y="844502"/>
                </a:lnTo>
                <a:cubicBezTo>
                  <a:pt x="977745" y="844502"/>
                  <a:pt x="999107" y="835654"/>
                  <a:pt x="1014858" y="819904"/>
                </a:cubicBezTo>
                <a:cubicBezTo>
                  <a:pt x="1030608" y="804153"/>
                  <a:pt x="1039457" y="782791"/>
                  <a:pt x="1039457" y="760517"/>
                </a:cubicBezTo>
                <a:lnTo>
                  <a:pt x="1039457" y="559095"/>
                </a:lnTo>
                <a:cubicBezTo>
                  <a:pt x="1039457" y="536820"/>
                  <a:pt x="1048305" y="515458"/>
                  <a:pt x="1064055" y="499708"/>
                </a:cubicBezTo>
                <a:cubicBezTo>
                  <a:pt x="1079806" y="483957"/>
                  <a:pt x="1101168" y="475109"/>
                  <a:pt x="1123442" y="475110"/>
                </a:cubicBezTo>
                <a:lnTo>
                  <a:pt x="2233018" y="475110"/>
                </a:lnTo>
                <a:cubicBezTo>
                  <a:pt x="2255292" y="475110"/>
                  <a:pt x="2276654" y="466261"/>
                  <a:pt x="2292405" y="450510"/>
                </a:cubicBezTo>
                <a:cubicBezTo>
                  <a:pt x="2308155" y="434760"/>
                  <a:pt x="2317003" y="413398"/>
                  <a:pt x="2317003" y="391123"/>
                </a:cubicBezTo>
                <a:lnTo>
                  <a:pt x="2317003" y="83985"/>
                </a:lnTo>
                <a:cubicBezTo>
                  <a:pt x="2317003" y="37601"/>
                  <a:pt x="2279402" y="0"/>
                  <a:pt x="2233018" y="0"/>
                </a:cubicBezTo>
                <a:lnTo>
                  <a:pt x="83985" y="0"/>
                </a:lnTo>
                <a:cubicBezTo>
                  <a:pt x="37602" y="1"/>
                  <a:pt x="1" y="37602"/>
                  <a:pt x="0" y="83985"/>
                </a:cubicBezTo>
                <a:close/>
              </a:path>
            </a:pathLst>
          </a:custGeom>
          <a:solidFill>
            <a:srgbClr val="5224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2"/>
          <p:cNvSpPr txBox="1"/>
          <p:nvPr/>
        </p:nvSpPr>
        <p:spPr>
          <a:xfrm>
            <a:off x="1168292" y="962025"/>
            <a:ext cx="416062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rPr>
              <a:t>Company name</a:t>
            </a:r>
            <a:endParaRPr/>
          </a:p>
        </p:txBody>
      </p:sp>
      <p:sp>
        <p:nvSpPr>
          <p:cNvPr id="88" name="Google Shape;88;p12"/>
          <p:cNvSpPr txBox="1"/>
          <p:nvPr/>
        </p:nvSpPr>
        <p:spPr>
          <a:xfrm>
            <a:off x="1168292" y="7162411"/>
            <a:ext cx="16091008" cy="18225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627" u="none" cap="none" strike="noStrike">
                <a:solidFill>
                  <a:srgbClr val="F6EFCA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Soft Skills Training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699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1"/>
          <p:cNvSpPr/>
          <p:nvPr/>
        </p:nvSpPr>
        <p:spPr>
          <a:xfrm>
            <a:off x="7079029" y="561555"/>
            <a:ext cx="10868602" cy="7422864"/>
          </a:xfrm>
          <a:custGeom>
            <a:rect b="b" l="l" r="r" t="t"/>
            <a:pathLst>
              <a:path extrusionOk="0" h="1411434" w="2066630">
                <a:moveTo>
                  <a:pt x="1652364" y="38122"/>
                </a:moveTo>
                <a:cubicBezTo>
                  <a:pt x="1630665" y="13865"/>
                  <a:pt x="1599660" y="0"/>
                  <a:pt x="1567113" y="0"/>
                </a:cubicBezTo>
                <a:lnTo>
                  <a:pt x="114385" y="0"/>
                </a:lnTo>
                <a:cubicBezTo>
                  <a:pt x="51213" y="1"/>
                  <a:pt x="1" y="51211"/>
                  <a:pt x="0" y="114384"/>
                </a:cubicBezTo>
                <a:lnTo>
                  <a:pt x="0" y="501214"/>
                </a:lnTo>
                <a:lnTo>
                  <a:pt x="0" y="962947"/>
                </a:lnTo>
                <a:cubicBezTo>
                  <a:pt x="0" y="1026120"/>
                  <a:pt x="51211" y="1077331"/>
                  <a:pt x="114384" y="1077331"/>
                </a:cubicBezTo>
                <a:lnTo>
                  <a:pt x="1193588" y="1077331"/>
                </a:lnTo>
                <a:cubicBezTo>
                  <a:pt x="1226135" y="1077331"/>
                  <a:pt x="1257140" y="1091196"/>
                  <a:pt x="1278840" y="1115453"/>
                </a:cubicBezTo>
                <a:lnTo>
                  <a:pt x="1509503" y="1373311"/>
                </a:lnTo>
                <a:cubicBezTo>
                  <a:pt x="1531203" y="1397568"/>
                  <a:pt x="1562209" y="1411433"/>
                  <a:pt x="1594756" y="1411433"/>
                </a:cubicBezTo>
                <a:lnTo>
                  <a:pt x="1952242" y="1411433"/>
                </a:lnTo>
                <a:cubicBezTo>
                  <a:pt x="1982578" y="1411434"/>
                  <a:pt x="2011673" y="1399383"/>
                  <a:pt x="2033125" y="1377933"/>
                </a:cubicBezTo>
                <a:cubicBezTo>
                  <a:pt x="2054577" y="1356483"/>
                  <a:pt x="2066629" y="1327389"/>
                  <a:pt x="2066629" y="1297053"/>
                </a:cubicBezTo>
                <a:lnTo>
                  <a:pt x="2066629" y="562247"/>
                </a:lnTo>
                <a:cubicBezTo>
                  <a:pt x="2066630" y="522943"/>
                  <a:pt x="2052142" y="485019"/>
                  <a:pt x="2025937" y="455726"/>
                </a:cubicBezTo>
                <a:close/>
              </a:path>
            </a:pathLst>
          </a:custGeom>
          <a:solidFill>
            <a:srgbClr val="E37E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1"/>
          <p:cNvSpPr txBox="1"/>
          <p:nvPr/>
        </p:nvSpPr>
        <p:spPr>
          <a:xfrm>
            <a:off x="7529066" y="2090319"/>
            <a:ext cx="9269939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Soft skills in </a:t>
            </a:r>
            <a:r>
              <a:rPr b="1" i="0" lang="en-US" sz="8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action</a:t>
            </a:r>
            <a:endParaRPr/>
          </a:p>
        </p:txBody>
      </p:sp>
      <p:sp>
        <p:nvSpPr>
          <p:cNvPr id="230" name="Google Shape;230;p21"/>
          <p:cNvSpPr txBox="1"/>
          <p:nvPr/>
        </p:nvSpPr>
        <p:spPr>
          <a:xfrm>
            <a:off x="7529066" y="1373711"/>
            <a:ext cx="8810436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Activity:</a:t>
            </a:r>
            <a:endParaRPr/>
          </a:p>
        </p:txBody>
      </p:sp>
      <p:sp>
        <p:nvSpPr>
          <p:cNvPr id="231" name="Google Shape;231;p21"/>
          <p:cNvSpPr txBox="1"/>
          <p:nvPr/>
        </p:nvSpPr>
        <p:spPr>
          <a:xfrm>
            <a:off x="7529066" y="3724957"/>
            <a:ext cx="102120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Read the scenario provided. Then, with the soft skills discussed so far in mind, select the most appropriate response to the situation.</a:t>
            </a:r>
            <a:endParaRPr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BF56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"/>
          <p:cNvSpPr/>
          <p:nvPr/>
        </p:nvSpPr>
        <p:spPr>
          <a:xfrm rot="-5400000">
            <a:off x="593461" y="6413053"/>
            <a:ext cx="4059450" cy="5246370"/>
          </a:xfrm>
          <a:custGeom>
            <a:rect b="b" l="l" r="r" t="t"/>
            <a:pathLst>
              <a:path extrusionOk="0" h="2227640" w="1723666">
                <a:moveTo>
                  <a:pt x="1622179" y="0"/>
                </a:moveTo>
                <a:lnTo>
                  <a:pt x="782545" y="0"/>
                </a:lnTo>
                <a:cubicBezTo>
                  <a:pt x="726496" y="0"/>
                  <a:pt x="681059" y="45437"/>
                  <a:pt x="681059" y="101486"/>
                </a:cubicBezTo>
                <a:lnTo>
                  <a:pt x="681059" y="494266"/>
                </a:lnTo>
                <a:cubicBezTo>
                  <a:pt x="681059" y="521182"/>
                  <a:pt x="670367" y="546996"/>
                  <a:pt x="651335" y="566028"/>
                </a:cubicBezTo>
                <a:cubicBezTo>
                  <a:pt x="632303" y="585061"/>
                  <a:pt x="606489" y="595753"/>
                  <a:pt x="579573" y="595753"/>
                </a:cubicBezTo>
                <a:lnTo>
                  <a:pt x="101486" y="595753"/>
                </a:lnTo>
                <a:cubicBezTo>
                  <a:pt x="74570" y="595753"/>
                  <a:pt x="48757" y="606445"/>
                  <a:pt x="29724" y="625478"/>
                </a:cubicBezTo>
                <a:cubicBezTo>
                  <a:pt x="10692" y="644510"/>
                  <a:pt x="0" y="670323"/>
                  <a:pt x="0" y="697239"/>
                </a:cubicBezTo>
                <a:lnTo>
                  <a:pt x="0" y="2126154"/>
                </a:lnTo>
                <a:cubicBezTo>
                  <a:pt x="0" y="2182203"/>
                  <a:pt x="45437" y="2227640"/>
                  <a:pt x="101486" y="2227640"/>
                </a:cubicBezTo>
                <a:lnTo>
                  <a:pt x="1111105" y="2227640"/>
                </a:lnTo>
                <a:cubicBezTo>
                  <a:pt x="1167154" y="2227640"/>
                  <a:pt x="1212591" y="2182203"/>
                  <a:pt x="1212591" y="2126154"/>
                </a:cubicBezTo>
                <a:lnTo>
                  <a:pt x="1212591" y="986605"/>
                </a:lnTo>
                <a:cubicBezTo>
                  <a:pt x="1212591" y="959689"/>
                  <a:pt x="1223283" y="933875"/>
                  <a:pt x="1242316" y="914843"/>
                </a:cubicBezTo>
                <a:cubicBezTo>
                  <a:pt x="1261348" y="895811"/>
                  <a:pt x="1287162" y="885119"/>
                  <a:pt x="1314078" y="885119"/>
                </a:cubicBezTo>
                <a:lnTo>
                  <a:pt x="1622180" y="885119"/>
                </a:lnTo>
                <a:cubicBezTo>
                  <a:pt x="1649096" y="885119"/>
                  <a:pt x="1674909" y="874426"/>
                  <a:pt x="1693942" y="855394"/>
                </a:cubicBezTo>
                <a:cubicBezTo>
                  <a:pt x="1712974" y="836361"/>
                  <a:pt x="1723666" y="810548"/>
                  <a:pt x="1723666" y="783632"/>
                </a:cubicBezTo>
                <a:lnTo>
                  <a:pt x="1723666" y="101486"/>
                </a:lnTo>
                <a:cubicBezTo>
                  <a:pt x="1723666" y="74570"/>
                  <a:pt x="1712973" y="48756"/>
                  <a:pt x="1693941" y="29724"/>
                </a:cubicBezTo>
                <a:cubicBezTo>
                  <a:pt x="1674908" y="10692"/>
                  <a:pt x="1649094" y="0"/>
                  <a:pt x="1622179" y="0"/>
                </a:cubicBezTo>
                <a:close/>
              </a:path>
            </a:pathLst>
          </a:custGeom>
          <a:solidFill>
            <a:srgbClr val="E0C4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7" name="Google Shape;237;p22"/>
          <p:cNvGrpSpPr/>
          <p:nvPr/>
        </p:nvGrpSpPr>
        <p:grpSpPr>
          <a:xfrm>
            <a:off x="2309208" y="5165159"/>
            <a:ext cx="3915984" cy="4093141"/>
            <a:chOff x="0" y="-57150"/>
            <a:chExt cx="1263280" cy="1320430"/>
          </a:xfrm>
        </p:grpSpPr>
        <p:sp>
          <p:nvSpPr>
            <p:cNvPr id="238" name="Google Shape;238;p22"/>
            <p:cNvSpPr/>
            <p:nvPr/>
          </p:nvSpPr>
          <p:spPr>
            <a:xfrm>
              <a:off x="0" y="0"/>
              <a:ext cx="1263280" cy="1263280"/>
            </a:xfrm>
            <a:custGeom>
              <a:rect b="b" l="l" r="r" t="t"/>
              <a:pathLst>
                <a:path extrusionOk="0" h="1263280" w="1263280">
                  <a:moveTo>
                    <a:pt x="35586" y="0"/>
                  </a:moveTo>
                  <a:lnTo>
                    <a:pt x="1227694" y="0"/>
                  </a:lnTo>
                  <a:cubicBezTo>
                    <a:pt x="1247348" y="0"/>
                    <a:pt x="1263280" y="15932"/>
                    <a:pt x="1263280" y="35586"/>
                  </a:cubicBezTo>
                  <a:lnTo>
                    <a:pt x="1263280" y="1227694"/>
                  </a:lnTo>
                  <a:cubicBezTo>
                    <a:pt x="1263280" y="1247348"/>
                    <a:pt x="1247348" y="1263280"/>
                    <a:pt x="1227694" y="1263280"/>
                  </a:cubicBezTo>
                  <a:lnTo>
                    <a:pt x="35586" y="1263280"/>
                  </a:lnTo>
                  <a:cubicBezTo>
                    <a:pt x="15932" y="1263280"/>
                    <a:pt x="0" y="1247348"/>
                    <a:pt x="0" y="1227694"/>
                  </a:cubicBezTo>
                  <a:lnTo>
                    <a:pt x="0" y="35586"/>
                  </a:lnTo>
                  <a:cubicBezTo>
                    <a:pt x="0" y="15932"/>
                    <a:pt x="15932" y="0"/>
                    <a:pt x="35586" y="0"/>
                  </a:cubicBez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239" name="Google Shape;239;p22"/>
            <p:cNvSpPr txBox="1"/>
            <p:nvPr/>
          </p:nvSpPr>
          <p:spPr>
            <a:xfrm>
              <a:off x="0" y="-57150"/>
              <a:ext cx="1263280" cy="13204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Call the out in</a:t>
              </a:r>
              <a:br>
                <a:rPr lang="en-US" sz="2499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b="0" i="0" lang="en-US" sz="24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front of the team</a:t>
              </a:r>
              <a:endParaRPr sz="1200"/>
            </a:p>
          </p:txBody>
        </p:sp>
      </p:grpSp>
      <p:grpSp>
        <p:nvGrpSpPr>
          <p:cNvPr id="240" name="Google Shape;240;p22"/>
          <p:cNvGrpSpPr/>
          <p:nvPr/>
        </p:nvGrpSpPr>
        <p:grpSpPr>
          <a:xfrm>
            <a:off x="7186008" y="5165159"/>
            <a:ext cx="3915984" cy="4093141"/>
            <a:chOff x="0" y="-57150"/>
            <a:chExt cx="1263280" cy="1320430"/>
          </a:xfrm>
        </p:grpSpPr>
        <p:sp>
          <p:nvSpPr>
            <p:cNvPr id="241" name="Google Shape;241;p22"/>
            <p:cNvSpPr/>
            <p:nvPr/>
          </p:nvSpPr>
          <p:spPr>
            <a:xfrm>
              <a:off x="0" y="0"/>
              <a:ext cx="1263280" cy="1263280"/>
            </a:xfrm>
            <a:custGeom>
              <a:rect b="b" l="l" r="r" t="t"/>
              <a:pathLst>
                <a:path extrusionOk="0" h="1263280" w="1263280">
                  <a:moveTo>
                    <a:pt x="35586" y="0"/>
                  </a:moveTo>
                  <a:lnTo>
                    <a:pt x="1227694" y="0"/>
                  </a:lnTo>
                  <a:cubicBezTo>
                    <a:pt x="1247348" y="0"/>
                    <a:pt x="1263280" y="15932"/>
                    <a:pt x="1263280" y="35586"/>
                  </a:cubicBezTo>
                  <a:lnTo>
                    <a:pt x="1263280" y="1227694"/>
                  </a:lnTo>
                  <a:cubicBezTo>
                    <a:pt x="1263280" y="1247348"/>
                    <a:pt x="1247348" y="1263280"/>
                    <a:pt x="1227694" y="1263280"/>
                  </a:cubicBezTo>
                  <a:lnTo>
                    <a:pt x="35586" y="1263280"/>
                  </a:lnTo>
                  <a:cubicBezTo>
                    <a:pt x="15932" y="1263280"/>
                    <a:pt x="0" y="1247348"/>
                    <a:pt x="0" y="1227694"/>
                  </a:cubicBezTo>
                  <a:lnTo>
                    <a:pt x="0" y="35586"/>
                  </a:lnTo>
                  <a:cubicBezTo>
                    <a:pt x="0" y="15932"/>
                    <a:pt x="15932" y="0"/>
                    <a:pt x="35586" y="0"/>
                  </a:cubicBez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242" name="Google Shape;242;p22"/>
            <p:cNvSpPr txBox="1"/>
            <p:nvPr/>
          </p:nvSpPr>
          <p:spPr>
            <a:xfrm>
              <a:off x="0" y="-57150"/>
              <a:ext cx="1263280" cy="13204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Have a private conversation and</a:t>
              </a:r>
              <a:br>
                <a:rPr lang="en-US" sz="2499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b="0" i="0" lang="en-US" sz="24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offer help</a:t>
              </a:r>
              <a:endParaRPr sz="1200"/>
            </a:p>
          </p:txBody>
        </p:sp>
      </p:grpSp>
      <p:sp>
        <p:nvSpPr>
          <p:cNvPr id="243" name="Google Shape;243;p22"/>
          <p:cNvSpPr/>
          <p:nvPr/>
        </p:nvSpPr>
        <p:spPr>
          <a:xfrm rot="5400000">
            <a:off x="13835008" y="5953437"/>
            <a:ext cx="4251543" cy="5246370"/>
          </a:xfrm>
          <a:custGeom>
            <a:rect b="b" l="l" r="r" t="t"/>
            <a:pathLst>
              <a:path extrusionOk="0" h="1457698" w="1181287">
                <a:moveTo>
                  <a:pt x="1109701" y="582463"/>
                </a:moveTo>
                <a:lnTo>
                  <a:pt x="687866" y="582463"/>
                </a:lnTo>
                <a:cubicBezTo>
                  <a:pt x="668880" y="582462"/>
                  <a:pt x="650672" y="574920"/>
                  <a:pt x="637247" y="561494"/>
                </a:cubicBezTo>
                <a:cubicBezTo>
                  <a:pt x="623822" y="548069"/>
                  <a:pt x="616280" y="529860"/>
                  <a:pt x="616280" y="510874"/>
                </a:cubicBezTo>
                <a:lnTo>
                  <a:pt x="616280" y="71587"/>
                </a:lnTo>
                <a:cubicBezTo>
                  <a:pt x="616279" y="32051"/>
                  <a:pt x="584228" y="0"/>
                  <a:pt x="544692" y="0"/>
                </a:cubicBezTo>
                <a:lnTo>
                  <a:pt x="71587" y="0"/>
                </a:lnTo>
                <a:cubicBezTo>
                  <a:pt x="32051" y="0"/>
                  <a:pt x="0" y="32051"/>
                  <a:pt x="0" y="71587"/>
                </a:cubicBezTo>
                <a:lnTo>
                  <a:pt x="0" y="544693"/>
                </a:lnTo>
                <a:cubicBezTo>
                  <a:pt x="0" y="563679"/>
                  <a:pt x="7542" y="581887"/>
                  <a:pt x="20967" y="595313"/>
                </a:cubicBezTo>
                <a:cubicBezTo>
                  <a:pt x="34393" y="608738"/>
                  <a:pt x="52601" y="616280"/>
                  <a:pt x="71587" y="616280"/>
                </a:cubicBezTo>
                <a:lnTo>
                  <a:pt x="493420" y="616280"/>
                </a:lnTo>
                <a:cubicBezTo>
                  <a:pt x="532957" y="616280"/>
                  <a:pt x="565008" y="648331"/>
                  <a:pt x="565008" y="687868"/>
                </a:cubicBezTo>
                <a:lnTo>
                  <a:pt x="565008" y="1058854"/>
                </a:lnTo>
                <a:cubicBezTo>
                  <a:pt x="565008" y="1077840"/>
                  <a:pt x="557466" y="1096049"/>
                  <a:pt x="544041" y="1109474"/>
                </a:cubicBezTo>
                <a:cubicBezTo>
                  <a:pt x="530615" y="1122900"/>
                  <a:pt x="512407" y="1130442"/>
                  <a:pt x="493420" y="1130442"/>
                </a:cubicBezTo>
                <a:lnTo>
                  <a:pt x="384777" y="1130442"/>
                </a:lnTo>
                <a:cubicBezTo>
                  <a:pt x="345240" y="1130442"/>
                  <a:pt x="313190" y="1162493"/>
                  <a:pt x="313190" y="1202030"/>
                </a:cubicBezTo>
                <a:lnTo>
                  <a:pt x="313190" y="1386111"/>
                </a:lnTo>
                <a:cubicBezTo>
                  <a:pt x="313190" y="1425648"/>
                  <a:pt x="345240" y="1457698"/>
                  <a:pt x="384777" y="1457698"/>
                </a:cubicBezTo>
                <a:lnTo>
                  <a:pt x="568858" y="1457698"/>
                </a:lnTo>
                <a:cubicBezTo>
                  <a:pt x="608395" y="1457698"/>
                  <a:pt x="640446" y="1425648"/>
                  <a:pt x="640446" y="1386111"/>
                </a:cubicBezTo>
                <a:lnTo>
                  <a:pt x="640446" y="1270329"/>
                </a:lnTo>
                <a:cubicBezTo>
                  <a:pt x="640446" y="1230792"/>
                  <a:pt x="672497" y="1198742"/>
                  <a:pt x="712033" y="1198742"/>
                </a:cubicBezTo>
                <a:lnTo>
                  <a:pt x="1109701" y="1198742"/>
                </a:lnTo>
                <a:cubicBezTo>
                  <a:pt x="1128686" y="1198742"/>
                  <a:pt x="1146895" y="1191199"/>
                  <a:pt x="1160320" y="1177774"/>
                </a:cubicBezTo>
                <a:cubicBezTo>
                  <a:pt x="1173745" y="1164349"/>
                  <a:pt x="1181287" y="1146141"/>
                  <a:pt x="1181287" y="1127155"/>
                </a:cubicBezTo>
                <a:lnTo>
                  <a:pt x="1181287" y="654050"/>
                </a:lnTo>
                <a:cubicBezTo>
                  <a:pt x="1181287" y="635064"/>
                  <a:pt x="1173745" y="616855"/>
                  <a:pt x="1160320" y="603430"/>
                </a:cubicBezTo>
                <a:cubicBezTo>
                  <a:pt x="1146895" y="590005"/>
                  <a:pt x="1128687" y="582463"/>
                  <a:pt x="1109701" y="582463"/>
                </a:cubicBezTo>
                <a:close/>
              </a:path>
            </a:pathLst>
          </a:custGeom>
          <a:solidFill>
            <a:srgbClr val="E0C4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4" name="Google Shape;244;p22"/>
          <p:cNvGrpSpPr/>
          <p:nvPr/>
        </p:nvGrpSpPr>
        <p:grpSpPr>
          <a:xfrm>
            <a:off x="12062808" y="5165159"/>
            <a:ext cx="3915984" cy="4093141"/>
            <a:chOff x="0" y="-57150"/>
            <a:chExt cx="1263280" cy="1320430"/>
          </a:xfrm>
        </p:grpSpPr>
        <p:sp>
          <p:nvSpPr>
            <p:cNvPr id="245" name="Google Shape;245;p22"/>
            <p:cNvSpPr/>
            <p:nvPr/>
          </p:nvSpPr>
          <p:spPr>
            <a:xfrm>
              <a:off x="0" y="0"/>
              <a:ext cx="1263280" cy="1263280"/>
            </a:xfrm>
            <a:custGeom>
              <a:rect b="b" l="l" r="r" t="t"/>
              <a:pathLst>
                <a:path extrusionOk="0" h="1263280" w="1263280">
                  <a:moveTo>
                    <a:pt x="35586" y="0"/>
                  </a:moveTo>
                  <a:lnTo>
                    <a:pt x="1227694" y="0"/>
                  </a:lnTo>
                  <a:cubicBezTo>
                    <a:pt x="1247348" y="0"/>
                    <a:pt x="1263280" y="15932"/>
                    <a:pt x="1263280" y="35586"/>
                  </a:cubicBezTo>
                  <a:lnTo>
                    <a:pt x="1263280" y="1227694"/>
                  </a:lnTo>
                  <a:cubicBezTo>
                    <a:pt x="1263280" y="1247348"/>
                    <a:pt x="1247348" y="1263280"/>
                    <a:pt x="1227694" y="1263280"/>
                  </a:cubicBezTo>
                  <a:lnTo>
                    <a:pt x="35586" y="1263280"/>
                  </a:lnTo>
                  <a:cubicBezTo>
                    <a:pt x="15932" y="1263280"/>
                    <a:pt x="0" y="1247348"/>
                    <a:pt x="0" y="1227694"/>
                  </a:cubicBezTo>
                  <a:lnTo>
                    <a:pt x="0" y="35586"/>
                  </a:lnTo>
                  <a:cubicBezTo>
                    <a:pt x="0" y="15932"/>
                    <a:pt x="15932" y="0"/>
                    <a:pt x="35586" y="0"/>
                  </a:cubicBez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246" name="Google Shape;246;p22"/>
            <p:cNvSpPr txBox="1"/>
            <p:nvPr/>
          </p:nvSpPr>
          <p:spPr>
            <a:xfrm>
              <a:off x="0" y="-57150"/>
              <a:ext cx="1263280" cy="13204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Leave them alone</a:t>
              </a:r>
              <a:endParaRPr sz="1200"/>
            </a:p>
          </p:txBody>
        </p:sp>
      </p:grpSp>
      <p:sp>
        <p:nvSpPr>
          <p:cNvPr id="247" name="Google Shape;247;p22"/>
          <p:cNvSpPr/>
          <p:nvPr/>
        </p:nvSpPr>
        <p:spPr>
          <a:xfrm rot="10800000">
            <a:off x="3215252" y="-1216365"/>
            <a:ext cx="12853161" cy="5839617"/>
          </a:xfrm>
          <a:custGeom>
            <a:rect b="b" l="l" r="r" t="t"/>
            <a:pathLst>
              <a:path extrusionOk="0" h="1708541" w="3760547">
                <a:moveTo>
                  <a:pt x="1303304" y="1130594"/>
                </a:moveTo>
                <a:lnTo>
                  <a:pt x="3674695" y="1130594"/>
                </a:lnTo>
                <a:cubicBezTo>
                  <a:pt x="3722109" y="1130594"/>
                  <a:pt x="3760546" y="1092156"/>
                  <a:pt x="3760546" y="1044742"/>
                </a:cubicBezTo>
                <a:lnTo>
                  <a:pt x="3760546" y="85852"/>
                </a:lnTo>
                <a:cubicBezTo>
                  <a:pt x="3760546" y="38438"/>
                  <a:pt x="3722109" y="0"/>
                  <a:pt x="3674695" y="0"/>
                </a:cubicBezTo>
                <a:lnTo>
                  <a:pt x="646049" y="0"/>
                </a:lnTo>
                <a:cubicBezTo>
                  <a:pt x="623279" y="0"/>
                  <a:pt x="601441" y="9046"/>
                  <a:pt x="585340" y="25148"/>
                </a:cubicBezTo>
                <a:cubicBezTo>
                  <a:pt x="569240" y="41250"/>
                  <a:pt x="560195" y="63088"/>
                  <a:pt x="560197" y="85859"/>
                </a:cubicBezTo>
                <a:lnTo>
                  <a:pt x="560197" y="680626"/>
                </a:lnTo>
                <a:cubicBezTo>
                  <a:pt x="560197" y="728042"/>
                  <a:pt x="521761" y="766481"/>
                  <a:pt x="474345" y="766485"/>
                </a:cubicBezTo>
                <a:lnTo>
                  <a:pt x="85858" y="766485"/>
                </a:lnTo>
                <a:cubicBezTo>
                  <a:pt x="38440" y="766485"/>
                  <a:pt x="0" y="804925"/>
                  <a:pt x="0" y="852343"/>
                </a:cubicBezTo>
                <a:lnTo>
                  <a:pt x="0" y="1028073"/>
                </a:lnTo>
                <a:lnTo>
                  <a:pt x="0" y="1402120"/>
                </a:lnTo>
                <a:cubicBezTo>
                  <a:pt x="0" y="1422518"/>
                  <a:pt x="7263" y="1442250"/>
                  <a:pt x="20488" y="1457781"/>
                </a:cubicBezTo>
                <a:lnTo>
                  <a:pt x="208294" y="1678345"/>
                </a:lnTo>
                <a:cubicBezTo>
                  <a:pt x="224606" y="1697503"/>
                  <a:pt x="248502" y="1708541"/>
                  <a:pt x="273665" y="1708540"/>
                </a:cubicBezTo>
                <a:lnTo>
                  <a:pt x="1131588" y="1708540"/>
                </a:lnTo>
                <a:cubicBezTo>
                  <a:pt x="1154358" y="1708542"/>
                  <a:pt x="1176197" y="1699497"/>
                  <a:pt x="1192298" y="1683397"/>
                </a:cubicBezTo>
                <a:cubicBezTo>
                  <a:pt x="1208400" y="1667296"/>
                  <a:pt x="1217446" y="1645459"/>
                  <a:pt x="1217446" y="1622688"/>
                </a:cubicBezTo>
                <a:lnTo>
                  <a:pt x="1217446" y="1216452"/>
                </a:lnTo>
                <a:cubicBezTo>
                  <a:pt x="1217444" y="1193680"/>
                  <a:pt x="1226490" y="1171841"/>
                  <a:pt x="1242592" y="1155739"/>
                </a:cubicBezTo>
                <a:cubicBezTo>
                  <a:pt x="1258694" y="1139637"/>
                  <a:pt x="1280533" y="1130592"/>
                  <a:pt x="1303304" y="1130594"/>
                </a:cubicBezTo>
                <a:close/>
              </a:path>
            </a:pathLst>
          </a:custGeom>
          <a:solidFill>
            <a:srgbClr val="E0C4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2"/>
          <p:cNvSpPr txBox="1"/>
          <p:nvPr/>
        </p:nvSpPr>
        <p:spPr>
          <a:xfrm>
            <a:off x="4867381" y="2246749"/>
            <a:ext cx="8470200" cy="16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A teammate is missing project deadlines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but insists they're 'fine' when you check in.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What should you do?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EFCA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"/>
          <p:cNvSpPr/>
          <p:nvPr/>
        </p:nvSpPr>
        <p:spPr>
          <a:xfrm rot="10800000">
            <a:off x="-1233482" y="6728702"/>
            <a:ext cx="5500682" cy="4370542"/>
          </a:xfrm>
          <a:custGeom>
            <a:rect b="b" l="l" r="r" t="t"/>
            <a:pathLst>
              <a:path extrusionOk="0" h="4370542" w="5500682">
                <a:moveTo>
                  <a:pt x="0" y="0"/>
                </a:moveTo>
                <a:lnTo>
                  <a:pt x="5500682" y="0"/>
                </a:lnTo>
                <a:lnTo>
                  <a:pt x="5500682" y="4370542"/>
                </a:lnTo>
                <a:lnTo>
                  <a:pt x="0" y="4370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4" name="Google Shape;254;p23"/>
          <p:cNvGrpSpPr/>
          <p:nvPr/>
        </p:nvGrpSpPr>
        <p:grpSpPr>
          <a:xfrm>
            <a:off x="2309208" y="5165159"/>
            <a:ext cx="3915984" cy="4093141"/>
            <a:chOff x="0" y="-57150"/>
            <a:chExt cx="1263280" cy="1320430"/>
          </a:xfrm>
        </p:grpSpPr>
        <p:sp>
          <p:nvSpPr>
            <p:cNvPr id="255" name="Google Shape;255;p23"/>
            <p:cNvSpPr/>
            <p:nvPr/>
          </p:nvSpPr>
          <p:spPr>
            <a:xfrm>
              <a:off x="0" y="0"/>
              <a:ext cx="1263280" cy="1263280"/>
            </a:xfrm>
            <a:custGeom>
              <a:rect b="b" l="l" r="r" t="t"/>
              <a:pathLst>
                <a:path extrusionOk="0" h="1263280" w="1263280">
                  <a:moveTo>
                    <a:pt x="35586" y="0"/>
                  </a:moveTo>
                  <a:lnTo>
                    <a:pt x="1227694" y="0"/>
                  </a:lnTo>
                  <a:cubicBezTo>
                    <a:pt x="1247348" y="0"/>
                    <a:pt x="1263280" y="15932"/>
                    <a:pt x="1263280" y="35586"/>
                  </a:cubicBezTo>
                  <a:lnTo>
                    <a:pt x="1263280" y="1227694"/>
                  </a:lnTo>
                  <a:cubicBezTo>
                    <a:pt x="1263280" y="1247348"/>
                    <a:pt x="1247348" y="1263280"/>
                    <a:pt x="1227694" y="1263280"/>
                  </a:cubicBezTo>
                  <a:lnTo>
                    <a:pt x="35586" y="1263280"/>
                  </a:lnTo>
                  <a:cubicBezTo>
                    <a:pt x="15932" y="1263280"/>
                    <a:pt x="0" y="1247348"/>
                    <a:pt x="0" y="1227694"/>
                  </a:cubicBezTo>
                  <a:lnTo>
                    <a:pt x="0" y="35586"/>
                  </a:lnTo>
                  <a:cubicBezTo>
                    <a:pt x="0" y="15932"/>
                    <a:pt x="15932" y="0"/>
                    <a:pt x="35586" y="0"/>
                  </a:cubicBezTo>
                  <a:close/>
                </a:path>
              </a:pathLst>
            </a:custGeom>
            <a:solidFill>
              <a:srgbClr val="E0C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3"/>
            <p:cNvSpPr txBox="1"/>
            <p:nvPr/>
          </p:nvSpPr>
          <p:spPr>
            <a:xfrm>
              <a:off x="0" y="-57150"/>
              <a:ext cx="1263280" cy="13204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Option here</a:t>
              </a:r>
              <a:endParaRPr/>
            </a:p>
          </p:txBody>
        </p:sp>
      </p:grpSp>
      <p:grpSp>
        <p:nvGrpSpPr>
          <p:cNvPr id="257" name="Google Shape;257;p23"/>
          <p:cNvGrpSpPr/>
          <p:nvPr/>
        </p:nvGrpSpPr>
        <p:grpSpPr>
          <a:xfrm>
            <a:off x="7186008" y="5165159"/>
            <a:ext cx="3915984" cy="4093141"/>
            <a:chOff x="0" y="-57150"/>
            <a:chExt cx="1263280" cy="1320430"/>
          </a:xfrm>
        </p:grpSpPr>
        <p:sp>
          <p:nvSpPr>
            <p:cNvPr id="258" name="Google Shape;258;p23"/>
            <p:cNvSpPr/>
            <p:nvPr/>
          </p:nvSpPr>
          <p:spPr>
            <a:xfrm>
              <a:off x="0" y="0"/>
              <a:ext cx="1263280" cy="1263280"/>
            </a:xfrm>
            <a:custGeom>
              <a:rect b="b" l="l" r="r" t="t"/>
              <a:pathLst>
                <a:path extrusionOk="0" h="1263280" w="1263280">
                  <a:moveTo>
                    <a:pt x="35586" y="0"/>
                  </a:moveTo>
                  <a:lnTo>
                    <a:pt x="1227694" y="0"/>
                  </a:lnTo>
                  <a:cubicBezTo>
                    <a:pt x="1247348" y="0"/>
                    <a:pt x="1263280" y="15932"/>
                    <a:pt x="1263280" y="35586"/>
                  </a:cubicBezTo>
                  <a:lnTo>
                    <a:pt x="1263280" y="1227694"/>
                  </a:lnTo>
                  <a:cubicBezTo>
                    <a:pt x="1263280" y="1247348"/>
                    <a:pt x="1247348" y="1263280"/>
                    <a:pt x="1227694" y="1263280"/>
                  </a:cubicBezTo>
                  <a:lnTo>
                    <a:pt x="35586" y="1263280"/>
                  </a:lnTo>
                  <a:cubicBezTo>
                    <a:pt x="15932" y="1263280"/>
                    <a:pt x="0" y="1247348"/>
                    <a:pt x="0" y="1227694"/>
                  </a:cubicBezTo>
                  <a:lnTo>
                    <a:pt x="0" y="35586"/>
                  </a:lnTo>
                  <a:cubicBezTo>
                    <a:pt x="0" y="15932"/>
                    <a:pt x="15932" y="0"/>
                    <a:pt x="35586" y="0"/>
                  </a:cubicBezTo>
                  <a:close/>
                </a:path>
              </a:pathLst>
            </a:custGeom>
            <a:solidFill>
              <a:srgbClr val="E0C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3"/>
            <p:cNvSpPr txBox="1"/>
            <p:nvPr/>
          </p:nvSpPr>
          <p:spPr>
            <a:xfrm>
              <a:off x="0" y="-57150"/>
              <a:ext cx="1263280" cy="13204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Option here</a:t>
              </a:r>
              <a:endParaRPr/>
            </a:p>
          </p:txBody>
        </p:sp>
      </p:grpSp>
      <p:sp>
        <p:nvSpPr>
          <p:cNvPr id="260" name="Google Shape;260;p23"/>
          <p:cNvSpPr/>
          <p:nvPr/>
        </p:nvSpPr>
        <p:spPr>
          <a:xfrm>
            <a:off x="14976247" y="6728702"/>
            <a:ext cx="4984873" cy="3960708"/>
          </a:xfrm>
          <a:custGeom>
            <a:rect b="b" l="l" r="r" t="t"/>
            <a:pathLst>
              <a:path extrusionOk="0" h="3960708" w="4984873">
                <a:moveTo>
                  <a:pt x="0" y="0"/>
                </a:moveTo>
                <a:lnTo>
                  <a:pt x="4984873" y="0"/>
                </a:lnTo>
                <a:lnTo>
                  <a:pt x="4984873" y="3960709"/>
                </a:lnTo>
                <a:lnTo>
                  <a:pt x="0" y="39607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1" name="Google Shape;261;p23"/>
          <p:cNvGrpSpPr/>
          <p:nvPr/>
        </p:nvGrpSpPr>
        <p:grpSpPr>
          <a:xfrm>
            <a:off x="12062808" y="5165159"/>
            <a:ext cx="3915984" cy="4093141"/>
            <a:chOff x="0" y="-57150"/>
            <a:chExt cx="1263280" cy="1320430"/>
          </a:xfrm>
        </p:grpSpPr>
        <p:sp>
          <p:nvSpPr>
            <p:cNvPr id="262" name="Google Shape;262;p23"/>
            <p:cNvSpPr/>
            <p:nvPr/>
          </p:nvSpPr>
          <p:spPr>
            <a:xfrm>
              <a:off x="0" y="0"/>
              <a:ext cx="1263280" cy="1263280"/>
            </a:xfrm>
            <a:custGeom>
              <a:rect b="b" l="l" r="r" t="t"/>
              <a:pathLst>
                <a:path extrusionOk="0" h="1263280" w="1263280">
                  <a:moveTo>
                    <a:pt x="35586" y="0"/>
                  </a:moveTo>
                  <a:lnTo>
                    <a:pt x="1227694" y="0"/>
                  </a:lnTo>
                  <a:cubicBezTo>
                    <a:pt x="1247348" y="0"/>
                    <a:pt x="1263280" y="15932"/>
                    <a:pt x="1263280" y="35586"/>
                  </a:cubicBezTo>
                  <a:lnTo>
                    <a:pt x="1263280" y="1227694"/>
                  </a:lnTo>
                  <a:cubicBezTo>
                    <a:pt x="1263280" y="1247348"/>
                    <a:pt x="1247348" y="1263280"/>
                    <a:pt x="1227694" y="1263280"/>
                  </a:cubicBezTo>
                  <a:lnTo>
                    <a:pt x="35586" y="1263280"/>
                  </a:lnTo>
                  <a:cubicBezTo>
                    <a:pt x="15932" y="1263280"/>
                    <a:pt x="0" y="1247348"/>
                    <a:pt x="0" y="1227694"/>
                  </a:cubicBezTo>
                  <a:lnTo>
                    <a:pt x="0" y="35586"/>
                  </a:lnTo>
                  <a:cubicBezTo>
                    <a:pt x="0" y="15932"/>
                    <a:pt x="15932" y="0"/>
                    <a:pt x="35586" y="0"/>
                  </a:cubicBezTo>
                  <a:close/>
                </a:path>
              </a:pathLst>
            </a:custGeom>
            <a:solidFill>
              <a:srgbClr val="E0C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3"/>
            <p:cNvSpPr txBox="1"/>
            <p:nvPr/>
          </p:nvSpPr>
          <p:spPr>
            <a:xfrm>
              <a:off x="0" y="-57150"/>
              <a:ext cx="1263280" cy="13204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Option here</a:t>
              </a:r>
              <a:endParaRPr/>
            </a:p>
          </p:txBody>
        </p:sp>
      </p:grpSp>
      <p:sp>
        <p:nvSpPr>
          <p:cNvPr id="264" name="Google Shape;264;p23"/>
          <p:cNvSpPr/>
          <p:nvPr/>
        </p:nvSpPr>
        <p:spPr>
          <a:xfrm>
            <a:off x="2309208" y="-946184"/>
            <a:ext cx="12510271" cy="5318572"/>
          </a:xfrm>
          <a:custGeom>
            <a:rect b="b" l="l" r="r" t="t"/>
            <a:pathLst>
              <a:path extrusionOk="0" h="1083483" w="2548554">
                <a:moveTo>
                  <a:pt x="1103521" y="238261"/>
                </a:moveTo>
                <a:lnTo>
                  <a:pt x="1103521" y="106342"/>
                </a:lnTo>
                <a:cubicBezTo>
                  <a:pt x="1103521" y="78138"/>
                  <a:pt x="1092317" y="51090"/>
                  <a:pt x="1072374" y="31147"/>
                </a:cubicBezTo>
                <a:cubicBezTo>
                  <a:pt x="1052431" y="11204"/>
                  <a:pt x="1025382" y="0"/>
                  <a:pt x="997179" y="0"/>
                </a:cubicBezTo>
                <a:lnTo>
                  <a:pt x="106342" y="0"/>
                </a:lnTo>
                <a:cubicBezTo>
                  <a:pt x="47611" y="1"/>
                  <a:pt x="1" y="47611"/>
                  <a:pt x="0" y="106342"/>
                </a:cubicBezTo>
                <a:lnTo>
                  <a:pt x="0" y="416170"/>
                </a:lnTo>
                <a:cubicBezTo>
                  <a:pt x="1" y="474901"/>
                  <a:pt x="47611" y="522512"/>
                  <a:pt x="106342" y="522512"/>
                </a:cubicBezTo>
                <a:lnTo>
                  <a:pt x="376585" y="522512"/>
                </a:lnTo>
                <a:cubicBezTo>
                  <a:pt x="404789" y="522512"/>
                  <a:pt x="431838" y="533716"/>
                  <a:pt x="451781" y="553659"/>
                </a:cubicBezTo>
                <a:cubicBezTo>
                  <a:pt x="471724" y="573602"/>
                  <a:pt x="482928" y="600651"/>
                  <a:pt x="482928" y="628854"/>
                </a:cubicBezTo>
                <a:lnTo>
                  <a:pt x="482928" y="977141"/>
                </a:lnTo>
                <a:cubicBezTo>
                  <a:pt x="482928" y="1035872"/>
                  <a:pt x="530539" y="1083482"/>
                  <a:pt x="589270" y="1083483"/>
                </a:cubicBezTo>
                <a:lnTo>
                  <a:pt x="2442212" y="1083483"/>
                </a:lnTo>
                <a:cubicBezTo>
                  <a:pt x="2470415" y="1083483"/>
                  <a:pt x="2497464" y="1072279"/>
                  <a:pt x="2517407" y="1052336"/>
                </a:cubicBezTo>
                <a:cubicBezTo>
                  <a:pt x="2537350" y="1032393"/>
                  <a:pt x="2548554" y="1005345"/>
                  <a:pt x="2548554" y="977141"/>
                </a:cubicBezTo>
                <a:lnTo>
                  <a:pt x="2548554" y="450945"/>
                </a:lnTo>
                <a:cubicBezTo>
                  <a:pt x="2548554" y="422742"/>
                  <a:pt x="2537350" y="395693"/>
                  <a:pt x="2517407" y="375750"/>
                </a:cubicBezTo>
                <a:cubicBezTo>
                  <a:pt x="2497464" y="355807"/>
                  <a:pt x="2470415" y="344603"/>
                  <a:pt x="2442212" y="344603"/>
                </a:cubicBezTo>
                <a:lnTo>
                  <a:pt x="1209863" y="344603"/>
                </a:lnTo>
                <a:cubicBezTo>
                  <a:pt x="1151132" y="344603"/>
                  <a:pt x="1103521" y="296992"/>
                  <a:pt x="1103521" y="238261"/>
                </a:cubicBezTo>
                <a:close/>
              </a:path>
            </a:pathLst>
          </a:custGeom>
          <a:solidFill>
            <a:srgbClr val="5224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3"/>
          <p:cNvSpPr txBox="1"/>
          <p:nvPr/>
        </p:nvSpPr>
        <p:spPr>
          <a:xfrm>
            <a:off x="5339556" y="2347716"/>
            <a:ext cx="760888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rPr>
              <a:t>Scenario and question here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7E4A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"/>
          <p:cNvSpPr/>
          <p:nvPr/>
        </p:nvSpPr>
        <p:spPr>
          <a:xfrm>
            <a:off x="-656799" y="1866709"/>
            <a:ext cx="7984308" cy="4600458"/>
          </a:xfrm>
          <a:custGeom>
            <a:rect b="b" l="l" r="r" t="t"/>
            <a:pathLst>
              <a:path extrusionOk="0" h="1165052" w="2022002">
                <a:moveTo>
                  <a:pt x="1607736" y="38122"/>
                </a:moveTo>
                <a:cubicBezTo>
                  <a:pt x="1586037" y="13865"/>
                  <a:pt x="1555032" y="0"/>
                  <a:pt x="1522485" y="0"/>
                </a:cubicBezTo>
                <a:lnTo>
                  <a:pt x="114385" y="0"/>
                </a:lnTo>
                <a:cubicBezTo>
                  <a:pt x="51213" y="1"/>
                  <a:pt x="1" y="51211"/>
                  <a:pt x="0" y="114384"/>
                </a:cubicBezTo>
                <a:lnTo>
                  <a:pt x="0" y="501214"/>
                </a:lnTo>
                <a:lnTo>
                  <a:pt x="0" y="716566"/>
                </a:lnTo>
                <a:cubicBezTo>
                  <a:pt x="0" y="779738"/>
                  <a:pt x="51211" y="830950"/>
                  <a:pt x="114384" y="830950"/>
                </a:cubicBezTo>
                <a:lnTo>
                  <a:pt x="1148960" y="830950"/>
                </a:lnTo>
                <a:cubicBezTo>
                  <a:pt x="1181507" y="830950"/>
                  <a:pt x="1212512" y="844814"/>
                  <a:pt x="1234212" y="869071"/>
                </a:cubicBezTo>
                <a:lnTo>
                  <a:pt x="1464875" y="1126929"/>
                </a:lnTo>
                <a:cubicBezTo>
                  <a:pt x="1486575" y="1151187"/>
                  <a:pt x="1517581" y="1165051"/>
                  <a:pt x="1550128" y="1165051"/>
                </a:cubicBezTo>
                <a:lnTo>
                  <a:pt x="1907614" y="1165051"/>
                </a:lnTo>
                <a:cubicBezTo>
                  <a:pt x="1937950" y="1165052"/>
                  <a:pt x="1967045" y="1153002"/>
                  <a:pt x="1988497" y="1131551"/>
                </a:cubicBezTo>
                <a:cubicBezTo>
                  <a:pt x="2009948" y="1110101"/>
                  <a:pt x="2022001" y="1081008"/>
                  <a:pt x="2022002" y="1050671"/>
                </a:cubicBezTo>
                <a:lnTo>
                  <a:pt x="2022002" y="562247"/>
                </a:lnTo>
                <a:cubicBezTo>
                  <a:pt x="2022002" y="522943"/>
                  <a:pt x="2007514" y="485019"/>
                  <a:pt x="1981309" y="455726"/>
                </a:cubicBezTo>
                <a:close/>
              </a:path>
            </a:pathLst>
          </a:custGeom>
          <a:solidFill>
            <a:srgbClr val="A4BF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4"/>
          <p:cNvSpPr/>
          <p:nvPr/>
        </p:nvSpPr>
        <p:spPr>
          <a:xfrm>
            <a:off x="7519187" y="-2408541"/>
            <a:ext cx="11137996" cy="16467466"/>
          </a:xfrm>
          <a:custGeom>
            <a:rect b="b" l="l" r="r" t="t"/>
            <a:pathLst>
              <a:path extrusionOk="0" h="16467466" w="11137996">
                <a:moveTo>
                  <a:pt x="0" y="0"/>
                </a:moveTo>
                <a:lnTo>
                  <a:pt x="11137996" y="0"/>
                </a:lnTo>
                <a:lnTo>
                  <a:pt x="11137996" y="16467467"/>
                </a:lnTo>
                <a:lnTo>
                  <a:pt x="0" y="16467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2" name="Google Shape;272;p24"/>
          <p:cNvGrpSpPr/>
          <p:nvPr/>
        </p:nvGrpSpPr>
        <p:grpSpPr>
          <a:xfrm>
            <a:off x="8917070" y="1023290"/>
            <a:ext cx="8342766" cy="2457921"/>
            <a:chOff x="0" y="0"/>
            <a:chExt cx="2691302" cy="792903"/>
          </a:xfrm>
        </p:grpSpPr>
        <p:sp>
          <p:nvSpPr>
            <p:cNvPr id="273" name="Google Shape;273;p24"/>
            <p:cNvSpPr/>
            <p:nvPr/>
          </p:nvSpPr>
          <p:spPr>
            <a:xfrm>
              <a:off x="0" y="0"/>
              <a:ext cx="2691168" cy="792812"/>
            </a:xfrm>
            <a:custGeom>
              <a:rect b="b" l="l" r="r" t="t"/>
              <a:pathLst>
                <a:path extrusionOk="0" h="792812" w="2691168">
                  <a:moveTo>
                    <a:pt x="16705" y="0"/>
                  </a:moveTo>
                  <a:lnTo>
                    <a:pt x="2674464" y="0"/>
                  </a:lnTo>
                  <a:cubicBezTo>
                    <a:pt x="2678894" y="0"/>
                    <a:pt x="2683143" y="1760"/>
                    <a:pt x="2686276" y="4893"/>
                  </a:cubicBezTo>
                  <a:cubicBezTo>
                    <a:pt x="2689409" y="8025"/>
                    <a:pt x="2691168" y="12274"/>
                    <a:pt x="2691168" y="16705"/>
                  </a:cubicBezTo>
                  <a:lnTo>
                    <a:pt x="2691168" y="776108"/>
                  </a:lnTo>
                  <a:cubicBezTo>
                    <a:pt x="2691168" y="785333"/>
                    <a:pt x="2683689" y="792812"/>
                    <a:pt x="2674464" y="792812"/>
                  </a:cubicBezTo>
                  <a:lnTo>
                    <a:pt x="16705" y="792812"/>
                  </a:lnTo>
                  <a:cubicBezTo>
                    <a:pt x="7479" y="792812"/>
                    <a:pt x="0" y="785333"/>
                    <a:pt x="0" y="776108"/>
                  </a:cubicBezTo>
                  <a:lnTo>
                    <a:pt x="0" y="16705"/>
                  </a:lnTo>
                  <a:cubicBezTo>
                    <a:pt x="0" y="7479"/>
                    <a:pt x="7479" y="0"/>
                    <a:pt x="16705" y="0"/>
                  </a:cubicBez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4"/>
            <p:cNvSpPr txBox="1"/>
            <p:nvPr/>
          </p:nvSpPr>
          <p:spPr>
            <a:xfrm>
              <a:off x="2" y="3"/>
              <a:ext cx="2691300" cy="79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Communication</a:t>
              </a:r>
              <a:endParaRPr/>
            </a:p>
            <a:p>
              <a:pPr indent="-21844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22415"/>
                </a:buClr>
                <a:buSzPts val="1900"/>
                <a:buFont typeface="Arial"/>
                <a:buChar char="•"/>
              </a:pPr>
              <a:r>
                <a:rPr b="0" i="0" lang="en-US" sz="1900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Creating connections</a:t>
              </a:r>
              <a:endParaRPr sz="1100"/>
            </a:p>
            <a:p>
              <a:pPr indent="-21844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22415"/>
                </a:buClr>
                <a:buSzPts val="1900"/>
                <a:buFont typeface="Arial"/>
                <a:buChar char="•"/>
              </a:pPr>
              <a:r>
                <a:rPr b="0" i="0" lang="en-US" sz="1900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Driving collaboration</a:t>
              </a:r>
              <a:endParaRPr sz="1100"/>
            </a:p>
            <a:p>
              <a:pPr indent="-21844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22415"/>
                </a:buClr>
                <a:buSzPts val="1900"/>
                <a:buFont typeface="Arial"/>
                <a:buChar char="•"/>
              </a:pPr>
              <a:r>
                <a:rPr b="0" i="0" lang="en-US" sz="1900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Building trust</a:t>
              </a:r>
              <a:endParaRPr sz="1100"/>
            </a:p>
            <a:p>
              <a:pPr indent="-21844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22415"/>
                </a:buClr>
                <a:buSzPts val="1900"/>
                <a:buFont typeface="Arial"/>
                <a:buChar char="•"/>
              </a:pPr>
              <a:r>
                <a:rPr b="0" i="0" lang="en-US" sz="1900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Resolving conflict</a:t>
              </a:r>
              <a:endParaRPr sz="1100"/>
            </a:p>
          </p:txBody>
        </p:sp>
      </p:grpSp>
      <p:grpSp>
        <p:nvGrpSpPr>
          <p:cNvPr id="275" name="Google Shape;275;p24"/>
          <p:cNvGrpSpPr/>
          <p:nvPr/>
        </p:nvGrpSpPr>
        <p:grpSpPr>
          <a:xfrm>
            <a:off x="8917070" y="4012650"/>
            <a:ext cx="8342766" cy="2261728"/>
            <a:chOff x="0" y="-1"/>
            <a:chExt cx="2691302" cy="729613"/>
          </a:xfrm>
        </p:grpSpPr>
        <p:sp>
          <p:nvSpPr>
            <p:cNvPr id="276" name="Google Shape;276;p24"/>
            <p:cNvSpPr/>
            <p:nvPr/>
          </p:nvSpPr>
          <p:spPr>
            <a:xfrm>
              <a:off x="0" y="0"/>
              <a:ext cx="2691168" cy="729612"/>
            </a:xfrm>
            <a:custGeom>
              <a:rect b="b" l="l" r="r" t="t"/>
              <a:pathLst>
                <a:path extrusionOk="0" h="729612" w="2691168">
                  <a:moveTo>
                    <a:pt x="16705" y="0"/>
                  </a:moveTo>
                  <a:lnTo>
                    <a:pt x="2674464" y="0"/>
                  </a:lnTo>
                  <a:cubicBezTo>
                    <a:pt x="2678894" y="0"/>
                    <a:pt x="2683143" y="1760"/>
                    <a:pt x="2686276" y="4893"/>
                  </a:cubicBezTo>
                  <a:cubicBezTo>
                    <a:pt x="2689409" y="8025"/>
                    <a:pt x="2691168" y="12274"/>
                    <a:pt x="2691168" y="16705"/>
                  </a:cubicBezTo>
                  <a:lnTo>
                    <a:pt x="2691168" y="712908"/>
                  </a:lnTo>
                  <a:cubicBezTo>
                    <a:pt x="2691168" y="722134"/>
                    <a:pt x="2683689" y="729612"/>
                    <a:pt x="2674464" y="729612"/>
                  </a:cubicBezTo>
                  <a:lnTo>
                    <a:pt x="16705" y="729612"/>
                  </a:lnTo>
                  <a:cubicBezTo>
                    <a:pt x="7479" y="729612"/>
                    <a:pt x="0" y="722134"/>
                    <a:pt x="0" y="712908"/>
                  </a:cubicBezTo>
                  <a:lnTo>
                    <a:pt x="0" y="16705"/>
                  </a:lnTo>
                  <a:cubicBezTo>
                    <a:pt x="0" y="7479"/>
                    <a:pt x="7479" y="0"/>
                    <a:pt x="16705" y="0"/>
                  </a:cubicBez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4"/>
            <p:cNvSpPr txBox="1"/>
            <p:nvPr/>
          </p:nvSpPr>
          <p:spPr>
            <a:xfrm>
              <a:off x="2" y="-1"/>
              <a:ext cx="2691300" cy="7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Key point here</a:t>
              </a:r>
              <a:endParaRPr/>
            </a:p>
            <a:p>
              <a:pPr indent="-22479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22415"/>
                </a:buClr>
                <a:buSzPts val="2000"/>
                <a:buFont typeface="Arial"/>
                <a:buChar char="•"/>
              </a:pPr>
              <a:r>
                <a:rPr b="0" i="0" lang="en-US" sz="2000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Discuss your key point here. Keep this section clear and concise.</a:t>
              </a:r>
              <a:endParaRPr sz="1200"/>
            </a:p>
          </p:txBody>
        </p:sp>
      </p:grpSp>
      <p:grpSp>
        <p:nvGrpSpPr>
          <p:cNvPr id="278" name="Google Shape;278;p24"/>
          <p:cNvGrpSpPr/>
          <p:nvPr/>
        </p:nvGrpSpPr>
        <p:grpSpPr>
          <a:xfrm>
            <a:off x="8917070" y="6807746"/>
            <a:ext cx="8342766" cy="2261724"/>
            <a:chOff x="0" y="0"/>
            <a:chExt cx="2691302" cy="729612"/>
          </a:xfrm>
        </p:grpSpPr>
        <p:sp>
          <p:nvSpPr>
            <p:cNvPr id="279" name="Google Shape;279;p24"/>
            <p:cNvSpPr/>
            <p:nvPr/>
          </p:nvSpPr>
          <p:spPr>
            <a:xfrm>
              <a:off x="0" y="0"/>
              <a:ext cx="2691168" cy="729612"/>
            </a:xfrm>
            <a:custGeom>
              <a:rect b="b" l="l" r="r" t="t"/>
              <a:pathLst>
                <a:path extrusionOk="0" h="729612" w="2691168">
                  <a:moveTo>
                    <a:pt x="16705" y="0"/>
                  </a:moveTo>
                  <a:lnTo>
                    <a:pt x="2674464" y="0"/>
                  </a:lnTo>
                  <a:cubicBezTo>
                    <a:pt x="2678894" y="0"/>
                    <a:pt x="2683143" y="1760"/>
                    <a:pt x="2686276" y="4893"/>
                  </a:cubicBezTo>
                  <a:cubicBezTo>
                    <a:pt x="2689409" y="8025"/>
                    <a:pt x="2691168" y="12274"/>
                    <a:pt x="2691168" y="16705"/>
                  </a:cubicBezTo>
                  <a:lnTo>
                    <a:pt x="2691168" y="712908"/>
                  </a:lnTo>
                  <a:cubicBezTo>
                    <a:pt x="2691168" y="722134"/>
                    <a:pt x="2683689" y="729612"/>
                    <a:pt x="2674464" y="729612"/>
                  </a:cubicBezTo>
                  <a:lnTo>
                    <a:pt x="16705" y="729612"/>
                  </a:lnTo>
                  <a:cubicBezTo>
                    <a:pt x="7479" y="729612"/>
                    <a:pt x="0" y="722134"/>
                    <a:pt x="0" y="712908"/>
                  </a:cubicBezTo>
                  <a:lnTo>
                    <a:pt x="0" y="16705"/>
                  </a:lnTo>
                  <a:cubicBezTo>
                    <a:pt x="0" y="7479"/>
                    <a:pt x="7479" y="0"/>
                    <a:pt x="16705" y="0"/>
                  </a:cubicBez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4"/>
            <p:cNvSpPr txBox="1"/>
            <p:nvPr/>
          </p:nvSpPr>
          <p:spPr>
            <a:xfrm>
              <a:off x="2" y="14090"/>
              <a:ext cx="2691300" cy="7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Key point here</a:t>
              </a:r>
              <a:endParaRPr/>
            </a:p>
            <a:p>
              <a:pPr indent="-22479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22415"/>
                </a:buClr>
                <a:buSzPts val="2000"/>
                <a:buFont typeface="Arial"/>
                <a:buChar char="•"/>
              </a:pPr>
              <a:r>
                <a:rPr b="0" i="0" lang="en-US" sz="2000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Discuss your key point here. Keep this section clear and concise.</a:t>
              </a:r>
              <a:endParaRPr sz="1200"/>
            </a:p>
          </p:txBody>
        </p:sp>
      </p:grpSp>
      <p:sp>
        <p:nvSpPr>
          <p:cNvPr id="281" name="Google Shape;281;p24"/>
          <p:cNvSpPr txBox="1"/>
          <p:nvPr/>
        </p:nvSpPr>
        <p:spPr>
          <a:xfrm>
            <a:off x="995574" y="3019288"/>
            <a:ext cx="5617506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Summary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C43F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5"/>
          <p:cNvGrpSpPr/>
          <p:nvPr/>
        </p:nvGrpSpPr>
        <p:grpSpPr>
          <a:xfrm rot="-5400000">
            <a:off x="910316" y="5254266"/>
            <a:ext cx="3834867" cy="3918890"/>
            <a:chOff x="0" y="0"/>
            <a:chExt cx="1507061" cy="1540081"/>
          </a:xfrm>
        </p:grpSpPr>
        <p:sp>
          <p:nvSpPr>
            <p:cNvPr id="287" name="Google Shape;287;p25"/>
            <p:cNvSpPr/>
            <p:nvPr/>
          </p:nvSpPr>
          <p:spPr>
            <a:xfrm>
              <a:off x="31245" y="42780"/>
              <a:ext cx="1443037" cy="1478952"/>
            </a:xfrm>
            <a:custGeom>
              <a:rect b="b" l="l" r="r" t="t"/>
              <a:pathLst>
                <a:path extrusionOk="0" h="1478952" w="1443037">
                  <a:moveTo>
                    <a:pt x="0" y="0"/>
                  </a:moveTo>
                  <a:lnTo>
                    <a:pt x="1443037" y="0"/>
                  </a:lnTo>
                  <a:lnTo>
                    <a:pt x="1443037" y="1478952"/>
                  </a:lnTo>
                  <a:lnTo>
                    <a:pt x="0" y="1478952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</p:sp>
        <p:sp>
          <p:nvSpPr>
            <p:cNvPr id="288" name="Google Shape;288;p25"/>
            <p:cNvSpPr/>
            <p:nvPr/>
          </p:nvSpPr>
          <p:spPr>
            <a:xfrm>
              <a:off x="0" y="0"/>
              <a:ext cx="1507061" cy="1540081"/>
            </a:xfrm>
            <a:custGeom>
              <a:rect b="b" l="l" r="r" t="t"/>
              <a:pathLst>
                <a:path extrusionOk="0" h="1540081" w="1507061">
                  <a:moveTo>
                    <a:pt x="71990" y="1540081"/>
                  </a:moveTo>
                  <a:lnTo>
                    <a:pt x="1435071" y="1540081"/>
                  </a:lnTo>
                  <a:cubicBezTo>
                    <a:pt x="1474830" y="1540081"/>
                    <a:pt x="1507061" y="1507850"/>
                    <a:pt x="1507061" y="1468091"/>
                  </a:cubicBezTo>
                  <a:lnTo>
                    <a:pt x="1507061" y="71990"/>
                  </a:lnTo>
                  <a:cubicBezTo>
                    <a:pt x="1507061" y="32231"/>
                    <a:pt x="1474830" y="0"/>
                    <a:pt x="1435071" y="0"/>
                  </a:cubicBezTo>
                  <a:lnTo>
                    <a:pt x="71990" y="0"/>
                  </a:lnTo>
                  <a:cubicBezTo>
                    <a:pt x="32231" y="0"/>
                    <a:pt x="0" y="32231"/>
                    <a:pt x="0" y="71990"/>
                  </a:cubicBezTo>
                  <a:lnTo>
                    <a:pt x="0" y="1468091"/>
                  </a:lnTo>
                  <a:cubicBezTo>
                    <a:pt x="0" y="1487184"/>
                    <a:pt x="7585" y="1505495"/>
                    <a:pt x="21085" y="1518995"/>
                  </a:cubicBezTo>
                  <a:cubicBezTo>
                    <a:pt x="34586" y="1532496"/>
                    <a:pt x="52897" y="1540081"/>
                    <a:pt x="71990" y="1540081"/>
                  </a:cubicBezTo>
                  <a:close/>
                  <a:moveTo>
                    <a:pt x="1385641" y="789737"/>
                  </a:moveTo>
                  <a:lnTo>
                    <a:pt x="941400" y="789737"/>
                  </a:lnTo>
                  <a:cubicBezTo>
                    <a:pt x="901641" y="789737"/>
                    <a:pt x="869410" y="821968"/>
                    <a:pt x="869410" y="861727"/>
                  </a:cubicBezTo>
                  <a:lnTo>
                    <a:pt x="869410" y="1418661"/>
                  </a:lnTo>
                  <a:cubicBezTo>
                    <a:pt x="869410" y="1458420"/>
                    <a:pt x="837179" y="1490651"/>
                    <a:pt x="797420" y="1490651"/>
                  </a:cubicBezTo>
                  <a:lnTo>
                    <a:pt x="121420" y="1490651"/>
                  </a:lnTo>
                  <a:cubicBezTo>
                    <a:pt x="81661" y="1490650"/>
                    <a:pt x="49430" y="1458420"/>
                    <a:pt x="49430" y="1418661"/>
                  </a:cubicBezTo>
                  <a:lnTo>
                    <a:pt x="49430" y="427718"/>
                  </a:lnTo>
                  <a:cubicBezTo>
                    <a:pt x="49430" y="387959"/>
                    <a:pt x="81660" y="355728"/>
                    <a:pt x="121420" y="355727"/>
                  </a:cubicBezTo>
                  <a:lnTo>
                    <a:pt x="387553" y="355727"/>
                  </a:lnTo>
                  <a:cubicBezTo>
                    <a:pt x="427312" y="355727"/>
                    <a:pt x="459543" y="323496"/>
                    <a:pt x="459543" y="283737"/>
                  </a:cubicBezTo>
                  <a:lnTo>
                    <a:pt x="459543" y="121420"/>
                  </a:lnTo>
                  <a:cubicBezTo>
                    <a:pt x="459543" y="102327"/>
                    <a:pt x="467128" y="84016"/>
                    <a:pt x="480629" y="70515"/>
                  </a:cubicBezTo>
                  <a:cubicBezTo>
                    <a:pt x="494129" y="57015"/>
                    <a:pt x="512440" y="49431"/>
                    <a:pt x="531533" y="49431"/>
                  </a:cubicBezTo>
                  <a:lnTo>
                    <a:pt x="1385641" y="49431"/>
                  </a:lnTo>
                  <a:cubicBezTo>
                    <a:pt x="1425400" y="49431"/>
                    <a:pt x="1457630" y="81661"/>
                    <a:pt x="1457631" y="121420"/>
                  </a:cubicBezTo>
                  <a:lnTo>
                    <a:pt x="1457631" y="717748"/>
                  </a:lnTo>
                  <a:cubicBezTo>
                    <a:pt x="1457630" y="757507"/>
                    <a:pt x="1425400" y="789737"/>
                    <a:pt x="1385641" y="789737"/>
                  </a:cubicBezTo>
                  <a:close/>
                </a:path>
              </a:pathLst>
            </a:custGeom>
            <a:solidFill>
              <a:srgbClr val="522415"/>
            </a:solidFill>
            <a:ln>
              <a:noFill/>
            </a:ln>
          </p:spPr>
          <p:txBody>
            <a:bodyPr anchorCtr="0" anchor="ctr" bIns="89450" lIns="89450" spcFirstLastPara="1" rIns="89450" wrap="square" tIns="894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9" name="Google Shape;289;p25"/>
          <p:cNvSpPr txBox="1"/>
          <p:nvPr/>
        </p:nvSpPr>
        <p:spPr>
          <a:xfrm>
            <a:off x="10249440" y="8625840"/>
            <a:ext cx="7009860" cy="632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— Confucius</a:t>
            </a:r>
            <a:endParaRPr/>
          </a:p>
        </p:txBody>
      </p:sp>
      <p:sp>
        <p:nvSpPr>
          <p:cNvPr id="290" name="Google Shape;290;p25"/>
          <p:cNvSpPr txBox="1"/>
          <p:nvPr/>
        </p:nvSpPr>
        <p:spPr>
          <a:xfrm>
            <a:off x="10249440" y="1095375"/>
            <a:ext cx="7009800" cy="61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“He who conquers himself is the mightiest </a:t>
            </a:r>
            <a:r>
              <a:rPr b="1" i="0" lang="en-US" sz="8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warrior</a:t>
            </a:r>
            <a:r>
              <a:rPr b="0" i="0" lang="en-US" sz="8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.”</a:t>
            </a:r>
            <a:endParaRPr/>
          </a:p>
        </p:txBody>
      </p:sp>
      <p:pic>
        <p:nvPicPr>
          <p:cNvPr id="291" name="Google Shape;2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9424" y="1014926"/>
            <a:ext cx="3919024" cy="391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499" y="1014924"/>
            <a:ext cx="3918900" cy="3906300"/>
          </a:xfrm>
          <a:prstGeom prst="roundRect">
            <a:avLst>
              <a:gd fmla="val 5427" name="adj"/>
            </a:avLst>
          </a:prstGeom>
          <a:noFill/>
          <a:ln>
            <a:noFill/>
          </a:ln>
        </p:spPr>
      </p:pic>
      <p:pic>
        <p:nvPicPr>
          <p:cNvPr id="293" name="Google Shape;29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9488" y="5296250"/>
            <a:ext cx="3918900" cy="3906300"/>
          </a:xfrm>
          <a:prstGeom prst="roundRect">
            <a:avLst>
              <a:gd fmla="val 4520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0"/>
            <a:ext cx="18287995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6"/>
          <p:cNvSpPr/>
          <p:nvPr/>
        </p:nvSpPr>
        <p:spPr>
          <a:xfrm>
            <a:off x="1028700" y="5190292"/>
            <a:ext cx="16163602" cy="4199267"/>
          </a:xfrm>
          <a:custGeom>
            <a:rect b="b" l="l" r="r" t="t"/>
            <a:pathLst>
              <a:path extrusionOk="0" h="3808730" w="14660370">
                <a:moveTo>
                  <a:pt x="794534" y="0"/>
                </a:moveTo>
                <a:lnTo>
                  <a:pt x="13865836" y="0"/>
                </a:lnTo>
                <a:cubicBezTo>
                  <a:pt x="14306021" y="0"/>
                  <a:pt x="14660370" y="205740"/>
                  <a:pt x="14660370" y="458470"/>
                </a:cubicBezTo>
                <a:lnTo>
                  <a:pt x="14660370" y="2320290"/>
                </a:lnTo>
                <a:cubicBezTo>
                  <a:pt x="14660370" y="2451100"/>
                  <a:pt x="14563530" y="2576830"/>
                  <a:pt x="14391858" y="2663190"/>
                </a:cubicBezTo>
                <a:lnTo>
                  <a:pt x="12375809" y="3693160"/>
                </a:lnTo>
                <a:cubicBezTo>
                  <a:pt x="12230548" y="3768090"/>
                  <a:pt x="12043470" y="3808730"/>
                  <a:pt x="11847586" y="3808730"/>
                </a:cubicBezTo>
                <a:lnTo>
                  <a:pt x="6516943" y="3808730"/>
                </a:lnTo>
                <a:cubicBezTo>
                  <a:pt x="6076758" y="3808730"/>
                  <a:pt x="5722408" y="3602990"/>
                  <a:pt x="5722408" y="3350260"/>
                </a:cubicBezTo>
                <a:lnTo>
                  <a:pt x="5722408" y="3227070"/>
                </a:lnTo>
                <a:cubicBezTo>
                  <a:pt x="5722408" y="2973070"/>
                  <a:pt x="5365859" y="2768600"/>
                  <a:pt x="4927874" y="2768600"/>
                </a:cubicBezTo>
                <a:lnTo>
                  <a:pt x="794534" y="2768600"/>
                </a:lnTo>
                <a:cubicBezTo>
                  <a:pt x="356550" y="2768600"/>
                  <a:pt x="0" y="2562860"/>
                  <a:pt x="0" y="2310130"/>
                </a:cubicBezTo>
                <a:lnTo>
                  <a:pt x="0" y="458470"/>
                </a:lnTo>
                <a:cubicBezTo>
                  <a:pt x="0" y="205740"/>
                  <a:pt x="356550" y="0"/>
                  <a:pt x="794534" y="0"/>
                </a:cubicBezTo>
                <a:close/>
              </a:path>
            </a:pathLst>
          </a:custGeom>
          <a:solidFill>
            <a:srgbClr val="522415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6"/>
          <p:cNvSpPr txBox="1"/>
          <p:nvPr/>
        </p:nvSpPr>
        <p:spPr>
          <a:xfrm>
            <a:off x="1678354" y="5870045"/>
            <a:ext cx="5077433" cy="1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6EFCA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Reach out</a:t>
            </a:r>
            <a:endParaRPr/>
          </a:p>
        </p:txBody>
      </p:sp>
      <p:grpSp>
        <p:nvGrpSpPr>
          <p:cNvPr id="301" name="Google Shape;301;p26"/>
          <p:cNvGrpSpPr/>
          <p:nvPr/>
        </p:nvGrpSpPr>
        <p:grpSpPr>
          <a:xfrm>
            <a:off x="7687648" y="5939101"/>
            <a:ext cx="7826565" cy="982536"/>
            <a:chOff x="0" y="-85725"/>
            <a:chExt cx="10435420" cy="1310048"/>
          </a:xfrm>
        </p:grpSpPr>
        <p:sp>
          <p:nvSpPr>
            <p:cNvPr id="302" name="Google Shape;302;p26"/>
            <p:cNvSpPr txBox="1"/>
            <p:nvPr/>
          </p:nvSpPr>
          <p:spPr>
            <a:xfrm>
              <a:off x="0" y="-85725"/>
              <a:ext cx="10435420" cy="573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6EFCA"/>
                  </a:solidFill>
                  <a:latin typeface="Arimo"/>
                  <a:ea typeface="Arimo"/>
                  <a:cs typeface="Arimo"/>
                  <a:sym typeface="Arimo"/>
                </a:rPr>
                <a:t>Email </a:t>
              </a:r>
              <a:endParaRPr/>
            </a:p>
          </p:txBody>
        </p:sp>
        <p:sp>
          <p:nvSpPr>
            <p:cNvPr id="303" name="Google Shape;303;p26"/>
            <p:cNvSpPr txBox="1"/>
            <p:nvPr/>
          </p:nvSpPr>
          <p:spPr>
            <a:xfrm>
              <a:off x="0" y="548049"/>
              <a:ext cx="10435420" cy="6762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6EFCA"/>
                  </a:solidFill>
                  <a:latin typeface="Raleway"/>
                  <a:ea typeface="Raleway"/>
                  <a:cs typeface="Raleway"/>
                  <a:sym typeface="Raleway"/>
                </a:rPr>
                <a:t>hello@reallygreatsite.com</a:t>
              </a:r>
              <a:endParaRPr/>
            </a:p>
          </p:txBody>
        </p:sp>
      </p:grpSp>
      <p:grpSp>
        <p:nvGrpSpPr>
          <p:cNvPr id="304" name="Google Shape;304;p26"/>
          <p:cNvGrpSpPr/>
          <p:nvPr/>
        </p:nvGrpSpPr>
        <p:grpSpPr>
          <a:xfrm>
            <a:off x="7687648" y="7338322"/>
            <a:ext cx="7826565" cy="982504"/>
            <a:chOff x="0" y="-85725"/>
            <a:chExt cx="10435420" cy="1310004"/>
          </a:xfrm>
        </p:grpSpPr>
        <p:sp>
          <p:nvSpPr>
            <p:cNvPr id="305" name="Google Shape;305;p26"/>
            <p:cNvSpPr txBox="1"/>
            <p:nvPr/>
          </p:nvSpPr>
          <p:spPr>
            <a:xfrm>
              <a:off x="0" y="-85725"/>
              <a:ext cx="10435420" cy="573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6EFCA"/>
                  </a:solidFill>
                  <a:latin typeface="Raleway"/>
                  <a:ea typeface="Raleway"/>
                  <a:cs typeface="Raleway"/>
                  <a:sym typeface="Raleway"/>
                </a:rPr>
                <a:t>Social media </a:t>
              </a:r>
              <a:endParaRPr/>
            </a:p>
          </p:txBody>
        </p:sp>
        <p:sp>
          <p:nvSpPr>
            <p:cNvPr id="306" name="Google Shape;306;p26"/>
            <p:cNvSpPr txBox="1"/>
            <p:nvPr/>
          </p:nvSpPr>
          <p:spPr>
            <a:xfrm>
              <a:off x="0" y="548005"/>
              <a:ext cx="10435420" cy="6762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6EFCA"/>
                  </a:solidFill>
                  <a:latin typeface="Raleway"/>
                  <a:ea typeface="Raleway"/>
                  <a:cs typeface="Raleway"/>
                  <a:sym typeface="Raleway"/>
                </a:rPr>
                <a:t>@reallygreatsite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7E4A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27"/>
          <p:cNvGrpSpPr/>
          <p:nvPr/>
        </p:nvGrpSpPr>
        <p:grpSpPr>
          <a:xfrm>
            <a:off x="714865" y="2155876"/>
            <a:ext cx="5097641" cy="7544983"/>
            <a:chOff x="0" y="-38100"/>
            <a:chExt cx="1342589" cy="1987156"/>
          </a:xfrm>
        </p:grpSpPr>
        <p:sp>
          <p:nvSpPr>
            <p:cNvPr id="312" name="Google Shape;312;p27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7"/>
            <p:cNvSpPr txBox="1"/>
            <p:nvPr/>
          </p:nvSpPr>
          <p:spPr>
            <a:xfrm>
              <a:off x="0" y="-38100"/>
              <a:ext cx="1342589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27"/>
          <p:cNvGrpSpPr/>
          <p:nvPr/>
        </p:nvGrpSpPr>
        <p:grpSpPr>
          <a:xfrm>
            <a:off x="6060156" y="2155876"/>
            <a:ext cx="11512980" cy="7544983"/>
            <a:chOff x="0" y="-38100"/>
            <a:chExt cx="3032225" cy="1987156"/>
          </a:xfrm>
        </p:grpSpPr>
        <p:sp>
          <p:nvSpPr>
            <p:cNvPr id="315" name="Google Shape;315;p27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7"/>
            <p:cNvSpPr txBox="1"/>
            <p:nvPr/>
          </p:nvSpPr>
          <p:spPr>
            <a:xfrm>
              <a:off x="0" y="-38100"/>
              <a:ext cx="3032225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27"/>
          <p:cNvGrpSpPr/>
          <p:nvPr/>
        </p:nvGrpSpPr>
        <p:grpSpPr>
          <a:xfrm>
            <a:off x="1104558" y="2712744"/>
            <a:ext cx="4318255" cy="647237"/>
            <a:chOff x="0" y="0"/>
            <a:chExt cx="1137318" cy="170466"/>
          </a:xfrm>
        </p:grpSpPr>
        <p:sp>
          <p:nvSpPr>
            <p:cNvPr id="318" name="Google Shape;318;p27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5224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7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6EFCA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Fonts</a:t>
              </a:r>
              <a:endParaRPr/>
            </a:p>
          </p:txBody>
        </p:sp>
      </p:grpSp>
      <p:grpSp>
        <p:nvGrpSpPr>
          <p:cNvPr id="320" name="Google Shape;320;p27"/>
          <p:cNvGrpSpPr/>
          <p:nvPr/>
        </p:nvGrpSpPr>
        <p:grpSpPr>
          <a:xfrm>
            <a:off x="9623087" y="2712744"/>
            <a:ext cx="4368067" cy="647237"/>
            <a:chOff x="0" y="0"/>
            <a:chExt cx="1150437" cy="170466"/>
          </a:xfrm>
        </p:grpSpPr>
        <p:sp>
          <p:nvSpPr>
            <p:cNvPr id="321" name="Google Shape;321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5224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7"/>
            <p:cNvSpPr txBox="1"/>
            <p:nvPr/>
          </p:nvSpPr>
          <p:spPr>
            <a:xfrm>
              <a:off x="0" y="0"/>
              <a:ext cx="1150437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6EFCA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Design Elements / Icons</a:t>
              </a:r>
              <a:endParaRPr/>
            </a:p>
          </p:txBody>
        </p:sp>
      </p:grpSp>
      <p:grpSp>
        <p:nvGrpSpPr>
          <p:cNvPr id="323" name="Google Shape;323;p27"/>
          <p:cNvGrpSpPr/>
          <p:nvPr/>
        </p:nvGrpSpPr>
        <p:grpSpPr>
          <a:xfrm>
            <a:off x="1104558" y="7347143"/>
            <a:ext cx="4318255" cy="647237"/>
            <a:chOff x="0" y="0"/>
            <a:chExt cx="1137318" cy="170466"/>
          </a:xfrm>
        </p:grpSpPr>
        <p:sp>
          <p:nvSpPr>
            <p:cNvPr id="324" name="Google Shape;324;p27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5224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7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6EFCA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Colors</a:t>
              </a:r>
              <a:endParaRPr/>
            </a:p>
          </p:txBody>
        </p:sp>
      </p:grpSp>
      <p:grpSp>
        <p:nvGrpSpPr>
          <p:cNvPr id="326" name="Google Shape;326;p27"/>
          <p:cNvGrpSpPr/>
          <p:nvPr/>
        </p:nvGrpSpPr>
        <p:grpSpPr>
          <a:xfrm>
            <a:off x="1249355" y="8261080"/>
            <a:ext cx="725897" cy="725897"/>
            <a:chOff x="0" y="0"/>
            <a:chExt cx="812800" cy="812800"/>
          </a:xfrm>
        </p:grpSpPr>
        <p:sp>
          <p:nvSpPr>
            <p:cNvPr id="327" name="Google Shape;327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7E4A"/>
            </a:solidFill>
            <a:ln cap="sq" cmpd="sng" w="19050">
              <a:solidFill>
                <a:srgbClr val="52241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27"/>
          <p:cNvGrpSpPr/>
          <p:nvPr/>
        </p:nvGrpSpPr>
        <p:grpSpPr>
          <a:xfrm>
            <a:off x="2064714" y="8261080"/>
            <a:ext cx="725897" cy="725897"/>
            <a:chOff x="0" y="0"/>
            <a:chExt cx="812800" cy="812800"/>
          </a:xfrm>
        </p:grpSpPr>
        <p:sp>
          <p:nvSpPr>
            <p:cNvPr id="330" name="Google Shape;33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C43F"/>
            </a:solidFill>
            <a:ln cap="sq" cmpd="sng" w="19050">
              <a:solidFill>
                <a:srgbClr val="52241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27"/>
          <p:cNvGrpSpPr/>
          <p:nvPr/>
        </p:nvGrpSpPr>
        <p:grpSpPr>
          <a:xfrm>
            <a:off x="2943011" y="8261080"/>
            <a:ext cx="725897" cy="725897"/>
            <a:chOff x="0" y="0"/>
            <a:chExt cx="812800" cy="812800"/>
          </a:xfrm>
        </p:grpSpPr>
        <p:sp>
          <p:nvSpPr>
            <p:cNvPr id="333" name="Google Shape;33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4BF56"/>
            </a:solidFill>
            <a:ln cap="sq" cmpd="sng" w="19050">
              <a:solidFill>
                <a:srgbClr val="52241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27"/>
          <p:cNvGrpSpPr/>
          <p:nvPr/>
        </p:nvGrpSpPr>
        <p:grpSpPr>
          <a:xfrm>
            <a:off x="3819515" y="8261080"/>
            <a:ext cx="725897" cy="725897"/>
            <a:chOff x="0" y="0"/>
            <a:chExt cx="812800" cy="812800"/>
          </a:xfrm>
        </p:grpSpPr>
        <p:sp>
          <p:nvSpPr>
            <p:cNvPr id="336" name="Google Shape;33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FCA"/>
            </a:solidFill>
            <a:ln cap="sq" cmpd="sng" w="19050">
              <a:solidFill>
                <a:srgbClr val="52241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27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339" name="Google Shape;33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2415"/>
            </a:solidFill>
            <a:ln cap="sq" cmpd="sng" w="19050">
              <a:solidFill>
                <a:srgbClr val="52241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p27"/>
          <p:cNvSpPr/>
          <p:nvPr/>
        </p:nvSpPr>
        <p:spPr>
          <a:xfrm>
            <a:off x="6479250" y="3753452"/>
            <a:ext cx="2315975" cy="1390048"/>
          </a:xfrm>
          <a:custGeom>
            <a:rect b="b" l="l" r="r" t="t"/>
            <a:pathLst>
              <a:path extrusionOk="0" h="3811270" w="6350000">
                <a:moveTo>
                  <a:pt x="1648460" y="0"/>
                </a:moveTo>
                <a:lnTo>
                  <a:pt x="5812790" y="0"/>
                </a:lnTo>
                <a:cubicBezTo>
                  <a:pt x="6109970" y="0"/>
                  <a:pt x="6350000" y="240030"/>
                  <a:pt x="6350000" y="537210"/>
                </a:cubicBezTo>
                <a:lnTo>
                  <a:pt x="6350000" y="2466340"/>
                </a:lnTo>
                <a:cubicBezTo>
                  <a:pt x="6350000" y="2763520"/>
                  <a:pt x="6109970" y="3003550"/>
                  <a:pt x="5812790" y="3003550"/>
                </a:cubicBezTo>
                <a:lnTo>
                  <a:pt x="4751070" y="3003550"/>
                </a:lnTo>
                <a:cubicBezTo>
                  <a:pt x="4587240" y="3003550"/>
                  <a:pt x="4431030" y="3078480"/>
                  <a:pt x="4329430" y="3208020"/>
                </a:cubicBezTo>
                <a:lnTo>
                  <a:pt x="4013200" y="3606800"/>
                </a:lnTo>
                <a:cubicBezTo>
                  <a:pt x="3911600" y="3735070"/>
                  <a:pt x="3756660" y="3811270"/>
                  <a:pt x="3591560" y="3811270"/>
                </a:cubicBezTo>
                <a:lnTo>
                  <a:pt x="537210" y="3811270"/>
                </a:lnTo>
                <a:cubicBezTo>
                  <a:pt x="240030" y="3811270"/>
                  <a:pt x="0" y="3571240"/>
                  <a:pt x="0" y="3274060"/>
                </a:cubicBezTo>
                <a:lnTo>
                  <a:pt x="0" y="1375410"/>
                </a:lnTo>
                <a:cubicBezTo>
                  <a:pt x="0" y="1206500"/>
                  <a:pt x="78740" y="1047750"/>
                  <a:pt x="213360" y="946150"/>
                </a:cubicBezTo>
                <a:lnTo>
                  <a:pt x="1324610" y="107950"/>
                </a:lnTo>
                <a:cubicBezTo>
                  <a:pt x="1417320" y="38100"/>
                  <a:pt x="1531620" y="0"/>
                  <a:pt x="164846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7"/>
          <p:cNvSpPr/>
          <p:nvPr/>
        </p:nvSpPr>
        <p:spPr>
          <a:xfrm>
            <a:off x="9024614" y="3782904"/>
            <a:ext cx="2134403" cy="1442267"/>
          </a:xfrm>
          <a:custGeom>
            <a:rect b="b" l="l" r="r" t="t"/>
            <a:pathLst>
              <a:path extrusionOk="0" h="3808730" w="5636515">
                <a:moveTo>
                  <a:pt x="305477" y="0"/>
                </a:moveTo>
                <a:lnTo>
                  <a:pt x="5331039" y="0"/>
                </a:lnTo>
                <a:cubicBezTo>
                  <a:pt x="5500278" y="0"/>
                  <a:pt x="5636515" y="205740"/>
                  <a:pt x="5636515" y="458470"/>
                </a:cubicBezTo>
                <a:lnTo>
                  <a:pt x="5636515" y="2320290"/>
                </a:lnTo>
                <a:cubicBezTo>
                  <a:pt x="5636515" y="2451100"/>
                  <a:pt x="5599283" y="2576830"/>
                  <a:pt x="5533280" y="2663190"/>
                </a:cubicBezTo>
                <a:lnTo>
                  <a:pt x="4758163" y="3693160"/>
                </a:lnTo>
                <a:cubicBezTo>
                  <a:pt x="4702315" y="3768090"/>
                  <a:pt x="4630388" y="3808730"/>
                  <a:pt x="4555076" y="3808730"/>
                </a:cubicBezTo>
                <a:lnTo>
                  <a:pt x="2505588" y="3808730"/>
                </a:lnTo>
                <a:cubicBezTo>
                  <a:pt x="2336349" y="3808730"/>
                  <a:pt x="2200111" y="3602990"/>
                  <a:pt x="2200111" y="3350260"/>
                </a:cubicBezTo>
                <a:lnTo>
                  <a:pt x="2200111" y="3227070"/>
                </a:lnTo>
                <a:cubicBezTo>
                  <a:pt x="2200111" y="2973070"/>
                  <a:pt x="2063027" y="2768600"/>
                  <a:pt x="1894634" y="2768600"/>
                </a:cubicBezTo>
                <a:lnTo>
                  <a:pt x="305477" y="2768600"/>
                </a:lnTo>
                <a:cubicBezTo>
                  <a:pt x="137084" y="2768600"/>
                  <a:pt x="0" y="2562860"/>
                  <a:pt x="0" y="2310130"/>
                </a:cubicBezTo>
                <a:lnTo>
                  <a:pt x="0" y="458470"/>
                </a:lnTo>
                <a:cubicBezTo>
                  <a:pt x="0" y="205740"/>
                  <a:pt x="137084" y="0"/>
                  <a:pt x="30547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7"/>
          <p:cNvSpPr/>
          <p:nvPr/>
        </p:nvSpPr>
        <p:spPr>
          <a:xfrm>
            <a:off x="11387616" y="3759948"/>
            <a:ext cx="1599631" cy="1488981"/>
          </a:xfrm>
          <a:custGeom>
            <a:rect b="b" l="l" r="r" t="t"/>
            <a:pathLst>
              <a:path extrusionOk="0" h="5913120" w="6352540">
                <a:moveTo>
                  <a:pt x="5995670" y="1826260"/>
                </a:moveTo>
                <a:lnTo>
                  <a:pt x="4719320" y="1826260"/>
                </a:lnTo>
                <a:cubicBezTo>
                  <a:pt x="4523740" y="1826260"/>
                  <a:pt x="4364990" y="1667510"/>
                  <a:pt x="4364990" y="1471930"/>
                </a:cubicBezTo>
                <a:lnTo>
                  <a:pt x="4364990" y="354330"/>
                </a:lnTo>
                <a:cubicBezTo>
                  <a:pt x="4364990" y="158750"/>
                  <a:pt x="4206240" y="0"/>
                  <a:pt x="4010660" y="0"/>
                </a:cubicBezTo>
                <a:lnTo>
                  <a:pt x="1061720" y="0"/>
                </a:lnTo>
                <a:cubicBezTo>
                  <a:pt x="866140" y="0"/>
                  <a:pt x="707390" y="158750"/>
                  <a:pt x="707390" y="354330"/>
                </a:cubicBezTo>
                <a:lnTo>
                  <a:pt x="707390" y="506730"/>
                </a:lnTo>
                <a:cubicBezTo>
                  <a:pt x="707390" y="702310"/>
                  <a:pt x="548640" y="861060"/>
                  <a:pt x="353060" y="861060"/>
                </a:cubicBezTo>
                <a:cubicBezTo>
                  <a:pt x="158750" y="861060"/>
                  <a:pt x="0" y="1018540"/>
                  <a:pt x="0" y="1214120"/>
                </a:cubicBezTo>
                <a:lnTo>
                  <a:pt x="0" y="4723130"/>
                </a:lnTo>
                <a:cubicBezTo>
                  <a:pt x="0" y="4918710"/>
                  <a:pt x="158750" y="5077460"/>
                  <a:pt x="354330" y="5077460"/>
                </a:cubicBezTo>
                <a:cubicBezTo>
                  <a:pt x="549910" y="5077460"/>
                  <a:pt x="708660" y="5236210"/>
                  <a:pt x="708660" y="5431790"/>
                </a:cubicBezTo>
                <a:lnTo>
                  <a:pt x="708660" y="5558790"/>
                </a:lnTo>
                <a:cubicBezTo>
                  <a:pt x="708660" y="5754370"/>
                  <a:pt x="867410" y="5913120"/>
                  <a:pt x="1062990" y="5913120"/>
                </a:cubicBezTo>
                <a:lnTo>
                  <a:pt x="4013200" y="5913120"/>
                </a:lnTo>
                <a:cubicBezTo>
                  <a:pt x="4208780" y="5913120"/>
                  <a:pt x="4367530" y="5754370"/>
                  <a:pt x="4367530" y="5558790"/>
                </a:cubicBezTo>
                <a:lnTo>
                  <a:pt x="4367530" y="5431790"/>
                </a:lnTo>
                <a:cubicBezTo>
                  <a:pt x="4367530" y="5236210"/>
                  <a:pt x="4526280" y="5077460"/>
                  <a:pt x="4721860" y="5077460"/>
                </a:cubicBezTo>
                <a:lnTo>
                  <a:pt x="5998210" y="5077460"/>
                </a:lnTo>
                <a:cubicBezTo>
                  <a:pt x="6193790" y="5077460"/>
                  <a:pt x="6352540" y="4918710"/>
                  <a:pt x="6352540" y="4723130"/>
                </a:cubicBezTo>
                <a:lnTo>
                  <a:pt x="6352540" y="2179320"/>
                </a:lnTo>
                <a:cubicBezTo>
                  <a:pt x="6350000" y="1983740"/>
                  <a:pt x="6191250" y="1826260"/>
                  <a:pt x="5995670" y="182626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7"/>
          <p:cNvSpPr/>
          <p:nvPr/>
        </p:nvSpPr>
        <p:spPr>
          <a:xfrm>
            <a:off x="15273733" y="3782904"/>
            <a:ext cx="1985897" cy="1488990"/>
          </a:xfrm>
          <a:custGeom>
            <a:rect b="b" l="l" r="r" t="t"/>
            <a:pathLst>
              <a:path extrusionOk="0" h="5741670" w="7657781">
                <a:moveTo>
                  <a:pt x="0" y="542290"/>
                </a:moveTo>
                <a:lnTo>
                  <a:pt x="0" y="2392680"/>
                </a:lnTo>
                <a:cubicBezTo>
                  <a:pt x="0" y="2691130"/>
                  <a:pt x="292479" y="2933700"/>
                  <a:pt x="653866" y="2933700"/>
                </a:cubicBezTo>
                <a:lnTo>
                  <a:pt x="1384297" y="2933700"/>
                </a:lnTo>
                <a:cubicBezTo>
                  <a:pt x="1745684" y="2933700"/>
                  <a:pt x="2038163" y="3176270"/>
                  <a:pt x="2038163" y="3475990"/>
                </a:cubicBezTo>
                <a:lnTo>
                  <a:pt x="2038163" y="5199380"/>
                </a:lnTo>
                <a:cubicBezTo>
                  <a:pt x="2038163" y="5499100"/>
                  <a:pt x="2330642" y="5741670"/>
                  <a:pt x="2692029" y="5741670"/>
                </a:cubicBezTo>
                <a:lnTo>
                  <a:pt x="4339710" y="5741670"/>
                </a:lnTo>
                <a:cubicBezTo>
                  <a:pt x="4503560" y="5741670"/>
                  <a:pt x="4662815" y="5689600"/>
                  <a:pt x="4783787" y="5598160"/>
                </a:cubicBezTo>
                <a:lnTo>
                  <a:pt x="7448253" y="3553460"/>
                </a:lnTo>
                <a:cubicBezTo>
                  <a:pt x="7581477" y="3450590"/>
                  <a:pt x="7657781" y="3307080"/>
                  <a:pt x="7657781" y="3155950"/>
                </a:cubicBezTo>
                <a:lnTo>
                  <a:pt x="7657781" y="542290"/>
                </a:lnTo>
                <a:cubicBezTo>
                  <a:pt x="7656510" y="242570"/>
                  <a:pt x="7364031" y="0"/>
                  <a:pt x="7002644" y="0"/>
                </a:cubicBezTo>
                <a:lnTo>
                  <a:pt x="653866" y="0"/>
                </a:lnTo>
                <a:cubicBezTo>
                  <a:pt x="292479" y="0"/>
                  <a:pt x="0" y="242570"/>
                  <a:pt x="0" y="54229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5" name="Google Shape;345;p27"/>
          <p:cNvGrpSpPr/>
          <p:nvPr/>
        </p:nvGrpSpPr>
        <p:grpSpPr>
          <a:xfrm>
            <a:off x="8255504" y="7837825"/>
            <a:ext cx="1469139" cy="1445301"/>
            <a:chOff x="0" y="0"/>
            <a:chExt cx="1580724" cy="1555075"/>
          </a:xfrm>
        </p:grpSpPr>
        <p:sp>
          <p:nvSpPr>
            <p:cNvPr id="346" name="Google Shape;346;p27"/>
            <p:cNvSpPr/>
            <p:nvPr/>
          </p:nvSpPr>
          <p:spPr>
            <a:xfrm>
              <a:off x="33448" y="29299"/>
              <a:ext cx="1492066" cy="1491586"/>
            </a:xfrm>
            <a:custGeom>
              <a:rect b="b" l="l" r="r" t="t"/>
              <a:pathLst>
                <a:path extrusionOk="0" h="1491586" w="1492066">
                  <a:moveTo>
                    <a:pt x="0" y="0"/>
                  </a:moveTo>
                  <a:lnTo>
                    <a:pt x="1492066" y="0"/>
                  </a:lnTo>
                  <a:lnTo>
                    <a:pt x="1492066" y="1491586"/>
                  </a:lnTo>
                  <a:lnTo>
                    <a:pt x="0" y="1491586"/>
                  </a:lnTo>
                  <a:close/>
                </a:path>
              </a:pathLst>
            </a:custGeom>
            <a:solidFill>
              <a:srgbClr val="522415"/>
            </a:solidFill>
            <a:ln>
              <a:noFill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0" y="0"/>
              <a:ext cx="1580724" cy="1555075"/>
            </a:xfrm>
            <a:custGeom>
              <a:rect b="b" l="l" r="r" t="t"/>
              <a:pathLst>
                <a:path extrusionOk="0" h="1555075" w="1580724">
                  <a:moveTo>
                    <a:pt x="75138" y="1555075"/>
                  </a:moveTo>
                  <a:lnTo>
                    <a:pt x="1505585" y="1555075"/>
                  </a:lnTo>
                  <a:cubicBezTo>
                    <a:pt x="1525513" y="1555075"/>
                    <a:pt x="1544625" y="1547159"/>
                    <a:pt x="1558716" y="1533068"/>
                  </a:cubicBezTo>
                  <a:cubicBezTo>
                    <a:pt x="1572807" y="1518976"/>
                    <a:pt x="1580724" y="1499864"/>
                    <a:pt x="1580723" y="1479936"/>
                  </a:cubicBezTo>
                  <a:lnTo>
                    <a:pt x="1580723" y="75138"/>
                  </a:lnTo>
                  <a:cubicBezTo>
                    <a:pt x="1580724" y="55210"/>
                    <a:pt x="1572807" y="36098"/>
                    <a:pt x="1558716" y="22007"/>
                  </a:cubicBezTo>
                  <a:cubicBezTo>
                    <a:pt x="1544625" y="7916"/>
                    <a:pt x="1525513" y="0"/>
                    <a:pt x="1505585" y="0"/>
                  </a:cubicBezTo>
                  <a:lnTo>
                    <a:pt x="75138" y="0"/>
                  </a:lnTo>
                  <a:cubicBezTo>
                    <a:pt x="33641" y="0"/>
                    <a:pt x="0" y="33641"/>
                    <a:pt x="0" y="75138"/>
                  </a:cubicBezTo>
                  <a:lnTo>
                    <a:pt x="0" y="1479939"/>
                  </a:lnTo>
                  <a:cubicBezTo>
                    <a:pt x="1" y="1521436"/>
                    <a:pt x="33642" y="1555075"/>
                    <a:pt x="75138" y="1555075"/>
                  </a:cubicBezTo>
                  <a:close/>
                  <a:moveTo>
                    <a:pt x="1444855" y="1494347"/>
                  </a:moveTo>
                  <a:lnTo>
                    <a:pt x="135866" y="1494347"/>
                  </a:lnTo>
                  <a:cubicBezTo>
                    <a:pt x="115938" y="1494347"/>
                    <a:pt x="96826" y="1486431"/>
                    <a:pt x="82735" y="1472340"/>
                  </a:cubicBezTo>
                  <a:cubicBezTo>
                    <a:pt x="68643" y="1458249"/>
                    <a:pt x="60727" y="1439137"/>
                    <a:pt x="60728" y="1419209"/>
                  </a:cubicBezTo>
                  <a:lnTo>
                    <a:pt x="60728" y="761006"/>
                  </a:lnTo>
                  <a:cubicBezTo>
                    <a:pt x="60728" y="719508"/>
                    <a:pt x="94368" y="685867"/>
                    <a:pt x="135866" y="685867"/>
                  </a:cubicBezTo>
                  <a:lnTo>
                    <a:pt x="439858" y="685867"/>
                  </a:lnTo>
                  <a:cubicBezTo>
                    <a:pt x="481356" y="685867"/>
                    <a:pt x="514996" y="652227"/>
                    <a:pt x="514996" y="610729"/>
                  </a:cubicBezTo>
                  <a:lnTo>
                    <a:pt x="514996" y="450709"/>
                  </a:lnTo>
                  <a:cubicBezTo>
                    <a:pt x="514996" y="430781"/>
                    <a:pt x="522912" y="411669"/>
                    <a:pt x="537004" y="397578"/>
                  </a:cubicBezTo>
                  <a:cubicBezTo>
                    <a:pt x="551095" y="383487"/>
                    <a:pt x="570207" y="375570"/>
                    <a:pt x="590135" y="375571"/>
                  </a:cubicBezTo>
                  <a:lnTo>
                    <a:pt x="1064734" y="375571"/>
                  </a:lnTo>
                  <a:cubicBezTo>
                    <a:pt x="1084662" y="375571"/>
                    <a:pt x="1103774" y="367655"/>
                    <a:pt x="1117865" y="353564"/>
                  </a:cubicBezTo>
                  <a:cubicBezTo>
                    <a:pt x="1131956" y="339472"/>
                    <a:pt x="1139872" y="320360"/>
                    <a:pt x="1139872" y="300432"/>
                  </a:cubicBezTo>
                  <a:lnTo>
                    <a:pt x="1139872" y="135865"/>
                  </a:lnTo>
                  <a:cubicBezTo>
                    <a:pt x="1139873" y="94368"/>
                    <a:pt x="1173512" y="60728"/>
                    <a:pt x="1215009" y="60728"/>
                  </a:cubicBezTo>
                  <a:lnTo>
                    <a:pt x="1444860" y="60728"/>
                  </a:lnTo>
                  <a:cubicBezTo>
                    <a:pt x="1464788" y="60728"/>
                    <a:pt x="1483899" y="68644"/>
                    <a:pt x="1497990" y="82735"/>
                  </a:cubicBezTo>
                  <a:cubicBezTo>
                    <a:pt x="1512081" y="96826"/>
                    <a:pt x="1519997" y="115937"/>
                    <a:pt x="1519997" y="135865"/>
                  </a:cubicBezTo>
                  <a:lnTo>
                    <a:pt x="1519997" y="1419207"/>
                  </a:lnTo>
                  <a:cubicBezTo>
                    <a:pt x="1519998" y="1439136"/>
                    <a:pt x="1512081" y="1458249"/>
                    <a:pt x="1497989" y="1472341"/>
                  </a:cubicBezTo>
                  <a:cubicBezTo>
                    <a:pt x="1483897" y="1486432"/>
                    <a:pt x="1464784" y="1494348"/>
                    <a:pt x="1444855" y="1494347"/>
                  </a:cubicBezTo>
                  <a:close/>
                </a:path>
              </a:pathLst>
            </a:custGeom>
            <a:solidFill>
              <a:srgbClr val="A4BF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8" name="Google Shape;348;p27"/>
          <p:cNvGrpSpPr/>
          <p:nvPr/>
        </p:nvGrpSpPr>
        <p:grpSpPr>
          <a:xfrm>
            <a:off x="6479250" y="7812999"/>
            <a:ext cx="1453955" cy="1445301"/>
            <a:chOff x="0" y="0"/>
            <a:chExt cx="1549303" cy="1540081"/>
          </a:xfrm>
        </p:grpSpPr>
        <p:sp>
          <p:nvSpPr>
            <p:cNvPr id="349" name="Google Shape;349;p27"/>
            <p:cNvSpPr/>
            <p:nvPr/>
          </p:nvSpPr>
          <p:spPr>
            <a:xfrm>
              <a:off x="31245" y="42780"/>
              <a:ext cx="1485280" cy="1478952"/>
            </a:xfrm>
            <a:custGeom>
              <a:rect b="b" l="l" r="r" t="t"/>
              <a:pathLst>
                <a:path extrusionOk="0" h="1478952" w="1485280">
                  <a:moveTo>
                    <a:pt x="0" y="0"/>
                  </a:moveTo>
                  <a:lnTo>
                    <a:pt x="1485279" y="0"/>
                  </a:lnTo>
                  <a:lnTo>
                    <a:pt x="1485279" y="1478952"/>
                  </a:lnTo>
                  <a:lnTo>
                    <a:pt x="0" y="1478952"/>
                  </a:lnTo>
                  <a:close/>
                </a:path>
              </a:pathLst>
            </a:custGeom>
            <a:solidFill>
              <a:srgbClr val="E0C43F"/>
            </a:solidFill>
            <a:ln>
              <a:noFill/>
            </a:ln>
          </p:spPr>
        </p:sp>
        <p:sp>
          <p:nvSpPr>
            <p:cNvPr id="350" name="Google Shape;350;p27"/>
            <p:cNvSpPr/>
            <p:nvPr/>
          </p:nvSpPr>
          <p:spPr>
            <a:xfrm>
              <a:off x="0" y="0"/>
              <a:ext cx="1549303" cy="1540081"/>
            </a:xfrm>
            <a:custGeom>
              <a:rect b="b" l="l" r="r" t="t"/>
              <a:pathLst>
                <a:path extrusionOk="0" h="1540081" w="1549303">
                  <a:moveTo>
                    <a:pt x="71990" y="1540081"/>
                  </a:moveTo>
                  <a:lnTo>
                    <a:pt x="1477313" y="1540081"/>
                  </a:lnTo>
                  <a:cubicBezTo>
                    <a:pt x="1517072" y="1540081"/>
                    <a:pt x="1549303" y="1507850"/>
                    <a:pt x="1549303" y="1468091"/>
                  </a:cubicBezTo>
                  <a:lnTo>
                    <a:pt x="1549303" y="71990"/>
                  </a:lnTo>
                  <a:cubicBezTo>
                    <a:pt x="1549303" y="32231"/>
                    <a:pt x="1517072" y="0"/>
                    <a:pt x="1477313" y="0"/>
                  </a:cubicBezTo>
                  <a:lnTo>
                    <a:pt x="71990" y="0"/>
                  </a:lnTo>
                  <a:cubicBezTo>
                    <a:pt x="32231" y="0"/>
                    <a:pt x="0" y="32231"/>
                    <a:pt x="0" y="71990"/>
                  </a:cubicBezTo>
                  <a:lnTo>
                    <a:pt x="0" y="1468091"/>
                  </a:lnTo>
                  <a:cubicBezTo>
                    <a:pt x="0" y="1487184"/>
                    <a:pt x="7585" y="1505495"/>
                    <a:pt x="21085" y="1518995"/>
                  </a:cubicBezTo>
                  <a:cubicBezTo>
                    <a:pt x="34586" y="1532496"/>
                    <a:pt x="52897" y="1540081"/>
                    <a:pt x="71990" y="1540081"/>
                  </a:cubicBezTo>
                  <a:close/>
                  <a:moveTo>
                    <a:pt x="1427883" y="789737"/>
                  </a:moveTo>
                  <a:lnTo>
                    <a:pt x="941400" y="789737"/>
                  </a:lnTo>
                  <a:cubicBezTo>
                    <a:pt x="901641" y="789737"/>
                    <a:pt x="869410" y="821968"/>
                    <a:pt x="869410" y="861727"/>
                  </a:cubicBezTo>
                  <a:lnTo>
                    <a:pt x="869410" y="1418661"/>
                  </a:lnTo>
                  <a:cubicBezTo>
                    <a:pt x="869410" y="1458420"/>
                    <a:pt x="837179" y="1490651"/>
                    <a:pt x="797420" y="1490651"/>
                  </a:cubicBezTo>
                  <a:lnTo>
                    <a:pt x="121420" y="1490651"/>
                  </a:lnTo>
                  <a:cubicBezTo>
                    <a:pt x="81661" y="1490650"/>
                    <a:pt x="49430" y="1458420"/>
                    <a:pt x="49430" y="1418661"/>
                  </a:cubicBezTo>
                  <a:lnTo>
                    <a:pt x="49430" y="427718"/>
                  </a:lnTo>
                  <a:cubicBezTo>
                    <a:pt x="49430" y="387959"/>
                    <a:pt x="81660" y="355728"/>
                    <a:pt x="121420" y="355727"/>
                  </a:cubicBezTo>
                  <a:lnTo>
                    <a:pt x="387553" y="355727"/>
                  </a:lnTo>
                  <a:cubicBezTo>
                    <a:pt x="427312" y="355727"/>
                    <a:pt x="459543" y="323496"/>
                    <a:pt x="459543" y="283737"/>
                  </a:cubicBezTo>
                  <a:lnTo>
                    <a:pt x="459543" y="121420"/>
                  </a:lnTo>
                  <a:cubicBezTo>
                    <a:pt x="459543" y="102327"/>
                    <a:pt x="467128" y="84016"/>
                    <a:pt x="480629" y="70515"/>
                  </a:cubicBezTo>
                  <a:cubicBezTo>
                    <a:pt x="494129" y="57015"/>
                    <a:pt x="512440" y="49431"/>
                    <a:pt x="531533" y="49431"/>
                  </a:cubicBezTo>
                  <a:lnTo>
                    <a:pt x="1427883" y="49431"/>
                  </a:lnTo>
                  <a:cubicBezTo>
                    <a:pt x="1467642" y="49431"/>
                    <a:pt x="1499873" y="81661"/>
                    <a:pt x="1499873" y="121420"/>
                  </a:cubicBezTo>
                  <a:lnTo>
                    <a:pt x="1499873" y="717748"/>
                  </a:lnTo>
                  <a:cubicBezTo>
                    <a:pt x="1499873" y="757507"/>
                    <a:pt x="1467642" y="789737"/>
                    <a:pt x="1427883" y="789737"/>
                  </a:cubicBezTo>
                  <a:close/>
                </a:path>
              </a:pathLst>
            </a:custGeom>
            <a:solidFill>
              <a:srgbClr val="E37E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1" name="Google Shape;351;p27"/>
          <p:cNvSpPr/>
          <p:nvPr/>
        </p:nvSpPr>
        <p:spPr>
          <a:xfrm>
            <a:off x="10048490" y="7812999"/>
            <a:ext cx="1445301" cy="1445301"/>
          </a:xfrm>
          <a:custGeom>
            <a:rect b="b" l="l" r="r" t="t"/>
            <a:pathLst>
              <a:path extrusionOk="0" h="1445301" w="1445301">
                <a:moveTo>
                  <a:pt x="0" y="0"/>
                </a:moveTo>
                <a:lnTo>
                  <a:pt x="1445301" y="0"/>
                </a:lnTo>
                <a:lnTo>
                  <a:pt x="1445301" y="1445301"/>
                </a:lnTo>
                <a:lnTo>
                  <a:pt x="0" y="1445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27"/>
          <p:cNvSpPr/>
          <p:nvPr/>
        </p:nvSpPr>
        <p:spPr>
          <a:xfrm>
            <a:off x="11817641" y="7796759"/>
            <a:ext cx="1445301" cy="1445301"/>
          </a:xfrm>
          <a:custGeom>
            <a:rect b="b" l="l" r="r" t="t"/>
            <a:pathLst>
              <a:path extrusionOk="0" h="1445301" w="1445301">
                <a:moveTo>
                  <a:pt x="0" y="0"/>
                </a:moveTo>
                <a:lnTo>
                  <a:pt x="1445300" y="0"/>
                </a:lnTo>
                <a:lnTo>
                  <a:pt x="1445300" y="1445300"/>
                </a:lnTo>
                <a:lnTo>
                  <a:pt x="0" y="144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27"/>
          <p:cNvSpPr/>
          <p:nvPr/>
        </p:nvSpPr>
        <p:spPr>
          <a:xfrm>
            <a:off x="6479250" y="6114871"/>
            <a:ext cx="2315975" cy="1190765"/>
          </a:xfrm>
          <a:custGeom>
            <a:rect b="b" l="l" r="r" t="t"/>
            <a:pathLst>
              <a:path extrusionOk="0" h="4616323" w="8978505">
                <a:moveTo>
                  <a:pt x="285369" y="34163"/>
                </a:moveTo>
                <a:cubicBezTo>
                  <a:pt x="128397" y="0"/>
                  <a:pt x="0" y="103505"/>
                  <a:pt x="0" y="264160"/>
                </a:cubicBezTo>
                <a:lnTo>
                  <a:pt x="0" y="4324223"/>
                </a:lnTo>
                <a:cubicBezTo>
                  <a:pt x="0" y="4484878"/>
                  <a:pt x="131445" y="4616323"/>
                  <a:pt x="292100" y="4616323"/>
                </a:cubicBezTo>
                <a:lnTo>
                  <a:pt x="8686405" y="4616323"/>
                </a:lnTo>
                <a:cubicBezTo>
                  <a:pt x="8847060" y="4616323"/>
                  <a:pt x="8978505" y="4484878"/>
                  <a:pt x="8978505" y="4324223"/>
                </a:cubicBezTo>
                <a:lnTo>
                  <a:pt x="8978505" y="1646936"/>
                </a:lnTo>
                <a:cubicBezTo>
                  <a:pt x="8978505" y="1486281"/>
                  <a:pt x="8850109" y="1326896"/>
                  <a:pt x="8693136" y="1292733"/>
                </a:cubicBezTo>
                <a:lnTo>
                  <a:pt x="285369" y="34163"/>
                </a:lnTo>
                <a:close/>
              </a:path>
            </a:pathLst>
          </a:custGeom>
          <a:solidFill>
            <a:srgbClr val="5224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7"/>
          <p:cNvSpPr/>
          <p:nvPr/>
        </p:nvSpPr>
        <p:spPr>
          <a:xfrm>
            <a:off x="13310241" y="3782904"/>
            <a:ext cx="1639859" cy="1516267"/>
          </a:xfrm>
          <a:custGeom>
            <a:rect b="b" l="l" r="r" t="t"/>
            <a:pathLst>
              <a:path extrusionOk="0" h="5375446" w="5813602">
                <a:moveTo>
                  <a:pt x="5478709" y="0"/>
                </a:moveTo>
                <a:cubicBezTo>
                  <a:pt x="5662900" y="0"/>
                  <a:pt x="5813602" y="111677"/>
                  <a:pt x="5813602" y="248171"/>
                </a:cubicBezTo>
                <a:lnTo>
                  <a:pt x="5813602" y="5146850"/>
                </a:lnTo>
                <a:cubicBezTo>
                  <a:pt x="5813602" y="5283344"/>
                  <a:pt x="5666394" y="5375446"/>
                  <a:pt x="5486426" y="5342258"/>
                </a:cubicBezTo>
                <a:lnTo>
                  <a:pt x="327176" y="4509805"/>
                </a:lnTo>
                <a:cubicBezTo>
                  <a:pt x="147207" y="4480673"/>
                  <a:pt x="0" y="4345257"/>
                  <a:pt x="0" y="4208763"/>
                </a:cubicBezTo>
                <a:lnTo>
                  <a:pt x="0" y="248171"/>
                </a:lnTo>
                <a:cubicBezTo>
                  <a:pt x="0" y="111677"/>
                  <a:pt x="150702" y="0"/>
                  <a:pt x="334893" y="0"/>
                </a:cubicBezTo>
                <a:lnTo>
                  <a:pt x="5478709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7"/>
          <p:cNvSpPr/>
          <p:nvPr/>
        </p:nvSpPr>
        <p:spPr>
          <a:xfrm>
            <a:off x="10473933" y="6483597"/>
            <a:ext cx="2880399" cy="823491"/>
          </a:xfrm>
          <a:custGeom>
            <a:rect b="b" l="l" r="r" t="t"/>
            <a:pathLst>
              <a:path extrusionOk="0" h="3684397" w="12887258">
                <a:moveTo>
                  <a:pt x="0" y="1604518"/>
                </a:moveTo>
                <a:cubicBezTo>
                  <a:pt x="0" y="1443863"/>
                  <a:pt x="261096" y="1285240"/>
                  <a:pt x="579927" y="1252093"/>
                </a:cubicBezTo>
                <a:lnTo>
                  <a:pt x="12307331" y="33147"/>
                </a:lnTo>
                <a:cubicBezTo>
                  <a:pt x="12626419" y="0"/>
                  <a:pt x="12887258" y="104267"/>
                  <a:pt x="12887258" y="264922"/>
                </a:cubicBezTo>
                <a:lnTo>
                  <a:pt x="12887258" y="3392297"/>
                </a:lnTo>
                <a:cubicBezTo>
                  <a:pt x="12887258" y="3552952"/>
                  <a:pt x="12620491" y="3684397"/>
                  <a:pt x="12294443" y="3684397"/>
                </a:cubicBezTo>
                <a:lnTo>
                  <a:pt x="592814" y="3684397"/>
                </a:lnTo>
                <a:cubicBezTo>
                  <a:pt x="266766" y="3684397"/>
                  <a:pt x="0" y="3552952"/>
                  <a:pt x="0" y="3392297"/>
                </a:cubicBezTo>
                <a:lnTo>
                  <a:pt x="0" y="1604518"/>
                </a:lnTo>
                <a:close/>
              </a:path>
            </a:pathLst>
          </a:custGeom>
          <a:solidFill>
            <a:srgbClr val="522415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7"/>
          <p:cNvSpPr/>
          <p:nvPr/>
        </p:nvSpPr>
        <p:spPr>
          <a:xfrm>
            <a:off x="9024614" y="5801085"/>
            <a:ext cx="2889513" cy="1546058"/>
          </a:xfrm>
          <a:custGeom>
            <a:rect b="b" l="l" r="r" t="t"/>
            <a:pathLst>
              <a:path extrusionOk="0" h="1239732" w="2317003">
                <a:moveTo>
                  <a:pt x="0" y="83985"/>
                </a:moveTo>
                <a:lnTo>
                  <a:pt x="0" y="1155747"/>
                </a:lnTo>
                <a:cubicBezTo>
                  <a:pt x="0" y="1202131"/>
                  <a:pt x="37601" y="1239732"/>
                  <a:pt x="83985" y="1239732"/>
                </a:cubicBezTo>
                <a:lnTo>
                  <a:pt x="508762" y="1239732"/>
                </a:lnTo>
                <a:cubicBezTo>
                  <a:pt x="531036" y="1239732"/>
                  <a:pt x="552399" y="1230884"/>
                  <a:pt x="568149" y="1215134"/>
                </a:cubicBezTo>
                <a:cubicBezTo>
                  <a:pt x="583899" y="1199383"/>
                  <a:pt x="592747" y="1178021"/>
                  <a:pt x="592747" y="1155747"/>
                </a:cubicBezTo>
                <a:lnTo>
                  <a:pt x="592747" y="988686"/>
                </a:lnTo>
                <a:cubicBezTo>
                  <a:pt x="592748" y="942302"/>
                  <a:pt x="630350" y="904701"/>
                  <a:pt x="676733" y="904701"/>
                </a:cubicBezTo>
                <a:lnTo>
                  <a:pt x="955471" y="904701"/>
                </a:lnTo>
                <a:cubicBezTo>
                  <a:pt x="977745" y="904701"/>
                  <a:pt x="999107" y="895853"/>
                  <a:pt x="1014858" y="880103"/>
                </a:cubicBezTo>
                <a:cubicBezTo>
                  <a:pt x="1030608" y="864352"/>
                  <a:pt x="1039457" y="842990"/>
                  <a:pt x="1039457" y="820716"/>
                </a:cubicBezTo>
                <a:lnTo>
                  <a:pt x="1039457" y="619294"/>
                </a:lnTo>
                <a:cubicBezTo>
                  <a:pt x="1039457" y="597020"/>
                  <a:pt x="1048305" y="575657"/>
                  <a:pt x="1064055" y="559907"/>
                </a:cubicBezTo>
                <a:cubicBezTo>
                  <a:pt x="1079806" y="544157"/>
                  <a:pt x="1101168" y="535308"/>
                  <a:pt x="1123442" y="535309"/>
                </a:cubicBezTo>
                <a:lnTo>
                  <a:pt x="2233018" y="535309"/>
                </a:lnTo>
                <a:cubicBezTo>
                  <a:pt x="2255292" y="535309"/>
                  <a:pt x="2276654" y="526460"/>
                  <a:pt x="2292405" y="510710"/>
                </a:cubicBezTo>
                <a:cubicBezTo>
                  <a:pt x="2308155" y="494959"/>
                  <a:pt x="2317003" y="473597"/>
                  <a:pt x="2317003" y="451322"/>
                </a:cubicBezTo>
                <a:lnTo>
                  <a:pt x="2317003" y="83985"/>
                </a:lnTo>
                <a:cubicBezTo>
                  <a:pt x="2317003" y="37601"/>
                  <a:pt x="2279402" y="0"/>
                  <a:pt x="2233018" y="0"/>
                </a:cubicBezTo>
                <a:lnTo>
                  <a:pt x="83985" y="0"/>
                </a:lnTo>
                <a:cubicBezTo>
                  <a:pt x="37602" y="1"/>
                  <a:pt x="1" y="37602"/>
                  <a:pt x="0" y="83985"/>
                </a:cubicBezTo>
                <a:close/>
              </a:path>
            </a:pathLst>
          </a:custGeom>
          <a:solidFill>
            <a:srgbClr val="5224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7"/>
          <p:cNvSpPr/>
          <p:nvPr/>
        </p:nvSpPr>
        <p:spPr>
          <a:xfrm>
            <a:off x="13582931" y="5966002"/>
            <a:ext cx="1647185" cy="1309327"/>
          </a:xfrm>
          <a:custGeom>
            <a:rect b="b" l="l" r="r" t="t"/>
            <a:pathLst>
              <a:path extrusionOk="0" h="1272159" w="1600426">
                <a:moveTo>
                  <a:pt x="1376357" y="262607"/>
                </a:moveTo>
                <a:lnTo>
                  <a:pt x="1376357" y="64643"/>
                </a:lnTo>
                <a:cubicBezTo>
                  <a:pt x="1376357" y="28942"/>
                  <a:pt x="1347415" y="0"/>
                  <a:pt x="1311714" y="0"/>
                </a:cubicBezTo>
                <a:lnTo>
                  <a:pt x="689033" y="0"/>
                </a:lnTo>
                <a:cubicBezTo>
                  <a:pt x="653332" y="0"/>
                  <a:pt x="624390" y="28942"/>
                  <a:pt x="624390" y="64643"/>
                </a:cubicBezTo>
                <a:lnTo>
                  <a:pt x="624390" y="262607"/>
                </a:lnTo>
                <a:cubicBezTo>
                  <a:pt x="624390" y="298308"/>
                  <a:pt x="595449" y="327250"/>
                  <a:pt x="559747" y="327250"/>
                </a:cubicBezTo>
                <a:lnTo>
                  <a:pt x="287129" y="327250"/>
                </a:lnTo>
                <a:cubicBezTo>
                  <a:pt x="251428" y="327250"/>
                  <a:pt x="222486" y="356191"/>
                  <a:pt x="222486" y="391893"/>
                </a:cubicBezTo>
                <a:lnTo>
                  <a:pt x="222486" y="611490"/>
                </a:lnTo>
                <a:cubicBezTo>
                  <a:pt x="222486" y="647191"/>
                  <a:pt x="193544" y="676133"/>
                  <a:pt x="157843" y="676133"/>
                </a:cubicBezTo>
                <a:lnTo>
                  <a:pt x="64644" y="676133"/>
                </a:lnTo>
                <a:cubicBezTo>
                  <a:pt x="47499" y="676133"/>
                  <a:pt x="31056" y="682944"/>
                  <a:pt x="18933" y="695068"/>
                </a:cubicBezTo>
                <a:cubicBezTo>
                  <a:pt x="6810" y="707192"/>
                  <a:pt x="0" y="723636"/>
                  <a:pt x="1" y="740781"/>
                </a:cubicBezTo>
                <a:lnTo>
                  <a:pt x="1" y="1207516"/>
                </a:lnTo>
                <a:lnTo>
                  <a:pt x="1" y="1207516"/>
                </a:lnTo>
                <a:cubicBezTo>
                  <a:pt x="1" y="1243217"/>
                  <a:pt x="28943" y="1272159"/>
                  <a:pt x="64644" y="1272159"/>
                </a:cubicBezTo>
                <a:lnTo>
                  <a:pt x="1234503" y="1272159"/>
                </a:lnTo>
                <a:cubicBezTo>
                  <a:pt x="1251648" y="1272159"/>
                  <a:pt x="1268090" y="1265348"/>
                  <a:pt x="1280213" y="1253226"/>
                </a:cubicBezTo>
                <a:cubicBezTo>
                  <a:pt x="1292336" y="1241103"/>
                  <a:pt x="1299146" y="1224660"/>
                  <a:pt x="1299146" y="1207516"/>
                </a:cubicBezTo>
                <a:lnTo>
                  <a:pt x="1299146" y="912453"/>
                </a:lnTo>
                <a:cubicBezTo>
                  <a:pt x="1299146" y="895309"/>
                  <a:pt x="1305957" y="878867"/>
                  <a:pt x="1318080" y="866744"/>
                </a:cubicBezTo>
                <a:cubicBezTo>
                  <a:pt x="1330203" y="854621"/>
                  <a:pt x="1346645" y="847810"/>
                  <a:pt x="1363789" y="847810"/>
                </a:cubicBezTo>
                <a:lnTo>
                  <a:pt x="1535783" y="847810"/>
                </a:lnTo>
                <a:cubicBezTo>
                  <a:pt x="1571484" y="847810"/>
                  <a:pt x="1600426" y="818868"/>
                  <a:pt x="1600426" y="783167"/>
                </a:cubicBezTo>
                <a:lnTo>
                  <a:pt x="1600426" y="391898"/>
                </a:lnTo>
                <a:cubicBezTo>
                  <a:pt x="1600426" y="356197"/>
                  <a:pt x="1571484" y="327255"/>
                  <a:pt x="1535783" y="327255"/>
                </a:cubicBezTo>
                <a:lnTo>
                  <a:pt x="1440998" y="327255"/>
                </a:lnTo>
                <a:cubicBezTo>
                  <a:pt x="1423853" y="327254"/>
                  <a:pt x="1407410" y="320443"/>
                  <a:pt x="1395288" y="308319"/>
                </a:cubicBezTo>
                <a:cubicBezTo>
                  <a:pt x="1383165" y="296195"/>
                  <a:pt x="1376356" y="279752"/>
                  <a:pt x="1376357" y="262607"/>
                </a:cubicBezTo>
                <a:close/>
              </a:path>
            </a:pathLst>
          </a:custGeom>
          <a:solidFill>
            <a:srgbClr val="5224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7"/>
          <p:cNvSpPr/>
          <p:nvPr/>
        </p:nvSpPr>
        <p:spPr>
          <a:xfrm rot="5400000">
            <a:off x="15661598" y="5672760"/>
            <a:ext cx="1269764" cy="1925641"/>
          </a:xfrm>
          <a:custGeom>
            <a:rect b="b" l="l" r="r" t="t"/>
            <a:pathLst>
              <a:path extrusionOk="0" h="2117348" w="1396176">
                <a:moveTo>
                  <a:pt x="961432" y="1455536"/>
                </a:moveTo>
                <a:lnTo>
                  <a:pt x="961432" y="160633"/>
                </a:lnTo>
                <a:cubicBezTo>
                  <a:pt x="961432" y="71918"/>
                  <a:pt x="889514" y="0"/>
                  <a:pt x="800799" y="0"/>
                </a:cubicBezTo>
                <a:lnTo>
                  <a:pt x="160633" y="0"/>
                </a:lnTo>
                <a:cubicBezTo>
                  <a:pt x="71918" y="1"/>
                  <a:pt x="1" y="71918"/>
                  <a:pt x="0" y="160633"/>
                </a:cubicBezTo>
                <a:lnTo>
                  <a:pt x="0" y="1523230"/>
                </a:lnTo>
                <a:cubicBezTo>
                  <a:pt x="1" y="1611945"/>
                  <a:pt x="71918" y="1683863"/>
                  <a:pt x="160633" y="1683863"/>
                </a:cubicBezTo>
                <a:lnTo>
                  <a:pt x="734364" y="1683863"/>
                </a:lnTo>
                <a:cubicBezTo>
                  <a:pt x="823079" y="1683863"/>
                  <a:pt x="894997" y="1755781"/>
                  <a:pt x="894997" y="1844497"/>
                </a:cubicBezTo>
                <a:lnTo>
                  <a:pt x="894997" y="1956715"/>
                </a:lnTo>
                <a:cubicBezTo>
                  <a:pt x="894997" y="2045428"/>
                  <a:pt x="966911" y="2117345"/>
                  <a:pt x="1055624" y="2117348"/>
                </a:cubicBezTo>
                <a:lnTo>
                  <a:pt x="1235542" y="2117348"/>
                </a:lnTo>
                <a:cubicBezTo>
                  <a:pt x="1324257" y="2117348"/>
                  <a:pt x="1396175" y="2045430"/>
                  <a:pt x="1396176" y="1956715"/>
                </a:cubicBezTo>
                <a:lnTo>
                  <a:pt x="1396176" y="1776803"/>
                </a:lnTo>
                <a:cubicBezTo>
                  <a:pt x="1396176" y="1688088"/>
                  <a:pt x="1324258" y="1616170"/>
                  <a:pt x="1235542" y="1616170"/>
                </a:cubicBezTo>
                <a:lnTo>
                  <a:pt x="1122065" y="1616170"/>
                </a:lnTo>
                <a:cubicBezTo>
                  <a:pt x="1033350" y="1616170"/>
                  <a:pt x="961432" y="1544252"/>
                  <a:pt x="961432" y="1455536"/>
                </a:cubicBezTo>
                <a:close/>
              </a:path>
            </a:pathLst>
          </a:custGeom>
          <a:solidFill>
            <a:srgbClr val="5224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7"/>
          <p:cNvSpPr/>
          <p:nvPr/>
        </p:nvSpPr>
        <p:spPr>
          <a:xfrm>
            <a:off x="13601031" y="7812999"/>
            <a:ext cx="2161650" cy="1412819"/>
          </a:xfrm>
          <a:custGeom>
            <a:rect b="b" l="l" r="r" t="t"/>
            <a:pathLst>
              <a:path extrusionOk="0" h="1330745" w="2036075">
                <a:moveTo>
                  <a:pt x="1576768" y="716958"/>
                </a:moveTo>
                <a:lnTo>
                  <a:pt x="1576768" y="557293"/>
                </a:lnTo>
                <a:cubicBezTo>
                  <a:pt x="1576769" y="524360"/>
                  <a:pt x="1563687" y="492776"/>
                  <a:pt x="1540400" y="469489"/>
                </a:cubicBezTo>
                <a:cubicBezTo>
                  <a:pt x="1517113" y="446202"/>
                  <a:pt x="1485529" y="433120"/>
                  <a:pt x="1452597" y="433120"/>
                </a:cubicBezTo>
                <a:lnTo>
                  <a:pt x="867306" y="433120"/>
                </a:lnTo>
                <a:cubicBezTo>
                  <a:pt x="798728" y="433120"/>
                  <a:pt x="743134" y="377526"/>
                  <a:pt x="743134" y="308948"/>
                </a:cubicBezTo>
                <a:lnTo>
                  <a:pt x="743134" y="124172"/>
                </a:lnTo>
                <a:cubicBezTo>
                  <a:pt x="743133" y="55594"/>
                  <a:pt x="687540" y="1"/>
                  <a:pt x="618962" y="0"/>
                </a:cubicBezTo>
                <a:lnTo>
                  <a:pt x="124172" y="0"/>
                </a:lnTo>
                <a:cubicBezTo>
                  <a:pt x="55594" y="1"/>
                  <a:pt x="1" y="55594"/>
                  <a:pt x="0" y="124172"/>
                </a:cubicBezTo>
                <a:lnTo>
                  <a:pt x="0" y="489613"/>
                </a:lnTo>
                <a:lnTo>
                  <a:pt x="0" y="798561"/>
                </a:lnTo>
                <a:cubicBezTo>
                  <a:pt x="0" y="867139"/>
                  <a:pt x="55593" y="922733"/>
                  <a:pt x="124172" y="922734"/>
                </a:cubicBezTo>
                <a:lnTo>
                  <a:pt x="1168766" y="922734"/>
                </a:lnTo>
                <a:cubicBezTo>
                  <a:pt x="1201698" y="922733"/>
                  <a:pt x="1233282" y="935816"/>
                  <a:pt x="1256569" y="959102"/>
                </a:cubicBezTo>
                <a:cubicBezTo>
                  <a:pt x="1279856" y="982389"/>
                  <a:pt x="1292938" y="1013973"/>
                  <a:pt x="1292937" y="1046905"/>
                </a:cubicBezTo>
                <a:lnTo>
                  <a:pt x="1292937" y="1206572"/>
                </a:lnTo>
                <a:cubicBezTo>
                  <a:pt x="1292937" y="1275151"/>
                  <a:pt x="1348532" y="1330745"/>
                  <a:pt x="1417110" y="1330745"/>
                </a:cubicBezTo>
                <a:lnTo>
                  <a:pt x="1911902" y="1330745"/>
                </a:lnTo>
                <a:cubicBezTo>
                  <a:pt x="1944835" y="1330745"/>
                  <a:pt x="1976419" y="1317663"/>
                  <a:pt x="1999706" y="1294376"/>
                </a:cubicBezTo>
                <a:cubicBezTo>
                  <a:pt x="2022992" y="1271089"/>
                  <a:pt x="2036075" y="1239505"/>
                  <a:pt x="2036074" y="1206572"/>
                </a:cubicBezTo>
                <a:lnTo>
                  <a:pt x="2036074" y="965303"/>
                </a:lnTo>
                <a:cubicBezTo>
                  <a:pt x="2036075" y="932370"/>
                  <a:pt x="2022992" y="900787"/>
                  <a:pt x="1999705" y="877500"/>
                </a:cubicBezTo>
                <a:cubicBezTo>
                  <a:pt x="1976419" y="854213"/>
                  <a:pt x="1944835" y="841131"/>
                  <a:pt x="1911902" y="841131"/>
                </a:cubicBezTo>
                <a:lnTo>
                  <a:pt x="1700943" y="841131"/>
                </a:lnTo>
                <a:cubicBezTo>
                  <a:pt x="1668010" y="841132"/>
                  <a:pt x="1636426" y="828049"/>
                  <a:pt x="1613138" y="804762"/>
                </a:cubicBezTo>
                <a:cubicBezTo>
                  <a:pt x="1589851" y="781475"/>
                  <a:pt x="1576768" y="749891"/>
                  <a:pt x="1576768" y="716958"/>
                </a:cubicBezTo>
                <a:close/>
              </a:path>
            </a:pathLst>
          </a:custGeom>
          <a:solidFill>
            <a:srgbClr val="5224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7"/>
          <p:cNvSpPr/>
          <p:nvPr/>
        </p:nvSpPr>
        <p:spPr>
          <a:xfrm rot="10800000">
            <a:off x="15762679" y="7411482"/>
            <a:ext cx="1496621" cy="1846818"/>
          </a:xfrm>
          <a:custGeom>
            <a:rect b="b" l="l" r="r" t="t"/>
            <a:pathLst>
              <a:path extrusionOk="0" h="1457698" w="1181287">
                <a:moveTo>
                  <a:pt x="1109701" y="582463"/>
                </a:moveTo>
                <a:lnTo>
                  <a:pt x="687866" y="582463"/>
                </a:lnTo>
                <a:cubicBezTo>
                  <a:pt x="668880" y="582462"/>
                  <a:pt x="650672" y="574920"/>
                  <a:pt x="637247" y="561494"/>
                </a:cubicBezTo>
                <a:cubicBezTo>
                  <a:pt x="623822" y="548069"/>
                  <a:pt x="616280" y="529860"/>
                  <a:pt x="616280" y="510874"/>
                </a:cubicBezTo>
                <a:lnTo>
                  <a:pt x="616280" y="71587"/>
                </a:lnTo>
                <a:cubicBezTo>
                  <a:pt x="616279" y="32051"/>
                  <a:pt x="584228" y="0"/>
                  <a:pt x="544692" y="0"/>
                </a:cubicBezTo>
                <a:lnTo>
                  <a:pt x="71587" y="0"/>
                </a:lnTo>
                <a:cubicBezTo>
                  <a:pt x="32051" y="0"/>
                  <a:pt x="0" y="32051"/>
                  <a:pt x="0" y="71587"/>
                </a:cubicBezTo>
                <a:lnTo>
                  <a:pt x="0" y="544693"/>
                </a:lnTo>
                <a:cubicBezTo>
                  <a:pt x="0" y="563679"/>
                  <a:pt x="7542" y="581887"/>
                  <a:pt x="20967" y="595313"/>
                </a:cubicBezTo>
                <a:cubicBezTo>
                  <a:pt x="34393" y="608738"/>
                  <a:pt x="52601" y="616280"/>
                  <a:pt x="71587" y="616280"/>
                </a:cubicBezTo>
                <a:lnTo>
                  <a:pt x="493420" y="616280"/>
                </a:lnTo>
                <a:cubicBezTo>
                  <a:pt x="532957" y="616280"/>
                  <a:pt x="565008" y="648331"/>
                  <a:pt x="565008" y="687868"/>
                </a:cubicBezTo>
                <a:lnTo>
                  <a:pt x="565008" y="1058854"/>
                </a:lnTo>
                <a:cubicBezTo>
                  <a:pt x="565008" y="1077840"/>
                  <a:pt x="557466" y="1096049"/>
                  <a:pt x="544041" y="1109474"/>
                </a:cubicBezTo>
                <a:cubicBezTo>
                  <a:pt x="530615" y="1122900"/>
                  <a:pt x="512407" y="1130442"/>
                  <a:pt x="493420" y="1130442"/>
                </a:cubicBezTo>
                <a:lnTo>
                  <a:pt x="384777" y="1130442"/>
                </a:lnTo>
                <a:cubicBezTo>
                  <a:pt x="345240" y="1130442"/>
                  <a:pt x="313190" y="1162493"/>
                  <a:pt x="313190" y="1202030"/>
                </a:cubicBezTo>
                <a:lnTo>
                  <a:pt x="313190" y="1386111"/>
                </a:lnTo>
                <a:cubicBezTo>
                  <a:pt x="313190" y="1425648"/>
                  <a:pt x="345240" y="1457698"/>
                  <a:pt x="384777" y="1457698"/>
                </a:cubicBezTo>
                <a:lnTo>
                  <a:pt x="568858" y="1457698"/>
                </a:lnTo>
                <a:cubicBezTo>
                  <a:pt x="608395" y="1457698"/>
                  <a:pt x="640446" y="1425648"/>
                  <a:pt x="640446" y="1386111"/>
                </a:cubicBezTo>
                <a:lnTo>
                  <a:pt x="640446" y="1270329"/>
                </a:lnTo>
                <a:cubicBezTo>
                  <a:pt x="640446" y="1230792"/>
                  <a:pt x="672497" y="1198742"/>
                  <a:pt x="712033" y="1198742"/>
                </a:cubicBezTo>
                <a:lnTo>
                  <a:pt x="1109701" y="1198742"/>
                </a:lnTo>
                <a:cubicBezTo>
                  <a:pt x="1128686" y="1198742"/>
                  <a:pt x="1146895" y="1191199"/>
                  <a:pt x="1160320" y="1177774"/>
                </a:cubicBezTo>
                <a:cubicBezTo>
                  <a:pt x="1173745" y="1164349"/>
                  <a:pt x="1181287" y="1146141"/>
                  <a:pt x="1181287" y="1127155"/>
                </a:cubicBezTo>
                <a:lnTo>
                  <a:pt x="1181287" y="654050"/>
                </a:lnTo>
                <a:cubicBezTo>
                  <a:pt x="1181287" y="635064"/>
                  <a:pt x="1173745" y="616855"/>
                  <a:pt x="1160320" y="603430"/>
                </a:cubicBezTo>
                <a:cubicBezTo>
                  <a:pt x="1146895" y="590005"/>
                  <a:pt x="1128687" y="582463"/>
                  <a:pt x="1109701" y="582463"/>
                </a:cubicBezTo>
                <a:close/>
              </a:path>
            </a:pathLst>
          </a:custGeom>
          <a:solidFill>
            <a:srgbClr val="5224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7"/>
          <p:cNvSpPr txBox="1"/>
          <p:nvPr/>
        </p:nvSpPr>
        <p:spPr>
          <a:xfrm>
            <a:off x="1173043" y="3658503"/>
            <a:ext cx="4181285" cy="5290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uses the following free fonts:</a:t>
            </a:r>
            <a:endParaRPr/>
          </a:p>
        </p:txBody>
      </p:sp>
      <p:sp>
        <p:nvSpPr>
          <p:cNvPr id="362" name="Google Shape;362;p27"/>
          <p:cNvSpPr txBox="1"/>
          <p:nvPr/>
        </p:nvSpPr>
        <p:spPr>
          <a:xfrm>
            <a:off x="1116102" y="6751314"/>
            <a:ext cx="4368067" cy="271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You can find these fonts online too.</a:t>
            </a:r>
            <a:endParaRPr/>
          </a:p>
        </p:txBody>
      </p:sp>
      <p:sp>
        <p:nvSpPr>
          <p:cNvPr id="363" name="Google Shape;363;p27"/>
          <p:cNvSpPr txBox="1"/>
          <p:nvPr/>
        </p:nvSpPr>
        <p:spPr>
          <a:xfrm>
            <a:off x="1688417" y="4986685"/>
            <a:ext cx="3150536" cy="292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97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Bricolage Grotesque</a:t>
            </a:r>
            <a:endParaRPr/>
          </a:p>
        </p:txBody>
      </p:sp>
      <p:sp>
        <p:nvSpPr>
          <p:cNvPr id="364" name="Google Shape;364;p27"/>
          <p:cNvSpPr txBox="1"/>
          <p:nvPr/>
        </p:nvSpPr>
        <p:spPr>
          <a:xfrm>
            <a:off x="1523971" y="5994577"/>
            <a:ext cx="3479429" cy="327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7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Raleway</a:t>
            </a:r>
            <a:endParaRPr/>
          </a:p>
        </p:txBody>
      </p:sp>
      <p:sp>
        <p:nvSpPr>
          <p:cNvPr id="365" name="Google Shape;365;p27"/>
          <p:cNvSpPr txBox="1"/>
          <p:nvPr/>
        </p:nvSpPr>
        <p:spPr>
          <a:xfrm>
            <a:off x="2319155" y="4702216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TITLES:</a:t>
            </a:r>
            <a:endParaRPr/>
          </a:p>
        </p:txBody>
      </p:sp>
      <p:sp>
        <p:nvSpPr>
          <p:cNvPr id="366" name="Google Shape;366;p27"/>
          <p:cNvSpPr txBox="1"/>
          <p:nvPr/>
        </p:nvSpPr>
        <p:spPr>
          <a:xfrm>
            <a:off x="2319155" y="5702908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BODY TEXT:</a:t>
            </a:r>
            <a:endParaRPr/>
          </a:p>
        </p:txBody>
      </p:sp>
      <p:sp>
        <p:nvSpPr>
          <p:cNvPr id="367" name="Google Shape;367;p27"/>
          <p:cNvSpPr txBox="1"/>
          <p:nvPr/>
        </p:nvSpPr>
        <p:spPr>
          <a:xfrm>
            <a:off x="1249355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#E37E4A</a:t>
            </a:r>
            <a:endParaRPr/>
          </a:p>
        </p:txBody>
      </p:sp>
      <p:sp>
        <p:nvSpPr>
          <p:cNvPr id="368" name="Google Shape;368;p27"/>
          <p:cNvSpPr txBox="1"/>
          <p:nvPr/>
        </p:nvSpPr>
        <p:spPr>
          <a:xfrm>
            <a:off x="2064714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#E0C43F</a:t>
            </a:r>
            <a:endParaRPr/>
          </a:p>
        </p:txBody>
      </p:sp>
      <p:sp>
        <p:nvSpPr>
          <p:cNvPr id="369" name="Google Shape;369;p27"/>
          <p:cNvSpPr txBox="1"/>
          <p:nvPr/>
        </p:nvSpPr>
        <p:spPr>
          <a:xfrm>
            <a:off x="2943011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#A4BF56</a:t>
            </a:r>
            <a:endParaRPr/>
          </a:p>
        </p:txBody>
      </p:sp>
      <p:sp>
        <p:nvSpPr>
          <p:cNvPr id="370" name="Google Shape;370;p27"/>
          <p:cNvSpPr txBox="1"/>
          <p:nvPr/>
        </p:nvSpPr>
        <p:spPr>
          <a:xfrm>
            <a:off x="3819515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#F6EFCA</a:t>
            </a:r>
            <a:endParaRPr/>
          </a:p>
        </p:txBody>
      </p:sp>
      <p:sp>
        <p:nvSpPr>
          <p:cNvPr id="371" name="Google Shape;371;p27"/>
          <p:cNvSpPr txBox="1"/>
          <p:nvPr/>
        </p:nvSpPr>
        <p:spPr>
          <a:xfrm>
            <a:off x="4696916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#522415</a:t>
            </a:r>
            <a:endParaRPr/>
          </a:p>
        </p:txBody>
      </p:sp>
      <p:sp>
        <p:nvSpPr>
          <p:cNvPr id="372" name="Google Shape;372;p27"/>
          <p:cNvSpPr txBox="1"/>
          <p:nvPr/>
        </p:nvSpPr>
        <p:spPr>
          <a:xfrm>
            <a:off x="3800933" y="1610637"/>
            <a:ext cx="10686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Use these in your presentation. Delete or hide this page before presenting. </a:t>
            </a:r>
            <a:endParaRPr sz="1200"/>
          </a:p>
        </p:txBody>
      </p:sp>
      <p:sp>
        <p:nvSpPr>
          <p:cNvPr id="373" name="Google Shape;373;p27"/>
          <p:cNvSpPr txBox="1"/>
          <p:nvPr/>
        </p:nvSpPr>
        <p:spPr>
          <a:xfrm>
            <a:off x="5469973" y="690916"/>
            <a:ext cx="7348055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Resource Page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EFCA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28"/>
          <p:cNvGrpSpPr/>
          <p:nvPr/>
        </p:nvGrpSpPr>
        <p:grpSpPr>
          <a:xfrm>
            <a:off x="7458191" y="-144661"/>
            <a:ext cx="10829809" cy="10431661"/>
            <a:chOff x="0" y="-38100"/>
            <a:chExt cx="2852295" cy="2747433"/>
          </a:xfrm>
        </p:grpSpPr>
        <p:sp>
          <p:nvSpPr>
            <p:cNvPr id="379" name="Google Shape;379;p28"/>
            <p:cNvSpPr/>
            <p:nvPr/>
          </p:nvSpPr>
          <p:spPr>
            <a:xfrm>
              <a:off x="0" y="0"/>
              <a:ext cx="2852295" cy="2709333"/>
            </a:xfrm>
            <a:custGeom>
              <a:rect b="b" l="l" r="r" t="t"/>
              <a:pathLst>
                <a:path extrusionOk="0" h="2709333" w="2852295">
                  <a:moveTo>
                    <a:pt x="0" y="0"/>
                  </a:moveTo>
                  <a:lnTo>
                    <a:pt x="2852295" y="0"/>
                  </a:lnTo>
                  <a:lnTo>
                    <a:pt x="28522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22415"/>
            </a:solidFill>
            <a:ln>
              <a:noFill/>
            </a:ln>
          </p:spPr>
        </p:sp>
        <p:sp>
          <p:nvSpPr>
            <p:cNvPr id="380" name="Google Shape;380;p28"/>
            <p:cNvSpPr txBox="1"/>
            <p:nvPr/>
          </p:nvSpPr>
          <p:spPr>
            <a:xfrm>
              <a:off x="0" y="-38100"/>
              <a:ext cx="2852295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28"/>
          <p:cNvSpPr/>
          <p:nvPr/>
        </p:nvSpPr>
        <p:spPr>
          <a:xfrm>
            <a:off x="8107289" y="472166"/>
            <a:ext cx="9605496" cy="10363279"/>
          </a:xfrm>
          <a:custGeom>
            <a:rect b="b" l="l" r="r" t="t"/>
            <a:pathLst>
              <a:path extrusionOk="0" h="1437652" w="1332528">
                <a:moveTo>
                  <a:pt x="1260942" y="582463"/>
                </a:moveTo>
                <a:lnTo>
                  <a:pt x="687866" y="582463"/>
                </a:lnTo>
                <a:cubicBezTo>
                  <a:pt x="668880" y="582462"/>
                  <a:pt x="650672" y="574920"/>
                  <a:pt x="637247" y="561494"/>
                </a:cubicBezTo>
                <a:cubicBezTo>
                  <a:pt x="623822" y="548069"/>
                  <a:pt x="616280" y="529860"/>
                  <a:pt x="616280" y="510874"/>
                </a:cubicBezTo>
                <a:lnTo>
                  <a:pt x="616280" y="71587"/>
                </a:lnTo>
                <a:cubicBezTo>
                  <a:pt x="616279" y="32051"/>
                  <a:pt x="584228" y="0"/>
                  <a:pt x="544692" y="0"/>
                </a:cubicBezTo>
                <a:lnTo>
                  <a:pt x="71587" y="0"/>
                </a:lnTo>
                <a:cubicBezTo>
                  <a:pt x="32051" y="0"/>
                  <a:pt x="0" y="32051"/>
                  <a:pt x="0" y="71587"/>
                </a:cubicBezTo>
                <a:lnTo>
                  <a:pt x="0" y="544693"/>
                </a:lnTo>
                <a:cubicBezTo>
                  <a:pt x="0" y="563679"/>
                  <a:pt x="7542" y="581887"/>
                  <a:pt x="20967" y="595313"/>
                </a:cubicBezTo>
                <a:cubicBezTo>
                  <a:pt x="34393" y="608738"/>
                  <a:pt x="52601" y="616280"/>
                  <a:pt x="71587" y="616280"/>
                </a:cubicBezTo>
                <a:lnTo>
                  <a:pt x="493420" y="616280"/>
                </a:lnTo>
                <a:cubicBezTo>
                  <a:pt x="532957" y="616280"/>
                  <a:pt x="565008" y="648331"/>
                  <a:pt x="565008" y="687868"/>
                </a:cubicBezTo>
                <a:lnTo>
                  <a:pt x="565008" y="1038807"/>
                </a:lnTo>
                <a:cubicBezTo>
                  <a:pt x="565008" y="1057793"/>
                  <a:pt x="557466" y="1076002"/>
                  <a:pt x="544041" y="1089428"/>
                </a:cubicBezTo>
                <a:cubicBezTo>
                  <a:pt x="530615" y="1102853"/>
                  <a:pt x="512407" y="1110396"/>
                  <a:pt x="493420" y="1110396"/>
                </a:cubicBezTo>
                <a:lnTo>
                  <a:pt x="384777" y="1110396"/>
                </a:lnTo>
                <a:cubicBezTo>
                  <a:pt x="345240" y="1110396"/>
                  <a:pt x="313190" y="1142446"/>
                  <a:pt x="313190" y="1181983"/>
                </a:cubicBezTo>
                <a:lnTo>
                  <a:pt x="313190" y="1366064"/>
                </a:lnTo>
                <a:cubicBezTo>
                  <a:pt x="313190" y="1405601"/>
                  <a:pt x="345240" y="1437652"/>
                  <a:pt x="384777" y="1437652"/>
                </a:cubicBezTo>
                <a:lnTo>
                  <a:pt x="568858" y="1437652"/>
                </a:lnTo>
                <a:cubicBezTo>
                  <a:pt x="608395" y="1437652"/>
                  <a:pt x="640446" y="1405601"/>
                  <a:pt x="640446" y="1366064"/>
                </a:cubicBezTo>
                <a:lnTo>
                  <a:pt x="640446" y="1250282"/>
                </a:lnTo>
                <a:cubicBezTo>
                  <a:pt x="640446" y="1210746"/>
                  <a:pt x="672497" y="1178695"/>
                  <a:pt x="712033" y="1178695"/>
                </a:cubicBezTo>
                <a:lnTo>
                  <a:pt x="1260942" y="1178695"/>
                </a:lnTo>
                <a:cubicBezTo>
                  <a:pt x="1279928" y="1178695"/>
                  <a:pt x="1298136" y="1171153"/>
                  <a:pt x="1311561" y="1157728"/>
                </a:cubicBezTo>
                <a:cubicBezTo>
                  <a:pt x="1324986" y="1144303"/>
                  <a:pt x="1332528" y="1126095"/>
                  <a:pt x="1332528" y="1107109"/>
                </a:cubicBezTo>
                <a:lnTo>
                  <a:pt x="1332528" y="654050"/>
                </a:lnTo>
                <a:cubicBezTo>
                  <a:pt x="1332528" y="635064"/>
                  <a:pt x="1324986" y="616855"/>
                  <a:pt x="1311561" y="603430"/>
                </a:cubicBezTo>
                <a:cubicBezTo>
                  <a:pt x="1298136" y="590005"/>
                  <a:pt x="1279928" y="582463"/>
                  <a:pt x="1260942" y="582463"/>
                </a:cubicBezTo>
                <a:close/>
              </a:path>
            </a:pathLst>
          </a:custGeom>
          <a:solidFill>
            <a:srgbClr val="E0C4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2" name="Google Shape;382;p28"/>
          <p:cNvGrpSpPr/>
          <p:nvPr/>
        </p:nvGrpSpPr>
        <p:grpSpPr>
          <a:xfrm>
            <a:off x="9144000" y="1276543"/>
            <a:ext cx="7532074" cy="3422444"/>
            <a:chOff x="0" y="-38100"/>
            <a:chExt cx="1801824" cy="818718"/>
          </a:xfrm>
        </p:grpSpPr>
        <p:sp>
          <p:nvSpPr>
            <p:cNvPr id="383" name="Google Shape;383;p28"/>
            <p:cNvSpPr/>
            <p:nvPr/>
          </p:nvSpPr>
          <p:spPr>
            <a:xfrm>
              <a:off x="0" y="0"/>
              <a:ext cx="1801824" cy="780618"/>
            </a:xfrm>
            <a:custGeom>
              <a:rect b="b" l="l" r="r" t="t"/>
              <a:pathLst>
                <a:path extrusionOk="0" h="780618" w="1801824">
                  <a:moveTo>
                    <a:pt x="20557" y="0"/>
                  </a:moveTo>
                  <a:lnTo>
                    <a:pt x="1781267" y="0"/>
                  </a:lnTo>
                  <a:cubicBezTo>
                    <a:pt x="1786719" y="0"/>
                    <a:pt x="1791948" y="2166"/>
                    <a:pt x="1795803" y="6021"/>
                  </a:cubicBezTo>
                  <a:cubicBezTo>
                    <a:pt x="1799658" y="9876"/>
                    <a:pt x="1801824" y="15105"/>
                    <a:pt x="1801824" y="20557"/>
                  </a:cubicBezTo>
                  <a:lnTo>
                    <a:pt x="1801824" y="760060"/>
                  </a:lnTo>
                  <a:cubicBezTo>
                    <a:pt x="1801824" y="765513"/>
                    <a:pt x="1799658" y="770741"/>
                    <a:pt x="1795803" y="774597"/>
                  </a:cubicBezTo>
                  <a:cubicBezTo>
                    <a:pt x="1791948" y="778452"/>
                    <a:pt x="1786719" y="780618"/>
                    <a:pt x="1781267" y="780618"/>
                  </a:cubicBezTo>
                  <a:lnTo>
                    <a:pt x="20557" y="780618"/>
                  </a:lnTo>
                  <a:cubicBezTo>
                    <a:pt x="15105" y="780618"/>
                    <a:pt x="9876" y="778452"/>
                    <a:pt x="6021" y="774597"/>
                  </a:cubicBezTo>
                  <a:cubicBezTo>
                    <a:pt x="2166" y="770741"/>
                    <a:pt x="0" y="765513"/>
                    <a:pt x="0" y="760060"/>
                  </a:cubicBezTo>
                  <a:lnTo>
                    <a:pt x="0" y="20557"/>
                  </a:lnTo>
                  <a:cubicBezTo>
                    <a:pt x="0" y="15105"/>
                    <a:pt x="2166" y="9876"/>
                    <a:pt x="6021" y="6021"/>
                  </a:cubicBezTo>
                  <a:cubicBezTo>
                    <a:pt x="9876" y="2166"/>
                    <a:pt x="15105" y="0"/>
                    <a:pt x="20557" y="0"/>
                  </a:cubicBezTo>
                  <a:close/>
                </a:path>
              </a:pathLst>
            </a:custGeom>
            <a:solidFill>
              <a:srgbClr val="A4BF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8"/>
            <p:cNvSpPr txBox="1"/>
            <p:nvPr/>
          </p:nvSpPr>
          <p:spPr>
            <a:xfrm>
              <a:off x="0" y="-38100"/>
              <a:ext cx="1801824" cy="818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28"/>
          <p:cNvGrpSpPr/>
          <p:nvPr/>
        </p:nvGrpSpPr>
        <p:grpSpPr>
          <a:xfrm>
            <a:off x="9144000" y="5428746"/>
            <a:ext cx="7532074" cy="3422444"/>
            <a:chOff x="0" y="-38100"/>
            <a:chExt cx="1801824" cy="818718"/>
          </a:xfrm>
        </p:grpSpPr>
        <p:sp>
          <p:nvSpPr>
            <p:cNvPr id="386" name="Google Shape;386;p28"/>
            <p:cNvSpPr/>
            <p:nvPr/>
          </p:nvSpPr>
          <p:spPr>
            <a:xfrm>
              <a:off x="0" y="0"/>
              <a:ext cx="1801824" cy="780618"/>
            </a:xfrm>
            <a:custGeom>
              <a:rect b="b" l="l" r="r" t="t"/>
              <a:pathLst>
                <a:path extrusionOk="0" h="780618" w="1801824">
                  <a:moveTo>
                    <a:pt x="20557" y="0"/>
                  </a:moveTo>
                  <a:lnTo>
                    <a:pt x="1781267" y="0"/>
                  </a:lnTo>
                  <a:cubicBezTo>
                    <a:pt x="1786719" y="0"/>
                    <a:pt x="1791948" y="2166"/>
                    <a:pt x="1795803" y="6021"/>
                  </a:cubicBezTo>
                  <a:cubicBezTo>
                    <a:pt x="1799658" y="9876"/>
                    <a:pt x="1801824" y="15105"/>
                    <a:pt x="1801824" y="20557"/>
                  </a:cubicBezTo>
                  <a:lnTo>
                    <a:pt x="1801824" y="760060"/>
                  </a:lnTo>
                  <a:cubicBezTo>
                    <a:pt x="1801824" y="765513"/>
                    <a:pt x="1799658" y="770741"/>
                    <a:pt x="1795803" y="774597"/>
                  </a:cubicBezTo>
                  <a:cubicBezTo>
                    <a:pt x="1791948" y="778452"/>
                    <a:pt x="1786719" y="780618"/>
                    <a:pt x="1781267" y="780618"/>
                  </a:cubicBezTo>
                  <a:lnTo>
                    <a:pt x="20557" y="780618"/>
                  </a:lnTo>
                  <a:cubicBezTo>
                    <a:pt x="15105" y="780618"/>
                    <a:pt x="9876" y="778452"/>
                    <a:pt x="6021" y="774597"/>
                  </a:cubicBezTo>
                  <a:cubicBezTo>
                    <a:pt x="2166" y="770741"/>
                    <a:pt x="0" y="765513"/>
                    <a:pt x="0" y="760060"/>
                  </a:cubicBezTo>
                  <a:lnTo>
                    <a:pt x="0" y="20557"/>
                  </a:lnTo>
                  <a:cubicBezTo>
                    <a:pt x="0" y="15105"/>
                    <a:pt x="2166" y="9876"/>
                    <a:pt x="6021" y="6021"/>
                  </a:cubicBezTo>
                  <a:cubicBezTo>
                    <a:pt x="9876" y="2166"/>
                    <a:pt x="15105" y="0"/>
                    <a:pt x="20557" y="0"/>
                  </a:cubicBezTo>
                  <a:close/>
                </a:path>
              </a:pathLst>
            </a:custGeom>
            <a:solidFill>
              <a:srgbClr val="A4BF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8"/>
            <p:cNvSpPr txBox="1"/>
            <p:nvPr/>
          </p:nvSpPr>
          <p:spPr>
            <a:xfrm>
              <a:off x="0" y="-38100"/>
              <a:ext cx="1801824" cy="818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8" name="Google Shape;388;p28"/>
          <p:cNvSpPr/>
          <p:nvPr/>
        </p:nvSpPr>
        <p:spPr>
          <a:xfrm>
            <a:off x="-1167432" y="1820277"/>
            <a:ext cx="6228051" cy="2696321"/>
          </a:xfrm>
          <a:custGeom>
            <a:rect b="b" l="l" r="r" t="t"/>
            <a:pathLst>
              <a:path extrusionOk="0" h="888468" w="2052213">
                <a:moveTo>
                  <a:pt x="1103521" y="238261"/>
                </a:moveTo>
                <a:lnTo>
                  <a:pt x="1103521" y="106342"/>
                </a:lnTo>
                <a:cubicBezTo>
                  <a:pt x="1103521" y="78138"/>
                  <a:pt x="1092317" y="51090"/>
                  <a:pt x="1072374" y="31147"/>
                </a:cubicBezTo>
                <a:cubicBezTo>
                  <a:pt x="1052431" y="11204"/>
                  <a:pt x="1025382" y="0"/>
                  <a:pt x="997179" y="0"/>
                </a:cubicBezTo>
                <a:lnTo>
                  <a:pt x="106342" y="0"/>
                </a:lnTo>
                <a:cubicBezTo>
                  <a:pt x="47611" y="1"/>
                  <a:pt x="1" y="47611"/>
                  <a:pt x="0" y="106342"/>
                </a:cubicBezTo>
                <a:lnTo>
                  <a:pt x="0" y="416170"/>
                </a:lnTo>
                <a:cubicBezTo>
                  <a:pt x="1" y="474901"/>
                  <a:pt x="47611" y="522512"/>
                  <a:pt x="106342" y="522512"/>
                </a:cubicBezTo>
                <a:lnTo>
                  <a:pt x="376585" y="522512"/>
                </a:lnTo>
                <a:cubicBezTo>
                  <a:pt x="404789" y="522512"/>
                  <a:pt x="431838" y="533716"/>
                  <a:pt x="451781" y="553659"/>
                </a:cubicBezTo>
                <a:cubicBezTo>
                  <a:pt x="471724" y="573602"/>
                  <a:pt x="482928" y="600651"/>
                  <a:pt x="482928" y="628854"/>
                </a:cubicBezTo>
                <a:lnTo>
                  <a:pt x="482928" y="782126"/>
                </a:lnTo>
                <a:cubicBezTo>
                  <a:pt x="482928" y="840857"/>
                  <a:pt x="530539" y="888467"/>
                  <a:pt x="589270" y="888468"/>
                </a:cubicBezTo>
                <a:lnTo>
                  <a:pt x="1945870" y="888468"/>
                </a:lnTo>
                <a:cubicBezTo>
                  <a:pt x="1974074" y="888468"/>
                  <a:pt x="2001123" y="877264"/>
                  <a:pt x="2021066" y="857321"/>
                </a:cubicBezTo>
                <a:cubicBezTo>
                  <a:pt x="2041009" y="837378"/>
                  <a:pt x="2052213" y="810329"/>
                  <a:pt x="2052213" y="782126"/>
                </a:cubicBezTo>
                <a:lnTo>
                  <a:pt x="2052213" y="450945"/>
                </a:lnTo>
                <a:cubicBezTo>
                  <a:pt x="2052213" y="422742"/>
                  <a:pt x="2041009" y="395693"/>
                  <a:pt x="2021066" y="375750"/>
                </a:cubicBezTo>
                <a:cubicBezTo>
                  <a:pt x="2001123" y="355807"/>
                  <a:pt x="1974074" y="344603"/>
                  <a:pt x="1945870" y="344603"/>
                </a:cubicBezTo>
                <a:lnTo>
                  <a:pt x="1209863" y="344603"/>
                </a:lnTo>
                <a:cubicBezTo>
                  <a:pt x="1151132" y="344603"/>
                  <a:pt x="1103521" y="296992"/>
                  <a:pt x="1103521" y="238261"/>
                </a:cubicBezTo>
                <a:close/>
              </a:path>
            </a:pathLst>
          </a:custGeom>
          <a:solidFill>
            <a:srgbClr val="E0C4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8"/>
          <p:cNvSpPr txBox="1"/>
          <p:nvPr/>
        </p:nvSpPr>
        <p:spPr>
          <a:xfrm>
            <a:off x="9556525" y="3827844"/>
            <a:ext cx="6707024" cy="345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1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for this presentation template</a:t>
            </a:r>
            <a:endParaRPr/>
          </a:p>
        </p:txBody>
      </p:sp>
      <p:sp>
        <p:nvSpPr>
          <p:cNvPr id="390" name="Google Shape;390;p28"/>
          <p:cNvSpPr txBox="1"/>
          <p:nvPr/>
        </p:nvSpPr>
        <p:spPr>
          <a:xfrm>
            <a:off x="9823517" y="6229344"/>
            <a:ext cx="6173100" cy="13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54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Pexels, Pixabay, Sketchify</a:t>
            </a:r>
            <a:endParaRPr/>
          </a:p>
        </p:txBody>
      </p:sp>
      <p:sp>
        <p:nvSpPr>
          <p:cNvPr id="391" name="Google Shape;391;p28"/>
          <p:cNvSpPr txBox="1"/>
          <p:nvPr/>
        </p:nvSpPr>
        <p:spPr>
          <a:xfrm>
            <a:off x="9643332" y="7980046"/>
            <a:ext cx="6533411" cy="345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1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for the photos, graphics, and elements</a:t>
            </a:r>
            <a:endParaRPr/>
          </a:p>
        </p:txBody>
      </p:sp>
      <p:sp>
        <p:nvSpPr>
          <p:cNvPr id="392" name="Google Shape;392;p28"/>
          <p:cNvSpPr txBox="1"/>
          <p:nvPr/>
        </p:nvSpPr>
        <p:spPr>
          <a:xfrm>
            <a:off x="1028700" y="4669027"/>
            <a:ext cx="4942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is free for everyone to use, thanks to the following:</a:t>
            </a:r>
            <a:endParaRPr sz="1200"/>
          </a:p>
        </p:txBody>
      </p:sp>
      <p:sp>
        <p:nvSpPr>
          <p:cNvPr id="393" name="Google Shape;393;p28"/>
          <p:cNvSpPr txBox="1"/>
          <p:nvPr/>
        </p:nvSpPr>
        <p:spPr>
          <a:xfrm>
            <a:off x="1028700" y="3210274"/>
            <a:ext cx="4533637" cy="10699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Credits</a:t>
            </a:r>
            <a:endParaRPr/>
          </a:p>
        </p:txBody>
      </p:sp>
      <p:sp>
        <p:nvSpPr>
          <p:cNvPr id="394" name="Google Shape;394;p28"/>
          <p:cNvSpPr txBox="1"/>
          <p:nvPr/>
        </p:nvSpPr>
        <p:spPr>
          <a:xfrm>
            <a:off x="1028700" y="6516528"/>
            <a:ext cx="4942519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Happy designing!</a:t>
            </a:r>
            <a:endParaRPr/>
          </a:p>
        </p:txBody>
      </p:sp>
      <p:pic>
        <p:nvPicPr>
          <p:cNvPr id="395" name="Google Shape;3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1750" y="2168325"/>
            <a:ext cx="5042774" cy="126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EFCA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13"/>
          <p:cNvGrpSpPr/>
          <p:nvPr/>
        </p:nvGrpSpPr>
        <p:grpSpPr>
          <a:xfrm>
            <a:off x="10877950" y="2625233"/>
            <a:ext cx="3098273" cy="3048000"/>
            <a:chOff x="0" y="0"/>
            <a:chExt cx="1580724" cy="1555075"/>
          </a:xfrm>
        </p:grpSpPr>
        <p:sp>
          <p:nvSpPr>
            <p:cNvPr id="94" name="Google Shape;94;p13"/>
            <p:cNvSpPr/>
            <p:nvPr/>
          </p:nvSpPr>
          <p:spPr>
            <a:xfrm>
              <a:off x="33448" y="29299"/>
              <a:ext cx="1492066" cy="1491586"/>
            </a:xfrm>
            <a:custGeom>
              <a:rect b="b" l="l" r="r" t="t"/>
              <a:pathLst>
                <a:path extrusionOk="0" h="1491586" w="1492066">
                  <a:moveTo>
                    <a:pt x="0" y="0"/>
                  </a:moveTo>
                  <a:lnTo>
                    <a:pt x="1492066" y="0"/>
                  </a:lnTo>
                  <a:lnTo>
                    <a:pt x="1492066" y="1491586"/>
                  </a:lnTo>
                  <a:lnTo>
                    <a:pt x="0" y="1491586"/>
                  </a:lnTo>
                  <a:close/>
                </a:path>
              </a:pathLst>
            </a:custGeom>
            <a:solidFill>
              <a:srgbClr val="E0C43F"/>
            </a:solidFill>
            <a:ln>
              <a:noFill/>
            </a:ln>
          </p:spPr>
        </p:sp>
        <p:sp>
          <p:nvSpPr>
            <p:cNvPr id="95" name="Google Shape;95;p13"/>
            <p:cNvSpPr/>
            <p:nvPr/>
          </p:nvSpPr>
          <p:spPr>
            <a:xfrm>
              <a:off x="0" y="0"/>
              <a:ext cx="1580724" cy="1555075"/>
            </a:xfrm>
            <a:custGeom>
              <a:rect b="b" l="l" r="r" t="t"/>
              <a:pathLst>
                <a:path extrusionOk="0" h="1555075" w="1580724">
                  <a:moveTo>
                    <a:pt x="75138" y="1555075"/>
                  </a:moveTo>
                  <a:lnTo>
                    <a:pt x="1505585" y="1555075"/>
                  </a:lnTo>
                  <a:cubicBezTo>
                    <a:pt x="1525513" y="1555075"/>
                    <a:pt x="1544625" y="1547159"/>
                    <a:pt x="1558716" y="1533068"/>
                  </a:cubicBezTo>
                  <a:cubicBezTo>
                    <a:pt x="1572807" y="1518976"/>
                    <a:pt x="1580724" y="1499864"/>
                    <a:pt x="1580723" y="1479936"/>
                  </a:cubicBezTo>
                  <a:lnTo>
                    <a:pt x="1580723" y="75138"/>
                  </a:lnTo>
                  <a:cubicBezTo>
                    <a:pt x="1580724" y="55210"/>
                    <a:pt x="1572807" y="36098"/>
                    <a:pt x="1558716" y="22007"/>
                  </a:cubicBezTo>
                  <a:cubicBezTo>
                    <a:pt x="1544625" y="7916"/>
                    <a:pt x="1525513" y="0"/>
                    <a:pt x="1505585" y="0"/>
                  </a:cubicBezTo>
                  <a:lnTo>
                    <a:pt x="75138" y="0"/>
                  </a:lnTo>
                  <a:cubicBezTo>
                    <a:pt x="33641" y="0"/>
                    <a:pt x="0" y="33641"/>
                    <a:pt x="0" y="75138"/>
                  </a:cubicBezTo>
                  <a:lnTo>
                    <a:pt x="0" y="1479939"/>
                  </a:lnTo>
                  <a:cubicBezTo>
                    <a:pt x="1" y="1521436"/>
                    <a:pt x="33642" y="1555075"/>
                    <a:pt x="75138" y="1555075"/>
                  </a:cubicBezTo>
                  <a:close/>
                  <a:moveTo>
                    <a:pt x="1444855" y="1494347"/>
                  </a:moveTo>
                  <a:lnTo>
                    <a:pt x="135866" y="1494347"/>
                  </a:lnTo>
                  <a:cubicBezTo>
                    <a:pt x="115938" y="1494347"/>
                    <a:pt x="96826" y="1486431"/>
                    <a:pt x="82735" y="1472340"/>
                  </a:cubicBezTo>
                  <a:cubicBezTo>
                    <a:pt x="68643" y="1458249"/>
                    <a:pt x="60727" y="1439137"/>
                    <a:pt x="60728" y="1419209"/>
                  </a:cubicBezTo>
                  <a:lnTo>
                    <a:pt x="60728" y="761006"/>
                  </a:lnTo>
                  <a:cubicBezTo>
                    <a:pt x="60728" y="719508"/>
                    <a:pt x="94368" y="685867"/>
                    <a:pt x="135866" y="685867"/>
                  </a:cubicBezTo>
                  <a:lnTo>
                    <a:pt x="439858" y="685867"/>
                  </a:lnTo>
                  <a:cubicBezTo>
                    <a:pt x="481356" y="685867"/>
                    <a:pt x="514996" y="652227"/>
                    <a:pt x="514996" y="610729"/>
                  </a:cubicBezTo>
                  <a:lnTo>
                    <a:pt x="514996" y="450709"/>
                  </a:lnTo>
                  <a:cubicBezTo>
                    <a:pt x="514996" y="430781"/>
                    <a:pt x="522912" y="411669"/>
                    <a:pt x="537004" y="397578"/>
                  </a:cubicBezTo>
                  <a:cubicBezTo>
                    <a:pt x="551095" y="383487"/>
                    <a:pt x="570207" y="375570"/>
                    <a:pt x="590135" y="375571"/>
                  </a:cubicBezTo>
                  <a:lnTo>
                    <a:pt x="1064734" y="375571"/>
                  </a:lnTo>
                  <a:cubicBezTo>
                    <a:pt x="1084662" y="375571"/>
                    <a:pt x="1103774" y="367655"/>
                    <a:pt x="1117865" y="353564"/>
                  </a:cubicBezTo>
                  <a:cubicBezTo>
                    <a:pt x="1131956" y="339472"/>
                    <a:pt x="1139872" y="320360"/>
                    <a:pt x="1139872" y="300432"/>
                  </a:cubicBezTo>
                  <a:lnTo>
                    <a:pt x="1139872" y="135865"/>
                  </a:lnTo>
                  <a:cubicBezTo>
                    <a:pt x="1139873" y="94368"/>
                    <a:pt x="1173512" y="60728"/>
                    <a:pt x="1215009" y="60728"/>
                  </a:cubicBezTo>
                  <a:lnTo>
                    <a:pt x="1444860" y="60728"/>
                  </a:lnTo>
                  <a:cubicBezTo>
                    <a:pt x="1464788" y="60728"/>
                    <a:pt x="1483899" y="68644"/>
                    <a:pt x="1497990" y="82735"/>
                  </a:cubicBezTo>
                  <a:cubicBezTo>
                    <a:pt x="1512081" y="96826"/>
                    <a:pt x="1519997" y="115937"/>
                    <a:pt x="1519997" y="135865"/>
                  </a:cubicBezTo>
                  <a:lnTo>
                    <a:pt x="1519997" y="1419207"/>
                  </a:lnTo>
                  <a:cubicBezTo>
                    <a:pt x="1519998" y="1439136"/>
                    <a:pt x="1512081" y="1458249"/>
                    <a:pt x="1497989" y="1472341"/>
                  </a:cubicBezTo>
                  <a:cubicBezTo>
                    <a:pt x="1483897" y="1486432"/>
                    <a:pt x="1464784" y="1494348"/>
                    <a:pt x="1444855" y="1494347"/>
                  </a:cubicBezTo>
                  <a:close/>
                </a:path>
              </a:pathLst>
            </a:custGeom>
            <a:solidFill>
              <a:srgbClr val="5224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" name="Google Shape;96;p13"/>
          <p:cNvGrpSpPr/>
          <p:nvPr/>
        </p:nvGrpSpPr>
        <p:grpSpPr>
          <a:xfrm>
            <a:off x="1028700" y="2448076"/>
            <a:ext cx="3048000" cy="3225157"/>
            <a:chOff x="0" y="-57150"/>
            <a:chExt cx="983272" cy="1040422"/>
          </a:xfrm>
        </p:grpSpPr>
        <p:sp>
          <p:nvSpPr>
            <p:cNvPr id="97" name="Google Shape;97;p13"/>
            <p:cNvSpPr/>
            <p:nvPr/>
          </p:nvSpPr>
          <p:spPr>
            <a:xfrm>
              <a:off x="0" y="0"/>
              <a:ext cx="983272" cy="983272"/>
            </a:xfrm>
            <a:custGeom>
              <a:rect b="b" l="l" r="r" t="t"/>
              <a:pathLst>
                <a:path extrusionOk="0" h="983272" w="983272">
                  <a:moveTo>
                    <a:pt x="45720" y="0"/>
                  </a:moveTo>
                  <a:lnTo>
                    <a:pt x="937552" y="0"/>
                  </a:lnTo>
                  <a:cubicBezTo>
                    <a:pt x="962802" y="0"/>
                    <a:pt x="983272" y="20470"/>
                    <a:pt x="983272" y="45720"/>
                  </a:cubicBezTo>
                  <a:lnTo>
                    <a:pt x="983272" y="937552"/>
                  </a:lnTo>
                  <a:cubicBezTo>
                    <a:pt x="983272" y="962802"/>
                    <a:pt x="962802" y="983272"/>
                    <a:pt x="937552" y="983272"/>
                  </a:cubicBezTo>
                  <a:lnTo>
                    <a:pt x="45720" y="983272"/>
                  </a:lnTo>
                  <a:cubicBezTo>
                    <a:pt x="33594" y="983272"/>
                    <a:pt x="21965" y="978455"/>
                    <a:pt x="13391" y="969881"/>
                  </a:cubicBezTo>
                  <a:cubicBezTo>
                    <a:pt x="4817" y="961307"/>
                    <a:pt x="0" y="949678"/>
                    <a:pt x="0" y="937552"/>
                  </a:cubicBezTo>
                  <a:lnTo>
                    <a:pt x="0" y="45720"/>
                  </a:lnTo>
                  <a:cubicBezTo>
                    <a:pt x="0" y="20470"/>
                    <a:pt x="20470" y="0"/>
                    <a:pt x="45720" y="0"/>
                  </a:cubicBezTo>
                  <a:close/>
                </a:path>
              </a:pathLst>
            </a:custGeom>
            <a:solidFill>
              <a:srgbClr val="5224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3"/>
            <p:cNvSpPr txBox="1"/>
            <p:nvPr/>
          </p:nvSpPr>
          <p:spPr>
            <a:xfrm>
              <a:off x="0" y="-57150"/>
              <a:ext cx="983272" cy="1040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9" u="none" cap="none" strike="noStrike">
                  <a:solidFill>
                    <a:srgbClr val="F6EFCA"/>
                  </a:solidFill>
                  <a:latin typeface="Raleway"/>
                  <a:ea typeface="Raleway"/>
                  <a:cs typeface="Raleway"/>
                  <a:sym typeface="Raleway"/>
                </a:rPr>
                <a:t>Introduction</a:t>
              </a:r>
              <a:endParaRPr/>
            </a:p>
          </p:txBody>
        </p:sp>
      </p:grpSp>
      <p:grpSp>
        <p:nvGrpSpPr>
          <p:cNvPr id="99" name="Google Shape;99;p13"/>
          <p:cNvGrpSpPr/>
          <p:nvPr/>
        </p:nvGrpSpPr>
        <p:grpSpPr>
          <a:xfrm>
            <a:off x="1028700" y="6228443"/>
            <a:ext cx="3048000" cy="3029857"/>
            <a:chOff x="0" y="0"/>
            <a:chExt cx="1549303" cy="1540081"/>
          </a:xfrm>
        </p:grpSpPr>
        <p:sp>
          <p:nvSpPr>
            <p:cNvPr id="100" name="Google Shape;100;p13"/>
            <p:cNvSpPr/>
            <p:nvPr/>
          </p:nvSpPr>
          <p:spPr>
            <a:xfrm>
              <a:off x="31245" y="42780"/>
              <a:ext cx="1485280" cy="1478952"/>
            </a:xfrm>
            <a:custGeom>
              <a:rect b="b" l="l" r="r" t="t"/>
              <a:pathLst>
                <a:path extrusionOk="0" h="1478952" w="1485280">
                  <a:moveTo>
                    <a:pt x="0" y="0"/>
                  </a:moveTo>
                  <a:lnTo>
                    <a:pt x="1485279" y="0"/>
                  </a:lnTo>
                  <a:lnTo>
                    <a:pt x="1485279" y="1478952"/>
                  </a:lnTo>
                  <a:lnTo>
                    <a:pt x="0" y="1478952"/>
                  </a:lnTo>
                  <a:close/>
                </a:path>
              </a:pathLst>
            </a:custGeom>
            <a:solidFill>
              <a:srgbClr val="E0C43F"/>
            </a:solidFill>
            <a:ln>
              <a:noFill/>
            </a:ln>
          </p:spPr>
        </p:sp>
        <p:sp>
          <p:nvSpPr>
            <p:cNvPr id="101" name="Google Shape;101;p13"/>
            <p:cNvSpPr/>
            <p:nvPr/>
          </p:nvSpPr>
          <p:spPr>
            <a:xfrm>
              <a:off x="0" y="0"/>
              <a:ext cx="1549303" cy="1540081"/>
            </a:xfrm>
            <a:custGeom>
              <a:rect b="b" l="l" r="r" t="t"/>
              <a:pathLst>
                <a:path extrusionOk="0" h="1540081" w="1549303">
                  <a:moveTo>
                    <a:pt x="71990" y="1540081"/>
                  </a:moveTo>
                  <a:lnTo>
                    <a:pt x="1477313" y="1540081"/>
                  </a:lnTo>
                  <a:cubicBezTo>
                    <a:pt x="1517072" y="1540081"/>
                    <a:pt x="1549303" y="1507850"/>
                    <a:pt x="1549303" y="1468091"/>
                  </a:cubicBezTo>
                  <a:lnTo>
                    <a:pt x="1549303" y="71990"/>
                  </a:lnTo>
                  <a:cubicBezTo>
                    <a:pt x="1549303" y="32231"/>
                    <a:pt x="1517072" y="0"/>
                    <a:pt x="1477313" y="0"/>
                  </a:cubicBezTo>
                  <a:lnTo>
                    <a:pt x="71990" y="0"/>
                  </a:lnTo>
                  <a:cubicBezTo>
                    <a:pt x="32231" y="0"/>
                    <a:pt x="0" y="32231"/>
                    <a:pt x="0" y="71990"/>
                  </a:cubicBezTo>
                  <a:lnTo>
                    <a:pt x="0" y="1468091"/>
                  </a:lnTo>
                  <a:cubicBezTo>
                    <a:pt x="0" y="1487184"/>
                    <a:pt x="7585" y="1505495"/>
                    <a:pt x="21085" y="1518995"/>
                  </a:cubicBezTo>
                  <a:cubicBezTo>
                    <a:pt x="34586" y="1532496"/>
                    <a:pt x="52897" y="1540081"/>
                    <a:pt x="71990" y="1540081"/>
                  </a:cubicBezTo>
                  <a:close/>
                  <a:moveTo>
                    <a:pt x="1427883" y="789737"/>
                  </a:moveTo>
                  <a:lnTo>
                    <a:pt x="941400" y="789737"/>
                  </a:lnTo>
                  <a:cubicBezTo>
                    <a:pt x="901641" y="789737"/>
                    <a:pt x="869410" y="821968"/>
                    <a:pt x="869410" y="861727"/>
                  </a:cubicBezTo>
                  <a:lnTo>
                    <a:pt x="869410" y="1418661"/>
                  </a:lnTo>
                  <a:cubicBezTo>
                    <a:pt x="869410" y="1458420"/>
                    <a:pt x="837179" y="1490651"/>
                    <a:pt x="797420" y="1490651"/>
                  </a:cubicBezTo>
                  <a:lnTo>
                    <a:pt x="121420" y="1490651"/>
                  </a:lnTo>
                  <a:cubicBezTo>
                    <a:pt x="81661" y="1490650"/>
                    <a:pt x="49430" y="1458420"/>
                    <a:pt x="49430" y="1418661"/>
                  </a:cubicBezTo>
                  <a:lnTo>
                    <a:pt x="49430" y="427718"/>
                  </a:lnTo>
                  <a:cubicBezTo>
                    <a:pt x="49430" y="387959"/>
                    <a:pt x="81660" y="355728"/>
                    <a:pt x="121420" y="355727"/>
                  </a:cubicBezTo>
                  <a:lnTo>
                    <a:pt x="387553" y="355727"/>
                  </a:lnTo>
                  <a:cubicBezTo>
                    <a:pt x="427312" y="355727"/>
                    <a:pt x="459543" y="323496"/>
                    <a:pt x="459543" y="283737"/>
                  </a:cubicBezTo>
                  <a:lnTo>
                    <a:pt x="459543" y="121420"/>
                  </a:lnTo>
                  <a:cubicBezTo>
                    <a:pt x="459543" y="102327"/>
                    <a:pt x="467128" y="84016"/>
                    <a:pt x="480629" y="70515"/>
                  </a:cubicBezTo>
                  <a:cubicBezTo>
                    <a:pt x="494129" y="57015"/>
                    <a:pt x="512440" y="49431"/>
                    <a:pt x="531533" y="49431"/>
                  </a:cubicBezTo>
                  <a:lnTo>
                    <a:pt x="1427883" y="49431"/>
                  </a:lnTo>
                  <a:cubicBezTo>
                    <a:pt x="1467642" y="49431"/>
                    <a:pt x="1499873" y="81661"/>
                    <a:pt x="1499873" y="121420"/>
                  </a:cubicBezTo>
                  <a:lnTo>
                    <a:pt x="1499873" y="717748"/>
                  </a:lnTo>
                  <a:cubicBezTo>
                    <a:pt x="1499873" y="757507"/>
                    <a:pt x="1467642" y="789737"/>
                    <a:pt x="1427883" y="789737"/>
                  </a:cubicBezTo>
                  <a:close/>
                </a:path>
              </a:pathLst>
            </a:custGeom>
            <a:solidFill>
              <a:srgbClr val="E37E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" name="Google Shape;102;p13"/>
          <p:cNvGrpSpPr/>
          <p:nvPr/>
        </p:nvGrpSpPr>
        <p:grpSpPr>
          <a:xfrm>
            <a:off x="7594866" y="2448076"/>
            <a:ext cx="3048000" cy="3225157"/>
            <a:chOff x="0" y="-57150"/>
            <a:chExt cx="983272" cy="1040422"/>
          </a:xfrm>
        </p:grpSpPr>
        <p:sp>
          <p:nvSpPr>
            <p:cNvPr id="103" name="Google Shape;103;p13"/>
            <p:cNvSpPr/>
            <p:nvPr/>
          </p:nvSpPr>
          <p:spPr>
            <a:xfrm>
              <a:off x="0" y="0"/>
              <a:ext cx="983272" cy="983272"/>
            </a:xfrm>
            <a:custGeom>
              <a:rect b="b" l="l" r="r" t="t"/>
              <a:pathLst>
                <a:path extrusionOk="0" h="983272" w="983272">
                  <a:moveTo>
                    <a:pt x="45720" y="0"/>
                  </a:moveTo>
                  <a:lnTo>
                    <a:pt x="937552" y="0"/>
                  </a:lnTo>
                  <a:cubicBezTo>
                    <a:pt x="962802" y="0"/>
                    <a:pt x="983272" y="20470"/>
                    <a:pt x="983272" y="45720"/>
                  </a:cubicBezTo>
                  <a:lnTo>
                    <a:pt x="983272" y="937552"/>
                  </a:lnTo>
                  <a:cubicBezTo>
                    <a:pt x="983272" y="962802"/>
                    <a:pt x="962802" y="983272"/>
                    <a:pt x="937552" y="983272"/>
                  </a:cubicBezTo>
                  <a:lnTo>
                    <a:pt x="45720" y="983272"/>
                  </a:lnTo>
                  <a:cubicBezTo>
                    <a:pt x="33594" y="983272"/>
                    <a:pt x="21965" y="978455"/>
                    <a:pt x="13391" y="969881"/>
                  </a:cubicBezTo>
                  <a:cubicBezTo>
                    <a:pt x="4817" y="961307"/>
                    <a:pt x="0" y="949678"/>
                    <a:pt x="0" y="937552"/>
                  </a:cubicBezTo>
                  <a:lnTo>
                    <a:pt x="0" y="45720"/>
                  </a:lnTo>
                  <a:cubicBezTo>
                    <a:pt x="0" y="20470"/>
                    <a:pt x="20470" y="0"/>
                    <a:pt x="45720" y="0"/>
                  </a:cubicBezTo>
                  <a:close/>
                </a:path>
              </a:pathLst>
            </a:custGeom>
            <a:solidFill>
              <a:srgbClr val="E37E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3"/>
            <p:cNvSpPr txBox="1"/>
            <p:nvPr/>
          </p:nvSpPr>
          <p:spPr>
            <a:xfrm>
              <a:off x="0" y="-57150"/>
              <a:ext cx="983272" cy="1040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Why it matters</a:t>
              </a:r>
              <a:endParaRPr/>
            </a:p>
          </p:txBody>
        </p:sp>
      </p:grpSp>
      <p:grpSp>
        <p:nvGrpSpPr>
          <p:cNvPr id="105" name="Google Shape;105;p13"/>
          <p:cNvGrpSpPr/>
          <p:nvPr/>
        </p:nvGrpSpPr>
        <p:grpSpPr>
          <a:xfrm>
            <a:off x="14211300" y="2625225"/>
            <a:ext cx="3048397" cy="3048397"/>
            <a:chOff x="0" y="-3"/>
            <a:chExt cx="983400" cy="983400"/>
          </a:xfrm>
        </p:grpSpPr>
        <p:sp>
          <p:nvSpPr>
            <p:cNvPr id="106" name="Google Shape;106;p13"/>
            <p:cNvSpPr/>
            <p:nvPr/>
          </p:nvSpPr>
          <p:spPr>
            <a:xfrm>
              <a:off x="0" y="0"/>
              <a:ext cx="983272" cy="983272"/>
            </a:xfrm>
            <a:custGeom>
              <a:rect b="b" l="l" r="r" t="t"/>
              <a:pathLst>
                <a:path extrusionOk="0" h="983272" w="983272">
                  <a:moveTo>
                    <a:pt x="45720" y="0"/>
                  </a:moveTo>
                  <a:lnTo>
                    <a:pt x="937552" y="0"/>
                  </a:lnTo>
                  <a:cubicBezTo>
                    <a:pt x="962802" y="0"/>
                    <a:pt x="983272" y="20470"/>
                    <a:pt x="983272" y="45720"/>
                  </a:cubicBezTo>
                  <a:lnTo>
                    <a:pt x="983272" y="937552"/>
                  </a:lnTo>
                  <a:cubicBezTo>
                    <a:pt x="983272" y="962802"/>
                    <a:pt x="962802" y="983272"/>
                    <a:pt x="937552" y="983272"/>
                  </a:cubicBezTo>
                  <a:lnTo>
                    <a:pt x="45720" y="983272"/>
                  </a:lnTo>
                  <a:cubicBezTo>
                    <a:pt x="33594" y="983272"/>
                    <a:pt x="21965" y="978455"/>
                    <a:pt x="13391" y="969881"/>
                  </a:cubicBezTo>
                  <a:cubicBezTo>
                    <a:pt x="4817" y="961307"/>
                    <a:pt x="0" y="949678"/>
                    <a:pt x="0" y="937552"/>
                  </a:cubicBezTo>
                  <a:lnTo>
                    <a:pt x="0" y="45720"/>
                  </a:lnTo>
                  <a:cubicBezTo>
                    <a:pt x="0" y="20470"/>
                    <a:pt x="20470" y="0"/>
                    <a:pt x="45720" y="0"/>
                  </a:cubicBezTo>
                  <a:close/>
                </a:path>
              </a:pathLst>
            </a:custGeom>
            <a:solidFill>
              <a:srgbClr val="A4BF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3"/>
            <p:cNvSpPr txBox="1"/>
            <p:nvPr/>
          </p:nvSpPr>
          <p:spPr>
            <a:xfrm>
              <a:off x="0" y="-3"/>
              <a:ext cx="983400" cy="98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Soft skills in the workplace</a:t>
              </a:r>
              <a:endParaRPr/>
            </a:p>
          </p:txBody>
        </p:sp>
      </p:grpSp>
      <p:grpSp>
        <p:nvGrpSpPr>
          <p:cNvPr id="108" name="Google Shape;108;p13"/>
          <p:cNvGrpSpPr/>
          <p:nvPr/>
        </p:nvGrpSpPr>
        <p:grpSpPr>
          <a:xfrm>
            <a:off x="4324350" y="6033143"/>
            <a:ext cx="3048000" cy="3225157"/>
            <a:chOff x="0" y="-57150"/>
            <a:chExt cx="983272" cy="1040422"/>
          </a:xfrm>
        </p:grpSpPr>
        <p:sp>
          <p:nvSpPr>
            <p:cNvPr id="109" name="Google Shape;109;p13"/>
            <p:cNvSpPr/>
            <p:nvPr/>
          </p:nvSpPr>
          <p:spPr>
            <a:xfrm>
              <a:off x="0" y="0"/>
              <a:ext cx="983272" cy="983272"/>
            </a:xfrm>
            <a:custGeom>
              <a:rect b="b" l="l" r="r" t="t"/>
              <a:pathLst>
                <a:path extrusionOk="0" h="983272" w="983272">
                  <a:moveTo>
                    <a:pt x="45720" y="0"/>
                  </a:moveTo>
                  <a:lnTo>
                    <a:pt x="937552" y="0"/>
                  </a:lnTo>
                  <a:cubicBezTo>
                    <a:pt x="962802" y="0"/>
                    <a:pt x="983272" y="20470"/>
                    <a:pt x="983272" y="45720"/>
                  </a:cubicBezTo>
                  <a:lnTo>
                    <a:pt x="983272" y="937552"/>
                  </a:lnTo>
                  <a:cubicBezTo>
                    <a:pt x="983272" y="962802"/>
                    <a:pt x="962802" y="983272"/>
                    <a:pt x="937552" y="983272"/>
                  </a:cubicBezTo>
                  <a:lnTo>
                    <a:pt x="45720" y="983272"/>
                  </a:lnTo>
                  <a:cubicBezTo>
                    <a:pt x="33594" y="983272"/>
                    <a:pt x="21965" y="978455"/>
                    <a:pt x="13391" y="969881"/>
                  </a:cubicBezTo>
                  <a:cubicBezTo>
                    <a:pt x="4817" y="961307"/>
                    <a:pt x="0" y="949678"/>
                    <a:pt x="0" y="937552"/>
                  </a:cubicBezTo>
                  <a:lnTo>
                    <a:pt x="0" y="45720"/>
                  </a:lnTo>
                  <a:cubicBezTo>
                    <a:pt x="0" y="20470"/>
                    <a:pt x="20470" y="0"/>
                    <a:pt x="45720" y="0"/>
                  </a:cubicBezTo>
                  <a:close/>
                </a:path>
              </a:pathLst>
            </a:custGeom>
            <a:solidFill>
              <a:srgbClr val="A4BF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3"/>
            <p:cNvSpPr txBox="1"/>
            <p:nvPr/>
          </p:nvSpPr>
          <p:spPr>
            <a:xfrm>
              <a:off x="0" y="-57150"/>
              <a:ext cx="983272" cy="1040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Activity</a:t>
              </a:r>
              <a:endParaRPr/>
            </a:p>
          </p:txBody>
        </p:sp>
      </p:grpSp>
      <p:grpSp>
        <p:nvGrpSpPr>
          <p:cNvPr id="111" name="Google Shape;111;p13"/>
          <p:cNvGrpSpPr/>
          <p:nvPr/>
        </p:nvGrpSpPr>
        <p:grpSpPr>
          <a:xfrm>
            <a:off x="10915650" y="6042215"/>
            <a:ext cx="3048000" cy="3225157"/>
            <a:chOff x="0" y="-57150"/>
            <a:chExt cx="983272" cy="1040422"/>
          </a:xfrm>
        </p:grpSpPr>
        <p:sp>
          <p:nvSpPr>
            <p:cNvPr id="112" name="Google Shape;112;p13"/>
            <p:cNvSpPr/>
            <p:nvPr/>
          </p:nvSpPr>
          <p:spPr>
            <a:xfrm>
              <a:off x="0" y="0"/>
              <a:ext cx="983272" cy="983272"/>
            </a:xfrm>
            <a:custGeom>
              <a:rect b="b" l="l" r="r" t="t"/>
              <a:pathLst>
                <a:path extrusionOk="0" h="983272" w="983272">
                  <a:moveTo>
                    <a:pt x="45720" y="0"/>
                  </a:moveTo>
                  <a:lnTo>
                    <a:pt x="937552" y="0"/>
                  </a:lnTo>
                  <a:cubicBezTo>
                    <a:pt x="962802" y="0"/>
                    <a:pt x="983272" y="20470"/>
                    <a:pt x="983272" y="45720"/>
                  </a:cubicBezTo>
                  <a:lnTo>
                    <a:pt x="983272" y="937552"/>
                  </a:lnTo>
                  <a:cubicBezTo>
                    <a:pt x="983272" y="962802"/>
                    <a:pt x="962802" y="983272"/>
                    <a:pt x="937552" y="983272"/>
                  </a:cubicBezTo>
                  <a:lnTo>
                    <a:pt x="45720" y="983272"/>
                  </a:lnTo>
                  <a:cubicBezTo>
                    <a:pt x="33594" y="983272"/>
                    <a:pt x="21965" y="978455"/>
                    <a:pt x="13391" y="969881"/>
                  </a:cubicBezTo>
                  <a:cubicBezTo>
                    <a:pt x="4817" y="961307"/>
                    <a:pt x="0" y="949678"/>
                    <a:pt x="0" y="937552"/>
                  </a:cubicBezTo>
                  <a:lnTo>
                    <a:pt x="0" y="45720"/>
                  </a:lnTo>
                  <a:cubicBezTo>
                    <a:pt x="0" y="20470"/>
                    <a:pt x="20470" y="0"/>
                    <a:pt x="45720" y="0"/>
                  </a:cubicBezTo>
                  <a:close/>
                </a:path>
              </a:pathLst>
            </a:custGeom>
            <a:solidFill>
              <a:srgbClr val="E0C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3"/>
            <p:cNvSpPr txBox="1"/>
            <p:nvPr/>
          </p:nvSpPr>
          <p:spPr>
            <a:xfrm>
              <a:off x="0" y="-57150"/>
              <a:ext cx="983272" cy="1040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9" u="none" cap="none" strike="noStrike">
                  <a:solidFill>
                    <a:srgbClr val="522415"/>
                  </a:solidFill>
                  <a:latin typeface="Raleway"/>
                  <a:ea typeface="Raleway"/>
                  <a:cs typeface="Raleway"/>
                  <a:sym typeface="Raleway"/>
                </a:rPr>
                <a:t>Summary</a:t>
              </a:r>
              <a:endParaRPr/>
            </a:p>
          </p:txBody>
        </p:sp>
      </p:grpSp>
      <p:sp>
        <p:nvSpPr>
          <p:cNvPr id="114" name="Google Shape;114;p13"/>
          <p:cNvSpPr txBox="1"/>
          <p:nvPr/>
        </p:nvSpPr>
        <p:spPr>
          <a:xfrm>
            <a:off x="1028700" y="729758"/>
            <a:ext cx="1621744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Overview</a:t>
            </a:r>
            <a:endParaRPr/>
          </a:p>
        </p:txBody>
      </p:sp>
      <p:pic>
        <p:nvPicPr>
          <p:cNvPr id="115" name="Google Shape;11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838" y="2625225"/>
            <a:ext cx="3048000" cy="3048000"/>
          </a:xfrm>
          <a:prstGeom prst="roundRect">
            <a:avLst>
              <a:gd fmla="val 8895" name="adj"/>
            </a:avLst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9125" y="6228451"/>
            <a:ext cx="3029700" cy="3029700"/>
          </a:xfrm>
          <a:prstGeom prst="roundRect">
            <a:avLst>
              <a:gd fmla="val 6234" name="adj"/>
            </a:avLst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30049" y="6228449"/>
            <a:ext cx="3029700" cy="30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BF56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/>
          <p:nvPr/>
        </p:nvSpPr>
        <p:spPr>
          <a:xfrm>
            <a:off x="7075975" y="3862419"/>
            <a:ext cx="11212042" cy="7130028"/>
          </a:xfrm>
          <a:custGeom>
            <a:rect b="b" l="l" r="r" t="t"/>
            <a:pathLst>
              <a:path extrusionOk="0" h="1690362" w="2658112">
                <a:moveTo>
                  <a:pt x="2243846" y="38122"/>
                </a:moveTo>
                <a:cubicBezTo>
                  <a:pt x="2222147" y="13865"/>
                  <a:pt x="2191141" y="0"/>
                  <a:pt x="2158595" y="0"/>
                </a:cubicBezTo>
                <a:lnTo>
                  <a:pt x="114385" y="0"/>
                </a:lnTo>
                <a:cubicBezTo>
                  <a:pt x="51213" y="1"/>
                  <a:pt x="1" y="51211"/>
                  <a:pt x="0" y="114384"/>
                </a:cubicBezTo>
                <a:lnTo>
                  <a:pt x="0" y="501214"/>
                </a:lnTo>
                <a:lnTo>
                  <a:pt x="0" y="1241876"/>
                </a:lnTo>
                <a:cubicBezTo>
                  <a:pt x="0" y="1305048"/>
                  <a:pt x="51211" y="1356260"/>
                  <a:pt x="114384" y="1356260"/>
                </a:cubicBezTo>
                <a:lnTo>
                  <a:pt x="1785070" y="1356260"/>
                </a:lnTo>
                <a:cubicBezTo>
                  <a:pt x="1817617" y="1356260"/>
                  <a:pt x="1848622" y="1370124"/>
                  <a:pt x="1870321" y="1394381"/>
                </a:cubicBezTo>
                <a:lnTo>
                  <a:pt x="2100985" y="1652239"/>
                </a:lnTo>
                <a:cubicBezTo>
                  <a:pt x="2122685" y="1676497"/>
                  <a:pt x="2153691" y="1690361"/>
                  <a:pt x="2186238" y="1690361"/>
                </a:cubicBezTo>
                <a:lnTo>
                  <a:pt x="2543724" y="1690361"/>
                </a:lnTo>
                <a:cubicBezTo>
                  <a:pt x="2574060" y="1690362"/>
                  <a:pt x="2603155" y="1678312"/>
                  <a:pt x="2624606" y="1656861"/>
                </a:cubicBezTo>
                <a:cubicBezTo>
                  <a:pt x="2646058" y="1635411"/>
                  <a:pt x="2658110" y="1606318"/>
                  <a:pt x="2658111" y="1575981"/>
                </a:cubicBezTo>
                <a:lnTo>
                  <a:pt x="2658111" y="562247"/>
                </a:lnTo>
                <a:cubicBezTo>
                  <a:pt x="2658112" y="522943"/>
                  <a:pt x="2643624" y="485019"/>
                  <a:pt x="2617419" y="455726"/>
                </a:cubicBezTo>
                <a:close/>
              </a:path>
            </a:pathLst>
          </a:custGeom>
          <a:solidFill>
            <a:srgbClr val="F6EF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4"/>
          <p:cNvSpPr txBox="1"/>
          <p:nvPr/>
        </p:nvSpPr>
        <p:spPr>
          <a:xfrm>
            <a:off x="7836213" y="5133975"/>
            <a:ext cx="9423087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Introduction</a:t>
            </a:r>
            <a:endParaRPr/>
          </a:p>
        </p:txBody>
      </p:sp>
      <p:sp>
        <p:nvSpPr>
          <p:cNvPr id="124" name="Google Shape;124;p14"/>
          <p:cNvSpPr txBox="1"/>
          <p:nvPr/>
        </p:nvSpPr>
        <p:spPr>
          <a:xfrm>
            <a:off x="7836213" y="6996872"/>
            <a:ext cx="94230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Set the tone of your training presentation and explain its purpose. Try to keep this part concise.</a:t>
            </a:r>
            <a:endParaRPr/>
          </a:p>
        </p:txBody>
      </p:sp>
      <p:pic>
        <p:nvPicPr>
          <p:cNvPr id="125" name="Google Shape;125;p14"/>
          <p:cNvPicPr preferRelativeResize="0"/>
          <p:nvPr/>
        </p:nvPicPr>
        <p:blipFill rotWithShape="1">
          <a:blip r:embed="rId3">
            <a:alphaModFix/>
          </a:blip>
          <a:srcRect b="0" l="0" r="0" t="20089"/>
          <a:stretch/>
        </p:blipFill>
        <p:spPr>
          <a:xfrm>
            <a:off x="0" y="0"/>
            <a:ext cx="6771176" cy="704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7E4A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/>
          <p:nvPr/>
        </p:nvSpPr>
        <p:spPr>
          <a:xfrm>
            <a:off x="7196842" y="1515250"/>
            <a:ext cx="11251841" cy="8943948"/>
          </a:xfrm>
          <a:custGeom>
            <a:rect b="b" l="l" r="r" t="t"/>
            <a:pathLst>
              <a:path extrusionOk="0" h="1272159" w="1600426">
                <a:moveTo>
                  <a:pt x="1376357" y="262607"/>
                </a:moveTo>
                <a:lnTo>
                  <a:pt x="1376357" y="64643"/>
                </a:lnTo>
                <a:cubicBezTo>
                  <a:pt x="1376357" y="28942"/>
                  <a:pt x="1347415" y="0"/>
                  <a:pt x="1311714" y="0"/>
                </a:cubicBezTo>
                <a:lnTo>
                  <a:pt x="689033" y="0"/>
                </a:lnTo>
                <a:cubicBezTo>
                  <a:pt x="653332" y="0"/>
                  <a:pt x="624390" y="28942"/>
                  <a:pt x="624390" y="64643"/>
                </a:cubicBezTo>
                <a:lnTo>
                  <a:pt x="624390" y="262607"/>
                </a:lnTo>
                <a:cubicBezTo>
                  <a:pt x="624390" y="298308"/>
                  <a:pt x="595449" y="327250"/>
                  <a:pt x="559747" y="327250"/>
                </a:cubicBezTo>
                <a:lnTo>
                  <a:pt x="287129" y="327250"/>
                </a:lnTo>
                <a:cubicBezTo>
                  <a:pt x="251428" y="327250"/>
                  <a:pt x="222486" y="356191"/>
                  <a:pt x="222486" y="391893"/>
                </a:cubicBezTo>
                <a:lnTo>
                  <a:pt x="222486" y="611490"/>
                </a:lnTo>
                <a:cubicBezTo>
                  <a:pt x="222486" y="647191"/>
                  <a:pt x="193544" y="676133"/>
                  <a:pt x="157843" y="676133"/>
                </a:cubicBezTo>
                <a:lnTo>
                  <a:pt x="64644" y="676133"/>
                </a:lnTo>
                <a:cubicBezTo>
                  <a:pt x="47499" y="676133"/>
                  <a:pt x="31056" y="682944"/>
                  <a:pt x="18933" y="695068"/>
                </a:cubicBezTo>
                <a:cubicBezTo>
                  <a:pt x="6810" y="707192"/>
                  <a:pt x="0" y="723636"/>
                  <a:pt x="1" y="740781"/>
                </a:cubicBezTo>
                <a:lnTo>
                  <a:pt x="1" y="1207516"/>
                </a:lnTo>
                <a:lnTo>
                  <a:pt x="1" y="1207516"/>
                </a:lnTo>
                <a:cubicBezTo>
                  <a:pt x="1" y="1243217"/>
                  <a:pt x="28943" y="1272159"/>
                  <a:pt x="64644" y="1272159"/>
                </a:cubicBezTo>
                <a:lnTo>
                  <a:pt x="1234503" y="1272159"/>
                </a:lnTo>
                <a:cubicBezTo>
                  <a:pt x="1251648" y="1272159"/>
                  <a:pt x="1268090" y="1265348"/>
                  <a:pt x="1280213" y="1253226"/>
                </a:cubicBezTo>
                <a:cubicBezTo>
                  <a:pt x="1292336" y="1241103"/>
                  <a:pt x="1299146" y="1224660"/>
                  <a:pt x="1299146" y="1207516"/>
                </a:cubicBezTo>
                <a:lnTo>
                  <a:pt x="1299146" y="912453"/>
                </a:lnTo>
                <a:cubicBezTo>
                  <a:pt x="1299146" y="895309"/>
                  <a:pt x="1305957" y="878867"/>
                  <a:pt x="1318080" y="866744"/>
                </a:cubicBezTo>
                <a:cubicBezTo>
                  <a:pt x="1330203" y="854621"/>
                  <a:pt x="1346645" y="847810"/>
                  <a:pt x="1363789" y="847810"/>
                </a:cubicBezTo>
                <a:lnTo>
                  <a:pt x="1535783" y="847810"/>
                </a:lnTo>
                <a:cubicBezTo>
                  <a:pt x="1571484" y="847810"/>
                  <a:pt x="1600426" y="818868"/>
                  <a:pt x="1600426" y="783167"/>
                </a:cubicBezTo>
                <a:lnTo>
                  <a:pt x="1600426" y="391898"/>
                </a:lnTo>
                <a:cubicBezTo>
                  <a:pt x="1600426" y="356197"/>
                  <a:pt x="1571484" y="327255"/>
                  <a:pt x="1535783" y="327255"/>
                </a:cubicBezTo>
                <a:lnTo>
                  <a:pt x="1440998" y="327255"/>
                </a:lnTo>
                <a:cubicBezTo>
                  <a:pt x="1423853" y="327254"/>
                  <a:pt x="1407410" y="320443"/>
                  <a:pt x="1395288" y="308319"/>
                </a:cubicBezTo>
                <a:cubicBezTo>
                  <a:pt x="1383165" y="296195"/>
                  <a:pt x="1376356" y="279752"/>
                  <a:pt x="1376357" y="262607"/>
                </a:cubicBezTo>
                <a:close/>
              </a:path>
            </a:pathLst>
          </a:custGeom>
          <a:solidFill>
            <a:srgbClr val="E0C4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5"/>
          <p:cNvSpPr/>
          <p:nvPr/>
        </p:nvSpPr>
        <p:spPr>
          <a:xfrm rot="-5400000">
            <a:off x="2384889" y="-1710131"/>
            <a:ext cx="5251108" cy="7963486"/>
          </a:xfrm>
          <a:custGeom>
            <a:rect b="b" l="l" r="r" t="t"/>
            <a:pathLst>
              <a:path extrusionOk="0" h="2117348" w="1396176">
                <a:moveTo>
                  <a:pt x="961432" y="1455536"/>
                </a:moveTo>
                <a:lnTo>
                  <a:pt x="961432" y="160633"/>
                </a:lnTo>
                <a:cubicBezTo>
                  <a:pt x="961432" y="71918"/>
                  <a:pt x="889514" y="0"/>
                  <a:pt x="800799" y="0"/>
                </a:cubicBezTo>
                <a:lnTo>
                  <a:pt x="160633" y="0"/>
                </a:lnTo>
                <a:cubicBezTo>
                  <a:pt x="71918" y="1"/>
                  <a:pt x="1" y="71918"/>
                  <a:pt x="0" y="160633"/>
                </a:cubicBezTo>
                <a:lnTo>
                  <a:pt x="0" y="1523230"/>
                </a:lnTo>
                <a:cubicBezTo>
                  <a:pt x="1" y="1611945"/>
                  <a:pt x="71918" y="1683863"/>
                  <a:pt x="160633" y="1683863"/>
                </a:cubicBezTo>
                <a:lnTo>
                  <a:pt x="734364" y="1683863"/>
                </a:lnTo>
                <a:cubicBezTo>
                  <a:pt x="823079" y="1683863"/>
                  <a:pt x="894997" y="1755781"/>
                  <a:pt x="894997" y="1844497"/>
                </a:cubicBezTo>
                <a:lnTo>
                  <a:pt x="894997" y="1956715"/>
                </a:lnTo>
                <a:cubicBezTo>
                  <a:pt x="894997" y="2045428"/>
                  <a:pt x="966911" y="2117345"/>
                  <a:pt x="1055624" y="2117348"/>
                </a:cubicBezTo>
                <a:lnTo>
                  <a:pt x="1235542" y="2117348"/>
                </a:lnTo>
                <a:cubicBezTo>
                  <a:pt x="1324257" y="2117348"/>
                  <a:pt x="1396175" y="2045430"/>
                  <a:pt x="1396176" y="1956715"/>
                </a:cubicBezTo>
                <a:lnTo>
                  <a:pt x="1396176" y="1776803"/>
                </a:lnTo>
                <a:cubicBezTo>
                  <a:pt x="1396176" y="1688088"/>
                  <a:pt x="1324258" y="1616170"/>
                  <a:pt x="1235542" y="1616170"/>
                </a:cubicBezTo>
                <a:lnTo>
                  <a:pt x="1122065" y="1616170"/>
                </a:lnTo>
                <a:cubicBezTo>
                  <a:pt x="1033350" y="1616170"/>
                  <a:pt x="961432" y="1544252"/>
                  <a:pt x="961432" y="1455536"/>
                </a:cubicBezTo>
                <a:close/>
              </a:path>
            </a:pathLst>
          </a:custGeom>
          <a:solidFill>
            <a:srgbClr val="E0C4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1561805" y="2108155"/>
            <a:ext cx="52302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Soft skill </a:t>
            </a:r>
            <a:r>
              <a:rPr b="1" i="0" lang="en-US" sz="8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here</a:t>
            </a:r>
            <a:endParaRPr/>
          </a:p>
        </p:txBody>
      </p:sp>
      <p:sp>
        <p:nvSpPr>
          <p:cNvPr id="133" name="Google Shape;133;p15"/>
          <p:cNvSpPr txBox="1"/>
          <p:nvPr/>
        </p:nvSpPr>
        <p:spPr>
          <a:xfrm>
            <a:off x="9556055" y="4477898"/>
            <a:ext cx="6284700" cy="19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Introduce the soft skill you’ll be covering in your training presentation. Provide a brief definition of the skill, as well as some examples.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22415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6"/>
          <p:cNvGrpSpPr/>
          <p:nvPr/>
        </p:nvGrpSpPr>
        <p:grpSpPr>
          <a:xfrm>
            <a:off x="9980171" y="-216991"/>
            <a:ext cx="8307829" cy="10503991"/>
            <a:chOff x="0" y="-57150"/>
            <a:chExt cx="2188070" cy="2766483"/>
          </a:xfrm>
        </p:grpSpPr>
        <p:sp>
          <p:nvSpPr>
            <p:cNvPr id="139" name="Google Shape;139;p16"/>
            <p:cNvSpPr/>
            <p:nvPr/>
          </p:nvSpPr>
          <p:spPr>
            <a:xfrm>
              <a:off x="0" y="0"/>
              <a:ext cx="2188070" cy="2709333"/>
            </a:xfrm>
            <a:custGeom>
              <a:rect b="b" l="l" r="r" t="t"/>
              <a:pathLst>
                <a:path extrusionOk="0" h="2709333" w="2188070">
                  <a:moveTo>
                    <a:pt x="0" y="0"/>
                  </a:moveTo>
                  <a:lnTo>
                    <a:pt x="2188070" y="0"/>
                  </a:lnTo>
                  <a:lnTo>
                    <a:pt x="218807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4BF56"/>
            </a:solidFill>
            <a:ln>
              <a:noFill/>
            </a:ln>
          </p:spPr>
        </p:sp>
        <p:sp>
          <p:nvSpPr>
            <p:cNvPr id="140" name="Google Shape;140;p16"/>
            <p:cNvSpPr txBox="1"/>
            <p:nvPr/>
          </p:nvSpPr>
          <p:spPr>
            <a:xfrm>
              <a:off x="0" y="-57150"/>
              <a:ext cx="2188070" cy="2766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p16"/>
          <p:cNvSpPr txBox="1"/>
          <p:nvPr/>
        </p:nvSpPr>
        <p:spPr>
          <a:xfrm>
            <a:off x="1028700" y="1019175"/>
            <a:ext cx="811530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6EFCA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Why it </a:t>
            </a:r>
            <a:r>
              <a:rPr b="1" i="0" lang="en-US" sz="8000" u="none" cap="none" strike="noStrike">
                <a:solidFill>
                  <a:srgbClr val="F6EFCA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matters</a:t>
            </a:r>
            <a:endParaRPr/>
          </a:p>
        </p:txBody>
      </p:sp>
      <p:sp>
        <p:nvSpPr>
          <p:cNvPr id="142" name="Google Shape;142;p16"/>
          <p:cNvSpPr txBox="1"/>
          <p:nvPr/>
        </p:nvSpPr>
        <p:spPr>
          <a:xfrm>
            <a:off x="1028700" y="7667625"/>
            <a:ext cx="81153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rPr>
              <a:t>Discuss the importance of the soft skill being covered and support your points with facts, statistics, or real-world examples.</a:t>
            </a:r>
            <a:endParaRPr/>
          </a:p>
        </p:txBody>
      </p:sp>
      <p:pic>
        <p:nvPicPr>
          <p:cNvPr id="143" name="Google Shape;14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3100" y="1132000"/>
            <a:ext cx="6022024" cy="76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EFCA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7"/>
          <p:cNvGrpSpPr/>
          <p:nvPr/>
        </p:nvGrpSpPr>
        <p:grpSpPr>
          <a:xfrm>
            <a:off x="1554271" y="1538471"/>
            <a:ext cx="4456569" cy="8140993"/>
            <a:chOff x="0" y="-57150"/>
            <a:chExt cx="1173747" cy="2144130"/>
          </a:xfrm>
        </p:grpSpPr>
        <p:sp>
          <p:nvSpPr>
            <p:cNvPr id="149" name="Google Shape;149;p17"/>
            <p:cNvSpPr/>
            <p:nvPr/>
          </p:nvSpPr>
          <p:spPr>
            <a:xfrm>
              <a:off x="0" y="0"/>
              <a:ext cx="1173747" cy="2086980"/>
            </a:xfrm>
            <a:custGeom>
              <a:rect b="b" l="l" r="r" t="t"/>
              <a:pathLst>
                <a:path extrusionOk="0" h="2086980" w="1173747">
                  <a:moveTo>
                    <a:pt x="31269" y="0"/>
                  </a:moveTo>
                  <a:lnTo>
                    <a:pt x="1142477" y="0"/>
                  </a:lnTo>
                  <a:cubicBezTo>
                    <a:pt x="1159747" y="0"/>
                    <a:pt x="1173747" y="14000"/>
                    <a:pt x="1173747" y="31269"/>
                  </a:cubicBezTo>
                  <a:lnTo>
                    <a:pt x="1173747" y="2055711"/>
                  </a:lnTo>
                  <a:cubicBezTo>
                    <a:pt x="1173747" y="2072980"/>
                    <a:pt x="1159747" y="2086980"/>
                    <a:pt x="1142477" y="2086980"/>
                  </a:cubicBezTo>
                  <a:lnTo>
                    <a:pt x="31269" y="2086980"/>
                  </a:lnTo>
                  <a:cubicBezTo>
                    <a:pt x="14000" y="2086980"/>
                    <a:pt x="0" y="2072980"/>
                    <a:pt x="0" y="2055711"/>
                  </a:cubicBezTo>
                  <a:lnTo>
                    <a:pt x="0" y="31269"/>
                  </a:lnTo>
                  <a:cubicBezTo>
                    <a:pt x="0" y="14000"/>
                    <a:pt x="14000" y="0"/>
                    <a:pt x="31269" y="0"/>
                  </a:cubicBezTo>
                  <a:close/>
                </a:path>
              </a:pathLst>
            </a:custGeom>
            <a:solidFill>
              <a:srgbClr val="5224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7"/>
            <p:cNvSpPr txBox="1"/>
            <p:nvPr/>
          </p:nvSpPr>
          <p:spPr>
            <a:xfrm>
              <a:off x="0" y="-57150"/>
              <a:ext cx="1173747" cy="21441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" name="Google Shape;151;p17"/>
          <p:cNvGrpSpPr/>
          <p:nvPr/>
        </p:nvGrpSpPr>
        <p:grpSpPr>
          <a:xfrm>
            <a:off x="12279003" y="1538471"/>
            <a:ext cx="4456569" cy="8140993"/>
            <a:chOff x="0" y="-57150"/>
            <a:chExt cx="1173747" cy="2144130"/>
          </a:xfrm>
        </p:grpSpPr>
        <p:sp>
          <p:nvSpPr>
            <p:cNvPr id="152" name="Google Shape;152;p17"/>
            <p:cNvSpPr/>
            <p:nvPr/>
          </p:nvSpPr>
          <p:spPr>
            <a:xfrm>
              <a:off x="0" y="0"/>
              <a:ext cx="1173747" cy="2086980"/>
            </a:xfrm>
            <a:custGeom>
              <a:rect b="b" l="l" r="r" t="t"/>
              <a:pathLst>
                <a:path extrusionOk="0" h="2086980" w="1173747">
                  <a:moveTo>
                    <a:pt x="31269" y="0"/>
                  </a:moveTo>
                  <a:lnTo>
                    <a:pt x="1142477" y="0"/>
                  </a:lnTo>
                  <a:cubicBezTo>
                    <a:pt x="1159747" y="0"/>
                    <a:pt x="1173747" y="14000"/>
                    <a:pt x="1173747" y="31269"/>
                  </a:cubicBezTo>
                  <a:lnTo>
                    <a:pt x="1173747" y="2055711"/>
                  </a:lnTo>
                  <a:cubicBezTo>
                    <a:pt x="1173747" y="2072980"/>
                    <a:pt x="1159747" y="2086980"/>
                    <a:pt x="1142477" y="2086980"/>
                  </a:cubicBezTo>
                  <a:lnTo>
                    <a:pt x="31269" y="2086980"/>
                  </a:lnTo>
                  <a:cubicBezTo>
                    <a:pt x="14000" y="2086980"/>
                    <a:pt x="0" y="2072980"/>
                    <a:pt x="0" y="2055711"/>
                  </a:cubicBezTo>
                  <a:lnTo>
                    <a:pt x="0" y="31269"/>
                  </a:lnTo>
                  <a:cubicBezTo>
                    <a:pt x="0" y="14000"/>
                    <a:pt x="14000" y="0"/>
                    <a:pt x="31269" y="0"/>
                  </a:cubicBezTo>
                  <a:close/>
                </a:path>
              </a:pathLst>
            </a:custGeom>
            <a:solidFill>
              <a:srgbClr val="5224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7"/>
            <p:cNvSpPr txBox="1"/>
            <p:nvPr/>
          </p:nvSpPr>
          <p:spPr>
            <a:xfrm>
              <a:off x="0" y="-57150"/>
              <a:ext cx="1173747" cy="21441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17"/>
          <p:cNvGrpSpPr/>
          <p:nvPr/>
        </p:nvGrpSpPr>
        <p:grpSpPr>
          <a:xfrm>
            <a:off x="6915715" y="697642"/>
            <a:ext cx="4456569" cy="8140993"/>
            <a:chOff x="0" y="-57150"/>
            <a:chExt cx="1173747" cy="2144130"/>
          </a:xfrm>
        </p:grpSpPr>
        <p:sp>
          <p:nvSpPr>
            <p:cNvPr id="155" name="Google Shape;155;p17"/>
            <p:cNvSpPr/>
            <p:nvPr/>
          </p:nvSpPr>
          <p:spPr>
            <a:xfrm>
              <a:off x="0" y="0"/>
              <a:ext cx="1173747" cy="2086980"/>
            </a:xfrm>
            <a:custGeom>
              <a:rect b="b" l="l" r="r" t="t"/>
              <a:pathLst>
                <a:path extrusionOk="0" h="2086980" w="1173747">
                  <a:moveTo>
                    <a:pt x="31269" y="0"/>
                  </a:moveTo>
                  <a:lnTo>
                    <a:pt x="1142477" y="0"/>
                  </a:lnTo>
                  <a:cubicBezTo>
                    <a:pt x="1159747" y="0"/>
                    <a:pt x="1173747" y="14000"/>
                    <a:pt x="1173747" y="31269"/>
                  </a:cubicBezTo>
                  <a:lnTo>
                    <a:pt x="1173747" y="2055711"/>
                  </a:lnTo>
                  <a:cubicBezTo>
                    <a:pt x="1173747" y="2072980"/>
                    <a:pt x="1159747" y="2086980"/>
                    <a:pt x="1142477" y="2086980"/>
                  </a:cubicBezTo>
                  <a:lnTo>
                    <a:pt x="31269" y="2086980"/>
                  </a:lnTo>
                  <a:cubicBezTo>
                    <a:pt x="14000" y="2086980"/>
                    <a:pt x="0" y="2072980"/>
                    <a:pt x="0" y="2055711"/>
                  </a:cubicBezTo>
                  <a:lnTo>
                    <a:pt x="0" y="31269"/>
                  </a:lnTo>
                  <a:cubicBezTo>
                    <a:pt x="0" y="14000"/>
                    <a:pt x="14000" y="0"/>
                    <a:pt x="31269" y="0"/>
                  </a:cubicBezTo>
                  <a:close/>
                </a:path>
              </a:pathLst>
            </a:custGeom>
            <a:solidFill>
              <a:srgbClr val="5224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7"/>
            <p:cNvSpPr txBox="1"/>
            <p:nvPr/>
          </p:nvSpPr>
          <p:spPr>
            <a:xfrm>
              <a:off x="0" y="-57150"/>
              <a:ext cx="1173747" cy="21441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17"/>
          <p:cNvGrpSpPr/>
          <p:nvPr/>
        </p:nvGrpSpPr>
        <p:grpSpPr>
          <a:xfrm>
            <a:off x="2063239" y="2118932"/>
            <a:ext cx="3438634" cy="3694180"/>
            <a:chOff x="0" y="-340944"/>
            <a:chExt cx="4584845" cy="4925574"/>
          </a:xfrm>
        </p:grpSpPr>
        <p:grpSp>
          <p:nvGrpSpPr>
            <p:cNvPr id="158" name="Google Shape;158;p17"/>
            <p:cNvGrpSpPr/>
            <p:nvPr/>
          </p:nvGrpSpPr>
          <p:grpSpPr>
            <a:xfrm>
              <a:off x="0" y="-340944"/>
              <a:ext cx="4584845" cy="4925574"/>
              <a:chOff x="0" y="-57150"/>
              <a:chExt cx="768525" cy="825639"/>
            </a:xfrm>
          </p:grpSpPr>
          <p:sp>
            <p:nvSpPr>
              <p:cNvPr id="159" name="Google Shape;159;p17"/>
              <p:cNvSpPr/>
              <p:nvPr/>
            </p:nvSpPr>
            <p:spPr>
              <a:xfrm>
                <a:off x="0" y="0"/>
                <a:ext cx="768525" cy="768489"/>
              </a:xfrm>
              <a:custGeom>
                <a:rect b="b" l="l" r="r" t="t"/>
                <a:pathLst>
                  <a:path extrusionOk="0" h="768489" w="768525">
                    <a:moveTo>
                      <a:pt x="40526" y="0"/>
                    </a:moveTo>
                    <a:lnTo>
                      <a:pt x="727998" y="0"/>
                    </a:lnTo>
                    <a:cubicBezTo>
                      <a:pt x="750380" y="0"/>
                      <a:pt x="768525" y="18144"/>
                      <a:pt x="768525" y="40526"/>
                    </a:cubicBezTo>
                    <a:lnTo>
                      <a:pt x="768525" y="727962"/>
                    </a:lnTo>
                    <a:cubicBezTo>
                      <a:pt x="768525" y="750344"/>
                      <a:pt x="750380" y="768489"/>
                      <a:pt x="727998" y="768489"/>
                    </a:cubicBezTo>
                    <a:lnTo>
                      <a:pt x="40526" y="768489"/>
                    </a:lnTo>
                    <a:cubicBezTo>
                      <a:pt x="29778" y="768489"/>
                      <a:pt x="19470" y="764219"/>
                      <a:pt x="11870" y="756619"/>
                    </a:cubicBezTo>
                    <a:cubicBezTo>
                      <a:pt x="4270" y="749019"/>
                      <a:pt x="0" y="738711"/>
                      <a:pt x="0" y="727962"/>
                    </a:cubicBezTo>
                    <a:lnTo>
                      <a:pt x="0" y="40526"/>
                    </a:lnTo>
                    <a:cubicBezTo>
                      <a:pt x="0" y="18144"/>
                      <a:pt x="18144" y="0"/>
                      <a:pt x="40526" y="0"/>
                    </a:cubicBezTo>
                    <a:close/>
                  </a:path>
                </a:pathLst>
              </a:custGeom>
              <a:solidFill>
                <a:srgbClr val="E37E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7"/>
              <p:cNvSpPr txBox="1"/>
              <p:nvPr/>
            </p:nvSpPr>
            <p:spPr>
              <a:xfrm>
                <a:off x="0" y="-57150"/>
                <a:ext cx="768525" cy="825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3325" lIns="73325" spcFirstLastPara="1" rIns="73325" wrap="square" tIns="73325">
                <a:noAutofit/>
              </a:bodyPr>
              <a:lstStyle/>
              <a:p>
                <a:pPr indent="0" lvl="0" marL="0" marR="0" rtl="0" algn="ctr">
                  <a:lnSpc>
                    <a:spcPct val="20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1" name="Google Shape;161;p17"/>
            <p:cNvSpPr/>
            <p:nvPr/>
          </p:nvSpPr>
          <p:spPr>
            <a:xfrm>
              <a:off x="291927" y="1117478"/>
              <a:ext cx="4000991" cy="2349673"/>
            </a:xfrm>
            <a:custGeom>
              <a:rect b="b" l="l" r="r" t="t"/>
              <a:pathLst>
                <a:path extrusionOk="0" h="2349673" w="4000991">
                  <a:moveTo>
                    <a:pt x="0" y="0"/>
                  </a:moveTo>
                  <a:lnTo>
                    <a:pt x="4000991" y="0"/>
                  </a:lnTo>
                  <a:lnTo>
                    <a:pt x="4000991" y="2349673"/>
                  </a:lnTo>
                  <a:lnTo>
                    <a:pt x="0" y="23496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62" name="Google Shape;162;p17"/>
          <p:cNvGrpSpPr/>
          <p:nvPr/>
        </p:nvGrpSpPr>
        <p:grpSpPr>
          <a:xfrm>
            <a:off x="12787971" y="2166503"/>
            <a:ext cx="3438634" cy="3694180"/>
            <a:chOff x="0" y="-340944"/>
            <a:chExt cx="4584845" cy="4925574"/>
          </a:xfrm>
        </p:grpSpPr>
        <p:grpSp>
          <p:nvGrpSpPr>
            <p:cNvPr id="163" name="Google Shape;163;p17"/>
            <p:cNvGrpSpPr/>
            <p:nvPr/>
          </p:nvGrpSpPr>
          <p:grpSpPr>
            <a:xfrm>
              <a:off x="0" y="-340944"/>
              <a:ext cx="4584845" cy="4925574"/>
              <a:chOff x="0" y="-57150"/>
              <a:chExt cx="768525" cy="825639"/>
            </a:xfrm>
          </p:grpSpPr>
          <p:sp>
            <p:nvSpPr>
              <p:cNvPr id="164" name="Google Shape;164;p17"/>
              <p:cNvSpPr/>
              <p:nvPr/>
            </p:nvSpPr>
            <p:spPr>
              <a:xfrm>
                <a:off x="0" y="0"/>
                <a:ext cx="768525" cy="768489"/>
              </a:xfrm>
              <a:custGeom>
                <a:rect b="b" l="l" r="r" t="t"/>
                <a:pathLst>
                  <a:path extrusionOk="0" h="768489" w="768525">
                    <a:moveTo>
                      <a:pt x="40526" y="0"/>
                    </a:moveTo>
                    <a:lnTo>
                      <a:pt x="727998" y="0"/>
                    </a:lnTo>
                    <a:cubicBezTo>
                      <a:pt x="750380" y="0"/>
                      <a:pt x="768525" y="18144"/>
                      <a:pt x="768525" y="40526"/>
                    </a:cubicBezTo>
                    <a:lnTo>
                      <a:pt x="768525" y="727962"/>
                    </a:lnTo>
                    <a:cubicBezTo>
                      <a:pt x="768525" y="750344"/>
                      <a:pt x="750380" y="768489"/>
                      <a:pt x="727998" y="768489"/>
                    </a:cubicBezTo>
                    <a:lnTo>
                      <a:pt x="40526" y="768489"/>
                    </a:lnTo>
                    <a:cubicBezTo>
                      <a:pt x="29778" y="768489"/>
                      <a:pt x="19470" y="764219"/>
                      <a:pt x="11870" y="756619"/>
                    </a:cubicBezTo>
                    <a:cubicBezTo>
                      <a:pt x="4270" y="749019"/>
                      <a:pt x="0" y="738711"/>
                      <a:pt x="0" y="727962"/>
                    </a:cubicBezTo>
                    <a:lnTo>
                      <a:pt x="0" y="40526"/>
                    </a:lnTo>
                    <a:cubicBezTo>
                      <a:pt x="0" y="18144"/>
                      <a:pt x="18144" y="0"/>
                      <a:pt x="40526" y="0"/>
                    </a:cubicBezTo>
                    <a:close/>
                  </a:path>
                </a:pathLst>
              </a:custGeom>
              <a:solidFill>
                <a:srgbClr val="A4BF5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7"/>
              <p:cNvSpPr txBox="1"/>
              <p:nvPr/>
            </p:nvSpPr>
            <p:spPr>
              <a:xfrm>
                <a:off x="0" y="-57150"/>
                <a:ext cx="768525" cy="825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3325" lIns="73325" spcFirstLastPara="1" rIns="73325" wrap="square" tIns="73325">
                <a:noAutofit/>
              </a:bodyPr>
              <a:lstStyle/>
              <a:p>
                <a:pPr indent="0" lvl="0" marL="0" marR="0" rtl="0" algn="ctr">
                  <a:lnSpc>
                    <a:spcPct val="20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6" name="Google Shape;166;p17"/>
            <p:cNvSpPr/>
            <p:nvPr/>
          </p:nvSpPr>
          <p:spPr>
            <a:xfrm>
              <a:off x="821872" y="432998"/>
              <a:ext cx="2941102" cy="3718634"/>
            </a:xfrm>
            <a:custGeom>
              <a:rect b="b" l="l" r="r" t="t"/>
              <a:pathLst>
                <a:path extrusionOk="0" h="3718634" w="2941102">
                  <a:moveTo>
                    <a:pt x="0" y="0"/>
                  </a:moveTo>
                  <a:lnTo>
                    <a:pt x="2941101" y="0"/>
                  </a:lnTo>
                  <a:lnTo>
                    <a:pt x="2941101" y="3718634"/>
                  </a:lnTo>
                  <a:lnTo>
                    <a:pt x="0" y="37186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67" name="Google Shape;167;p17"/>
          <p:cNvGrpSpPr/>
          <p:nvPr/>
        </p:nvGrpSpPr>
        <p:grpSpPr>
          <a:xfrm>
            <a:off x="7425395" y="1296920"/>
            <a:ext cx="3438634" cy="3694180"/>
            <a:chOff x="0" y="-340944"/>
            <a:chExt cx="4584845" cy="4925574"/>
          </a:xfrm>
        </p:grpSpPr>
        <p:grpSp>
          <p:nvGrpSpPr>
            <p:cNvPr id="168" name="Google Shape;168;p17"/>
            <p:cNvGrpSpPr/>
            <p:nvPr/>
          </p:nvGrpSpPr>
          <p:grpSpPr>
            <a:xfrm>
              <a:off x="0" y="-340944"/>
              <a:ext cx="4584845" cy="4925574"/>
              <a:chOff x="0" y="-57150"/>
              <a:chExt cx="768525" cy="825639"/>
            </a:xfrm>
          </p:grpSpPr>
          <p:sp>
            <p:nvSpPr>
              <p:cNvPr id="169" name="Google Shape;169;p17"/>
              <p:cNvSpPr/>
              <p:nvPr/>
            </p:nvSpPr>
            <p:spPr>
              <a:xfrm>
                <a:off x="0" y="0"/>
                <a:ext cx="768525" cy="768489"/>
              </a:xfrm>
              <a:custGeom>
                <a:rect b="b" l="l" r="r" t="t"/>
                <a:pathLst>
                  <a:path extrusionOk="0" h="768489" w="768525">
                    <a:moveTo>
                      <a:pt x="40526" y="0"/>
                    </a:moveTo>
                    <a:lnTo>
                      <a:pt x="727998" y="0"/>
                    </a:lnTo>
                    <a:cubicBezTo>
                      <a:pt x="750380" y="0"/>
                      <a:pt x="768525" y="18144"/>
                      <a:pt x="768525" y="40526"/>
                    </a:cubicBezTo>
                    <a:lnTo>
                      <a:pt x="768525" y="727962"/>
                    </a:lnTo>
                    <a:cubicBezTo>
                      <a:pt x="768525" y="750344"/>
                      <a:pt x="750380" y="768489"/>
                      <a:pt x="727998" y="768489"/>
                    </a:cubicBezTo>
                    <a:lnTo>
                      <a:pt x="40526" y="768489"/>
                    </a:lnTo>
                    <a:cubicBezTo>
                      <a:pt x="29778" y="768489"/>
                      <a:pt x="19470" y="764219"/>
                      <a:pt x="11870" y="756619"/>
                    </a:cubicBezTo>
                    <a:cubicBezTo>
                      <a:pt x="4270" y="749019"/>
                      <a:pt x="0" y="738711"/>
                      <a:pt x="0" y="727962"/>
                    </a:cubicBezTo>
                    <a:lnTo>
                      <a:pt x="0" y="40526"/>
                    </a:lnTo>
                    <a:cubicBezTo>
                      <a:pt x="0" y="18144"/>
                      <a:pt x="18144" y="0"/>
                      <a:pt x="40526" y="0"/>
                    </a:cubicBezTo>
                    <a:close/>
                  </a:path>
                </a:pathLst>
              </a:custGeom>
              <a:solidFill>
                <a:srgbClr val="E0C4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17"/>
              <p:cNvSpPr txBox="1"/>
              <p:nvPr/>
            </p:nvSpPr>
            <p:spPr>
              <a:xfrm>
                <a:off x="0" y="-57150"/>
                <a:ext cx="768525" cy="825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3325" lIns="73325" spcFirstLastPara="1" rIns="73325" wrap="square" tIns="73325">
                <a:noAutofit/>
              </a:bodyPr>
              <a:lstStyle/>
              <a:p>
                <a:pPr indent="0" lvl="0" marL="0" marR="0" rtl="0" algn="ctr">
                  <a:lnSpc>
                    <a:spcPct val="20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1" name="Google Shape;171;p17"/>
            <p:cNvSpPr/>
            <p:nvPr/>
          </p:nvSpPr>
          <p:spPr>
            <a:xfrm>
              <a:off x="710577" y="742106"/>
              <a:ext cx="3163691" cy="3100418"/>
            </a:xfrm>
            <a:custGeom>
              <a:rect b="b" l="l" r="r" t="t"/>
              <a:pathLst>
                <a:path extrusionOk="0" h="3100418" w="3163691">
                  <a:moveTo>
                    <a:pt x="0" y="0"/>
                  </a:moveTo>
                  <a:lnTo>
                    <a:pt x="3163691" y="0"/>
                  </a:lnTo>
                  <a:lnTo>
                    <a:pt x="3163691" y="3100418"/>
                  </a:lnTo>
                  <a:lnTo>
                    <a:pt x="0" y="31004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2" name="Google Shape;172;p17"/>
          <p:cNvSpPr txBox="1"/>
          <p:nvPr/>
        </p:nvSpPr>
        <p:spPr>
          <a:xfrm>
            <a:off x="1912774" y="6416104"/>
            <a:ext cx="3739564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6EFCA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Relationship building</a:t>
            </a:r>
            <a:endParaRPr/>
          </a:p>
        </p:txBody>
      </p:sp>
      <p:sp>
        <p:nvSpPr>
          <p:cNvPr id="173" name="Google Shape;173;p17"/>
          <p:cNvSpPr txBox="1"/>
          <p:nvPr/>
        </p:nvSpPr>
        <p:spPr>
          <a:xfrm>
            <a:off x="1912774" y="7155586"/>
            <a:ext cx="37395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rPr>
              <a:t>Empathy and communication are the foundations of meaningful connections with friends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rPr>
              <a:t>and family. </a:t>
            </a:r>
            <a:endParaRPr/>
          </a:p>
        </p:txBody>
      </p:sp>
      <p:sp>
        <p:nvSpPr>
          <p:cNvPr id="174" name="Google Shape;174;p17"/>
          <p:cNvSpPr txBox="1"/>
          <p:nvPr/>
        </p:nvSpPr>
        <p:spPr>
          <a:xfrm>
            <a:off x="7120691" y="5570307"/>
            <a:ext cx="4046619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6EFCA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Key point here</a:t>
            </a:r>
            <a:endParaRPr/>
          </a:p>
        </p:txBody>
      </p:sp>
      <p:sp>
        <p:nvSpPr>
          <p:cNvPr id="175" name="Google Shape;175;p17"/>
          <p:cNvSpPr txBox="1"/>
          <p:nvPr/>
        </p:nvSpPr>
        <p:spPr>
          <a:xfrm>
            <a:off x="7193651" y="6333574"/>
            <a:ext cx="39021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rPr>
              <a:t>Discuss your key point here. Keep this section clear and concise.</a:t>
            </a:r>
            <a:endParaRPr/>
          </a:p>
        </p:txBody>
      </p:sp>
      <p:sp>
        <p:nvSpPr>
          <p:cNvPr id="176" name="Google Shape;176;p17"/>
          <p:cNvSpPr txBox="1"/>
          <p:nvPr/>
        </p:nvSpPr>
        <p:spPr>
          <a:xfrm>
            <a:off x="12556226" y="6416104"/>
            <a:ext cx="3902122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6EFCA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Key point here</a:t>
            </a:r>
            <a:endParaRPr/>
          </a:p>
        </p:txBody>
      </p:sp>
      <p:sp>
        <p:nvSpPr>
          <p:cNvPr id="177" name="Google Shape;177;p17"/>
          <p:cNvSpPr txBox="1"/>
          <p:nvPr/>
        </p:nvSpPr>
        <p:spPr>
          <a:xfrm>
            <a:off x="12556226" y="7155586"/>
            <a:ext cx="39021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6EFCA"/>
                </a:solidFill>
                <a:latin typeface="Raleway"/>
                <a:ea typeface="Raleway"/>
                <a:cs typeface="Raleway"/>
                <a:sym typeface="Raleway"/>
              </a:rPr>
              <a:t>Discuss your key point here. Keep this section clear and concise.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8"/>
          <p:cNvSpPr/>
          <p:nvPr/>
        </p:nvSpPr>
        <p:spPr>
          <a:xfrm>
            <a:off x="2341521" y="1028700"/>
            <a:ext cx="13955052" cy="8229592"/>
          </a:xfrm>
          <a:custGeom>
            <a:rect b="b" l="l" r="r" t="t"/>
            <a:pathLst>
              <a:path extrusionOk="0" h="1077312" w="1826815">
                <a:moveTo>
                  <a:pt x="1090093" y="872251"/>
                </a:moveTo>
                <a:lnTo>
                  <a:pt x="1765294" y="872251"/>
                </a:lnTo>
                <a:cubicBezTo>
                  <a:pt x="1781610" y="872251"/>
                  <a:pt x="1797258" y="865770"/>
                  <a:pt x="1808795" y="854233"/>
                </a:cubicBezTo>
                <a:cubicBezTo>
                  <a:pt x="1820333" y="842696"/>
                  <a:pt x="1826814" y="827048"/>
                  <a:pt x="1826814" y="810732"/>
                </a:cubicBezTo>
                <a:lnTo>
                  <a:pt x="1826814" y="61519"/>
                </a:lnTo>
                <a:cubicBezTo>
                  <a:pt x="1826814" y="45203"/>
                  <a:pt x="1820333" y="29555"/>
                  <a:pt x="1808795" y="18018"/>
                </a:cubicBezTo>
                <a:cubicBezTo>
                  <a:pt x="1797258" y="6481"/>
                  <a:pt x="1781610" y="0"/>
                  <a:pt x="1765294" y="0"/>
                </a:cubicBezTo>
                <a:lnTo>
                  <a:pt x="1295648" y="0"/>
                </a:lnTo>
                <a:cubicBezTo>
                  <a:pt x="1261672" y="0"/>
                  <a:pt x="1234129" y="27543"/>
                  <a:pt x="1234129" y="61519"/>
                </a:cubicBezTo>
                <a:cubicBezTo>
                  <a:pt x="1234129" y="95495"/>
                  <a:pt x="1206586" y="123038"/>
                  <a:pt x="1172610" y="123038"/>
                </a:cubicBezTo>
                <a:lnTo>
                  <a:pt x="721473" y="123038"/>
                </a:lnTo>
                <a:cubicBezTo>
                  <a:pt x="687498" y="123038"/>
                  <a:pt x="659955" y="150581"/>
                  <a:pt x="659955" y="184556"/>
                </a:cubicBezTo>
                <a:lnTo>
                  <a:pt x="659955" y="239239"/>
                </a:lnTo>
                <a:cubicBezTo>
                  <a:pt x="659955" y="273215"/>
                  <a:pt x="632412" y="300758"/>
                  <a:pt x="598436" y="300758"/>
                </a:cubicBezTo>
                <a:lnTo>
                  <a:pt x="61519" y="300758"/>
                </a:lnTo>
                <a:cubicBezTo>
                  <a:pt x="45203" y="300758"/>
                  <a:pt x="29555" y="307239"/>
                  <a:pt x="18018" y="318776"/>
                </a:cubicBezTo>
                <a:cubicBezTo>
                  <a:pt x="6481" y="330314"/>
                  <a:pt x="0" y="345962"/>
                  <a:pt x="0" y="362278"/>
                </a:cubicBezTo>
                <a:lnTo>
                  <a:pt x="0" y="1015793"/>
                </a:lnTo>
                <a:cubicBezTo>
                  <a:pt x="0" y="1049769"/>
                  <a:pt x="27543" y="1077312"/>
                  <a:pt x="61519" y="1077312"/>
                </a:cubicBezTo>
                <a:lnTo>
                  <a:pt x="967060" y="1077312"/>
                </a:lnTo>
                <a:cubicBezTo>
                  <a:pt x="1001036" y="1077312"/>
                  <a:pt x="1028578" y="1049769"/>
                  <a:pt x="1028578" y="1015793"/>
                </a:cubicBezTo>
                <a:lnTo>
                  <a:pt x="1028578" y="933770"/>
                </a:lnTo>
                <a:cubicBezTo>
                  <a:pt x="1028579" y="899796"/>
                  <a:pt x="1056119" y="872254"/>
                  <a:pt x="1090093" y="872251"/>
                </a:cubicBezTo>
                <a:close/>
              </a:path>
            </a:pathLst>
          </a:custGeom>
          <a:solidFill>
            <a:srgbClr val="A4BF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8"/>
          <p:cNvSpPr txBox="1"/>
          <p:nvPr/>
        </p:nvSpPr>
        <p:spPr>
          <a:xfrm>
            <a:off x="2779127" y="5548417"/>
            <a:ext cx="12729745" cy="619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Key point here</a:t>
            </a:r>
            <a:endParaRPr/>
          </a:p>
        </p:txBody>
      </p:sp>
      <p:sp>
        <p:nvSpPr>
          <p:cNvPr id="185" name="Google Shape;185;p18"/>
          <p:cNvSpPr txBox="1"/>
          <p:nvPr/>
        </p:nvSpPr>
        <p:spPr>
          <a:xfrm>
            <a:off x="2779127" y="6389080"/>
            <a:ext cx="12729745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Briefly explain the statistic you’ve provided here.</a:t>
            </a:r>
            <a:endParaRPr/>
          </a:p>
        </p:txBody>
      </p:sp>
      <p:sp>
        <p:nvSpPr>
          <p:cNvPr id="186" name="Google Shape;186;p18"/>
          <p:cNvSpPr txBox="1"/>
          <p:nvPr/>
        </p:nvSpPr>
        <p:spPr>
          <a:xfrm>
            <a:off x="5159709" y="3504356"/>
            <a:ext cx="7968583" cy="20535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75%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C43F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/>
          <p:cNvSpPr/>
          <p:nvPr/>
        </p:nvSpPr>
        <p:spPr>
          <a:xfrm>
            <a:off x="-340648" y="-6"/>
            <a:ext cx="10360031" cy="5822377"/>
          </a:xfrm>
          <a:custGeom>
            <a:rect b="b" l="l" r="r" t="t"/>
            <a:pathLst>
              <a:path extrusionOk="0" h="920751" w="1638336">
                <a:moveTo>
                  <a:pt x="965120" y="784441"/>
                </a:moveTo>
                <a:cubicBezTo>
                  <a:pt x="983327" y="764088"/>
                  <a:pt x="1009342" y="752455"/>
                  <a:pt x="1036650" y="752454"/>
                </a:cubicBezTo>
                <a:lnTo>
                  <a:pt x="1552071" y="752790"/>
                </a:lnTo>
                <a:cubicBezTo>
                  <a:pt x="1574946" y="752802"/>
                  <a:pt x="1596888" y="743724"/>
                  <a:pt x="1613067" y="727554"/>
                </a:cubicBezTo>
                <a:cubicBezTo>
                  <a:pt x="1629246" y="711383"/>
                  <a:pt x="1638336" y="689446"/>
                  <a:pt x="1638336" y="666572"/>
                </a:cubicBezTo>
                <a:lnTo>
                  <a:pt x="1638336" y="86220"/>
                </a:lnTo>
                <a:cubicBezTo>
                  <a:pt x="1638336" y="63353"/>
                  <a:pt x="1629252" y="41423"/>
                  <a:pt x="1613083" y="25254"/>
                </a:cubicBezTo>
                <a:cubicBezTo>
                  <a:pt x="1596914" y="9085"/>
                  <a:pt x="1574984" y="1"/>
                  <a:pt x="1552117" y="1"/>
                </a:cubicBezTo>
                <a:lnTo>
                  <a:pt x="303022" y="1"/>
                </a:lnTo>
                <a:cubicBezTo>
                  <a:pt x="278489" y="0"/>
                  <a:pt x="255117" y="10451"/>
                  <a:pt x="238760" y="28736"/>
                </a:cubicBezTo>
                <a:lnTo>
                  <a:pt x="21960" y="271093"/>
                </a:lnTo>
                <a:cubicBezTo>
                  <a:pt x="7818" y="286901"/>
                  <a:pt x="0" y="307367"/>
                  <a:pt x="0" y="328577"/>
                </a:cubicBezTo>
                <a:lnTo>
                  <a:pt x="0" y="834538"/>
                </a:lnTo>
                <a:cubicBezTo>
                  <a:pt x="4" y="882153"/>
                  <a:pt x="38604" y="920751"/>
                  <a:pt x="86219" y="920751"/>
                </a:cubicBezTo>
                <a:lnTo>
                  <a:pt x="804624" y="920751"/>
                </a:lnTo>
                <a:cubicBezTo>
                  <a:pt x="829157" y="920752"/>
                  <a:pt x="852529" y="910301"/>
                  <a:pt x="868886" y="892016"/>
                </a:cubicBezTo>
                <a:close/>
              </a:path>
            </a:pathLst>
          </a:custGeom>
          <a:solidFill>
            <a:srgbClr val="F6EF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9"/>
          <p:cNvSpPr/>
          <p:nvPr/>
        </p:nvSpPr>
        <p:spPr>
          <a:xfrm rot="10800000">
            <a:off x="7516103" y="4785735"/>
            <a:ext cx="12174402" cy="6535569"/>
          </a:xfrm>
          <a:custGeom>
            <a:rect b="b" l="l" r="r" t="t"/>
            <a:pathLst>
              <a:path extrusionOk="0" h="4097710" w="7633180">
                <a:moveTo>
                  <a:pt x="1981574" y="0"/>
                </a:moveTo>
                <a:lnTo>
                  <a:pt x="6987413" y="0"/>
                </a:lnTo>
                <a:cubicBezTo>
                  <a:pt x="7344645" y="0"/>
                  <a:pt x="7633180" y="258070"/>
                  <a:pt x="7633180" y="577585"/>
                </a:cubicBezTo>
                <a:lnTo>
                  <a:pt x="7633180" y="2651701"/>
                </a:lnTo>
                <a:cubicBezTo>
                  <a:pt x="7633180" y="2971216"/>
                  <a:pt x="7344645" y="3229285"/>
                  <a:pt x="6987413" y="3229285"/>
                </a:cubicBezTo>
                <a:lnTo>
                  <a:pt x="5711145" y="3229285"/>
                </a:lnTo>
                <a:cubicBezTo>
                  <a:pt x="5514210" y="3229285"/>
                  <a:pt x="5326433" y="3309847"/>
                  <a:pt x="5204302" y="3449122"/>
                </a:cubicBezTo>
                <a:lnTo>
                  <a:pt x="4824170" y="3877873"/>
                </a:lnTo>
                <a:cubicBezTo>
                  <a:pt x="4702039" y="4015784"/>
                  <a:pt x="4515789" y="4097710"/>
                  <a:pt x="4317326" y="4097710"/>
                </a:cubicBezTo>
                <a:lnTo>
                  <a:pt x="645767" y="4097710"/>
                </a:lnTo>
                <a:cubicBezTo>
                  <a:pt x="288534" y="4097710"/>
                  <a:pt x="0" y="3839641"/>
                  <a:pt x="0" y="3520125"/>
                </a:cubicBezTo>
                <a:lnTo>
                  <a:pt x="0" y="1478781"/>
                </a:lnTo>
                <a:cubicBezTo>
                  <a:pt x="0" y="1297176"/>
                  <a:pt x="94651" y="1126495"/>
                  <a:pt x="256475" y="1017259"/>
                </a:cubicBezTo>
                <a:lnTo>
                  <a:pt x="1592281" y="116063"/>
                </a:lnTo>
                <a:cubicBezTo>
                  <a:pt x="1703726" y="40963"/>
                  <a:pt x="1841123" y="0"/>
                  <a:pt x="1981574" y="0"/>
                </a:cubicBezTo>
                <a:close/>
              </a:path>
            </a:pathLst>
          </a:custGeom>
          <a:solidFill>
            <a:srgbClr val="F6EFCA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9"/>
          <p:cNvSpPr/>
          <p:nvPr/>
        </p:nvSpPr>
        <p:spPr>
          <a:xfrm>
            <a:off x="-4159708" y="7344372"/>
            <a:ext cx="7407074" cy="5885257"/>
          </a:xfrm>
          <a:custGeom>
            <a:rect b="b" l="l" r="r" t="t"/>
            <a:pathLst>
              <a:path extrusionOk="0" h="5885257" w="7407074">
                <a:moveTo>
                  <a:pt x="0" y="0"/>
                </a:moveTo>
                <a:lnTo>
                  <a:pt x="7407074" y="0"/>
                </a:lnTo>
                <a:lnTo>
                  <a:pt x="7407074" y="5885256"/>
                </a:lnTo>
                <a:lnTo>
                  <a:pt x="0" y="5885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19"/>
          <p:cNvSpPr txBox="1"/>
          <p:nvPr/>
        </p:nvSpPr>
        <p:spPr>
          <a:xfrm>
            <a:off x="1038423" y="1662931"/>
            <a:ext cx="73125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Soft skills in the </a:t>
            </a:r>
            <a:r>
              <a:rPr b="1" i="0" lang="en-US" sz="8000" u="none" cap="none" strike="noStrike">
                <a:solidFill>
                  <a:srgbClr val="522415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workplace</a:t>
            </a:r>
            <a:endParaRPr/>
          </a:p>
        </p:txBody>
      </p:sp>
      <p:sp>
        <p:nvSpPr>
          <p:cNvPr id="195" name="Google Shape;195;p19"/>
          <p:cNvSpPr txBox="1"/>
          <p:nvPr/>
        </p:nvSpPr>
        <p:spPr>
          <a:xfrm>
            <a:off x="8350904" y="6754799"/>
            <a:ext cx="89085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Provide clear examples of how developing soft skills can benefit audience members in a workplace setting. </a:t>
            </a:r>
            <a:endParaRPr/>
          </a:p>
        </p:txBody>
      </p:sp>
      <p:sp>
        <p:nvSpPr>
          <p:cNvPr id="196" name="Google Shape;196;p19"/>
          <p:cNvSpPr/>
          <p:nvPr/>
        </p:nvSpPr>
        <p:spPr>
          <a:xfrm>
            <a:off x="13752664" y="-3535081"/>
            <a:ext cx="7407074" cy="5885257"/>
          </a:xfrm>
          <a:custGeom>
            <a:rect b="b" l="l" r="r" t="t"/>
            <a:pathLst>
              <a:path extrusionOk="0" h="5885257" w="7407074">
                <a:moveTo>
                  <a:pt x="0" y="0"/>
                </a:moveTo>
                <a:lnTo>
                  <a:pt x="7407074" y="0"/>
                </a:lnTo>
                <a:lnTo>
                  <a:pt x="7407074" y="5885256"/>
                </a:lnTo>
                <a:lnTo>
                  <a:pt x="0" y="5885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22415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0"/>
          <p:cNvGrpSpPr/>
          <p:nvPr/>
        </p:nvGrpSpPr>
        <p:grpSpPr>
          <a:xfrm>
            <a:off x="1028700" y="2048790"/>
            <a:ext cx="5115529" cy="7526497"/>
            <a:chOff x="0" y="-57150"/>
            <a:chExt cx="1347300" cy="1982287"/>
          </a:xfrm>
        </p:grpSpPr>
        <p:sp>
          <p:nvSpPr>
            <p:cNvPr id="202" name="Google Shape;202;p20"/>
            <p:cNvSpPr/>
            <p:nvPr/>
          </p:nvSpPr>
          <p:spPr>
            <a:xfrm>
              <a:off x="0" y="0"/>
              <a:ext cx="1347300" cy="1925137"/>
            </a:xfrm>
            <a:custGeom>
              <a:rect b="b" l="l" r="r" t="t"/>
              <a:pathLst>
                <a:path extrusionOk="0" h="1925137" w="1347300">
                  <a:moveTo>
                    <a:pt x="37835" y="0"/>
                  </a:moveTo>
                  <a:lnTo>
                    <a:pt x="1309464" y="0"/>
                  </a:lnTo>
                  <a:cubicBezTo>
                    <a:pt x="1319499" y="0"/>
                    <a:pt x="1329123" y="3986"/>
                    <a:pt x="1336218" y="11082"/>
                  </a:cubicBezTo>
                  <a:cubicBezTo>
                    <a:pt x="1343314" y="18177"/>
                    <a:pt x="1347300" y="27801"/>
                    <a:pt x="1347300" y="37835"/>
                  </a:cubicBezTo>
                  <a:lnTo>
                    <a:pt x="1347300" y="1887302"/>
                  </a:lnTo>
                  <a:cubicBezTo>
                    <a:pt x="1347300" y="1897337"/>
                    <a:pt x="1343314" y="1906960"/>
                    <a:pt x="1336218" y="1914056"/>
                  </a:cubicBezTo>
                  <a:cubicBezTo>
                    <a:pt x="1329123" y="1921151"/>
                    <a:pt x="1319499" y="1925137"/>
                    <a:pt x="1309464" y="1925137"/>
                  </a:cubicBezTo>
                  <a:lnTo>
                    <a:pt x="37835" y="1925137"/>
                  </a:lnTo>
                  <a:cubicBezTo>
                    <a:pt x="27801" y="1925137"/>
                    <a:pt x="18177" y="1921151"/>
                    <a:pt x="11082" y="1914056"/>
                  </a:cubicBezTo>
                  <a:cubicBezTo>
                    <a:pt x="3986" y="1906960"/>
                    <a:pt x="0" y="1897337"/>
                    <a:pt x="0" y="1887302"/>
                  </a:cubicBezTo>
                  <a:lnTo>
                    <a:pt x="0" y="37835"/>
                  </a:lnTo>
                  <a:cubicBezTo>
                    <a:pt x="0" y="27801"/>
                    <a:pt x="3986" y="18177"/>
                    <a:pt x="11082" y="11082"/>
                  </a:cubicBezTo>
                  <a:cubicBezTo>
                    <a:pt x="18177" y="3986"/>
                    <a:pt x="27801" y="0"/>
                    <a:pt x="37835" y="0"/>
                  </a:cubicBezTo>
                  <a:close/>
                </a:path>
              </a:pathLst>
            </a:custGeom>
            <a:solidFill>
              <a:srgbClr val="A4BF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0"/>
            <p:cNvSpPr txBox="1"/>
            <p:nvPr/>
          </p:nvSpPr>
          <p:spPr>
            <a:xfrm>
              <a:off x="0" y="-57150"/>
              <a:ext cx="1347300" cy="1982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20"/>
          <p:cNvSpPr/>
          <p:nvPr/>
        </p:nvSpPr>
        <p:spPr>
          <a:xfrm>
            <a:off x="1334892" y="6396324"/>
            <a:ext cx="4503290" cy="2861976"/>
          </a:xfrm>
          <a:custGeom>
            <a:rect b="b" l="l" r="r" t="t"/>
            <a:pathLst>
              <a:path extrusionOk="0" h="4616323" w="7263733">
                <a:moveTo>
                  <a:pt x="285369" y="34163"/>
                </a:moveTo>
                <a:cubicBezTo>
                  <a:pt x="128397" y="0"/>
                  <a:pt x="0" y="103505"/>
                  <a:pt x="0" y="264160"/>
                </a:cubicBezTo>
                <a:lnTo>
                  <a:pt x="0" y="4324223"/>
                </a:lnTo>
                <a:cubicBezTo>
                  <a:pt x="0" y="4484878"/>
                  <a:pt x="131445" y="4616323"/>
                  <a:pt x="292100" y="4616323"/>
                </a:cubicBezTo>
                <a:lnTo>
                  <a:pt x="6971633" y="4616323"/>
                </a:lnTo>
                <a:cubicBezTo>
                  <a:pt x="7132287" y="4616323"/>
                  <a:pt x="7263733" y="4484878"/>
                  <a:pt x="7263733" y="4324223"/>
                </a:cubicBezTo>
                <a:lnTo>
                  <a:pt x="7263733" y="1646936"/>
                </a:lnTo>
                <a:cubicBezTo>
                  <a:pt x="7263733" y="1486281"/>
                  <a:pt x="7135336" y="1326896"/>
                  <a:pt x="6978363" y="1292733"/>
                </a:cubicBezTo>
                <a:lnTo>
                  <a:pt x="285369" y="34163"/>
                </a:lnTo>
                <a:close/>
              </a:path>
            </a:pathLst>
          </a:custGeom>
          <a:solidFill>
            <a:srgbClr val="F6EF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5" name="Google Shape;205;p20"/>
          <p:cNvGrpSpPr/>
          <p:nvPr/>
        </p:nvGrpSpPr>
        <p:grpSpPr>
          <a:xfrm>
            <a:off x="6586236" y="2048790"/>
            <a:ext cx="5115529" cy="7526497"/>
            <a:chOff x="0" y="-57150"/>
            <a:chExt cx="1347300" cy="1982287"/>
          </a:xfrm>
        </p:grpSpPr>
        <p:sp>
          <p:nvSpPr>
            <p:cNvPr id="206" name="Google Shape;206;p20"/>
            <p:cNvSpPr/>
            <p:nvPr/>
          </p:nvSpPr>
          <p:spPr>
            <a:xfrm>
              <a:off x="0" y="0"/>
              <a:ext cx="1347300" cy="1925137"/>
            </a:xfrm>
            <a:custGeom>
              <a:rect b="b" l="l" r="r" t="t"/>
              <a:pathLst>
                <a:path extrusionOk="0" h="1925137" w="1347300">
                  <a:moveTo>
                    <a:pt x="37835" y="0"/>
                  </a:moveTo>
                  <a:lnTo>
                    <a:pt x="1309464" y="0"/>
                  </a:lnTo>
                  <a:cubicBezTo>
                    <a:pt x="1319499" y="0"/>
                    <a:pt x="1329123" y="3986"/>
                    <a:pt x="1336218" y="11082"/>
                  </a:cubicBezTo>
                  <a:cubicBezTo>
                    <a:pt x="1343314" y="18177"/>
                    <a:pt x="1347300" y="27801"/>
                    <a:pt x="1347300" y="37835"/>
                  </a:cubicBezTo>
                  <a:lnTo>
                    <a:pt x="1347300" y="1887302"/>
                  </a:lnTo>
                  <a:cubicBezTo>
                    <a:pt x="1347300" y="1897337"/>
                    <a:pt x="1343314" y="1906960"/>
                    <a:pt x="1336218" y="1914056"/>
                  </a:cubicBezTo>
                  <a:cubicBezTo>
                    <a:pt x="1329123" y="1921151"/>
                    <a:pt x="1319499" y="1925137"/>
                    <a:pt x="1309464" y="1925137"/>
                  </a:cubicBezTo>
                  <a:lnTo>
                    <a:pt x="37835" y="1925137"/>
                  </a:lnTo>
                  <a:cubicBezTo>
                    <a:pt x="27801" y="1925137"/>
                    <a:pt x="18177" y="1921151"/>
                    <a:pt x="11082" y="1914056"/>
                  </a:cubicBezTo>
                  <a:cubicBezTo>
                    <a:pt x="3986" y="1906960"/>
                    <a:pt x="0" y="1897337"/>
                    <a:pt x="0" y="1887302"/>
                  </a:cubicBezTo>
                  <a:lnTo>
                    <a:pt x="0" y="37835"/>
                  </a:lnTo>
                  <a:cubicBezTo>
                    <a:pt x="0" y="27801"/>
                    <a:pt x="3986" y="18177"/>
                    <a:pt x="11082" y="11082"/>
                  </a:cubicBezTo>
                  <a:cubicBezTo>
                    <a:pt x="18177" y="3986"/>
                    <a:pt x="27801" y="0"/>
                    <a:pt x="37835" y="0"/>
                  </a:cubicBezTo>
                  <a:close/>
                </a:path>
              </a:pathLst>
            </a:custGeom>
            <a:solidFill>
              <a:srgbClr val="E0C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0"/>
            <p:cNvSpPr txBox="1"/>
            <p:nvPr/>
          </p:nvSpPr>
          <p:spPr>
            <a:xfrm>
              <a:off x="0" y="-57150"/>
              <a:ext cx="1347300" cy="1982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20"/>
          <p:cNvSpPr/>
          <p:nvPr/>
        </p:nvSpPr>
        <p:spPr>
          <a:xfrm>
            <a:off x="6892356" y="6396324"/>
            <a:ext cx="4503290" cy="2861976"/>
          </a:xfrm>
          <a:custGeom>
            <a:rect b="b" l="l" r="r" t="t"/>
            <a:pathLst>
              <a:path extrusionOk="0" h="4616323" w="7263733">
                <a:moveTo>
                  <a:pt x="285369" y="34163"/>
                </a:moveTo>
                <a:cubicBezTo>
                  <a:pt x="128397" y="0"/>
                  <a:pt x="0" y="103505"/>
                  <a:pt x="0" y="264160"/>
                </a:cubicBezTo>
                <a:lnTo>
                  <a:pt x="0" y="4324223"/>
                </a:lnTo>
                <a:cubicBezTo>
                  <a:pt x="0" y="4484878"/>
                  <a:pt x="131445" y="4616323"/>
                  <a:pt x="292100" y="4616323"/>
                </a:cubicBezTo>
                <a:lnTo>
                  <a:pt x="6971633" y="4616323"/>
                </a:lnTo>
                <a:cubicBezTo>
                  <a:pt x="7132287" y="4616323"/>
                  <a:pt x="7263733" y="4484878"/>
                  <a:pt x="7263733" y="4324223"/>
                </a:cubicBezTo>
                <a:lnTo>
                  <a:pt x="7263733" y="1646936"/>
                </a:lnTo>
                <a:cubicBezTo>
                  <a:pt x="7263733" y="1486281"/>
                  <a:pt x="7135336" y="1326896"/>
                  <a:pt x="6978363" y="1292733"/>
                </a:cubicBezTo>
                <a:lnTo>
                  <a:pt x="285369" y="34163"/>
                </a:lnTo>
                <a:close/>
              </a:path>
            </a:pathLst>
          </a:custGeom>
          <a:solidFill>
            <a:srgbClr val="F6EF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9" name="Google Shape;209;p20"/>
          <p:cNvGrpSpPr/>
          <p:nvPr/>
        </p:nvGrpSpPr>
        <p:grpSpPr>
          <a:xfrm>
            <a:off x="12139914" y="2048790"/>
            <a:ext cx="5115529" cy="7526497"/>
            <a:chOff x="0" y="-57150"/>
            <a:chExt cx="1347300" cy="1982287"/>
          </a:xfrm>
        </p:grpSpPr>
        <p:sp>
          <p:nvSpPr>
            <p:cNvPr id="210" name="Google Shape;210;p20"/>
            <p:cNvSpPr/>
            <p:nvPr/>
          </p:nvSpPr>
          <p:spPr>
            <a:xfrm>
              <a:off x="0" y="0"/>
              <a:ext cx="1347300" cy="1925137"/>
            </a:xfrm>
            <a:custGeom>
              <a:rect b="b" l="l" r="r" t="t"/>
              <a:pathLst>
                <a:path extrusionOk="0" h="1925137" w="1347300">
                  <a:moveTo>
                    <a:pt x="37835" y="0"/>
                  </a:moveTo>
                  <a:lnTo>
                    <a:pt x="1309464" y="0"/>
                  </a:lnTo>
                  <a:cubicBezTo>
                    <a:pt x="1319499" y="0"/>
                    <a:pt x="1329123" y="3986"/>
                    <a:pt x="1336218" y="11082"/>
                  </a:cubicBezTo>
                  <a:cubicBezTo>
                    <a:pt x="1343314" y="18177"/>
                    <a:pt x="1347300" y="27801"/>
                    <a:pt x="1347300" y="37835"/>
                  </a:cubicBezTo>
                  <a:lnTo>
                    <a:pt x="1347300" y="1887302"/>
                  </a:lnTo>
                  <a:cubicBezTo>
                    <a:pt x="1347300" y="1897337"/>
                    <a:pt x="1343314" y="1906960"/>
                    <a:pt x="1336218" y="1914056"/>
                  </a:cubicBezTo>
                  <a:cubicBezTo>
                    <a:pt x="1329123" y="1921151"/>
                    <a:pt x="1319499" y="1925137"/>
                    <a:pt x="1309464" y="1925137"/>
                  </a:cubicBezTo>
                  <a:lnTo>
                    <a:pt x="37835" y="1925137"/>
                  </a:lnTo>
                  <a:cubicBezTo>
                    <a:pt x="27801" y="1925137"/>
                    <a:pt x="18177" y="1921151"/>
                    <a:pt x="11082" y="1914056"/>
                  </a:cubicBezTo>
                  <a:cubicBezTo>
                    <a:pt x="3986" y="1906960"/>
                    <a:pt x="0" y="1897337"/>
                    <a:pt x="0" y="1887302"/>
                  </a:cubicBezTo>
                  <a:lnTo>
                    <a:pt x="0" y="37835"/>
                  </a:lnTo>
                  <a:cubicBezTo>
                    <a:pt x="0" y="27801"/>
                    <a:pt x="3986" y="18177"/>
                    <a:pt x="11082" y="11082"/>
                  </a:cubicBezTo>
                  <a:cubicBezTo>
                    <a:pt x="18177" y="3986"/>
                    <a:pt x="27801" y="0"/>
                    <a:pt x="37835" y="0"/>
                  </a:cubicBezTo>
                  <a:close/>
                </a:path>
              </a:pathLst>
            </a:custGeom>
            <a:solidFill>
              <a:srgbClr val="E37E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0"/>
            <p:cNvSpPr txBox="1"/>
            <p:nvPr/>
          </p:nvSpPr>
          <p:spPr>
            <a:xfrm>
              <a:off x="0" y="-57150"/>
              <a:ext cx="1347300" cy="1982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Google Shape;212;p20"/>
          <p:cNvSpPr/>
          <p:nvPr/>
        </p:nvSpPr>
        <p:spPr>
          <a:xfrm>
            <a:off x="12446035" y="6396324"/>
            <a:ext cx="4503290" cy="2861976"/>
          </a:xfrm>
          <a:custGeom>
            <a:rect b="b" l="l" r="r" t="t"/>
            <a:pathLst>
              <a:path extrusionOk="0" h="4616323" w="7263733">
                <a:moveTo>
                  <a:pt x="285369" y="34163"/>
                </a:moveTo>
                <a:cubicBezTo>
                  <a:pt x="128397" y="0"/>
                  <a:pt x="0" y="103505"/>
                  <a:pt x="0" y="264160"/>
                </a:cubicBezTo>
                <a:lnTo>
                  <a:pt x="0" y="4324223"/>
                </a:lnTo>
                <a:cubicBezTo>
                  <a:pt x="0" y="4484878"/>
                  <a:pt x="131445" y="4616323"/>
                  <a:pt x="292100" y="4616323"/>
                </a:cubicBezTo>
                <a:lnTo>
                  <a:pt x="6971633" y="4616323"/>
                </a:lnTo>
                <a:cubicBezTo>
                  <a:pt x="7132287" y="4616323"/>
                  <a:pt x="7263733" y="4484878"/>
                  <a:pt x="7263733" y="4324223"/>
                </a:cubicBezTo>
                <a:lnTo>
                  <a:pt x="7263733" y="1646936"/>
                </a:lnTo>
                <a:cubicBezTo>
                  <a:pt x="7263733" y="1486281"/>
                  <a:pt x="7135336" y="1326896"/>
                  <a:pt x="6978363" y="1292733"/>
                </a:cubicBezTo>
                <a:lnTo>
                  <a:pt x="285369" y="34163"/>
                </a:lnTo>
                <a:close/>
              </a:path>
            </a:pathLst>
          </a:custGeom>
          <a:solidFill>
            <a:srgbClr val="F6EF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0"/>
          <p:cNvSpPr txBox="1"/>
          <p:nvPr/>
        </p:nvSpPr>
        <p:spPr>
          <a:xfrm>
            <a:off x="1028700" y="648516"/>
            <a:ext cx="16230600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F6EFCA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Soft skill </a:t>
            </a:r>
            <a:r>
              <a:rPr b="1" i="0" lang="en-US" sz="7000" u="none" cap="none" strike="noStrike">
                <a:solidFill>
                  <a:srgbClr val="F6EFCA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here</a:t>
            </a:r>
            <a:endParaRPr/>
          </a:p>
        </p:txBody>
      </p:sp>
      <p:sp>
        <p:nvSpPr>
          <p:cNvPr id="214" name="Google Shape;214;p20"/>
          <p:cNvSpPr txBox="1"/>
          <p:nvPr/>
        </p:nvSpPr>
        <p:spPr>
          <a:xfrm>
            <a:off x="1443549" y="7406703"/>
            <a:ext cx="4285831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Clear communication</a:t>
            </a:r>
            <a:endParaRPr/>
          </a:p>
        </p:txBody>
      </p:sp>
      <p:sp>
        <p:nvSpPr>
          <p:cNvPr id="215" name="Google Shape;215;p20"/>
          <p:cNvSpPr txBox="1"/>
          <p:nvPr/>
        </p:nvSpPr>
        <p:spPr>
          <a:xfrm>
            <a:off x="1443549" y="8166866"/>
            <a:ext cx="4285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Essential to keeping projects aligned, efficient, and successful</a:t>
            </a:r>
            <a:endParaRPr/>
          </a:p>
        </p:txBody>
      </p:sp>
      <p:sp>
        <p:nvSpPr>
          <p:cNvPr id="216" name="Google Shape;216;p20"/>
          <p:cNvSpPr txBox="1"/>
          <p:nvPr/>
        </p:nvSpPr>
        <p:spPr>
          <a:xfrm>
            <a:off x="6947188" y="8166866"/>
            <a:ext cx="4393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Discuss your key point here. Keep this section clear and concise.</a:t>
            </a:r>
            <a:endParaRPr/>
          </a:p>
        </p:txBody>
      </p:sp>
      <p:sp>
        <p:nvSpPr>
          <p:cNvPr id="217" name="Google Shape;217;p20"/>
          <p:cNvSpPr txBox="1"/>
          <p:nvPr/>
        </p:nvSpPr>
        <p:spPr>
          <a:xfrm>
            <a:off x="7100015" y="7406703"/>
            <a:ext cx="4087971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Key point here</a:t>
            </a:r>
            <a:endParaRPr/>
          </a:p>
        </p:txBody>
      </p:sp>
      <p:sp>
        <p:nvSpPr>
          <p:cNvPr id="218" name="Google Shape;218;p20"/>
          <p:cNvSpPr txBox="1"/>
          <p:nvPr/>
        </p:nvSpPr>
        <p:spPr>
          <a:xfrm>
            <a:off x="12500867" y="8166866"/>
            <a:ext cx="4393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Discuss your key point here. Keep this section clear and concise.</a:t>
            </a:r>
            <a:endParaRPr/>
          </a:p>
        </p:txBody>
      </p:sp>
      <p:sp>
        <p:nvSpPr>
          <p:cNvPr id="219" name="Google Shape;219;p20"/>
          <p:cNvSpPr txBox="1"/>
          <p:nvPr/>
        </p:nvSpPr>
        <p:spPr>
          <a:xfrm>
            <a:off x="12653693" y="7406703"/>
            <a:ext cx="4087971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522415"/>
                </a:solidFill>
                <a:latin typeface="Raleway"/>
                <a:ea typeface="Raleway"/>
                <a:cs typeface="Raleway"/>
                <a:sym typeface="Raleway"/>
              </a:rPr>
              <a:t>Key point here</a:t>
            </a:r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900" y="2630663"/>
            <a:ext cx="4503274" cy="414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2350" y="2636490"/>
            <a:ext cx="4503275" cy="413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00875" y="2630675"/>
            <a:ext cx="4448450" cy="4097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