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5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</p:sldIdLst>
  <p:sldSz cy="10287000" cx="18288000"/>
  <p:notesSz cx="6858000" cy="9144000"/>
  <p:embeddedFontLst>
    <p:embeddedFont>
      <p:font typeface="Montserrat SemiBold"/>
      <p:regular r:id="rId26"/>
      <p:bold r:id="rId27"/>
      <p:italic r:id="rId28"/>
      <p:boldItalic r:id="rId29"/>
    </p:embeddedFont>
    <p:embeddedFont>
      <p:font typeface="Montserrat"/>
      <p:regular r:id="rId30"/>
      <p:bold r:id="rId31"/>
      <p:italic r:id="rId32"/>
      <p:boldItalic r:id="rId33"/>
    </p:embeddedFont>
    <p:embeddedFont>
      <p:font typeface="Assistant"/>
      <p:regular r:id="rId34"/>
      <p:bold r:id="rId3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MontserratSemiBold-regular.fntdata"/><Relationship Id="rId25" Type="http://schemas.openxmlformats.org/officeDocument/2006/relationships/slide" Target="slides/slide20.xml"/><Relationship Id="rId28" Type="http://schemas.openxmlformats.org/officeDocument/2006/relationships/font" Target="fonts/MontserratSemiBold-italic.fntdata"/><Relationship Id="rId27" Type="http://schemas.openxmlformats.org/officeDocument/2006/relationships/font" Target="fonts/MontserratSemiBold-bold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MontserratSemiBold-boldItalic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Montserrat-bold.fntdata"/><Relationship Id="rId30" Type="http://schemas.openxmlformats.org/officeDocument/2006/relationships/font" Target="fonts/Montserrat-regular.fntdata"/><Relationship Id="rId11" Type="http://schemas.openxmlformats.org/officeDocument/2006/relationships/slide" Target="slides/slide6.xml"/><Relationship Id="rId33" Type="http://schemas.openxmlformats.org/officeDocument/2006/relationships/font" Target="fonts/Montserrat-boldItalic.fntdata"/><Relationship Id="rId10" Type="http://schemas.openxmlformats.org/officeDocument/2006/relationships/slide" Target="slides/slide5.xml"/><Relationship Id="rId32" Type="http://schemas.openxmlformats.org/officeDocument/2006/relationships/font" Target="fonts/Montserrat-italic.fntdata"/><Relationship Id="rId13" Type="http://schemas.openxmlformats.org/officeDocument/2006/relationships/slide" Target="slides/slide8.xml"/><Relationship Id="rId35" Type="http://schemas.openxmlformats.org/officeDocument/2006/relationships/font" Target="fonts/Assistant-bold.fntdata"/><Relationship Id="rId12" Type="http://schemas.openxmlformats.org/officeDocument/2006/relationships/slide" Target="slides/slide7.xml"/><Relationship Id="rId34" Type="http://schemas.openxmlformats.org/officeDocument/2006/relationships/font" Target="fonts/Assistant-regular.fntdata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6" name="Google Shape;196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6" name="Google Shape;406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0" name="Google Shape;430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1" name="Google Shape;461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0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2" name="Google Shape;472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3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5" name="Google Shape;505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6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8" name="Google Shape;538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8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0" name="Google Shape;580;p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3" name="Google Shape;603;p1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5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7" name="Google Shape;627;p2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6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8" name="Google Shape;668;p2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0" name="Google Shape;220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4" name="Shape 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" name="Google Shape;755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6" name="Google Shape;756;p2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2" name="Google Shape;242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3" name="Google Shape;253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9" name="Google Shape;279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9" name="Google Shape;319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0" name="Google Shape;350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1" name="Google Shape;361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9" name="Google Shape;399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6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9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" name="Google Shape;10;p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" name="Google Shape;11;p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1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3" name="Google Shape;143;p11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44" name="Google Shape;144;p1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5" name="Google Shape;145;p1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6" name="Google Shape;146;p1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2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9" name="Google Shape;149;p12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150" name="Google Shape;150;p12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151" name="Google Shape;151;p1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2" name="Google Shape;152;p1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3" name="Google Shape;153;p1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3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6" name="Google Shape;156;p13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57" name="Google Shape;157;p13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158" name="Google Shape;158;p13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59" name="Google Shape;159;p13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160" name="Google Shape;160;p1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1" name="Google Shape;161;p1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2" name="Google Shape;162;p1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5" name="Google Shape;165;p1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6" name="Google Shape;166;p1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7" name="Google Shape;167;p1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5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0" name="Google Shape;170;p15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171" name="Google Shape;171;p15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172" name="Google Shape;172;p1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3" name="Google Shape;173;p1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4" name="Google Shape;174;p1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6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7" name="Google Shape;177;p16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178" name="Google Shape;178;p16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179" name="Google Shape;179;p1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0" name="Google Shape;180;p1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1" name="Google Shape;181;p1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4" name="Google Shape;184;p17"/>
          <p:cNvSpPr txBox="1"/>
          <p:nvPr>
            <p:ph idx="1" type="body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5" name="Google Shape;185;p1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6" name="Google Shape;186;p1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7" name="Google Shape;187;p1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8"/>
          <p:cNvSpPr txBox="1"/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0" name="Google Shape;190;p18"/>
          <p:cNvSpPr txBox="1"/>
          <p:nvPr>
            <p:ph idx="1" type="body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91" name="Google Shape;191;p1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2" name="Google Shape;192;p1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3" name="Google Shape;193;p1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5">
  <p:cSld name="CUSTOM_5">
    <p:spTree>
      <p:nvGrpSpPr>
        <p:cNvPr id="12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oogle Shape;13;p3"/>
          <p:cNvGrpSpPr/>
          <p:nvPr/>
        </p:nvGrpSpPr>
        <p:grpSpPr>
          <a:xfrm>
            <a:off x="0" y="-144662"/>
            <a:ext cx="9144454" cy="10431728"/>
            <a:chOff x="0" y="-38100"/>
            <a:chExt cx="2408400" cy="2747433"/>
          </a:xfrm>
        </p:grpSpPr>
        <p:sp>
          <p:nvSpPr>
            <p:cNvPr id="14" name="Google Shape;14;p3"/>
            <p:cNvSpPr/>
            <p:nvPr/>
          </p:nvSpPr>
          <p:spPr>
            <a:xfrm>
              <a:off x="0" y="0"/>
              <a:ext cx="2408296" cy="2709333"/>
            </a:xfrm>
            <a:custGeom>
              <a:rect b="b" l="l" r="r" t="t"/>
              <a:pathLst>
                <a:path extrusionOk="0" h="2709333" w="2408296">
                  <a:moveTo>
                    <a:pt x="0" y="0"/>
                  </a:moveTo>
                  <a:lnTo>
                    <a:pt x="2408296" y="0"/>
                  </a:lnTo>
                  <a:lnTo>
                    <a:pt x="2408296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A5DF5A"/>
            </a:solidFill>
            <a:ln>
              <a:noFill/>
            </a:ln>
          </p:spPr>
        </p:sp>
        <p:sp>
          <p:nvSpPr>
            <p:cNvPr id="15" name="Google Shape;15;p3"/>
            <p:cNvSpPr txBox="1"/>
            <p:nvPr/>
          </p:nvSpPr>
          <p:spPr>
            <a:xfrm>
              <a:off x="0" y="-38100"/>
              <a:ext cx="2408400" cy="2747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" name="Google Shape;16;p3"/>
          <p:cNvGrpSpPr/>
          <p:nvPr/>
        </p:nvGrpSpPr>
        <p:grpSpPr>
          <a:xfrm>
            <a:off x="5204282" y="1537516"/>
            <a:ext cx="7879446" cy="7879446"/>
            <a:chOff x="0" y="0"/>
            <a:chExt cx="812800" cy="812800"/>
          </a:xfrm>
        </p:grpSpPr>
        <p:sp>
          <p:nvSpPr>
            <p:cNvPr id="17" name="Google Shape;17;p3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lnTo>
                    <a:pt x="406400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rnd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" name="Google Shape;18;p3"/>
            <p:cNvSpPr txBox="1"/>
            <p:nvPr/>
          </p:nvSpPr>
          <p:spPr>
            <a:xfrm>
              <a:off x="76200" y="38100"/>
              <a:ext cx="660300" cy="69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" name="Google Shape;19;p3"/>
          <p:cNvGrpSpPr/>
          <p:nvPr/>
        </p:nvGrpSpPr>
        <p:grpSpPr>
          <a:xfrm>
            <a:off x="10100909" y="344937"/>
            <a:ext cx="2246246" cy="683765"/>
            <a:chOff x="0" y="-38100"/>
            <a:chExt cx="591600" cy="180085"/>
          </a:xfrm>
        </p:grpSpPr>
        <p:sp>
          <p:nvSpPr>
            <p:cNvPr id="20" name="Google Shape;20;p3"/>
            <p:cNvSpPr/>
            <p:nvPr/>
          </p:nvSpPr>
          <p:spPr>
            <a:xfrm>
              <a:off x="0" y="0"/>
              <a:ext cx="591495" cy="141985"/>
            </a:xfrm>
            <a:custGeom>
              <a:rect b="b" l="l" r="r" t="t"/>
              <a:pathLst>
                <a:path extrusionOk="0" h="141985" w="591495">
                  <a:moveTo>
                    <a:pt x="70993" y="0"/>
                  </a:moveTo>
                  <a:lnTo>
                    <a:pt x="520503" y="0"/>
                  </a:lnTo>
                  <a:cubicBezTo>
                    <a:pt x="539331" y="0"/>
                    <a:pt x="557388" y="7480"/>
                    <a:pt x="570702" y="20793"/>
                  </a:cubicBezTo>
                  <a:cubicBezTo>
                    <a:pt x="584016" y="34107"/>
                    <a:pt x="591495" y="52164"/>
                    <a:pt x="591495" y="70993"/>
                  </a:cubicBezTo>
                  <a:lnTo>
                    <a:pt x="591495" y="70993"/>
                  </a:lnTo>
                  <a:cubicBezTo>
                    <a:pt x="591495" y="89821"/>
                    <a:pt x="584016" y="107878"/>
                    <a:pt x="570702" y="121192"/>
                  </a:cubicBezTo>
                  <a:cubicBezTo>
                    <a:pt x="557388" y="134506"/>
                    <a:pt x="539331" y="141985"/>
                    <a:pt x="520503" y="141985"/>
                  </a:cubicBezTo>
                  <a:lnTo>
                    <a:pt x="70993" y="141985"/>
                  </a:lnTo>
                  <a:cubicBezTo>
                    <a:pt x="52164" y="141985"/>
                    <a:pt x="34107" y="134506"/>
                    <a:pt x="20793" y="121192"/>
                  </a:cubicBezTo>
                  <a:cubicBezTo>
                    <a:pt x="7480" y="107878"/>
                    <a:pt x="0" y="89821"/>
                    <a:pt x="0" y="70993"/>
                  </a:cubicBezTo>
                  <a:lnTo>
                    <a:pt x="0" y="70993"/>
                  </a:lnTo>
                  <a:cubicBezTo>
                    <a:pt x="0" y="52164"/>
                    <a:pt x="7480" y="34107"/>
                    <a:pt x="20793" y="20793"/>
                  </a:cubicBezTo>
                  <a:cubicBezTo>
                    <a:pt x="34107" y="7480"/>
                    <a:pt x="52164" y="0"/>
                    <a:pt x="70993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" name="Google Shape;21;p3"/>
            <p:cNvSpPr txBox="1"/>
            <p:nvPr/>
          </p:nvSpPr>
          <p:spPr>
            <a:xfrm>
              <a:off x="0" y="-38100"/>
              <a:ext cx="591600" cy="180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" name="Google Shape;22;p3"/>
          <p:cNvGrpSpPr/>
          <p:nvPr/>
        </p:nvGrpSpPr>
        <p:grpSpPr>
          <a:xfrm>
            <a:off x="12709268" y="344937"/>
            <a:ext cx="2246246" cy="683765"/>
            <a:chOff x="0" y="-38100"/>
            <a:chExt cx="591600" cy="180085"/>
          </a:xfrm>
        </p:grpSpPr>
        <p:sp>
          <p:nvSpPr>
            <p:cNvPr id="23" name="Google Shape;23;p3"/>
            <p:cNvSpPr/>
            <p:nvPr/>
          </p:nvSpPr>
          <p:spPr>
            <a:xfrm>
              <a:off x="0" y="0"/>
              <a:ext cx="591495" cy="141985"/>
            </a:xfrm>
            <a:custGeom>
              <a:rect b="b" l="l" r="r" t="t"/>
              <a:pathLst>
                <a:path extrusionOk="0" h="141985" w="591495">
                  <a:moveTo>
                    <a:pt x="70993" y="0"/>
                  </a:moveTo>
                  <a:lnTo>
                    <a:pt x="520503" y="0"/>
                  </a:lnTo>
                  <a:cubicBezTo>
                    <a:pt x="539331" y="0"/>
                    <a:pt x="557388" y="7480"/>
                    <a:pt x="570702" y="20793"/>
                  </a:cubicBezTo>
                  <a:cubicBezTo>
                    <a:pt x="584016" y="34107"/>
                    <a:pt x="591495" y="52164"/>
                    <a:pt x="591495" y="70993"/>
                  </a:cubicBezTo>
                  <a:lnTo>
                    <a:pt x="591495" y="70993"/>
                  </a:lnTo>
                  <a:cubicBezTo>
                    <a:pt x="591495" y="89821"/>
                    <a:pt x="584016" y="107878"/>
                    <a:pt x="570702" y="121192"/>
                  </a:cubicBezTo>
                  <a:cubicBezTo>
                    <a:pt x="557388" y="134506"/>
                    <a:pt x="539331" y="141985"/>
                    <a:pt x="520503" y="141985"/>
                  </a:cubicBezTo>
                  <a:lnTo>
                    <a:pt x="70993" y="141985"/>
                  </a:lnTo>
                  <a:cubicBezTo>
                    <a:pt x="52164" y="141985"/>
                    <a:pt x="34107" y="134506"/>
                    <a:pt x="20793" y="121192"/>
                  </a:cubicBezTo>
                  <a:cubicBezTo>
                    <a:pt x="7480" y="107878"/>
                    <a:pt x="0" y="89821"/>
                    <a:pt x="0" y="70993"/>
                  </a:cubicBezTo>
                  <a:lnTo>
                    <a:pt x="0" y="70993"/>
                  </a:lnTo>
                  <a:cubicBezTo>
                    <a:pt x="0" y="52164"/>
                    <a:pt x="7480" y="34107"/>
                    <a:pt x="20793" y="20793"/>
                  </a:cubicBezTo>
                  <a:cubicBezTo>
                    <a:pt x="34107" y="7480"/>
                    <a:pt x="52164" y="0"/>
                    <a:pt x="7099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rnd" cmpd="sng" w="19050">
              <a:solidFill>
                <a:srgbClr val="000000">
                  <a:alpha val="49800"/>
                </a:srgb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" name="Google Shape;24;p3"/>
            <p:cNvSpPr txBox="1"/>
            <p:nvPr/>
          </p:nvSpPr>
          <p:spPr>
            <a:xfrm>
              <a:off x="0" y="-38100"/>
              <a:ext cx="591600" cy="180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" name="Google Shape;25;p3"/>
          <p:cNvGrpSpPr/>
          <p:nvPr/>
        </p:nvGrpSpPr>
        <p:grpSpPr>
          <a:xfrm>
            <a:off x="15317628" y="344937"/>
            <a:ext cx="2246246" cy="683765"/>
            <a:chOff x="0" y="-38100"/>
            <a:chExt cx="591600" cy="180085"/>
          </a:xfrm>
        </p:grpSpPr>
        <p:sp>
          <p:nvSpPr>
            <p:cNvPr id="26" name="Google Shape;26;p3"/>
            <p:cNvSpPr/>
            <p:nvPr/>
          </p:nvSpPr>
          <p:spPr>
            <a:xfrm>
              <a:off x="0" y="0"/>
              <a:ext cx="591495" cy="141985"/>
            </a:xfrm>
            <a:custGeom>
              <a:rect b="b" l="l" r="r" t="t"/>
              <a:pathLst>
                <a:path extrusionOk="0" h="141985" w="591495">
                  <a:moveTo>
                    <a:pt x="70993" y="0"/>
                  </a:moveTo>
                  <a:lnTo>
                    <a:pt x="520503" y="0"/>
                  </a:lnTo>
                  <a:cubicBezTo>
                    <a:pt x="539331" y="0"/>
                    <a:pt x="557388" y="7480"/>
                    <a:pt x="570702" y="20793"/>
                  </a:cubicBezTo>
                  <a:cubicBezTo>
                    <a:pt x="584016" y="34107"/>
                    <a:pt x="591495" y="52164"/>
                    <a:pt x="591495" y="70993"/>
                  </a:cubicBezTo>
                  <a:lnTo>
                    <a:pt x="591495" y="70993"/>
                  </a:lnTo>
                  <a:cubicBezTo>
                    <a:pt x="591495" y="89821"/>
                    <a:pt x="584016" y="107878"/>
                    <a:pt x="570702" y="121192"/>
                  </a:cubicBezTo>
                  <a:cubicBezTo>
                    <a:pt x="557388" y="134506"/>
                    <a:pt x="539331" y="141985"/>
                    <a:pt x="520503" y="141985"/>
                  </a:cubicBezTo>
                  <a:lnTo>
                    <a:pt x="70993" y="141985"/>
                  </a:lnTo>
                  <a:cubicBezTo>
                    <a:pt x="52164" y="141985"/>
                    <a:pt x="34107" y="134506"/>
                    <a:pt x="20793" y="121192"/>
                  </a:cubicBezTo>
                  <a:cubicBezTo>
                    <a:pt x="7480" y="107878"/>
                    <a:pt x="0" y="89821"/>
                    <a:pt x="0" y="70993"/>
                  </a:cubicBezTo>
                  <a:lnTo>
                    <a:pt x="0" y="70993"/>
                  </a:lnTo>
                  <a:cubicBezTo>
                    <a:pt x="0" y="52164"/>
                    <a:pt x="7480" y="34107"/>
                    <a:pt x="20793" y="20793"/>
                  </a:cubicBezTo>
                  <a:cubicBezTo>
                    <a:pt x="34107" y="7480"/>
                    <a:pt x="52164" y="0"/>
                    <a:pt x="7099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rnd" cmpd="sng" w="19050">
              <a:solidFill>
                <a:srgbClr val="000000">
                  <a:alpha val="49800"/>
                </a:srgb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" name="Google Shape;27;p3"/>
            <p:cNvSpPr txBox="1"/>
            <p:nvPr/>
          </p:nvSpPr>
          <p:spPr>
            <a:xfrm>
              <a:off x="0" y="-38100"/>
              <a:ext cx="591600" cy="180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28" name="Google Shape;28;p3"/>
          <p:cNvCxnSpPr/>
          <p:nvPr/>
        </p:nvCxnSpPr>
        <p:spPr>
          <a:xfrm>
            <a:off x="5741916" y="749625"/>
            <a:ext cx="3872400" cy="0"/>
          </a:xfrm>
          <a:prstGeom prst="straightConnector1">
            <a:avLst/>
          </a:prstGeom>
          <a:noFill/>
          <a:ln cap="flat" cmpd="sng" w="19050">
            <a:solidFill>
              <a:srgbClr val="A6A6A6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29" name="Google Shape;29;p3"/>
          <p:cNvGrpSpPr/>
          <p:nvPr/>
        </p:nvGrpSpPr>
        <p:grpSpPr>
          <a:xfrm>
            <a:off x="5709855" y="2001390"/>
            <a:ext cx="6868323" cy="6868323"/>
            <a:chOff x="0" y="0"/>
            <a:chExt cx="812800" cy="812800"/>
          </a:xfrm>
        </p:grpSpPr>
        <p:sp>
          <p:nvSpPr>
            <p:cNvPr id="30" name="Google Shape;30;p3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" name="Google Shape;31;p3"/>
            <p:cNvSpPr txBox="1"/>
            <p:nvPr/>
          </p:nvSpPr>
          <p:spPr>
            <a:xfrm>
              <a:off x="76200" y="38100"/>
              <a:ext cx="660300" cy="69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2" name="Google Shape;32;p3"/>
          <p:cNvGrpSpPr/>
          <p:nvPr/>
        </p:nvGrpSpPr>
        <p:grpSpPr>
          <a:xfrm rot="-505504">
            <a:off x="4685459" y="5414553"/>
            <a:ext cx="8586981" cy="2181239"/>
            <a:chOff x="0" y="0"/>
            <a:chExt cx="2988430" cy="759112"/>
          </a:xfrm>
        </p:grpSpPr>
        <p:sp>
          <p:nvSpPr>
            <p:cNvPr id="33" name="Google Shape;33;p3"/>
            <p:cNvSpPr/>
            <p:nvPr/>
          </p:nvSpPr>
          <p:spPr>
            <a:xfrm>
              <a:off x="0" y="0"/>
              <a:ext cx="2988430" cy="759112"/>
            </a:xfrm>
            <a:custGeom>
              <a:rect b="b" l="l" r="r" t="t"/>
              <a:pathLst>
                <a:path extrusionOk="0" h="759112" w="2988430">
                  <a:moveTo>
                    <a:pt x="1494215" y="0"/>
                  </a:moveTo>
                  <a:cubicBezTo>
                    <a:pt x="668983" y="0"/>
                    <a:pt x="0" y="169933"/>
                    <a:pt x="0" y="379556"/>
                  </a:cubicBezTo>
                  <a:cubicBezTo>
                    <a:pt x="0" y="589179"/>
                    <a:pt x="668983" y="759112"/>
                    <a:pt x="1494215" y="759112"/>
                  </a:cubicBezTo>
                  <a:cubicBezTo>
                    <a:pt x="2319447" y="759112"/>
                    <a:pt x="2988430" y="589179"/>
                    <a:pt x="2988430" y="379556"/>
                  </a:cubicBezTo>
                  <a:cubicBezTo>
                    <a:pt x="2988430" y="169933"/>
                    <a:pt x="2319447" y="0"/>
                    <a:pt x="1494215" y="0"/>
                  </a:cubicBezTo>
                  <a:close/>
                </a:path>
              </a:pathLst>
            </a:custGeom>
            <a:solidFill>
              <a:srgbClr val="000000">
                <a:alpha val="117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" name="Google Shape;34;p3"/>
            <p:cNvSpPr txBox="1"/>
            <p:nvPr/>
          </p:nvSpPr>
          <p:spPr>
            <a:xfrm>
              <a:off x="280165" y="33067"/>
              <a:ext cx="2428200" cy="654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5" name="Google Shape;35;p3"/>
          <p:cNvSpPr/>
          <p:nvPr/>
        </p:nvSpPr>
        <p:spPr>
          <a:xfrm>
            <a:off x="3317730" y="2282378"/>
            <a:ext cx="10192042" cy="5789116"/>
          </a:xfrm>
          <a:custGeom>
            <a:rect b="b" l="l" r="r" t="t"/>
            <a:pathLst>
              <a:path extrusionOk="0" h="5789116" w="10192042">
                <a:moveTo>
                  <a:pt x="0" y="0"/>
                </a:moveTo>
                <a:lnTo>
                  <a:pt x="10192042" y="0"/>
                </a:lnTo>
                <a:lnTo>
                  <a:pt x="10192042" y="5789116"/>
                </a:lnTo>
                <a:lnTo>
                  <a:pt x="0" y="578911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-29968" l="0" r="-31159" t="-23969"/>
            </a:stretch>
          </a:blipFill>
          <a:ln>
            <a:noFill/>
          </a:ln>
        </p:spPr>
      </p:sp>
      <p:sp>
        <p:nvSpPr>
          <p:cNvPr id="36" name="Google Shape;36;p3"/>
          <p:cNvSpPr txBox="1"/>
          <p:nvPr>
            <p:ph idx="1" type="subTitle"/>
          </p:nvPr>
        </p:nvSpPr>
        <p:spPr>
          <a:xfrm>
            <a:off x="724550" y="1537525"/>
            <a:ext cx="4389600" cy="683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>
              <a:spcBef>
                <a:spcPts val="64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560"/>
              </a:spcBef>
              <a:spcAft>
                <a:spcPts val="0"/>
              </a:spcAft>
              <a:buSzPts val="2200"/>
              <a:buNone/>
              <a:defRPr/>
            </a:lvl2pPr>
            <a:lvl3pPr lvl="2">
              <a:spcBef>
                <a:spcPts val="480"/>
              </a:spcBef>
              <a:spcAft>
                <a:spcPts val="0"/>
              </a:spcAft>
              <a:buSzPts val="2200"/>
              <a:buNone/>
              <a:defRPr/>
            </a:lvl3pPr>
            <a:lvl4pPr lvl="3">
              <a:spcBef>
                <a:spcPts val="400"/>
              </a:spcBef>
              <a:spcAft>
                <a:spcPts val="0"/>
              </a:spcAft>
              <a:buSzPts val="2200"/>
              <a:buNone/>
              <a:defRPr/>
            </a:lvl4pPr>
            <a:lvl5pPr lvl="4">
              <a:spcBef>
                <a:spcPts val="400"/>
              </a:spcBef>
              <a:spcAft>
                <a:spcPts val="0"/>
              </a:spcAft>
              <a:buSzPts val="2200"/>
              <a:buNone/>
              <a:defRPr/>
            </a:lvl5pPr>
            <a:lvl6pPr lvl="5">
              <a:spcBef>
                <a:spcPts val="400"/>
              </a:spcBef>
              <a:spcAft>
                <a:spcPts val="0"/>
              </a:spcAft>
              <a:buSzPts val="2200"/>
              <a:buNone/>
              <a:defRPr/>
            </a:lvl6pPr>
            <a:lvl7pPr lvl="6">
              <a:spcBef>
                <a:spcPts val="400"/>
              </a:spcBef>
              <a:spcAft>
                <a:spcPts val="0"/>
              </a:spcAft>
              <a:buSzPts val="2200"/>
              <a:buNone/>
              <a:defRPr/>
            </a:lvl7pPr>
            <a:lvl8pPr lvl="7">
              <a:spcBef>
                <a:spcPts val="400"/>
              </a:spcBef>
              <a:spcAft>
                <a:spcPts val="0"/>
              </a:spcAft>
              <a:buSzPts val="2200"/>
              <a:buNone/>
              <a:defRPr/>
            </a:lvl8pPr>
            <a:lvl9pPr lvl="8">
              <a:spcBef>
                <a:spcPts val="400"/>
              </a:spcBef>
              <a:spcAft>
                <a:spcPts val="0"/>
              </a:spcAft>
              <a:buSzPts val="2200"/>
              <a:buNone/>
              <a:defRPr/>
            </a:lvl9pPr>
          </a:lstStyle>
          <a:p/>
        </p:txBody>
      </p:sp>
      <p:sp>
        <p:nvSpPr>
          <p:cNvPr id="37" name="Google Shape;37;p3"/>
          <p:cNvSpPr txBox="1"/>
          <p:nvPr>
            <p:ph idx="2" type="body"/>
          </p:nvPr>
        </p:nvSpPr>
        <p:spPr>
          <a:xfrm>
            <a:off x="724550" y="2491800"/>
            <a:ext cx="4389600" cy="1164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indent="-368300" lvl="0" marL="457200">
              <a:spcBef>
                <a:spcPts val="640"/>
              </a:spcBef>
              <a:spcAft>
                <a:spcPts val="0"/>
              </a:spcAft>
              <a:buSzPts val="2200"/>
              <a:buChar char="•"/>
              <a:defRPr b="0" sz="2200"/>
            </a:lvl1pPr>
            <a:lvl2pPr indent="-368300" lvl="1" marL="914400">
              <a:spcBef>
                <a:spcPts val="560"/>
              </a:spcBef>
              <a:spcAft>
                <a:spcPts val="0"/>
              </a:spcAft>
              <a:buSzPts val="2200"/>
              <a:buChar char="–"/>
              <a:defRPr/>
            </a:lvl2pPr>
            <a:lvl3pPr indent="-368300" lvl="2" marL="1371600">
              <a:spcBef>
                <a:spcPts val="480"/>
              </a:spcBef>
              <a:spcAft>
                <a:spcPts val="0"/>
              </a:spcAft>
              <a:buSzPts val="2200"/>
              <a:buChar char="•"/>
              <a:defRPr/>
            </a:lvl3pPr>
            <a:lvl4pPr indent="-368300" lvl="3" marL="1828800">
              <a:spcBef>
                <a:spcPts val="400"/>
              </a:spcBef>
              <a:spcAft>
                <a:spcPts val="0"/>
              </a:spcAft>
              <a:buSzPts val="2200"/>
              <a:buChar char="–"/>
              <a:defRPr/>
            </a:lvl4pPr>
            <a:lvl5pPr indent="-368300" lvl="4" marL="2286000">
              <a:spcBef>
                <a:spcPts val="400"/>
              </a:spcBef>
              <a:spcAft>
                <a:spcPts val="0"/>
              </a:spcAft>
              <a:buSzPts val="2200"/>
              <a:buChar char="»"/>
              <a:defRPr/>
            </a:lvl5pPr>
            <a:lvl6pPr indent="-368300" lvl="5" marL="2743200">
              <a:spcBef>
                <a:spcPts val="400"/>
              </a:spcBef>
              <a:spcAft>
                <a:spcPts val="0"/>
              </a:spcAft>
              <a:buSzPts val="2200"/>
              <a:buChar char="•"/>
              <a:defRPr/>
            </a:lvl6pPr>
            <a:lvl7pPr indent="-368300" lvl="6" marL="3200400">
              <a:spcBef>
                <a:spcPts val="400"/>
              </a:spcBef>
              <a:spcAft>
                <a:spcPts val="0"/>
              </a:spcAft>
              <a:buSzPts val="2200"/>
              <a:buChar char="•"/>
              <a:defRPr/>
            </a:lvl7pPr>
            <a:lvl8pPr indent="-368300" lvl="7" marL="3657600">
              <a:spcBef>
                <a:spcPts val="400"/>
              </a:spcBef>
              <a:spcAft>
                <a:spcPts val="0"/>
              </a:spcAft>
              <a:buSzPts val="2200"/>
              <a:buChar char="•"/>
              <a:defRPr/>
            </a:lvl8pPr>
            <a:lvl9pPr indent="-368300" lvl="8" marL="4114800">
              <a:spcBef>
                <a:spcPts val="400"/>
              </a:spcBef>
              <a:spcAft>
                <a:spcPts val="0"/>
              </a:spcAft>
              <a:buSzPts val="2200"/>
              <a:buChar char="•"/>
              <a:defRPr/>
            </a:lvl9pPr>
          </a:lstStyle>
          <a:p/>
        </p:txBody>
      </p:sp>
      <p:sp>
        <p:nvSpPr>
          <p:cNvPr id="38" name="Google Shape;38;p3"/>
          <p:cNvSpPr txBox="1"/>
          <p:nvPr>
            <p:ph idx="3" type="subTitle"/>
          </p:nvPr>
        </p:nvSpPr>
        <p:spPr>
          <a:xfrm>
            <a:off x="724550" y="4417950"/>
            <a:ext cx="4389600" cy="683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560"/>
              </a:spcBef>
              <a:spcAft>
                <a:spcPts val="0"/>
              </a:spcAft>
              <a:buSzPts val="220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220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220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220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220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22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220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2200"/>
              <a:buNone/>
              <a:defRPr/>
            </a:lvl9pPr>
          </a:lstStyle>
          <a:p/>
        </p:txBody>
      </p:sp>
      <p:sp>
        <p:nvSpPr>
          <p:cNvPr id="39" name="Google Shape;39;p3"/>
          <p:cNvSpPr txBox="1"/>
          <p:nvPr>
            <p:ph idx="4" type="body"/>
          </p:nvPr>
        </p:nvSpPr>
        <p:spPr>
          <a:xfrm>
            <a:off x="724550" y="5372225"/>
            <a:ext cx="4389600" cy="1164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indent="-368300" lvl="0" marL="457200" rtl="0">
              <a:spcBef>
                <a:spcPts val="640"/>
              </a:spcBef>
              <a:spcAft>
                <a:spcPts val="0"/>
              </a:spcAft>
              <a:buSzPts val="2200"/>
              <a:buChar char="•"/>
              <a:defRPr b="0" sz="2200"/>
            </a:lvl1pPr>
            <a:lvl2pPr indent="-368300" lvl="1" marL="914400" rtl="0">
              <a:spcBef>
                <a:spcPts val="560"/>
              </a:spcBef>
              <a:spcAft>
                <a:spcPts val="0"/>
              </a:spcAft>
              <a:buSzPts val="2200"/>
              <a:buChar char="–"/>
              <a:defRPr/>
            </a:lvl2pPr>
            <a:lvl3pPr indent="-368300" lvl="2" marL="1371600" rtl="0">
              <a:spcBef>
                <a:spcPts val="480"/>
              </a:spcBef>
              <a:spcAft>
                <a:spcPts val="0"/>
              </a:spcAft>
              <a:buSzPts val="2200"/>
              <a:buChar char="•"/>
              <a:defRPr/>
            </a:lvl3pPr>
            <a:lvl4pPr indent="-368300" lvl="3" marL="1828800" rtl="0">
              <a:spcBef>
                <a:spcPts val="400"/>
              </a:spcBef>
              <a:spcAft>
                <a:spcPts val="0"/>
              </a:spcAft>
              <a:buSzPts val="2200"/>
              <a:buChar char="–"/>
              <a:defRPr/>
            </a:lvl4pPr>
            <a:lvl5pPr indent="-368300" lvl="4" marL="2286000" rtl="0">
              <a:spcBef>
                <a:spcPts val="400"/>
              </a:spcBef>
              <a:spcAft>
                <a:spcPts val="0"/>
              </a:spcAft>
              <a:buSzPts val="2200"/>
              <a:buChar char="»"/>
              <a:defRPr/>
            </a:lvl5pPr>
            <a:lvl6pPr indent="-368300" lvl="5" marL="2743200" rtl="0">
              <a:spcBef>
                <a:spcPts val="400"/>
              </a:spcBef>
              <a:spcAft>
                <a:spcPts val="0"/>
              </a:spcAft>
              <a:buSzPts val="2200"/>
              <a:buChar char="•"/>
              <a:defRPr/>
            </a:lvl6pPr>
            <a:lvl7pPr indent="-368300" lvl="6" marL="3200400" rtl="0">
              <a:spcBef>
                <a:spcPts val="400"/>
              </a:spcBef>
              <a:spcAft>
                <a:spcPts val="0"/>
              </a:spcAft>
              <a:buSzPts val="2200"/>
              <a:buChar char="•"/>
              <a:defRPr/>
            </a:lvl7pPr>
            <a:lvl8pPr indent="-368300" lvl="7" marL="3657600" rtl="0">
              <a:spcBef>
                <a:spcPts val="400"/>
              </a:spcBef>
              <a:spcAft>
                <a:spcPts val="0"/>
              </a:spcAft>
              <a:buSzPts val="2200"/>
              <a:buChar char="•"/>
              <a:defRPr/>
            </a:lvl8pPr>
            <a:lvl9pPr indent="-368300" lvl="8" marL="4114800" rtl="0">
              <a:spcBef>
                <a:spcPts val="400"/>
              </a:spcBef>
              <a:spcAft>
                <a:spcPts val="0"/>
              </a:spcAft>
              <a:buSzPts val="2200"/>
              <a:buChar char="•"/>
              <a:defRPr/>
            </a:lvl9pPr>
          </a:lstStyle>
          <a:p/>
        </p:txBody>
      </p:sp>
      <p:sp>
        <p:nvSpPr>
          <p:cNvPr id="40" name="Google Shape;40;p3"/>
          <p:cNvSpPr txBox="1"/>
          <p:nvPr>
            <p:ph idx="5" type="subTitle"/>
          </p:nvPr>
        </p:nvSpPr>
        <p:spPr>
          <a:xfrm>
            <a:off x="724550" y="7590538"/>
            <a:ext cx="4389600" cy="683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560"/>
              </a:spcBef>
              <a:spcAft>
                <a:spcPts val="0"/>
              </a:spcAft>
              <a:buSzPts val="220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220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220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220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220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22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220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2200"/>
              <a:buNone/>
              <a:defRPr/>
            </a:lvl9pPr>
          </a:lstStyle>
          <a:p/>
        </p:txBody>
      </p:sp>
      <p:sp>
        <p:nvSpPr>
          <p:cNvPr id="41" name="Google Shape;41;p3"/>
          <p:cNvSpPr txBox="1"/>
          <p:nvPr>
            <p:ph idx="6" type="body"/>
          </p:nvPr>
        </p:nvSpPr>
        <p:spPr>
          <a:xfrm>
            <a:off x="724550" y="8544813"/>
            <a:ext cx="4389600" cy="1164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indent="-368300" lvl="0" marL="457200" rtl="0">
              <a:spcBef>
                <a:spcPts val="640"/>
              </a:spcBef>
              <a:spcAft>
                <a:spcPts val="0"/>
              </a:spcAft>
              <a:buSzPts val="2200"/>
              <a:buChar char="•"/>
              <a:defRPr b="0" sz="2200"/>
            </a:lvl1pPr>
            <a:lvl2pPr indent="-368300" lvl="1" marL="914400" rtl="0">
              <a:spcBef>
                <a:spcPts val="560"/>
              </a:spcBef>
              <a:spcAft>
                <a:spcPts val="0"/>
              </a:spcAft>
              <a:buSzPts val="2200"/>
              <a:buChar char="–"/>
              <a:defRPr/>
            </a:lvl2pPr>
            <a:lvl3pPr indent="-368300" lvl="2" marL="1371600" rtl="0">
              <a:spcBef>
                <a:spcPts val="480"/>
              </a:spcBef>
              <a:spcAft>
                <a:spcPts val="0"/>
              </a:spcAft>
              <a:buSzPts val="2200"/>
              <a:buChar char="•"/>
              <a:defRPr/>
            </a:lvl3pPr>
            <a:lvl4pPr indent="-368300" lvl="3" marL="1828800" rtl="0">
              <a:spcBef>
                <a:spcPts val="400"/>
              </a:spcBef>
              <a:spcAft>
                <a:spcPts val="0"/>
              </a:spcAft>
              <a:buSzPts val="2200"/>
              <a:buChar char="–"/>
              <a:defRPr/>
            </a:lvl4pPr>
            <a:lvl5pPr indent="-368300" lvl="4" marL="2286000" rtl="0">
              <a:spcBef>
                <a:spcPts val="400"/>
              </a:spcBef>
              <a:spcAft>
                <a:spcPts val="0"/>
              </a:spcAft>
              <a:buSzPts val="2200"/>
              <a:buChar char="»"/>
              <a:defRPr/>
            </a:lvl5pPr>
            <a:lvl6pPr indent="-368300" lvl="5" marL="2743200" rtl="0">
              <a:spcBef>
                <a:spcPts val="400"/>
              </a:spcBef>
              <a:spcAft>
                <a:spcPts val="0"/>
              </a:spcAft>
              <a:buSzPts val="2200"/>
              <a:buChar char="•"/>
              <a:defRPr/>
            </a:lvl6pPr>
            <a:lvl7pPr indent="-368300" lvl="6" marL="3200400" rtl="0">
              <a:spcBef>
                <a:spcPts val="400"/>
              </a:spcBef>
              <a:spcAft>
                <a:spcPts val="0"/>
              </a:spcAft>
              <a:buSzPts val="2200"/>
              <a:buChar char="•"/>
              <a:defRPr/>
            </a:lvl7pPr>
            <a:lvl8pPr indent="-368300" lvl="7" marL="3657600" rtl="0">
              <a:spcBef>
                <a:spcPts val="400"/>
              </a:spcBef>
              <a:spcAft>
                <a:spcPts val="0"/>
              </a:spcAft>
              <a:buSzPts val="2200"/>
              <a:buChar char="•"/>
              <a:defRPr/>
            </a:lvl8pPr>
            <a:lvl9pPr indent="-368300" lvl="8" marL="4114800" rtl="0">
              <a:spcBef>
                <a:spcPts val="400"/>
              </a:spcBef>
              <a:spcAft>
                <a:spcPts val="0"/>
              </a:spcAft>
              <a:buSzPts val="2200"/>
              <a:buChar char="•"/>
              <a:defRPr/>
            </a:lvl9pPr>
          </a:lstStyle>
          <a:p/>
        </p:txBody>
      </p:sp>
      <p:sp>
        <p:nvSpPr>
          <p:cNvPr id="42" name="Google Shape;42;p3"/>
          <p:cNvSpPr txBox="1"/>
          <p:nvPr>
            <p:ph type="title"/>
          </p:nvPr>
        </p:nvSpPr>
        <p:spPr>
          <a:xfrm>
            <a:off x="12347150" y="8015850"/>
            <a:ext cx="5115900" cy="1813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3"/>
          <p:cNvSpPr txBox="1"/>
          <p:nvPr>
            <p:ph idx="7" type="body"/>
          </p:nvPr>
        </p:nvSpPr>
        <p:spPr>
          <a:xfrm>
            <a:off x="935175" y="611025"/>
            <a:ext cx="4474500" cy="277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rtl="0">
              <a:spcBef>
                <a:spcPts val="640"/>
              </a:spcBef>
              <a:spcAft>
                <a:spcPts val="0"/>
              </a:spcAft>
              <a:buSzPts val="1800"/>
              <a:buChar char="•"/>
              <a:defRPr b="0" sz="1800"/>
            </a:lvl1pPr>
            <a:lvl2pPr indent="-342900" lvl="1" marL="914400" rtl="0">
              <a:spcBef>
                <a:spcPts val="560"/>
              </a:spcBef>
              <a:spcAft>
                <a:spcPts val="0"/>
              </a:spcAft>
              <a:buSzPts val="1800"/>
              <a:buChar char="–"/>
              <a:defRPr sz="1800"/>
            </a:lvl2pPr>
            <a:lvl3pPr indent="-342900" lvl="2" marL="1371600" rtl="0">
              <a:spcBef>
                <a:spcPts val="480"/>
              </a:spcBef>
              <a:spcAft>
                <a:spcPts val="0"/>
              </a:spcAft>
              <a:buSzPts val="1800"/>
              <a:buChar char="•"/>
              <a:defRPr sz="1800"/>
            </a:lvl3pPr>
            <a:lvl4pPr indent="-342900" lvl="3" marL="1828800" rtl="0">
              <a:spcBef>
                <a:spcPts val="400"/>
              </a:spcBef>
              <a:spcAft>
                <a:spcPts val="0"/>
              </a:spcAft>
              <a:buSzPts val="1800"/>
              <a:buChar char="–"/>
              <a:defRPr sz="1800"/>
            </a:lvl4pPr>
            <a:lvl5pPr indent="-342900" lvl="4" marL="2286000" rtl="0">
              <a:spcBef>
                <a:spcPts val="400"/>
              </a:spcBef>
              <a:spcAft>
                <a:spcPts val="0"/>
              </a:spcAft>
              <a:buSzPts val="1800"/>
              <a:buChar char="»"/>
              <a:defRPr sz="1800"/>
            </a:lvl5pPr>
            <a:lvl6pPr indent="-342900" lvl="5" marL="2743200" rtl="0">
              <a:spcBef>
                <a:spcPts val="400"/>
              </a:spcBef>
              <a:spcAft>
                <a:spcPts val="0"/>
              </a:spcAft>
              <a:buSzPts val="1800"/>
              <a:buChar char="•"/>
              <a:defRPr sz="1800"/>
            </a:lvl6pPr>
            <a:lvl7pPr indent="-342900" lvl="6" marL="3200400" rtl="0">
              <a:spcBef>
                <a:spcPts val="400"/>
              </a:spcBef>
              <a:spcAft>
                <a:spcPts val="0"/>
              </a:spcAft>
              <a:buSzPts val="1800"/>
              <a:buChar char="•"/>
              <a:defRPr sz="1800"/>
            </a:lvl7pPr>
            <a:lvl8pPr indent="-342900" lvl="7" marL="3657600" rtl="0">
              <a:spcBef>
                <a:spcPts val="400"/>
              </a:spcBef>
              <a:spcAft>
                <a:spcPts val="0"/>
              </a:spcAft>
              <a:buSzPts val="1800"/>
              <a:buChar char="•"/>
              <a:defRPr sz="1800"/>
            </a:lvl8pPr>
            <a:lvl9pPr indent="-342900" lvl="8" marL="4114800" rtl="0">
              <a:spcBef>
                <a:spcPts val="400"/>
              </a:spcBef>
              <a:spcAft>
                <a:spcPts val="0"/>
              </a:spcAft>
              <a:buSzPts val="1800"/>
              <a:buChar char="•"/>
              <a:defRPr sz="1800"/>
            </a:lvl9pPr>
          </a:lstStyle>
          <a:p/>
        </p:txBody>
      </p:sp>
      <p:sp>
        <p:nvSpPr>
          <p:cNvPr id="44" name="Google Shape;44;p3"/>
          <p:cNvSpPr txBox="1"/>
          <p:nvPr>
            <p:ph idx="8" type="body"/>
          </p:nvPr>
        </p:nvSpPr>
        <p:spPr>
          <a:xfrm>
            <a:off x="10401500" y="629100"/>
            <a:ext cx="1590600" cy="277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rtl="0">
              <a:spcBef>
                <a:spcPts val="640"/>
              </a:spcBef>
              <a:spcAft>
                <a:spcPts val="0"/>
              </a:spcAft>
              <a:buSzPts val="1800"/>
              <a:buChar char="•"/>
              <a:defRPr b="0" sz="1800"/>
            </a:lvl1pPr>
            <a:lvl2pPr indent="-342900" lvl="1" marL="914400" rtl="0">
              <a:spcBef>
                <a:spcPts val="560"/>
              </a:spcBef>
              <a:spcAft>
                <a:spcPts val="0"/>
              </a:spcAft>
              <a:buSzPts val="1800"/>
              <a:buChar char="–"/>
              <a:defRPr sz="1800"/>
            </a:lvl2pPr>
            <a:lvl3pPr indent="-342900" lvl="2" marL="1371600" rtl="0">
              <a:spcBef>
                <a:spcPts val="480"/>
              </a:spcBef>
              <a:spcAft>
                <a:spcPts val="0"/>
              </a:spcAft>
              <a:buSzPts val="1800"/>
              <a:buChar char="•"/>
              <a:defRPr sz="1800"/>
            </a:lvl3pPr>
            <a:lvl4pPr indent="-342900" lvl="3" marL="1828800" rtl="0">
              <a:spcBef>
                <a:spcPts val="400"/>
              </a:spcBef>
              <a:spcAft>
                <a:spcPts val="0"/>
              </a:spcAft>
              <a:buSzPts val="1800"/>
              <a:buChar char="–"/>
              <a:defRPr sz="1800"/>
            </a:lvl4pPr>
            <a:lvl5pPr indent="-342900" lvl="4" marL="2286000" rtl="0">
              <a:spcBef>
                <a:spcPts val="400"/>
              </a:spcBef>
              <a:spcAft>
                <a:spcPts val="0"/>
              </a:spcAft>
              <a:buSzPts val="1800"/>
              <a:buChar char="»"/>
              <a:defRPr sz="1800"/>
            </a:lvl5pPr>
            <a:lvl6pPr indent="-342900" lvl="5" marL="2743200" rtl="0">
              <a:spcBef>
                <a:spcPts val="400"/>
              </a:spcBef>
              <a:spcAft>
                <a:spcPts val="0"/>
              </a:spcAft>
              <a:buSzPts val="1800"/>
              <a:buChar char="•"/>
              <a:defRPr sz="1800"/>
            </a:lvl6pPr>
            <a:lvl7pPr indent="-342900" lvl="6" marL="3200400" rtl="0">
              <a:spcBef>
                <a:spcPts val="400"/>
              </a:spcBef>
              <a:spcAft>
                <a:spcPts val="0"/>
              </a:spcAft>
              <a:buSzPts val="1800"/>
              <a:buChar char="•"/>
              <a:defRPr sz="1800"/>
            </a:lvl7pPr>
            <a:lvl8pPr indent="-342900" lvl="7" marL="3657600" rtl="0">
              <a:spcBef>
                <a:spcPts val="400"/>
              </a:spcBef>
              <a:spcAft>
                <a:spcPts val="0"/>
              </a:spcAft>
              <a:buSzPts val="1800"/>
              <a:buChar char="•"/>
              <a:defRPr sz="1800"/>
            </a:lvl8pPr>
            <a:lvl9pPr indent="-342900" lvl="8" marL="4114800" rtl="0">
              <a:spcBef>
                <a:spcPts val="400"/>
              </a:spcBef>
              <a:spcAft>
                <a:spcPts val="0"/>
              </a:spcAft>
              <a:buSzPts val="1800"/>
              <a:buChar char="•"/>
              <a:defRPr sz="1800"/>
            </a:lvl9pPr>
          </a:lstStyle>
          <a:p/>
        </p:txBody>
      </p:sp>
      <p:sp>
        <p:nvSpPr>
          <p:cNvPr id="45" name="Google Shape;45;p3"/>
          <p:cNvSpPr txBox="1"/>
          <p:nvPr>
            <p:ph idx="9" type="body"/>
          </p:nvPr>
        </p:nvSpPr>
        <p:spPr>
          <a:xfrm>
            <a:off x="13037088" y="629100"/>
            <a:ext cx="1590600" cy="277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rtl="0">
              <a:spcBef>
                <a:spcPts val="640"/>
              </a:spcBef>
              <a:spcAft>
                <a:spcPts val="0"/>
              </a:spcAft>
              <a:buSzPts val="1800"/>
              <a:buChar char="•"/>
              <a:defRPr b="0" sz="1800"/>
            </a:lvl1pPr>
            <a:lvl2pPr indent="-342900" lvl="1" marL="914400" rtl="0">
              <a:spcBef>
                <a:spcPts val="560"/>
              </a:spcBef>
              <a:spcAft>
                <a:spcPts val="0"/>
              </a:spcAft>
              <a:buSzPts val="1800"/>
              <a:buChar char="–"/>
              <a:defRPr sz="1800"/>
            </a:lvl2pPr>
            <a:lvl3pPr indent="-342900" lvl="2" marL="1371600" rtl="0">
              <a:spcBef>
                <a:spcPts val="480"/>
              </a:spcBef>
              <a:spcAft>
                <a:spcPts val="0"/>
              </a:spcAft>
              <a:buSzPts val="1800"/>
              <a:buChar char="•"/>
              <a:defRPr sz="1800"/>
            </a:lvl3pPr>
            <a:lvl4pPr indent="-342900" lvl="3" marL="1828800" rtl="0">
              <a:spcBef>
                <a:spcPts val="400"/>
              </a:spcBef>
              <a:spcAft>
                <a:spcPts val="0"/>
              </a:spcAft>
              <a:buSzPts val="1800"/>
              <a:buChar char="–"/>
              <a:defRPr sz="1800"/>
            </a:lvl4pPr>
            <a:lvl5pPr indent="-342900" lvl="4" marL="2286000" rtl="0">
              <a:spcBef>
                <a:spcPts val="400"/>
              </a:spcBef>
              <a:spcAft>
                <a:spcPts val="0"/>
              </a:spcAft>
              <a:buSzPts val="1800"/>
              <a:buChar char="»"/>
              <a:defRPr sz="1800"/>
            </a:lvl5pPr>
            <a:lvl6pPr indent="-342900" lvl="5" marL="2743200" rtl="0">
              <a:spcBef>
                <a:spcPts val="400"/>
              </a:spcBef>
              <a:spcAft>
                <a:spcPts val="0"/>
              </a:spcAft>
              <a:buSzPts val="1800"/>
              <a:buChar char="•"/>
              <a:defRPr sz="1800"/>
            </a:lvl6pPr>
            <a:lvl7pPr indent="-342900" lvl="6" marL="3200400" rtl="0">
              <a:spcBef>
                <a:spcPts val="400"/>
              </a:spcBef>
              <a:spcAft>
                <a:spcPts val="0"/>
              </a:spcAft>
              <a:buSzPts val="1800"/>
              <a:buChar char="•"/>
              <a:defRPr sz="1800"/>
            </a:lvl7pPr>
            <a:lvl8pPr indent="-342900" lvl="7" marL="3657600" rtl="0">
              <a:spcBef>
                <a:spcPts val="400"/>
              </a:spcBef>
              <a:spcAft>
                <a:spcPts val="0"/>
              </a:spcAft>
              <a:buSzPts val="1800"/>
              <a:buChar char="•"/>
              <a:defRPr sz="1800"/>
            </a:lvl8pPr>
            <a:lvl9pPr indent="-342900" lvl="8" marL="4114800" rtl="0">
              <a:spcBef>
                <a:spcPts val="400"/>
              </a:spcBef>
              <a:spcAft>
                <a:spcPts val="0"/>
              </a:spcAft>
              <a:buSzPts val="1800"/>
              <a:buChar char="•"/>
              <a:defRPr sz="1800"/>
            </a:lvl9pPr>
          </a:lstStyle>
          <a:p/>
        </p:txBody>
      </p:sp>
      <p:sp>
        <p:nvSpPr>
          <p:cNvPr id="46" name="Google Shape;46;p3"/>
          <p:cNvSpPr txBox="1"/>
          <p:nvPr>
            <p:ph idx="13" type="body"/>
          </p:nvPr>
        </p:nvSpPr>
        <p:spPr>
          <a:xfrm>
            <a:off x="15672688" y="629100"/>
            <a:ext cx="1590600" cy="277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rtl="0">
              <a:spcBef>
                <a:spcPts val="640"/>
              </a:spcBef>
              <a:spcAft>
                <a:spcPts val="0"/>
              </a:spcAft>
              <a:buSzPts val="1800"/>
              <a:buChar char="•"/>
              <a:defRPr b="0" sz="1800"/>
            </a:lvl1pPr>
            <a:lvl2pPr indent="-342900" lvl="1" marL="914400" rtl="0">
              <a:spcBef>
                <a:spcPts val="560"/>
              </a:spcBef>
              <a:spcAft>
                <a:spcPts val="0"/>
              </a:spcAft>
              <a:buSzPts val="1800"/>
              <a:buChar char="–"/>
              <a:defRPr sz="1800"/>
            </a:lvl2pPr>
            <a:lvl3pPr indent="-342900" lvl="2" marL="1371600" rtl="0">
              <a:spcBef>
                <a:spcPts val="480"/>
              </a:spcBef>
              <a:spcAft>
                <a:spcPts val="0"/>
              </a:spcAft>
              <a:buSzPts val="1800"/>
              <a:buChar char="•"/>
              <a:defRPr sz="1800"/>
            </a:lvl3pPr>
            <a:lvl4pPr indent="-342900" lvl="3" marL="1828800" rtl="0">
              <a:spcBef>
                <a:spcPts val="400"/>
              </a:spcBef>
              <a:spcAft>
                <a:spcPts val="0"/>
              </a:spcAft>
              <a:buSzPts val="1800"/>
              <a:buChar char="–"/>
              <a:defRPr sz="1800"/>
            </a:lvl4pPr>
            <a:lvl5pPr indent="-342900" lvl="4" marL="2286000" rtl="0">
              <a:spcBef>
                <a:spcPts val="400"/>
              </a:spcBef>
              <a:spcAft>
                <a:spcPts val="0"/>
              </a:spcAft>
              <a:buSzPts val="1800"/>
              <a:buChar char="»"/>
              <a:defRPr sz="1800"/>
            </a:lvl5pPr>
            <a:lvl6pPr indent="-342900" lvl="5" marL="2743200" rtl="0">
              <a:spcBef>
                <a:spcPts val="400"/>
              </a:spcBef>
              <a:spcAft>
                <a:spcPts val="0"/>
              </a:spcAft>
              <a:buSzPts val="1800"/>
              <a:buChar char="•"/>
              <a:defRPr sz="1800"/>
            </a:lvl6pPr>
            <a:lvl7pPr indent="-342900" lvl="6" marL="3200400" rtl="0">
              <a:spcBef>
                <a:spcPts val="400"/>
              </a:spcBef>
              <a:spcAft>
                <a:spcPts val="0"/>
              </a:spcAft>
              <a:buSzPts val="1800"/>
              <a:buChar char="•"/>
              <a:defRPr sz="1800"/>
            </a:lvl7pPr>
            <a:lvl8pPr indent="-342900" lvl="7" marL="3657600" rtl="0">
              <a:spcBef>
                <a:spcPts val="400"/>
              </a:spcBef>
              <a:spcAft>
                <a:spcPts val="0"/>
              </a:spcAft>
              <a:buSzPts val="1800"/>
              <a:buChar char="•"/>
              <a:defRPr sz="1800"/>
            </a:lvl8pPr>
            <a:lvl9pPr indent="-342900" lvl="8" marL="4114800" rtl="0">
              <a:spcBef>
                <a:spcPts val="400"/>
              </a:spcBef>
              <a:spcAft>
                <a:spcPts val="0"/>
              </a:spcAft>
              <a:buSzPts val="1800"/>
              <a:buChar char="•"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4">
  <p:cSld name="CUSTOM_4">
    <p:bg>
      <p:bgPr>
        <a:solidFill>
          <a:srgbClr val="A5DF5A"/>
        </a:solidFill>
      </p:bgPr>
    </p:bg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oogle Shape;48;p4"/>
          <p:cNvGrpSpPr/>
          <p:nvPr/>
        </p:nvGrpSpPr>
        <p:grpSpPr>
          <a:xfrm>
            <a:off x="9492045" y="-4863761"/>
            <a:ext cx="13320248" cy="13320248"/>
            <a:chOff x="0" y="0"/>
            <a:chExt cx="812800" cy="812800"/>
          </a:xfrm>
        </p:grpSpPr>
        <p:sp>
          <p:nvSpPr>
            <p:cNvPr id="49" name="Google Shape;49;p4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" name="Google Shape;50;p4"/>
            <p:cNvSpPr txBox="1"/>
            <p:nvPr/>
          </p:nvSpPr>
          <p:spPr>
            <a:xfrm>
              <a:off x="76200" y="38100"/>
              <a:ext cx="660300" cy="69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1" name="Google Shape;51;p4"/>
          <p:cNvSpPr/>
          <p:nvPr/>
        </p:nvSpPr>
        <p:spPr>
          <a:xfrm>
            <a:off x="11874208" y="-36694"/>
            <a:ext cx="5003314" cy="10323694"/>
          </a:xfrm>
          <a:custGeom>
            <a:rect b="b" l="l" r="r" t="t"/>
            <a:pathLst>
              <a:path extrusionOk="0" h="10323694" w="5003314">
                <a:moveTo>
                  <a:pt x="0" y="0"/>
                </a:moveTo>
                <a:lnTo>
                  <a:pt x="5003314" y="0"/>
                </a:lnTo>
                <a:lnTo>
                  <a:pt x="5003314" y="10323694"/>
                </a:lnTo>
                <a:lnTo>
                  <a:pt x="0" y="1032369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-51839" r="-10529" t="-4919"/>
            </a:stretch>
          </a:blipFill>
          <a:ln>
            <a:noFill/>
          </a:ln>
        </p:spPr>
      </p:sp>
      <p:sp>
        <p:nvSpPr>
          <p:cNvPr id="52" name="Google Shape;52;p4"/>
          <p:cNvSpPr txBox="1"/>
          <p:nvPr>
            <p:ph type="title"/>
          </p:nvPr>
        </p:nvSpPr>
        <p:spPr>
          <a:xfrm>
            <a:off x="-1946700" y="1744400"/>
            <a:ext cx="10439700" cy="7767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97CC54"/>
              </a:buClr>
              <a:buSzPts val="40000"/>
              <a:buNone/>
              <a:defRPr sz="40000">
                <a:solidFill>
                  <a:srgbClr val="97CC54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4"/>
          <p:cNvSpPr txBox="1"/>
          <p:nvPr>
            <p:ph idx="2" type="title"/>
          </p:nvPr>
        </p:nvSpPr>
        <p:spPr>
          <a:xfrm>
            <a:off x="916100" y="6592075"/>
            <a:ext cx="8130300" cy="1317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4"/>
          <p:cNvSpPr txBox="1"/>
          <p:nvPr>
            <p:ph idx="1" type="body"/>
          </p:nvPr>
        </p:nvSpPr>
        <p:spPr>
          <a:xfrm>
            <a:off x="935175" y="8325025"/>
            <a:ext cx="8130300" cy="1187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indent="-419100" lvl="0" marL="457200">
              <a:spcBef>
                <a:spcPts val="640"/>
              </a:spcBef>
              <a:spcAft>
                <a:spcPts val="0"/>
              </a:spcAft>
              <a:buSzPts val="3000"/>
              <a:buChar char="•"/>
              <a:defRPr/>
            </a:lvl1pPr>
            <a:lvl2pPr indent="-419100" lvl="1" marL="914400">
              <a:spcBef>
                <a:spcPts val="560"/>
              </a:spcBef>
              <a:spcAft>
                <a:spcPts val="0"/>
              </a:spcAft>
              <a:buSzPts val="3000"/>
              <a:buChar char="–"/>
              <a:defRPr sz="3000"/>
            </a:lvl2pPr>
            <a:lvl3pPr indent="-419100" lvl="2" marL="1371600">
              <a:spcBef>
                <a:spcPts val="480"/>
              </a:spcBef>
              <a:spcAft>
                <a:spcPts val="0"/>
              </a:spcAft>
              <a:buSzPts val="3000"/>
              <a:buChar char="•"/>
              <a:defRPr sz="3000"/>
            </a:lvl3pPr>
            <a:lvl4pPr indent="-419100" lvl="3" marL="1828800">
              <a:spcBef>
                <a:spcPts val="400"/>
              </a:spcBef>
              <a:spcAft>
                <a:spcPts val="0"/>
              </a:spcAft>
              <a:buSzPts val="3000"/>
              <a:buChar char="–"/>
              <a:defRPr sz="3000"/>
            </a:lvl4pPr>
            <a:lvl5pPr indent="-419100" lvl="4" marL="2286000">
              <a:spcBef>
                <a:spcPts val="400"/>
              </a:spcBef>
              <a:spcAft>
                <a:spcPts val="0"/>
              </a:spcAft>
              <a:buSzPts val="3000"/>
              <a:buChar char="»"/>
              <a:defRPr sz="3000"/>
            </a:lvl5pPr>
            <a:lvl6pPr indent="-419100" lvl="5" marL="2743200">
              <a:spcBef>
                <a:spcPts val="400"/>
              </a:spcBef>
              <a:spcAft>
                <a:spcPts val="0"/>
              </a:spcAft>
              <a:buSzPts val="3000"/>
              <a:buChar char="•"/>
              <a:defRPr sz="3000"/>
            </a:lvl6pPr>
            <a:lvl7pPr indent="-419100" lvl="6" marL="3200400">
              <a:spcBef>
                <a:spcPts val="400"/>
              </a:spcBef>
              <a:spcAft>
                <a:spcPts val="0"/>
              </a:spcAft>
              <a:buSzPts val="3000"/>
              <a:buChar char="•"/>
              <a:defRPr sz="3000"/>
            </a:lvl7pPr>
            <a:lvl8pPr indent="-419100" lvl="7" marL="3657600">
              <a:spcBef>
                <a:spcPts val="400"/>
              </a:spcBef>
              <a:spcAft>
                <a:spcPts val="0"/>
              </a:spcAft>
              <a:buSzPts val="3000"/>
              <a:buChar char="•"/>
              <a:defRPr sz="3000"/>
            </a:lvl8pPr>
            <a:lvl9pPr indent="-419100" lvl="8" marL="4114800">
              <a:spcBef>
                <a:spcPts val="400"/>
              </a:spcBef>
              <a:spcAft>
                <a:spcPts val="0"/>
              </a:spcAft>
              <a:buSzPts val="3000"/>
              <a:buChar char="•"/>
              <a:defRPr sz="3000"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3">
  <p:cSld name="CUSTOM_3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5"/>
          <p:cNvSpPr txBox="1"/>
          <p:nvPr>
            <p:ph idx="1" type="body"/>
          </p:nvPr>
        </p:nvSpPr>
        <p:spPr>
          <a:xfrm>
            <a:off x="935175" y="611025"/>
            <a:ext cx="4474500" cy="277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rtl="0">
              <a:spcBef>
                <a:spcPts val="640"/>
              </a:spcBef>
              <a:spcAft>
                <a:spcPts val="0"/>
              </a:spcAft>
              <a:buSzPts val="1800"/>
              <a:buChar char="•"/>
              <a:defRPr b="0" sz="1800"/>
            </a:lvl1pPr>
            <a:lvl2pPr indent="-342900" lvl="1" marL="914400" rtl="0">
              <a:spcBef>
                <a:spcPts val="560"/>
              </a:spcBef>
              <a:spcAft>
                <a:spcPts val="0"/>
              </a:spcAft>
              <a:buSzPts val="1800"/>
              <a:buChar char="–"/>
              <a:defRPr sz="1800"/>
            </a:lvl2pPr>
            <a:lvl3pPr indent="-342900" lvl="2" marL="1371600" rtl="0">
              <a:spcBef>
                <a:spcPts val="480"/>
              </a:spcBef>
              <a:spcAft>
                <a:spcPts val="0"/>
              </a:spcAft>
              <a:buSzPts val="1800"/>
              <a:buChar char="•"/>
              <a:defRPr sz="1800"/>
            </a:lvl3pPr>
            <a:lvl4pPr indent="-342900" lvl="3" marL="1828800" rtl="0">
              <a:spcBef>
                <a:spcPts val="400"/>
              </a:spcBef>
              <a:spcAft>
                <a:spcPts val="0"/>
              </a:spcAft>
              <a:buSzPts val="1800"/>
              <a:buChar char="–"/>
              <a:defRPr sz="1800"/>
            </a:lvl4pPr>
            <a:lvl5pPr indent="-342900" lvl="4" marL="2286000" rtl="0">
              <a:spcBef>
                <a:spcPts val="400"/>
              </a:spcBef>
              <a:spcAft>
                <a:spcPts val="0"/>
              </a:spcAft>
              <a:buSzPts val="1800"/>
              <a:buChar char="»"/>
              <a:defRPr sz="1800"/>
            </a:lvl5pPr>
            <a:lvl6pPr indent="-342900" lvl="5" marL="2743200" rtl="0">
              <a:spcBef>
                <a:spcPts val="400"/>
              </a:spcBef>
              <a:spcAft>
                <a:spcPts val="0"/>
              </a:spcAft>
              <a:buSzPts val="1800"/>
              <a:buChar char="•"/>
              <a:defRPr sz="1800"/>
            </a:lvl6pPr>
            <a:lvl7pPr indent="-342900" lvl="6" marL="3200400" rtl="0">
              <a:spcBef>
                <a:spcPts val="400"/>
              </a:spcBef>
              <a:spcAft>
                <a:spcPts val="0"/>
              </a:spcAft>
              <a:buSzPts val="1800"/>
              <a:buChar char="•"/>
              <a:defRPr sz="1800"/>
            </a:lvl7pPr>
            <a:lvl8pPr indent="-342900" lvl="7" marL="3657600" rtl="0">
              <a:spcBef>
                <a:spcPts val="400"/>
              </a:spcBef>
              <a:spcAft>
                <a:spcPts val="0"/>
              </a:spcAft>
              <a:buSzPts val="1800"/>
              <a:buChar char="•"/>
              <a:defRPr sz="1800"/>
            </a:lvl8pPr>
            <a:lvl9pPr indent="-342900" lvl="8" marL="4114800" rtl="0">
              <a:spcBef>
                <a:spcPts val="400"/>
              </a:spcBef>
              <a:spcAft>
                <a:spcPts val="0"/>
              </a:spcAft>
              <a:buSzPts val="1800"/>
              <a:buChar char="•"/>
              <a:defRPr sz="1800"/>
            </a:lvl9pPr>
          </a:lstStyle>
          <a:p/>
        </p:txBody>
      </p:sp>
      <p:sp>
        <p:nvSpPr>
          <p:cNvPr id="57" name="Google Shape;57;p5"/>
          <p:cNvSpPr txBox="1"/>
          <p:nvPr>
            <p:ph idx="2" type="body"/>
          </p:nvPr>
        </p:nvSpPr>
        <p:spPr>
          <a:xfrm>
            <a:off x="13037088" y="629100"/>
            <a:ext cx="1590600" cy="277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rtl="0">
              <a:spcBef>
                <a:spcPts val="640"/>
              </a:spcBef>
              <a:spcAft>
                <a:spcPts val="0"/>
              </a:spcAft>
              <a:buSzPts val="1800"/>
              <a:buChar char="•"/>
              <a:defRPr b="0" sz="1800"/>
            </a:lvl1pPr>
            <a:lvl2pPr indent="-342900" lvl="1" marL="914400" rtl="0">
              <a:spcBef>
                <a:spcPts val="560"/>
              </a:spcBef>
              <a:spcAft>
                <a:spcPts val="0"/>
              </a:spcAft>
              <a:buSzPts val="1800"/>
              <a:buChar char="–"/>
              <a:defRPr sz="1800"/>
            </a:lvl2pPr>
            <a:lvl3pPr indent="-342900" lvl="2" marL="1371600" rtl="0">
              <a:spcBef>
                <a:spcPts val="480"/>
              </a:spcBef>
              <a:spcAft>
                <a:spcPts val="0"/>
              </a:spcAft>
              <a:buSzPts val="1800"/>
              <a:buChar char="•"/>
              <a:defRPr sz="1800"/>
            </a:lvl3pPr>
            <a:lvl4pPr indent="-342900" lvl="3" marL="1828800" rtl="0">
              <a:spcBef>
                <a:spcPts val="400"/>
              </a:spcBef>
              <a:spcAft>
                <a:spcPts val="0"/>
              </a:spcAft>
              <a:buSzPts val="1800"/>
              <a:buChar char="–"/>
              <a:defRPr sz="1800"/>
            </a:lvl4pPr>
            <a:lvl5pPr indent="-342900" lvl="4" marL="2286000" rtl="0">
              <a:spcBef>
                <a:spcPts val="400"/>
              </a:spcBef>
              <a:spcAft>
                <a:spcPts val="0"/>
              </a:spcAft>
              <a:buSzPts val="1800"/>
              <a:buChar char="»"/>
              <a:defRPr sz="1800"/>
            </a:lvl5pPr>
            <a:lvl6pPr indent="-342900" lvl="5" marL="2743200" rtl="0">
              <a:spcBef>
                <a:spcPts val="400"/>
              </a:spcBef>
              <a:spcAft>
                <a:spcPts val="0"/>
              </a:spcAft>
              <a:buSzPts val="1800"/>
              <a:buChar char="•"/>
              <a:defRPr sz="1800"/>
            </a:lvl6pPr>
            <a:lvl7pPr indent="-342900" lvl="6" marL="3200400" rtl="0">
              <a:spcBef>
                <a:spcPts val="400"/>
              </a:spcBef>
              <a:spcAft>
                <a:spcPts val="0"/>
              </a:spcAft>
              <a:buSzPts val="1800"/>
              <a:buChar char="•"/>
              <a:defRPr sz="1800"/>
            </a:lvl7pPr>
            <a:lvl8pPr indent="-342900" lvl="7" marL="3657600" rtl="0">
              <a:spcBef>
                <a:spcPts val="400"/>
              </a:spcBef>
              <a:spcAft>
                <a:spcPts val="0"/>
              </a:spcAft>
              <a:buSzPts val="1800"/>
              <a:buChar char="•"/>
              <a:defRPr sz="1800"/>
            </a:lvl8pPr>
            <a:lvl9pPr indent="-342900" lvl="8" marL="4114800" rtl="0">
              <a:spcBef>
                <a:spcPts val="400"/>
              </a:spcBef>
              <a:spcAft>
                <a:spcPts val="0"/>
              </a:spcAft>
              <a:buSzPts val="1800"/>
              <a:buChar char="•"/>
              <a:defRPr sz="1800"/>
            </a:lvl9pPr>
          </a:lstStyle>
          <a:p/>
        </p:txBody>
      </p:sp>
      <p:sp>
        <p:nvSpPr>
          <p:cNvPr id="58" name="Google Shape;58;p5"/>
          <p:cNvSpPr txBox="1"/>
          <p:nvPr>
            <p:ph idx="3" type="body"/>
          </p:nvPr>
        </p:nvSpPr>
        <p:spPr>
          <a:xfrm>
            <a:off x="15672688" y="629100"/>
            <a:ext cx="1590600" cy="277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rtl="0">
              <a:spcBef>
                <a:spcPts val="640"/>
              </a:spcBef>
              <a:spcAft>
                <a:spcPts val="0"/>
              </a:spcAft>
              <a:buSzPts val="1800"/>
              <a:buChar char="•"/>
              <a:defRPr b="0" sz="1800"/>
            </a:lvl1pPr>
            <a:lvl2pPr indent="-342900" lvl="1" marL="914400" rtl="0">
              <a:spcBef>
                <a:spcPts val="560"/>
              </a:spcBef>
              <a:spcAft>
                <a:spcPts val="0"/>
              </a:spcAft>
              <a:buSzPts val="1800"/>
              <a:buChar char="–"/>
              <a:defRPr sz="1800"/>
            </a:lvl2pPr>
            <a:lvl3pPr indent="-342900" lvl="2" marL="1371600" rtl="0">
              <a:spcBef>
                <a:spcPts val="480"/>
              </a:spcBef>
              <a:spcAft>
                <a:spcPts val="0"/>
              </a:spcAft>
              <a:buSzPts val="1800"/>
              <a:buChar char="•"/>
              <a:defRPr sz="1800"/>
            </a:lvl3pPr>
            <a:lvl4pPr indent="-342900" lvl="3" marL="1828800" rtl="0">
              <a:spcBef>
                <a:spcPts val="400"/>
              </a:spcBef>
              <a:spcAft>
                <a:spcPts val="0"/>
              </a:spcAft>
              <a:buSzPts val="1800"/>
              <a:buChar char="–"/>
              <a:defRPr sz="1800"/>
            </a:lvl4pPr>
            <a:lvl5pPr indent="-342900" lvl="4" marL="2286000" rtl="0">
              <a:spcBef>
                <a:spcPts val="400"/>
              </a:spcBef>
              <a:spcAft>
                <a:spcPts val="0"/>
              </a:spcAft>
              <a:buSzPts val="1800"/>
              <a:buChar char="»"/>
              <a:defRPr sz="1800"/>
            </a:lvl5pPr>
            <a:lvl6pPr indent="-342900" lvl="5" marL="2743200" rtl="0">
              <a:spcBef>
                <a:spcPts val="400"/>
              </a:spcBef>
              <a:spcAft>
                <a:spcPts val="0"/>
              </a:spcAft>
              <a:buSzPts val="1800"/>
              <a:buChar char="•"/>
              <a:defRPr sz="1800"/>
            </a:lvl6pPr>
            <a:lvl7pPr indent="-342900" lvl="6" marL="3200400" rtl="0">
              <a:spcBef>
                <a:spcPts val="400"/>
              </a:spcBef>
              <a:spcAft>
                <a:spcPts val="0"/>
              </a:spcAft>
              <a:buSzPts val="1800"/>
              <a:buChar char="•"/>
              <a:defRPr sz="1800"/>
            </a:lvl7pPr>
            <a:lvl8pPr indent="-342900" lvl="7" marL="3657600" rtl="0">
              <a:spcBef>
                <a:spcPts val="400"/>
              </a:spcBef>
              <a:spcAft>
                <a:spcPts val="0"/>
              </a:spcAft>
              <a:buSzPts val="1800"/>
              <a:buChar char="•"/>
              <a:defRPr sz="1800"/>
            </a:lvl8pPr>
            <a:lvl9pPr indent="-342900" lvl="8" marL="4114800" rtl="0">
              <a:spcBef>
                <a:spcPts val="400"/>
              </a:spcBef>
              <a:spcAft>
                <a:spcPts val="0"/>
              </a:spcAft>
              <a:buSzPts val="1800"/>
              <a:buChar char="•"/>
              <a:defRPr sz="1800"/>
            </a:lvl9pPr>
          </a:lstStyle>
          <a:p/>
        </p:txBody>
      </p:sp>
      <p:grpSp>
        <p:nvGrpSpPr>
          <p:cNvPr id="59" name="Google Shape;59;p5"/>
          <p:cNvGrpSpPr/>
          <p:nvPr/>
        </p:nvGrpSpPr>
        <p:grpSpPr>
          <a:xfrm rot="-8100000">
            <a:off x="-2158008" y="2589678"/>
            <a:ext cx="10139816" cy="10139816"/>
            <a:chOff x="0" y="0"/>
            <a:chExt cx="812800" cy="812800"/>
          </a:xfrm>
        </p:grpSpPr>
        <p:sp>
          <p:nvSpPr>
            <p:cNvPr id="60" name="Google Shape;60;p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5DF5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" name="Google Shape;61;p5"/>
            <p:cNvSpPr txBox="1"/>
            <p:nvPr/>
          </p:nvSpPr>
          <p:spPr>
            <a:xfrm>
              <a:off x="76200" y="38100"/>
              <a:ext cx="660300" cy="69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2" name="Google Shape;62;p5"/>
          <p:cNvGrpSpPr/>
          <p:nvPr/>
        </p:nvGrpSpPr>
        <p:grpSpPr>
          <a:xfrm>
            <a:off x="10100909" y="344937"/>
            <a:ext cx="2246246" cy="683765"/>
            <a:chOff x="0" y="-38100"/>
            <a:chExt cx="591600" cy="180085"/>
          </a:xfrm>
        </p:grpSpPr>
        <p:sp>
          <p:nvSpPr>
            <p:cNvPr id="63" name="Google Shape;63;p5"/>
            <p:cNvSpPr/>
            <p:nvPr/>
          </p:nvSpPr>
          <p:spPr>
            <a:xfrm>
              <a:off x="0" y="0"/>
              <a:ext cx="591495" cy="141985"/>
            </a:xfrm>
            <a:custGeom>
              <a:rect b="b" l="l" r="r" t="t"/>
              <a:pathLst>
                <a:path extrusionOk="0" h="141985" w="591495">
                  <a:moveTo>
                    <a:pt x="70993" y="0"/>
                  </a:moveTo>
                  <a:lnTo>
                    <a:pt x="520503" y="0"/>
                  </a:lnTo>
                  <a:cubicBezTo>
                    <a:pt x="539331" y="0"/>
                    <a:pt x="557388" y="7480"/>
                    <a:pt x="570702" y="20793"/>
                  </a:cubicBezTo>
                  <a:cubicBezTo>
                    <a:pt x="584016" y="34107"/>
                    <a:pt x="591495" y="52164"/>
                    <a:pt x="591495" y="70993"/>
                  </a:cubicBezTo>
                  <a:lnTo>
                    <a:pt x="591495" y="70993"/>
                  </a:lnTo>
                  <a:cubicBezTo>
                    <a:pt x="591495" y="89821"/>
                    <a:pt x="584016" y="107878"/>
                    <a:pt x="570702" y="121192"/>
                  </a:cubicBezTo>
                  <a:cubicBezTo>
                    <a:pt x="557388" y="134506"/>
                    <a:pt x="539331" y="141985"/>
                    <a:pt x="520503" y="141985"/>
                  </a:cubicBezTo>
                  <a:lnTo>
                    <a:pt x="70993" y="141985"/>
                  </a:lnTo>
                  <a:cubicBezTo>
                    <a:pt x="52164" y="141985"/>
                    <a:pt x="34107" y="134506"/>
                    <a:pt x="20793" y="121192"/>
                  </a:cubicBezTo>
                  <a:cubicBezTo>
                    <a:pt x="7480" y="107878"/>
                    <a:pt x="0" y="89821"/>
                    <a:pt x="0" y="70993"/>
                  </a:cubicBezTo>
                  <a:lnTo>
                    <a:pt x="0" y="70993"/>
                  </a:lnTo>
                  <a:cubicBezTo>
                    <a:pt x="0" y="52164"/>
                    <a:pt x="7480" y="34107"/>
                    <a:pt x="20793" y="20793"/>
                  </a:cubicBezTo>
                  <a:cubicBezTo>
                    <a:pt x="34107" y="7480"/>
                    <a:pt x="52164" y="0"/>
                    <a:pt x="70993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" name="Google Shape;64;p5"/>
            <p:cNvSpPr txBox="1"/>
            <p:nvPr/>
          </p:nvSpPr>
          <p:spPr>
            <a:xfrm>
              <a:off x="0" y="-38100"/>
              <a:ext cx="591600" cy="180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5" name="Google Shape;65;p5"/>
          <p:cNvGrpSpPr/>
          <p:nvPr/>
        </p:nvGrpSpPr>
        <p:grpSpPr>
          <a:xfrm>
            <a:off x="12709268" y="344937"/>
            <a:ext cx="2246246" cy="683765"/>
            <a:chOff x="0" y="-38100"/>
            <a:chExt cx="591600" cy="180085"/>
          </a:xfrm>
        </p:grpSpPr>
        <p:sp>
          <p:nvSpPr>
            <p:cNvPr id="66" name="Google Shape;66;p5"/>
            <p:cNvSpPr/>
            <p:nvPr/>
          </p:nvSpPr>
          <p:spPr>
            <a:xfrm>
              <a:off x="0" y="0"/>
              <a:ext cx="591495" cy="141985"/>
            </a:xfrm>
            <a:custGeom>
              <a:rect b="b" l="l" r="r" t="t"/>
              <a:pathLst>
                <a:path extrusionOk="0" h="141985" w="591495">
                  <a:moveTo>
                    <a:pt x="70993" y="0"/>
                  </a:moveTo>
                  <a:lnTo>
                    <a:pt x="520503" y="0"/>
                  </a:lnTo>
                  <a:cubicBezTo>
                    <a:pt x="539331" y="0"/>
                    <a:pt x="557388" y="7480"/>
                    <a:pt x="570702" y="20793"/>
                  </a:cubicBezTo>
                  <a:cubicBezTo>
                    <a:pt x="584016" y="34107"/>
                    <a:pt x="591495" y="52164"/>
                    <a:pt x="591495" y="70993"/>
                  </a:cubicBezTo>
                  <a:lnTo>
                    <a:pt x="591495" y="70993"/>
                  </a:lnTo>
                  <a:cubicBezTo>
                    <a:pt x="591495" y="89821"/>
                    <a:pt x="584016" y="107878"/>
                    <a:pt x="570702" y="121192"/>
                  </a:cubicBezTo>
                  <a:cubicBezTo>
                    <a:pt x="557388" y="134506"/>
                    <a:pt x="539331" y="141985"/>
                    <a:pt x="520503" y="141985"/>
                  </a:cubicBezTo>
                  <a:lnTo>
                    <a:pt x="70993" y="141985"/>
                  </a:lnTo>
                  <a:cubicBezTo>
                    <a:pt x="52164" y="141985"/>
                    <a:pt x="34107" y="134506"/>
                    <a:pt x="20793" y="121192"/>
                  </a:cubicBezTo>
                  <a:cubicBezTo>
                    <a:pt x="7480" y="107878"/>
                    <a:pt x="0" y="89821"/>
                    <a:pt x="0" y="70993"/>
                  </a:cubicBezTo>
                  <a:lnTo>
                    <a:pt x="0" y="70993"/>
                  </a:lnTo>
                  <a:cubicBezTo>
                    <a:pt x="0" y="52164"/>
                    <a:pt x="7480" y="34107"/>
                    <a:pt x="20793" y="20793"/>
                  </a:cubicBezTo>
                  <a:cubicBezTo>
                    <a:pt x="34107" y="7480"/>
                    <a:pt x="52164" y="0"/>
                    <a:pt x="7099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rnd" cmpd="sng" w="19050">
              <a:solidFill>
                <a:srgbClr val="000000">
                  <a:alpha val="49800"/>
                </a:srgb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" name="Google Shape;67;p5"/>
            <p:cNvSpPr txBox="1"/>
            <p:nvPr/>
          </p:nvSpPr>
          <p:spPr>
            <a:xfrm>
              <a:off x="0" y="-38100"/>
              <a:ext cx="591600" cy="180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8" name="Google Shape;68;p5"/>
          <p:cNvGrpSpPr/>
          <p:nvPr/>
        </p:nvGrpSpPr>
        <p:grpSpPr>
          <a:xfrm>
            <a:off x="15317628" y="344937"/>
            <a:ext cx="2246246" cy="683765"/>
            <a:chOff x="0" y="-38100"/>
            <a:chExt cx="591600" cy="180085"/>
          </a:xfrm>
        </p:grpSpPr>
        <p:sp>
          <p:nvSpPr>
            <p:cNvPr id="69" name="Google Shape;69;p5"/>
            <p:cNvSpPr/>
            <p:nvPr/>
          </p:nvSpPr>
          <p:spPr>
            <a:xfrm>
              <a:off x="0" y="0"/>
              <a:ext cx="591495" cy="141985"/>
            </a:xfrm>
            <a:custGeom>
              <a:rect b="b" l="l" r="r" t="t"/>
              <a:pathLst>
                <a:path extrusionOk="0" h="141985" w="591495">
                  <a:moveTo>
                    <a:pt x="70993" y="0"/>
                  </a:moveTo>
                  <a:lnTo>
                    <a:pt x="520503" y="0"/>
                  </a:lnTo>
                  <a:cubicBezTo>
                    <a:pt x="539331" y="0"/>
                    <a:pt x="557388" y="7480"/>
                    <a:pt x="570702" y="20793"/>
                  </a:cubicBezTo>
                  <a:cubicBezTo>
                    <a:pt x="584016" y="34107"/>
                    <a:pt x="591495" y="52164"/>
                    <a:pt x="591495" y="70993"/>
                  </a:cubicBezTo>
                  <a:lnTo>
                    <a:pt x="591495" y="70993"/>
                  </a:lnTo>
                  <a:cubicBezTo>
                    <a:pt x="591495" y="89821"/>
                    <a:pt x="584016" y="107878"/>
                    <a:pt x="570702" y="121192"/>
                  </a:cubicBezTo>
                  <a:cubicBezTo>
                    <a:pt x="557388" y="134506"/>
                    <a:pt x="539331" y="141985"/>
                    <a:pt x="520503" y="141985"/>
                  </a:cubicBezTo>
                  <a:lnTo>
                    <a:pt x="70993" y="141985"/>
                  </a:lnTo>
                  <a:cubicBezTo>
                    <a:pt x="52164" y="141985"/>
                    <a:pt x="34107" y="134506"/>
                    <a:pt x="20793" y="121192"/>
                  </a:cubicBezTo>
                  <a:cubicBezTo>
                    <a:pt x="7480" y="107878"/>
                    <a:pt x="0" y="89821"/>
                    <a:pt x="0" y="70993"/>
                  </a:cubicBezTo>
                  <a:lnTo>
                    <a:pt x="0" y="70993"/>
                  </a:lnTo>
                  <a:cubicBezTo>
                    <a:pt x="0" y="52164"/>
                    <a:pt x="7480" y="34107"/>
                    <a:pt x="20793" y="20793"/>
                  </a:cubicBezTo>
                  <a:cubicBezTo>
                    <a:pt x="34107" y="7480"/>
                    <a:pt x="52164" y="0"/>
                    <a:pt x="7099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rnd" cmpd="sng" w="19050">
              <a:solidFill>
                <a:srgbClr val="000000">
                  <a:alpha val="49800"/>
                </a:srgb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" name="Google Shape;70;p5"/>
            <p:cNvSpPr txBox="1"/>
            <p:nvPr/>
          </p:nvSpPr>
          <p:spPr>
            <a:xfrm>
              <a:off x="0" y="-38100"/>
              <a:ext cx="591600" cy="180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71" name="Google Shape;71;p5"/>
          <p:cNvCxnSpPr/>
          <p:nvPr/>
        </p:nvCxnSpPr>
        <p:spPr>
          <a:xfrm>
            <a:off x="5741916" y="749625"/>
            <a:ext cx="3872400" cy="0"/>
          </a:xfrm>
          <a:prstGeom prst="straightConnector1">
            <a:avLst/>
          </a:prstGeom>
          <a:noFill/>
          <a:ln cap="flat" cmpd="sng" w="19050">
            <a:solidFill>
              <a:srgbClr val="A6A6A6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72" name="Google Shape;72;p5"/>
          <p:cNvSpPr txBox="1"/>
          <p:nvPr>
            <p:ph type="title"/>
          </p:nvPr>
        </p:nvSpPr>
        <p:spPr>
          <a:xfrm>
            <a:off x="8893775" y="2278800"/>
            <a:ext cx="8664900" cy="1469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5"/>
          <p:cNvSpPr txBox="1"/>
          <p:nvPr>
            <p:ph idx="4" type="body"/>
          </p:nvPr>
        </p:nvSpPr>
        <p:spPr>
          <a:xfrm>
            <a:off x="10401500" y="629100"/>
            <a:ext cx="1590600" cy="277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rtl="0">
              <a:spcBef>
                <a:spcPts val="640"/>
              </a:spcBef>
              <a:spcAft>
                <a:spcPts val="0"/>
              </a:spcAft>
              <a:buSzPts val="1800"/>
              <a:buChar char="•"/>
              <a:defRPr b="0" sz="1800"/>
            </a:lvl1pPr>
            <a:lvl2pPr indent="-342900" lvl="1" marL="914400" rtl="0">
              <a:spcBef>
                <a:spcPts val="560"/>
              </a:spcBef>
              <a:spcAft>
                <a:spcPts val="0"/>
              </a:spcAft>
              <a:buSzPts val="1800"/>
              <a:buChar char="–"/>
              <a:defRPr sz="1800"/>
            </a:lvl2pPr>
            <a:lvl3pPr indent="-342900" lvl="2" marL="1371600" rtl="0">
              <a:spcBef>
                <a:spcPts val="480"/>
              </a:spcBef>
              <a:spcAft>
                <a:spcPts val="0"/>
              </a:spcAft>
              <a:buSzPts val="1800"/>
              <a:buChar char="•"/>
              <a:defRPr sz="1800"/>
            </a:lvl3pPr>
            <a:lvl4pPr indent="-342900" lvl="3" marL="1828800" rtl="0">
              <a:spcBef>
                <a:spcPts val="400"/>
              </a:spcBef>
              <a:spcAft>
                <a:spcPts val="0"/>
              </a:spcAft>
              <a:buSzPts val="1800"/>
              <a:buChar char="–"/>
              <a:defRPr sz="1800"/>
            </a:lvl4pPr>
            <a:lvl5pPr indent="-342900" lvl="4" marL="2286000" rtl="0">
              <a:spcBef>
                <a:spcPts val="400"/>
              </a:spcBef>
              <a:spcAft>
                <a:spcPts val="0"/>
              </a:spcAft>
              <a:buSzPts val="1800"/>
              <a:buChar char="»"/>
              <a:defRPr sz="1800"/>
            </a:lvl5pPr>
            <a:lvl6pPr indent="-342900" lvl="5" marL="2743200" rtl="0">
              <a:spcBef>
                <a:spcPts val="400"/>
              </a:spcBef>
              <a:spcAft>
                <a:spcPts val="0"/>
              </a:spcAft>
              <a:buSzPts val="1800"/>
              <a:buChar char="•"/>
              <a:defRPr sz="1800"/>
            </a:lvl6pPr>
            <a:lvl7pPr indent="-342900" lvl="6" marL="3200400" rtl="0">
              <a:spcBef>
                <a:spcPts val="400"/>
              </a:spcBef>
              <a:spcAft>
                <a:spcPts val="0"/>
              </a:spcAft>
              <a:buSzPts val="1800"/>
              <a:buChar char="•"/>
              <a:defRPr sz="1800"/>
            </a:lvl7pPr>
            <a:lvl8pPr indent="-342900" lvl="7" marL="3657600" rtl="0">
              <a:spcBef>
                <a:spcPts val="400"/>
              </a:spcBef>
              <a:spcAft>
                <a:spcPts val="0"/>
              </a:spcAft>
              <a:buSzPts val="1800"/>
              <a:buChar char="•"/>
              <a:defRPr sz="1800"/>
            </a:lvl8pPr>
            <a:lvl9pPr indent="-342900" lvl="8" marL="4114800" rtl="0">
              <a:spcBef>
                <a:spcPts val="400"/>
              </a:spcBef>
              <a:spcAft>
                <a:spcPts val="0"/>
              </a:spcAft>
              <a:buSzPts val="1800"/>
              <a:buChar char="•"/>
              <a:defRPr sz="1800"/>
            </a:lvl9pPr>
          </a:lstStyle>
          <a:p/>
        </p:txBody>
      </p:sp>
      <p:sp>
        <p:nvSpPr>
          <p:cNvPr id="74" name="Google Shape;74;p5"/>
          <p:cNvSpPr txBox="1"/>
          <p:nvPr>
            <p:ph idx="5" type="body"/>
          </p:nvPr>
        </p:nvSpPr>
        <p:spPr>
          <a:xfrm>
            <a:off x="8989200" y="5561475"/>
            <a:ext cx="8454900" cy="3798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indent="-368300" lvl="0" marL="457200" algn="r">
              <a:spcBef>
                <a:spcPts val="640"/>
              </a:spcBef>
              <a:spcAft>
                <a:spcPts val="0"/>
              </a:spcAft>
              <a:buSzPts val="2200"/>
              <a:buChar char="•"/>
              <a:defRPr b="0" sz="2200"/>
            </a:lvl1pPr>
            <a:lvl2pPr indent="-368300" lvl="1" marL="914400" algn="r">
              <a:spcBef>
                <a:spcPts val="560"/>
              </a:spcBef>
              <a:spcAft>
                <a:spcPts val="0"/>
              </a:spcAft>
              <a:buSzPts val="2200"/>
              <a:buChar char="–"/>
              <a:defRPr/>
            </a:lvl2pPr>
            <a:lvl3pPr indent="-368300" lvl="2" marL="1371600" algn="r">
              <a:spcBef>
                <a:spcPts val="480"/>
              </a:spcBef>
              <a:spcAft>
                <a:spcPts val="0"/>
              </a:spcAft>
              <a:buSzPts val="2200"/>
              <a:buChar char="•"/>
              <a:defRPr/>
            </a:lvl3pPr>
            <a:lvl4pPr indent="-368300" lvl="3" marL="1828800" algn="r">
              <a:spcBef>
                <a:spcPts val="400"/>
              </a:spcBef>
              <a:spcAft>
                <a:spcPts val="0"/>
              </a:spcAft>
              <a:buSzPts val="2200"/>
              <a:buChar char="–"/>
              <a:defRPr/>
            </a:lvl4pPr>
            <a:lvl5pPr indent="-368300" lvl="4" marL="2286000" algn="r">
              <a:spcBef>
                <a:spcPts val="400"/>
              </a:spcBef>
              <a:spcAft>
                <a:spcPts val="0"/>
              </a:spcAft>
              <a:buSzPts val="2200"/>
              <a:buChar char="»"/>
              <a:defRPr/>
            </a:lvl5pPr>
            <a:lvl6pPr indent="-368300" lvl="5" marL="2743200" algn="r">
              <a:spcBef>
                <a:spcPts val="400"/>
              </a:spcBef>
              <a:spcAft>
                <a:spcPts val="0"/>
              </a:spcAft>
              <a:buSzPts val="2200"/>
              <a:buChar char="•"/>
              <a:defRPr/>
            </a:lvl6pPr>
            <a:lvl7pPr indent="-368300" lvl="6" marL="3200400" algn="r">
              <a:spcBef>
                <a:spcPts val="400"/>
              </a:spcBef>
              <a:spcAft>
                <a:spcPts val="0"/>
              </a:spcAft>
              <a:buSzPts val="2200"/>
              <a:buChar char="•"/>
              <a:defRPr/>
            </a:lvl7pPr>
            <a:lvl8pPr indent="-368300" lvl="7" marL="3657600" algn="r">
              <a:spcBef>
                <a:spcPts val="400"/>
              </a:spcBef>
              <a:spcAft>
                <a:spcPts val="0"/>
              </a:spcAft>
              <a:buSzPts val="2200"/>
              <a:buChar char="•"/>
              <a:defRPr/>
            </a:lvl8pPr>
            <a:lvl9pPr indent="-368300" lvl="8" marL="4114800" algn="r">
              <a:spcBef>
                <a:spcPts val="400"/>
              </a:spcBef>
              <a:spcAft>
                <a:spcPts val="0"/>
              </a:spcAft>
              <a:buSzPts val="22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allery">
  <p:cSld name="CUSTOM_2"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6"/>
          <p:cNvSpPr/>
          <p:nvPr>
            <p:ph idx="2" type="pic"/>
          </p:nvPr>
        </p:nvSpPr>
        <p:spPr>
          <a:xfrm>
            <a:off x="0" y="-30525"/>
            <a:ext cx="6096000" cy="10287000"/>
          </a:xfrm>
          <a:prstGeom prst="rect">
            <a:avLst/>
          </a:prstGeom>
          <a:noFill/>
          <a:ln>
            <a:noFill/>
          </a:ln>
        </p:spPr>
      </p:sp>
      <p:sp>
        <p:nvSpPr>
          <p:cNvPr id="77" name="Google Shape;77;p6"/>
          <p:cNvSpPr/>
          <p:nvPr>
            <p:ph idx="3" type="pic"/>
          </p:nvPr>
        </p:nvSpPr>
        <p:spPr>
          <a:xfrm>
            <a:off x="6096000" y="-30525"/>
            <a:ext cx="6096000" cy="10287000"/>
          </a:xfrm>
          <a:prstGeom prst="rect">
            <a:avLst/>
          </a:prstGeom>
          <a:noFill/>
          <a:ln>
            <a:noFill/>
          </a:ln>
        </p:spPr>
      </p:sp>
      <p:sp>
        <p:nvSpPr>
          <p:cNvPr id="78" name="Google Shape;78;p6"/>
          <p:cNvSpPr/>
          <p:nvPr>
            <p:ph idx="4" type="pic"/>
          </p:nvPr>
        </p:nvSpPr>
        <p:spPr>
          <a:xfrm>
            <a:off x="12192000" y="-30525"/>
            <a:ext cx="6096000" cy="10287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2">
  <p:cSld name="CUSTOM_1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oogle Shape;80;p7"/>
          <p:cNvGrpSpPr/>
          <p:nvPr/>
        </p:nvGrpSpPr>
        <p:grpSpPr>
          <a:xfrm>
            <a:off x="10100909" y="344937"/>
            <a:ext cx="2246246" cy="683765"/>
            <a:chOff x="0" y="-38100"/>
            <a:chExt cx="591600" cy="180085"/>
          </a:xfrm>
        </p:grpSpPr>
        <p:sp>
          <p:nvSpPr>
            <p:cNvPr id="81" name="Google Shape;81;p7"/>
            <p:cNvSpPr/>
            <p:nvPr/>
          </p:nvSpPr>
          <p:spPr>
            <a:xfrm>
              <a:off x="0" y="0"/>
              <a:ext cx="591495" cy="141985"/>
            </a:xfrm>
            <a:custGeom>
              <a:rect b="b" l="l" r="r" t="t"/>
              <a:pathLst>
                <a:path extrusionOk="0" h="141985" w="591495">
                  <a:moveTo>
                    <a:pt x="70993" y="0"/>
                  </a:moveTo>
                  <a:lnTo>
                    <a:pt x="520503" y="0"/>
                  </a:lnTo>
                  <a:cubicBezTo>
                    <a:pt x="539331" y="0"/>
                    <a:pt x="557388" y="7480"/>
                    <a:pt x="570702" y="20793"/>
                  </a:cubicBezTo>
                  <a:cubicBezTo>
                    <a:pt x="584016" y="34107"/>
                    <a:pt x="591495" y="52164"/>
                    <a:pt x="591495" y="70993"/>
                  </a:cubicBezTo>
                  <a:lnTo>
                    <a:pt x="591495" y="70993"/>
                  </a:lnTo>
                  <a:cubicBezTo>
                    <a:pt x="591495" y="89821"/>
                    <a:pt x="584016" y="107878"/>
                    <a:pt x="570702" y="121192"/>
                  </a:cubicBezTo>
                  <a:cubicBezTo>
                    <a:pt x="557388" y="134506"/>
                    <a:pt x="539331" y="141985"/>
                    <a:pt x="520503" y="141985"/>
                  </a:cubicBezTo>
                  <a:lnTo>
                    <a:pt x="70993" y="141985"/>
                  </a:lnTo>
                  <a:cubicBezTo>
                    <a:pt x="52164" y="141985"/>
                    <a:pt x="34107" y="134506"/>
                    <a:pt x="20793" y="121192"/>
                  </a:cubicBezTo>
                  <a:cubicBezTo>
                    <a:pt x="7480" y="107878"/>
                    <a:pt x="0" y="89821"/>
                    <a:pt x="0" y="70993"/>
                  </a:cubicBezTo>
                  <a:lnTo>
                    <a:pt x="0" y="70993"/>
                  </a:lnTo>
                  <a:cubicBezTo>
                    <a:pt x="0" y="52164"/>
                    <a:pt x="7480" y="34107"/>
                    <a:pt x="20793" y="20793"/>
                  </a:cubicBezTo>
                  <a:cubicBezTo>
                    <a:pt x="34107" y="7480"/>
                    <a:pt x="52164" y="0"/>
                    <a:pt x="70993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" name="Google Shape;82;p7"/>
            <p:cNvSpPr txBox="1"/>
            <p:nvPr/>
          </p:nvSpPr>
          <p:spPr>
            <a:xfrm>
              <a:off x="0" y="-38100"/>
              <a:ext cx="591600" cy="180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3" name="Google Shape;83;p7"/>
          <p:cNvSpPr txBox="1"/>
          <p:nvPr>
            <p:ph idx="1" type="body"/>
          </p:nvPr>
        </p:nvSpPr>
        <p:spPr>
          <a:xfrm>
            <a:off x="935175" y="611025"/>
            <a:ext cx="4474500" cy="277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>
              <a:spcBef>
                <a:spcPts val="640"/>
              </a:spcBef>
              <a:spcAft>
                <a:spcPts val="0"/>
              </a:spcAft>
              <a:buSzPts val="1800"/>
              <a:buChar char="•"/>
              <a:defRPr b="0" sz="1800"/>
            </a:lvl1pPr>
            <a:lvl2pPr indent="-342900" lvl="1" marL="914400">
              <a:spcBef>
                <a:spcPts val="560"/>
              </a:spcBef>
              <a:spcAft>
                <a:spcPts val="0"/>
              </a:spcAft>
              <a:buSzPts val="1800"/>
              <a:buChar char="–"/>
              <a:defRPr sz="1800"/>
            </a:lvl2pPr>
            <a:lvl3pPr indent="-342900" lvl="2" marL="1371600">
              <a:spcBef>
                <a:spcPts val="480"/>
              </a:spcBef>
              <a:spcAft>
                <a:spcPts val="0"/>
              </a:spcAft>
              <a:buSzPts val="1800"/>
              <a:buChar char="•"/>
              <a:defRPr sz="1800"/>
            </a:lvl3pPr>
            <a:lvl4pPr indent="-342900" lvl="3" marL="1828800">
              <a:spcBef>
                <a:spcPts val="400"/>
              </a:spcBef>
              <a:spcAft>
                <a:spcPts val="0"/>
              </a:spcAft>
              <a:buSzPts val="1800"/>
              <a:buChar char="–"/>
              <a:defRPr sz="1800"/>
            </a:lvl4pPr>
            <a:lvl5pPr indent="-342900" lvl="4" marL="2286000">
              <a:spcBef>
                <a:spcPts val="400"/>
              </a:spcBef>
              <a:spcAft>
                <a:spcPts val="0"/>
              </a:spcAft>
              <a:buSzPts val="1800"/>
              <a:buChar char="»"/>
              <a:defRPr sz="1800"/>
            </a:lvl5pPr>
            <a:lvl6pPr indent="-342900" lvl="5" marL="2743200">
              <a:spcBef>
                <a:spcPts val="400"/>
              </a:spcBef>
              <a:spcAft>
                <a:spcPts val="0"/>
              </a:spcAft>
              <a:buSzPts val="1800"/>
              <a:buChar char="•"/>
              <a:defRPr sz="1800"/>
            </a:lvl6pPr>
            <a:lvl7pPr indent="-342900" lvl="6" marL="3200400">
              <a:spcBef>
                <a:spcPts val="400"/>
              </a:spcBef>
              <a:spcAft>
                <a:spcPts val="0"/>
              </a:spcAft>
              <a:buSzPts val="1800"/>
              <a:buChar char="•"/>
              <a:defRPr sz="1800"/>
            </a:lvl7pPr>
            <a:lvl8pPr indent="-342900" lvl="7" marL="3657600">
              <a:spcBef>
                <a:spcPts val="400"/>
              </a:spcBef>
              <a:spcAft>
                <a:spcPts val="0"/>
              </a:spcAft>
              <a:buSzPts val="1800"/>
              <a:buChar char="•"/>
              <a:defRPr sz="1800"/>
            </a:lvl8pPr>
            <a:lvl9pPr indent="-342900" lvl="8" marL="4114800">
              <a:spcBef>
                <a:spcPts val="400"/>
              </a:spcBef>
              <a:spcAft>
                <a:spcPts val="0"/>
              </a:spcAft>
              <a:buSzPts val="1800"/>
              <a:buChar char="•"/>
              <a:defRPr sz="1800"/>
            </a:lvl9pPr>
          </a:lstStyle>
          <a:p/>
        </p:txBody>
      </p:sp>
      <p:sp>
        <p:nvSpPr>
          <p:cNvPr id="84" name="Google Shape;84;p7"/>
          <p:cNvSpPr txBox="1"/>
          <p:nvPr>
            <p:ph idx="2" type="body"/>
          </p:nvPr>
        </p:nvSpPr>
        <p:spPr>
          <a:xfrm>
            <a:off x="10401500" y="629100"/>
            <a:ext cx="1590600" cy="277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rtl="0">
              <a:spcBef>
                <a:spcPts val="640"/>
              </a:spcBef>
              <a:spcAft>
                <a:spcPts val="0"/>
              </a:spcAft>
              <a:buSzPts val="1800"/>
              <a:buChar char="•"/>
              <a:defRPr b="0" sz="1800"/>
            </a:lvl1pPr>
            <a:lvl2pPr indent="-342900" lvl="1" marL="914400" rtl="0">
              <a:spcBef>
                <a:spcPts val="560"/>
              </a:spcBef>
              <a:spcAft>
                <a:spcPts val="0"/>
              </a:spcAft>
              <a:buSzPts val="1800"/>
              <a:buChar char="–"/>
              <a:defRPr sz="1800"/>
            </a:lvl2pPr>
            <a:lvl3pPr indent="-342900" lvl="2" marL="1371600" rtl="0">
              <a:spcBef>
                <a:spcPts val="480"/>
              </a:spcBef>
              <a:spcAft>
                <a:spcPts val="0"/>
              </a:spcAft>
              <a:buSzPts val="1800"/>
              <a:buChar char="•"/>
              <a:defRPr sz="1800"/>
            </a:lvl3pPr>
            <a:lvl4pPr indent="-342900" lvl="3" marL="1828800" rtl="0">
              <a:spcBef>
                <a:spcPts val="400"/>
              </a:spcBef>
              <a:spcAft>
                <a:spcPts val="0"/>
              </a:spcAft>
              <a:buSzPts val="1800"/>
              <a:buChar char="–"/>
              <a:defRPr sz="1800"/>
            </a:lvl4pPr>
            <a:lvl5pPr indent="-342900" lvl="4" marL="2286000" rtl="0">
              <a:spcBef>
                <a:spcPts val="400"/>
              </a:spcBef>
              <a:spcAft>
                <a:spcPts val="0"/>
              </a:spcAft>
              <a:buSzPts val="1800"/>
              <a:buChar char="»"/>
              <a:defRPr sz="1800"/>
            </a:lvl5pPr>
            <a:lvl6pPr indent="-342900" lvl="5" marL="2743200" rtl="0">
              <a:spcBef>
                <a:spcPts val="400"/>
              </a:spcBef>
              <a:spcAft>
                <a:spcPts val="0"/>
              </a:spcAft>
              <a:buSzPts val="1800"/>
              <a:buChar char="•"/>
              <a:defRPr sz="1800"/>
            </a:lvl6pPr>
            <a:lvl7pPr indent="-342900" lvl="6" marL="3200400" rtl="0">
              <a:spcBef>
                <a:spcPts val="400"/>
              </a:spcBef>
              <a:spcAft>
                <a:spcPts val="0"/>
              </a:spcAft>
              <a:buSzPts val="1800"/>
              <a:buChar char="•"/>
              <a:defRPr sz="1800"/>
            </a:lvl7pPr>
            <a:lvl8pPr indent="-342900" lvl="7" marL="3657600" rtl="0">
              <a:spcBef>
                <a:spcPts val="400"/>
              </a:spcBef>
              <a:spcAft>
                <a:spcPts val="0"/>
              </a:spcAft>
              <a:buSzPts val="1800"/>
              <a:buChar char="•"/>
              <a:defRPr sz="1800"/>
            </a:lvl8pPr>
            <a:lvl9pPr indent="-342900" lvl="8" marL="4114800" rtl="0">
              <a:spcBef>
                <a:spcPts val="400"/>
              </a:spcBef>
              <a:spcAft>
                <a:spcPts val="0"/>
              </a:spcAft>
              <a:buSzPts val="1800"/>
              <a:buChar char="•"/>
              <a:defRPr sz="1800"/>
            </a:lvl9pPr>
          </a:lstStyle>
          <a:p/>
        </p:txBody>
      </p:sp>
      <p:sp>
        <p:nvSpPr>
          <p:cNvPr id="85" name="Google Shape;85;p7"/>
          <p:cNvSpPr txBox="1"/>
          <p:nvPr>
            <p:ph idx="3" type="body"/>
          </p:nvPr>
        </p:nvSpPr>
        <p:spPr>
          <a:xfrm>
            <a:off x="13037088" y="629100"/>
            <a:ext cx="1590600" cy="277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rtl="0">
              <a:spcBef>
                <a:spcPts val="640"/>
              </a:spcBef>
              <a:spcAft>
                <a:spcPts val="0"/>
              </a:spcAft>
              <a:buSzPts val="1800"/>
              <a:buChar char="•"/>
              <a:defRPr b="0" sz="1800"/>
            </a:lvl1pPr>
            <a:lvl2pPr indent="-342900" lvl="1" marL="914400" rtl="0">
              <a:spcBef>
                <a:spcPts val="560"/>
              </a:spcBef>
              <a:spcAft>
                <a:spcPts val="0"/>
              </a:spcAft>
              <a:buSzPts val="1800"/>
              <a:buChar char="–"/>
              <a:defRPr sz="1800"/>
            </a:lvl2pPr>
            <a:lvl3pPr indent="-342900" lvl="2" marL="1371600" rtl="0">
              <a:spcBef>
                <a:spcPts val="480"/>
              </a:spcBef>
              <a:spcAft>
                <a:spcPts val="0"/>
              </a:spcAft>
              <a:buSzPts val="1800"/>
              <a:buChar char="•"/>
              <a:defRPr sz="1800"/>
            </a:lvl3pPr>
            <a:lvl4pPr indent="-342900" lvl="3" marL="1828800" rtl="0">
              <a:spcBef>
                <a:spcPts val="400"/>
              </a:spcBef>
              <a:spcAft>
                <a:spcPts val="0"/>
              </a:spcAft>
              <a:buSzPts val="1800"/>
              <a:buChar char="–"/>
              <a:defRPr sz="1800"/>
            </a:lvl4pPr>
            <a:lvl5pPr indent="-342900" lvl="4" marL="2286000" rtl="0">
              <a:spcBef>
                <a:spcPts val="400"/>
              </a:spcBef>
              <a:spcAft>
                <a:spcPts val="0"/>
              </a:spcAft>
              <a:buSzPts val="1800"/>
              <a:buChar char="»"/>
              <a:defRPr sz="1800"/>
            </a:lvl5pPr>
            <a:lvl6pPr indent="-342900" lvl="5" marL="2743200" rtl="0">
              <a:spcBef>
                <a:spcPts val="400"/>
              </a:spcBef>
              <a:spcAft>
                <a:spcPts val="0"/>
              </a:spcAft>
              <a:buSzPts val="1800"/>
              <a:buChar char="•"/>
              <a:defRPr sz="1800"/>
            </a:lvl6pPr>
            <a:lvl7pPr indent="-342900" lvl="6" marL="3200400" rtl="0">
              <a:spcBef>
                <a:spcPts val="400"/>
              </a:spcBef>
              <a:spcAft>
                <a:spcPts val="0"/>
              </a:spcAft>
              <a:buSzPts val="1800"/>
              <a:buChar char="•"/>
              <a:defRPr sz="1800"/>
            </a:lvl7pPr>
            <a:lvl8pPr indent="-342900" lvl="7" marL="3657600" rtl="0">
              <a:spcBef>
                <a:spcPts val="400"/>
              </a:spcBef>
              <a:spcAft>
                <a:spcPts val="0"/>
              </a:spcAft>
              <a:buSzPts val="1800"/>
              <a:buChar char="•"/>
              <a:defRPr sz="1800"/>
            </a:lvl8pPr>
            <a:lvl9pPr indent="-342900" lvl="8" marL="4114800" rtl="0">
              <a:spcBef>
                <a:spcPts val="400"/>
              </a:spcBef>
              <a:spcAft>
                <a:spcPts val="0"/>
              </a:spcAft>
              <a:buSzPts val="1800"/>
              <a:buChar char="•"/>
              <a:defRPr sz="1800"/>
            </a:lvl9pPr>
          </a:lstStyle>
          <a:p/>
        </p:txBody>
      </p:sp>
      <p:sp>
        <p:nvSpPr>
          <p:cNvPr id="86" name="Google Shape;86;p7"/>
          <p:cNvSpPr txBox="1"/>
          <p:nvPr>
            <p:ph idx="4" type="body"/>
          </p:nvPr>
        </p:nvSpPr>
        <p:spPr>
          <a:xfrm>
            <a:off x="15672688" y="629100"/>
            <a:ext cx="1590600" cy="277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rtl="0">
              <a:spcBef>
                <a:spcPts val="640"/>
              </a:spcBef>
              <a:spcAft>
                <a:spcPts val="0"/>
              </a:spcAft>
              <a:buSzPts val="1800"/>
              <a:buChar char="•"/>
              <a:defRPr b="0" sz="1800"/>
            </a:lvl1pPr>
            <a:lvl2pPr indent="-342900" lvl="1" marL="914400" rtl="0">
              <a:spcBef>
                <a:spcPts val="560"/>
              </a:spcBef>
              <a:spcAft>
                <a:spcPts val="0"/>
              </a:spcAft>
              <a:buSzPts val="1800"/>
              <a:buChar char="–"/>
              <a:defRPr sz="1800"/>
            </a:lvl2pPr>
            <a:lvl3pPr indent="-342900" lvl="2" marL="1371600" rtl="0">
              <a:spcBef>
                <a:spcPts val="480"/>
              </a:spcBef>
              <a:spcAft>
                <a:spcPts val="0"/>
              </a:spcAft>
              <a:buSzPts val="1800"/>
              <a:buChar char="•"/>
              <a:defRPr sz="1800"/>
            </a:lvl3pPr>
            <a:lvl4pPr indent="-342900" lvl="3" marL="1828800" rtl="0">
              <a:spcBef>
                <a:spcPts val="400"/>
              </a:spcBef>
              <a:spcAft>
                <a:spcPts val="0"/>
              </a:spcAft>
              <a:buSzPts val="1800"/>
              <a:buChar char="–"/>
              <a:defRPr sz="1800"/>
            </a:lvl4pPr>
            <a:lvl5pPr indent="-342900" lvl="4" marL="2286000" rtl="0">
              <a:spcBef>
                <a:spcPts val="400"/>
              </a:spcBef>
              <a:spcAft>
                <a:spcPts val="0"/>
              </a:spcAft>
              <a:buSzPts val="1800"/>
              <a:buChar char="»"/>
              <a:defRPr sz="1800"/>
            </a:lvl5pPr>
            <a:lvl6pPr indent="-342900" lvl="5" marL="2743200" rtl="0">
              <a:spcBef>
                <a:spcPts val="400"/>
              </a:spcBef>
              <a:spcAft>
                <a:spcPts val="0"/>
              </a:spcAft>
              <a:buSzPts val="1800"/>
              <a:buChar char="•"/>
              <a:defRPr sz="1800"/>
            </a:lvl6pPr>
            <a:lvl7pPr indent="-342900" lvl="6" marL="3200400" rtl="0">
              <a:spcBef>
                <a:spcPts val="400"/>
              </a:spcBef>
              <a:spcAft>
                <a:spcPts val="0"/>
              </a:spcAft>
              <a:buSzPts val="1800"/>
              <a:buChar char="•"/>
              <a:defRPr sz="1800"/>
            </a:lvl7pPr>
            <a:lvl8pPr indent="-342900" lvl="7" marL="3657600" rtl="0">
              <a:spcBef>
                <a:spcPts val="400"/>
              </a:spcBef>
              <a:spcAft>
                <a:spcPts val="0"/>
              </a:spcAft>
              <a:buSzPts val="1800"/>
              <a:buChar char="•"/>
              <a:defRPr sz="1800"/>
            </a:lvl8pPr>
            <a:lvl9pPr indent="-342900" lvl="8" marL="4114800" rtl="0">
              <a:spcBef>
                <a:spcPts val="400"/>
              </a:spcBef>
              <a:spcAft>
                <a:spcPts val="0"/>
              </a:spcAft>
              <a:buSzPts val="1800"/>
              <a:buChar char="•"/>
              <a:defRPr sz="1800"/>
            </a:lvl9pPr>
          </a:lstStyle>
          <a:p/>
        </p:txBody>
      </p:sp>
      <p:sp>
        <p:nvSpPr>
          <p:cNvPr id="87" name="Google Shape;87;p7"/>
          <p:cNvSpPr/>
          <p:nvPr/>
        </p:nvSpPr>
        <p:spPr>
          <a:xfrm rot="-5400000">
            <a:off x="1101231" y="6746314"/>
            <a:ext cx="15086976" cy="7277885"/>
          </a:xfrm>
          <a:custGeom>
            <a:rect b="b" l="l" r="r" t="t"/>
            <a:pathLst>
              <a:path extrusionOk="0" h="7277885" w="15086976">
                <a:moveTo>
                  <a:pt x="0" y="0"/>
                </a:moveTo>
                <a:lnTo>
                  <a:pt x="15086975" y="0"/>
                </a:lnTo>
                <a:lnTo>
                  <a:pt x="15086975" y="7277885"/>
                </a:lnTo>
                <a:lnTo>
                  <a:pt x="0" y="727788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-148183" l="-103871" r="-105591" t="-175222"/>
            </a:stretch>
          </a:blipFill>
          <a:ln>
            <a:noFill/>
          </a:ln>
        </p:spPr>
      </p:sp>
      <p:grpSp>
        <p:nvGrpSpPr>
          <p:cNvPr id="88" name="Google Shape;88;p7"/>
          <p:cNvGrpSpPr/>
          <p:nvPr/>
        </p:nvGrpSpPr>
        <p:grpSpPr>
          <a:xfrm>
            <a:off x="12651843" y="3204990"/>
            <a:ext cx="4911566" cy="3037543"/>
            <a:chOff x="0" y="-38100"/>
            <a:chExt cx="1375866" cy="850900"/>
          </a:xfrm>
        </p:grpSpPr>
        <p:sp>
          <p:nvSpPr>
            <p:cNvPr id="89" name="Google Shape;89;p7"/>
            <p:cNvSpPr/>
            <p:nvPr/>
          </p:nvSpPr>
          <p:spPr>
            <a:xfrm>
              <a:off x="0" y="0"/>
              <a:ext cx="1375866" cy="812800"/>
            </a:xfrm>
            <a:custGeom>
              <a:rect b="b" l="l" r="r" t="t"/>
              <a:pathLst>
                <a:path extrusionOk="0" h="812800" w="1375866">
                  <a:moveTo>
                    <a:pt x="80389" y="0"/>
                  </a:moveTo>
                  <a:lnTo>
                    <a:pt x="1295477" y="0"/>
                  </a:lnTo>
                  <a:cubicBezTo>
                    <a:pt x="1316797" y="0"/>
                    <a:pt x="1337245" y="8469"/>
                    <a:pt x="1352320" y="23545"/>
                  </a:cubicBezTo>
                  <a:cubicBezTo>
                    <a:pt x="1367396" y="38621"/>
                    <a:pt x="1375866" y="59068"/>
                    <a:pt x="1375866" y="80389"/>
                  </a:cubicBezTo>
                  <a:lnTo>
                    <a:pt x="1375866" y="732411"/>
                  </a:lnTo>
                  <a:cubicBezTo>
                    <a:pt x="1375866" y="753732"/>
                    <a:pt x="1367396" y="774179"/>
                    <a:pt x="1352320" y="789255"/>
                  </a:cubicBezTo>
                  <a:cubicBezTo>
                    <a:pt x="1337245" y="804331"/>
                    <a:pt x="1316797" y="812800"/>
                    <a:pt x="1295477" y="812800"/>
                  </a:cubicBezTo>
                  <a:lnTo>
                    <a:pt x="80389" y="812800"/>
                  </a:lnTo>
                  <a:cubicBezTo>
                    <a:pt x="59068" y="812800"/>
                    <a:pt x="38621" y="804331"/>
                    <a:pt x="23545" y="789255"/>
                  </a:cubicBezTo>
                  <a:cubicBezTo>
                    <a:pt x="8469" y="774179"/>
                    <a:pt x="0" y="753732"/>
                    <a:pt x="0" y="732411"/>
                  </a:cubicBezTo>
                  <a:lnTo>
                    <a:pt x="0" y="80389"/>
                  </a:lnTo>
                  <a:cubicBezTo>
                    <a:pt x="0" y="59068"/>
                    <a:pt x="8469" y="38621"/>
                    <a:pt x="23545" y="23545"/>
                  </a:cubicBezTo>
                  <a:cubicBezTo>
                    <a:pt x="38621" y="8469"/>
                    <a:pt x="59068" y="0"/>
                    <a:pt x="80389" y="0"/>
                  </a:cubicBezTo>
                  <a:close/>
                </a:path>
              </a:pathLst>
            </a:custGeom>
            <a:solidFill>
              <a:srgbClr val="A5DF5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" name="Google Shape;90;p7"/>
            <p:cNvSpPr txBox="1"/>
            <p:nvPr/>
          </p:nvSpPr>
          <p:spPr>
            <a:xfrm>
              <a:off x="0" y="-38100"/>
              <a:ext cx="1375800" cy="850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1" name="Google Shape;91;p7"/>
          <p:cNvGrpSpPr/>
          <p:nvPr/>
        </p:nvGrpSpPr>
        <p:grpSpPr>
          <a:xfrm>
            <a:off x="12651843" y="6531731"/>
            <a:ext cx="4911566" cy="3037543"/>
            <a:chOff x="0" y="-38100"/>
            <a:chExt cx="1375866" cy="850900"/>
          </a:xfrm>
        </p:grpSpPr>
        <p:sp>
          <p:nvSpPr>
            <p:cNvPr id="92" name="Google Shape;92;p7"/>
            <p:cNvSpPr/>
            <p:nvPr/>
          </p:nvSpPr>
          <p:spPr>
            <a:xfrm>
              <a:off x="0" y="0"/>
              <a:ext cx="1375866" cy="812800"/>
            </a:xfrm>
            <a:custGeom>
              <a:rect b="b" l="l" r="r" t="t"/>
              <a:pathLst>
                <a:path extrusionOk="0" h="812800" w="1375866">
                  <a:moveTo>
                    <a:pt x="80389" y="0"/>
                  </a:moveTo>
                  <a:lnTo>
                    <a:pt x="1295477" y="0"/>
                  </a:lnTo>
                  <a:cubicBezTo>
                    <a:pt x="1316797" y="0"/>
                    <a:pt x="1337245" y="8469"/>
                    <a:pt x="1352320" y="23545"/>
                  </a:cubicBezTo>
                  <a:cubicBezTo>
                    <a:pt x="1367396" y="38621"/>
                    <a:pt x="1375866" y="59068"/>
                    <a:pt x="1375866" y="80389"/>
                  </a:cubicBezTo>
                  <a:lnTo>
                    <a:pt x="1375866" y="732411"/>
                  </a:lnTo>
                  <a:cubicBezTo>
                    <a:pt x="1375866" y="753732"/>
                    <a:pt x="1367396" y="774179"/>
                    <a:pt x="1352320" y="789255"/>
                  </a:cubicBezTo>
                  <a:cubicBezTo>
                    <a:pt x="1337245" y="804331"/>
                    <a:pt x="1316797" y="812800"/>
                    <a:pt x="1295477" y="812800"/>
                  </a:cubicBezTo>
                  <a:lnTo>
                    <a:pt x="80389" y="812800"/>
                  </a:lnTo>
                  <a:cubicBezTo>
                    <a:pt x="59068" y="812800"/>
                    <a:pt x="38621" y="804331"/>
                    <a:pt x="23545" y="789255"/>
                  </a:cubicBezTo>
                  <a:cubicBezTo>
                    <a:pt x="8469" y="774179"/>
                    <a:pt x="0" y="753732"/>
                    <a:pt x="0" y="732411"/>
                  </a:cubicBezTo>
                  <a:lnTo>
                    <a:pt x="0" y="80389"/>
                  </a:lnTo>
                  <a:cubicBezTo>
                    <a:pt x="0" y="59068"/>
                    <a:pt x="8469" y="38621"/>
                    <a:pt x="23545" y="23545"/>
                  </a:cubicBezTo>
                  <a:cubicBezTo>
                    <a:pt x="38621" y="8469"/>
                    <a:pt x="59068" y="0"/>
                    <a:pt x="8038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" name="Google Shape;93;p7"/>
            <p:cNvSpPr txBox="1"/>
            <p:nvPr/>
          </p:nvSpPr>
          <p:spPr>
            <a:xfrm>
              <a:off x="0" y="-38100"/>
              <a:ext cx="1375800" cy="850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4" name="Google Shape;94;p7"/>
          <p:cNvGrpSpPr/>
          <p:nvPr/>
        </p:nvGrpSpPr>
        <p:grpSpPr>
          <a:xfrm>
            <a:off x="12709268" y="344937"/>
            <a:ext cx="2246246" cy="683765"/>
            <a:chOff x="0" y="-38100"/>
            <a:chExt cx="591600" cy="180085"/>
          </a:xfrm>
        </p:grpSpPr>
        <p:sp>
          <p:nvSpPr>
            <p:cNvPr id="95" name="Google Shape;95;p7"/>
            <p:cNvSpPr/>
            <p:nvPr/>
          </p:nvSpPr>
          <p:spPr>
            <a:xfrm>
              <a:off x="0" y="0"/>
              <a:ext cx="591495" cy="141985"/>
            </a:xfrm>
            <a:custGeom>
              <a:rect b="b" l="l" r="r" t="t"/>
              <a:pathLst>
                <a:path extrusionOk="0" h="141985" w="591495">
                  <a:moveTo>
                    <a:pt x="70993" y="0"/>
                  </a:moveTo>
                  <a:lnTo>
                    <a:pt x="520503" y="0"/>
                  </a:lnTo>
                  <a:cubicBezTo>
                    <a:pt x="539331" y="0"/>
                    <a:pt x="557388" y="7480"/>
                    <a:pt x="570702" y="20793"/>
                  </a:cubicBezTo>
                  <a:cubicBezTo>
                    <a:pt x="584016" y="34107"/>
                    <a:pt x="591495" y="52164"/>
                    <a:pt x="591495" y="70993"/>
                  </a:cubicBezTo>
                  <a:lnTo>
                    <a:pt x="591495" y="70993"/>
                  </a:lnTo>
                  <a:cubicBezTo>
                    <a:pt x="591495" y="89821"/>
                    <a:pt x="584016" y="107878"/>
                    <a:pt x="570702" y="121192"/>
                  </a:cubicBezTo>
                  <a:cubicBezTo>
                    <a:pt x="557388" y="134506"/>
                    <a:pt x="539331" y="141985"/>
                    <a:pt x="520503" y="141985"/>
                  </a:cubicBezTo>
                  <a:lnTo>
                    <a:pt x="70993" y="141985"/>
                  </a:lnTo>
                  <a:cubicBezTo>
                    <a:pt x="52164" y="141985"/>
                    <a:pt x="34107" y="134506"/>
                    <a:pt x="20793" y="121192"/>
                  </a:cubicBezTo>
                  <a:cubicBezTo>
                    <a:pt x="7480" y="107878"/>
                    <a:pt x="0" y="89821"/>
                    <a:pt x="0" y="70993"/>
                  </a:cubicBezTo>
                  <a:lnTo>
                    <a:pt x="0" y="70993"/>
                  </a:lnTo>
                  <a:cubicBezTo>
                    <a:pt x="0" y="52164"/>
                    <a:pt x="7480" y="34107"/>
                    <a:pt x="20793" y="20793"/>
                  </a:cubicBezTo>
                  <a:cubicBezTo>
                    <a:pt x="34107" y="7480"/>
                    <a:pt x="52164" y="0"/>
                    <a:pt x="7099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rnd" cmpd="sng" w="19050">
              <a:solidFill>
                <a:srgbClr val="000000">
                  <a:alpha val="49800"/>
                </a:srgb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" name="Google Shape;96;p7"/>
            <p:cNvSpPr txBox="1"/>
            <p:nvPr/>
          </p:nvSpPr>
          <p:spPr>
            <a:xfrm>
              <a:off x="0" y="-38100"/>
              <a:ext cx="591600" cy="180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7" name="Google Shape;97;p7"/>
          <p:cNvGrpSpPr/>
          <p:nvPr/>
        </p:nvGrpSpPr>
        <p:grpSpPr>
          <a:xfrm>
            <a:off x="15317628" y="344937"/>
            <a:ext cx="2246246" cy="683765"/>
            <a:chOff x="0" y="-38100"/>
            <a:chExt cx="591600" cy="180085"/>
          </a:xfrm>
        </p:grpSpPr>
        <p:sp>
          <p:nvSpPr>
            <p:cNvPr id="98" name="Google Shape;98;p7"/>
            <p:cNvSpPr/>
            <p:nvPr/>
          </p:nvSpPr>
          <p:spPr>
            <a:xfrm>
              <a:off x="0" y="0"/>
              <a:ext cx="591495" cy="141985"/>
            </a:xfrm>
            <a:custGeom>
              <a:rect b="b" l="l" r="r" t="t"/>
              <a:pathLst>
                <a:path extrusionOk="0" h="141985" w="591495">
                  <a:moveTo>
                    <a:pt x="70993" y="0"/>
                  </a:moveTo>
                  <a:lnTo>
                    <a:pt x="520503" y="0"/>
                  </a:lnTo>
                  <a:cubicBezTo>
                    <a:pt x="539331" y="0"/>
                    <a:pt x="557388" y="7480"/>
                    <a:pt x="570702" y="20793"/>
                  </a:cubicBezTo>
                  <a:cubicBezTo>
                    <a:pt x="584016" y="34107"/>
                    <a:pt x="591495" y="52164"/>
                    <a:pt x="591495" y="70993"/>
                  </a:cubicBezTo>
                  <a:lnTo>
                    <a:pt x="591495" y="70993"/>
                  </a:lnTo>
                  <a:cubicBezTo>
                    <a:pt x="591495" y="89821"/>
                    <a:pt x="584016" y="107878"/>
                    <a:pt x="570702" y="121192"/>
                  </a:cubicBezTo>
                  <a:cubicBezTo>
                    <a:pt x="557388" y="134506"/>
                    <a:pt x="539331" y="141985"/>
                    <a:pt x="520503" y="141985"/>
                  </a:cubicBezTo>
                  <a:lnTo>
                    <a:pt x="70993" y="141985"/>
                  </a:lnTo>
                  <a:cubicBezTo>
                    <a:pt x="52164" y="141985"/>
                    <a:pt x="34107" y="134506"/>
                    <a:pt x="20793" y="121192"/>
                  </a:cubicBezTo>
                  <a:cubicBezTo>
                    <a:pt x="7480" y="107878"/>
                    <a:pt x="0" y="89821"/>
                    <a:pt x="0" y="70993"/>
                  </a:cubicBezTo>
                  <a:lnTo>
                    <a:pt x="0" y="70993"/>
                  </a:lnTo>
                  <a:cubicBezTo>
                    <a:pt x="0" y="52164"/>
                    <a:pt x="7480" y="34107"/>
                    <a:pt x="20793" y="20793"/>
                  </a:cubicBezTo>
                  <a:cubicBezTo>
                    <a:pt x="34107" y="7480"/>
                    <a:pt x="52164" y="0"/>
                    <a:pt x="7099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rnd" cmpd="sng" w="19050">
              <a:solidFill>
                <a:srgbClr val="000000">
                  <a:alpha val="49800"/>
                </a:srgb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" name="Google Shape;99;p7"/>
            <p:cNvSpPr txBox="1"/>
            <p:nvPr/>
          </p:nvSpPr>
          <p:spPr>
            <a:xfrm>
              <a:off x="0" y="-38100"/>
              <a:ext cx="591600" cy="180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100" name="Google Shape;100;p7"/>
          <p:cNvCxnSpPr/>
          <p:nvPr/>
        </p:nvCxnSpPr>
        <p:spPr>
          <a:xfrm>
            <a:off x="5741916" y="749625"/>
            <a:ext cx="3872400" cy="0"/>
          </a:xfrm>
          <a:prstGeom prst="straightConnector1">
            <a:avLst/>
          </a:prstGeom>
          <a:noFill/>
          <a:ln cap="flat" cmpd="sng" w="19050">
            <a:solidFill>
              <a:srgbClr val="A6A6A6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01" name="Google Shape;101;p7"/>
          <p:cNvSpPr txBox="1"/>
          <p:nvPr>
            <p:ph type="title"/>
          </p:nvPr>
        </p:nvSpPr>
        <p:spPr>
          <a:xfrm>
            <a:off x="744325" y="3786525"/>
            <a:ext cx="4665300" cy="2633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2" name="Google Shape;102;p7"/>
          <p:cNvSpPr txBox="1"/>
          <p:nvPr>
            <p:ph idx="5" type="body"/>
          </p:nvPr>
        </p:nvSpPr>
        <p:spPr>
          <a:xfrm>
            <a:off x="763425" y="7050125"/>
            <a:ext cx="4646400" cy="26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indent="-368300" lvl="0" marL="457200">
              <a:spcBef>
                <a:spcPts val="640"/>
              </a:spcBef>
              <a:spcAft>
                <a:spcPts val="0"/>
              </a:spcAft>
              <a:buSzPts val="2200"/>
              <a:buChar char="•"/>
              <a:defRPr b="0" sz="2200"/>
            </a:lvl1pPr>
            <a:lvl2pPr indent="-368300" lvl="1" marL="914400">
              <a:spcBef>
                <a:spcPts val="560"/>
              </a:spcBef>
              <a:spcAft>
                <a:spcPts val="0"/>
              </a:spcAft>
              <a:buSzPts val="2200"/>
              <a:buChar char="–"/>
              <a:defRPr/>
            </a:lvl2pPr>
            <a:lvl3pPr indent="-368300" lvl="2" marL="1371600">
              <a:spcBef>
                <a:spcPts val="480"/>
              </a:spcBef>
              <a:spcAft>
                <a:spcPts val="0"/>
              </a:spcAft>
              <a:buSzPts val="2200"/>
              <a:buChar char="•"/>
              <a:defRPr/>
            </a:lvl3pPr>
            <a:lvl4pPr indent="-368300" lvl="3" marL="1828800">
              <a:spcBef>
                <a:spcPts val="400"/>
              </a:spcBef>
              <a:spcAft>
                <a:spcPts val="0"/>
              </a:spcAft>
              <a:buSzPts val="2200"/>
              <a:buChar char="–"/>
              <a:defRPr/>
            </a:lvl4pPr>
            <a:lvl5pPr indent="-368300" lvl="4" marL="2286000">
              <a:spcBef>
                <a:spcPts val="400"/>
              </a:spcBef>
              <a:spcAft>
                <a:spcPts val="0"/>
              </a:spcAft>
              <a:buSzPts val="2200"/>
              <a:buChar char="»"/>
              <a:defRPr/>
            </a:lvl5pPr>
            <a:lvl6pPr indent="-368300" lvl="5" marL="2743200">
              <a:spcBef>
                <a:spcPts val="400"/>
              </a:spcBef>
              <a:spcAft>
                <a:spcPts val="0"/>
              </a:spcAft>
              <a:buSzPts val="2200"/>
              <a:buChar char="•"/>
              <a:defRPr/>
            </a:lvl6pPr>
            <a:lvl7pPr indent="-368300" lvl="6" marL="3200400">
              <a:spcBef>
                <a:spcPts val="400"/>
              </a:spcBef>
              <a:spcAft>
                <a:spcPts val="0"/>
              </a:spcAft>
              <a:buSzPts val="2200"/>
              <a:buChar char="•"/>
              <a:defRPr/>
            </a:lvl7pPr>
            <a:lvl8pPr indent="-368300" lvl="7" marL="3657600">
              <a:spcBef>
                <a:spcPts val="400"/>
              </a:spcBef>
              <a:spcAft>
                <a:spcPts val="0"/>
              </a:spcAft>
              <a:buSzPts val="2200"/>
              <a:buChar char="•"/>
              <a:defRPr/>
            </a:lvl8pPr>
            <a:lvl9pPr indent="-368300" lvl="8" marL="4114800">
              <a:spcBef>
                <a:spcPts val="400"/>
              </a:spcBef>
              <a:spcAft>
                <a:spcPts val="0"/>
              </a:spcAft>
              <a:buSzPts val="2200"/>
              <a:buChar char="•"/>
              <a:defRPr/>
            </a:lvl9pPr>
          </a:lstStyle>
          <a:p/>
        </p:txBody>
      </p:sp>
      <p:sp>
        <p:nvSpPr>
          <p:cNvPr id="103" name="Google Shape;103;p7"/>
          <p:cNvSpPr txBox="1"/>
          <p:nvPr>
            <p:ph idx="6" type="subTitle"/>
          </p:nvPr>
        </p:nvSpPr>
        <p:spPr>
          <a:xfrm>
            <a:off x="13022175" y="3691100"/>
            <a:ext cx="4170900" cy="954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>
              <a:spcBef>
                <a:spcPts val="64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560"/>
              </a:spcBef>
              <a:spcAft>
                <a:spcPts val="0"/>
              </a:spcAft>
              <a:buSzPts val="2200"/>
              <a:buNone/>
              <a:defRPr/>
            </a:lvl2pPr>
            <a:lvl3pPr lvl="2">
              <a:spcBef>
                <a:spcPts val="480"/>
              </a:spcBef>
              <a:spcAft>
                <a:spcPts val="0"/>
              </a:spcAft>
              <a:buSzPts val="2200"/>
              <a:buNone/>
              <a:defRPr/>
            </a:lvl3pPr>
            <a:lvl4pPr lvl="3">
              <a:spcBef>
                <a:spcPts val="400"/>
              </a:spcBef>
              <a:spcAft>
                <a:spcPts val="0"/>
              </a:spcAft>
              <a:buSzPts val="2200"/>
              <a:buNone/>
              <a:defRPr/>
            </a:lvl4pPr>
            <a:lvl5pPr lvl="4">
              <a:spcBef>
                <a:spcPts val="400"/>
              </a:spcBef>
              <a:spcAft>
                <a:spcPts val="0"/>
              </a:spcAft>
              <a:buSzPts val="2200"/>
              <a:buNone/>
              <a:defRPr/>
            </a:lvl5pPr>
            <a:lvl6pPr lvl="5">
              <a:spcBef>
                <a:spcPts val="400"/>
              </a:spcBef>
              <a:spcAft>
                <a:spcPts val="0"/>
              </a:spcAft>
              <a:buSzPts val="2200"/>
              <a:buNone/>
              <a:defRPr/>
            </a:lvl6pPr>
            <a:lvl7pPr lvl="6">
              <a:spcBef>
                <a:spcPts val="400"/>
              </a:spcBef>
              <a:spcAft>
                <a:spcPts val="0"/>
              </a:spcAft>
              <a:buSzPts val="2200"/>
              <a:buNone/>
              <a:defRPr/>
            </a:lvl7pPr>
            <a:lvl8pPr lvl="7">
              <a:spcBef>
                <a:spcPts val="400"/>
              </a:spcBef>
              <a:spcAft>
                <a:spcPts val="0"/>
              </a:spcAft>
              <a:buSzPts val="2200"/>
              <a:buNone/>
              <a:defRPr/>
            </a:lvl8pPr>
            <a:lvl9pPr lvl="8">
              <a:spcBef>
                <a:spcPts val="400"/>
              </a:spcBef>
              <a:spcAft>
                <a:spcPts val="0"/>
              </a:spcAft>
              <a:buSzPts val="2200"/>
              <a:buNone/>
              <a:defRPr/>
            </a:lvl9pPr>
          </a:lstStyle>
          <a:p/>
        </p:txBody>
      </p:sp>
      <p:sp>
        <p:nvSpPr>
          <p:cNvPr id="104" name="Google Shape;104;p7"/>
          <p:cNvSpPr txBox="1"/>
          <p:nvPr>
            <p:ph idx="7" type="body"/>
          </p:nvPr>
        </p:nvSpPr>
        <p:spPr>
          <a:xfrm>
            <a:off x="13022175" y="4893475"/>
            <a:ext cx="4132500" cy="1049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indent="-368300" lvl="0" marL="457200">
              <a:spcBef>
                <a:spcPts val="640"/>
              </a:spcBef>
              <a:spcAft>
                <a:spcPts val="0"/>
              </a:spcAft>
              <a:buSzPts val="2200"/>
              <a:buChar char="•"/>
              <a:defRPr b="0" sz="2200"/>
            </a:lvl1pPr>
            <a:lvl2pPr indent="-368300" lvl="1" marL="914400">
              <a:spcBef>
                <a:spcPts val="560"/>
              </a:spcBef>
              <a:spcAft>
                <a:spcPts val="0"/>
              </a:spcAft>
              <a:buSzPts val="2200"/>
              <a:buChar char="–"/>
              <a:defRPr/>
            </a:lvl2pPr>
            <a:lvl3pPr indent="-368300" lvl="2" marL="1371600">
              <a:spcBef>
                <a:spcPts val="480"/>
              </a:spcBef>
              <a:spcAft>
                <a:spcPts val="0"/>
              </a:spcAft>
              <a:buSzPts val="2200"/>
              <a:buChar char="•"/>
              <a:defRPr/>
            </a:lvl3pPr>
            <a:lvl4pPr indent="-368300" lvl="3" marL="1828800">
              <a:spcBef>
                <a:spcPts val="400"/>
              </a:spcBef>
              <a:spcAft>
                <a:spcPts val="0"/>
              </a:spcAft>
              <a:buSzPts val="2200"/>
              <a:buChar char="–"/>
              <a:defRPr/>
            </a:lvl4pPr>
            <a:lvl5pPr indent="-368300" lvl="4" marL="2286000">
              <a:spcBef>
                <a:spcPts val="400"/>
              </a:spcBef>
              <a:spcAft>
                <a:spcPts val="0"/>
              </a:spcAft>
              <a:buSzPts val="2200"/>
              <a:buChar char="»"/>
              <a:defRPr/>
            </a:lvl5pPr>
            <a:lvl6pPr indent="-368300" lvl="5" marL="2743200">
              <a:spcBef>
                <a:spcPts val="400"/>
              </a:spcBef>
              <a:spcAft>
                <a:spcPts val="0"/>
              </a:spcAft>
              <a:buSzPts val="2200"/>
              <a:buChar char="•"/>
              <a:defRPr/>
            </a:lvl6pPr>
            <a:lvl7pPr indent="-368300" lvl="6" marL="3200400">
              <a:spcBef>
                <a:spcPts val="400"/>
              </a:spcBef>
              <a:spcAft>
                <a:spcPts val="0"/>
              </a:spcAft>
              <a:buSzPts val="2200"/>
              <a:buChar char="•"/>
              <a:defRPr/>
            </a:lvl7pPr>
            <a:lvl8pPr indent="-368300" lvl="7" marL="3657600">
              <a:spcBef>
                <a:spcPts val="400"/>
              </a:spcBef>
              <a:spcAft>
                <a:spcPts val="0"/>
              </a:spcAft>
              <a:buSzPts val="2200"/>
              <a:buChar char="•"/>
              <a:defRPr/>
            </a:lvl8pPr>
            <a:lvl9pPr indent="-368300" lvl="8" marL="4114800">
              <a:spcBef>
                <a:spcPts val="400"/>
              </a:spcBef>
              <a:spcAft>
                <a:spcPts val="0"/>
              </a:spcAft>
              <a:buSzPts val="2200"/>
              <a:buChar char="•"/>
              <a:defRPr/>
            </a:lvl9pPr>
          </a:lstStyle>
          <a:p/>
        </p:txBody>
      </p:sp>
      <p:sp>
        <p:nvSpPr>
          <p:cNvPr id="105" name="Google Shape;105;p7"/>
          <p:cNvSpPr txBox="1"/>
          <p:nvPr>
            <p:ph idx="8" type="subTitle"/>
          </p:nvPr>
        </p:nvSpPr>
        <p:spPr>
          <a:xfrm>
            <a:off x="13022175" y="7050125"/>
            <a:ext cx="4170900" cy="954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06" name="Google Shape;106;p7"/>
          <p:cNvSpPr txBox="1"/>
          <p:nvPr>
            <p:ph idx="9" type="body"/>
          </p:nvPr>
        </p:nvSpPr>
        <p:spPr>
          <a:xfrm>
            <a:off x="13022175" y="8252500"/>
            <a:ext cx="4132500" cy="1049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indent="-368300" lvl="0" marL="457200" rtl="0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2200"/>
              <a:buChar char="•"/>
              <a:defRPr b="0" sz="2200">
                <a:solidFill>
                  <a:schemeClr val="lt1"/>
                </a:solidFill>
              </a:defRPr>
            </a:lvl1pPr>
            <a:lvl2pPr indent="-368300" lvl="1" marL="914400" rtl="0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200"/>
              <a:buChar char="–"/>
              <a:defRPr>
                <a:solidFill>
                  <a:schemeClr val="lt1"/>
                </a:solidFill>
              </a:defRPr>
            </a:lvl2pPr>
            <a:lvl3pPr indent="-368300" lvl="2" marL="1371600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200"/>
              <a:buChar char="•"/>
              <a:defRPr>
                <a:solidFill>
                  <a:schemeClr val="lt1"/>
                </a:solidFill>
              </a:defRPr>
            </a:lvl3pPr>
            <a:lvl4pPr indent="-368300" lvl="3" marL="1828800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200"/>
              <a:buChar char="–"/>
              <a:defRPr>
                <a:solidFill>
                  <a:schemeClr val="lt1"/>
                </a:solidFill>
              </a:defRPr>
            </a:lvl4pPr>
            <a:lvl5pPr indent="-368300" lvl="4" marL="2286000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200"/>
              <a:buChar char="»"/>
              <a:defRPr>
                <a:solidFill>
                  <a:schemeClr val="lt1"/>
                </a:solidFill>
              </a:defRPr>
            </a:lvl5pPr>
            <a:lvl6pPr indent="-368300" lvl="5" marL="2743200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200"/>
              <a:buChar char="•"/>
              <a:defRPr>
                <a:solidFill>
                  <a:schemeClr val="lt1"/>
                </a:solidFill>
              </a:defRPr>
            </a:lvl6pPr>
            <a:lvl7pPr indent="-368300" lvl="6" marL="3200400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200"/>
              <a:buChar char="•"/>
              <a:defRPr>
                <a:solidFill>
                  <a:schemeClr val="lt1"/>
                </a:solidFill>
              </a:defRPr>
            </a:lvl7pPr>
            <a:lvl8pPr indent="-368300" lvl="7" marL="3657600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200"/>
              <a:buChar char="•"/>
              <a:defRPr>
                <a:solidFill>
                  <a:schemeClr val="lt1"/>
                </a:solidFill>
              </a:defRPr>
            </a:lvl8pPr>
            <a:lvl9pPr indent="-368300" lvl="8" marL="4114800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200"/>
              <a:buChar char="•"/>
              <a:defRPr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">
  <p:cSld name="CUSTOM">
    <p:bg>
      <p:bgPr>
        <a:solidFill>
          <a:schemeClr val="dk1"/>
        </a:solidFill>
      </p:bgPr>
    </p:bg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8" name="Google Shape;108;p8"/>
          <p:cNvCxnSpPr/>
          <p:nvPr/>
        </p:nvCxnSpPr>
        <p:spPr>
          <a:xfrm rot="10800000">
            <a:off x="5588928" y="1764300"/>
            <a:ext cx="2954400" cy="8522700"/>
          </a:xfrm>
          <a:prstGeom prst="straightConnector1">
            <a:avLst/>
          </a:prstGeom>
          <a:noFill/>
          <a:ln cap="flat" cmpd="sng" w="19050">
            <a:solidFill>
              <a:srgbClr val="A5DF5A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09" name="Google Shape;109;p8"/>
          <p:cNvSpPr/>
          <p:nvPr/>
        </p:nvSpPr>
        <p:spPr>
          <a:xfrm rot="-5400000">
            <a:off x="9864344" y="-831882"/>
            <a:ext cx="5220192" cy="11953209"/>
          </a:xfrm>
          <a:custGeom>
            <a:rect b="b" l="l" r="r" t="t"/>
            <a:pathLst>
              <a:path extrusionOk="0" h="7168341" w="3130550">
                <a:moveTo>
                  <a:pt x="0" y="1123950"/>
                </a:moveTo>
                <a:lnTo>
                  <a:pt x="0" y="7168341"/>
                </a:lnTo>
                <a:lnTo>
                  <a:pt x="3130550" y="7168341"/>
                </a:lnTo>
                <a:lnTo>
                  <a:pt x="3130550" y="0"/>
                </a:lnTo>
                <a:close/>
              </a:path>
            </a:pathLst>
          </a:custGeom>
          <a:solidFill>
            <a:srgbClr val="A5DF5A"/>
          </a:solidFill>
          <a:ln>
            <a:noFill/>
          </a:ln>
        </p:spPr>
      </p:sp>
      <p:sp>
        <p:nvSpPr>
          <p:cNvPr id="110" name="Google Shape;110;p8"/>
          <p:cNvSpPr/>
          <p:nvPr/>
        </p:nvSpPr>
        <p:spPr>
          <a:xfrm rot="-5400000">
            <a:off x="11695292" y="6323270"/>
            <a:ext cx="5220192" cy="11953209"/>
          </a:xfrm>
          <a:custGeom>
            <a:rect b="b" l="l" r="r" t="t"/>
            <a:pathLst>
              <a:path extrusionOk="0" h="7168341" w="3130550">
                <a:moveTo>
                  <a:pt x="0" y="1123950"/>
                </a:moveTo>
                <a:lnTo>
                  <a:pt x="0" y="7168341"/>
                </a:lnTo>
                <a:lnTo>
                  <a:pt x="3130550" y="7168341"/>
                </a:lnTo>
                <a:lnTo>
                  <a:pt x="3130550" y="0"/>
                </a:lnTo>
                <a:close/>
              </a:path>
            </a:pathLst>
          </a:custGeom>
          <a:solidFill>
            <a:srgbClr val="A5DF5A"/>
          </a:solidFill>
          <a:ln>
            <a:noFill/>
          </a:ln>
        </p:spPr>
      </p:sp>
      <p:grpSp>
        <p:nvGrpSpPr>
          <p:cNvPr id="111" name="Google Shape;111;p8"/>
          <p:cNvGrpSpPr/>
          <p:nvPr/>
        </p:nvGrpSpPr>
        <p:grpSpPr>
          <a:xfrm>
            <a:off x="12709268" y="344937"/>
            <a:ext cx="2246246" cy="683765"/>
            <a:chOff x="0" y="-38100"/>
            <a:chExt cx="591600" cy="180085"/>
          </a:xfrm>
        </p:grpSpPr>
        <p:sp>
          <p:nvSpPr>
            <p:cNvPr id="112" name="Google Shape;112;p8"/>
            <p:cNvSpPr/>
            <p:nvPr/>
          </p:nvSpPr>
          <p:spPr>
            <a:xfrm>
              <a:off x="0" y="0"/>
              <a:ext cx="591495" cy="141985"/>
            </a:xfrm>
            <a:custGeom>
              <a:rect b="b" l="l" r="r" t="t"/>
              <a:pathLst>
                <a:path extrusionOk="0" h="141985" w="591495">
                  <a:moveTo>
                    <a:pt x="70993" y="0"/>
                  </a:moveTo>
                  <a:lnTo>
                    <a:pt x="520503" y="0"/>
                  </a:lnTo>
                  <a:cubicBezTo>
                    <a:pt x="539331" y="0"/>
                    <a:pt x="557388" y="7480"/>
                    <a:pt x="570702" y="20793"/>
                  </a:cubicBezTo>
                  <a:cubicBezTo>
                    <a:pt x="584016" y="34107"/>
                    <a:pt x="591495" y="52164"/>
                    <a:pt x="591495" y="70993"/>
                  </a:cubicBezTo>
                  <a:lnTo>
                    <a:pt x="591495" y="70993"/>
                  </a:lnTo>
                  <a:cubicBezTo>
                    <a:pt x="591495" y="89821"/>
                    <a:pt x="584016" y="107878"/>
                    <a:pt x="570702" y="121192"/>
                  </a:cubicBezTo>
                  <a:cubicBezTo>
                    <a:pt x="557388" y="134506"/>
                    <a:pt x="539331" y="141985"/>
                    <a:pt x="520503" y="141985"/>
                  </a:cubicBezTo>
                  <a:lnTo>
                    <a:pt x="70993" y="141985"/>
                  </a:lnTo>
                  <a:cubicBezTo>
                    <a:pt x="52164" y="141985"/>
                    <a:pt x="34107" y="134506"/>
                    <a:pt x="20793" y="121192"/>
                  </a:cubicBezTo>
                  <a:cubicBezTo>
                    <a:pt x="7480" y="107878"/>
                    <a:pt x="0" y="89821"/>
                    <a:pt x="0" y="70993"/>
                  </a:cubicBezTo>
                  <a:lnTo>
                    <a:pt x="0" y="70993"/>
                  </a:lnTo>
                  <a:cubicBezTo>
                    <a:pt x="0" y="52164"/>
                    <a:pt x="7480" y="34107"/>
                    <a:pt x="20793" y="20793"/>
                  </a:cubicBezTo>
                  <a:cubicBezTo>
                    <a:pt x="34107" y="7480"/>
                    <a:pt x="52164" y="0"/>
                    <a:pt x="7099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rnd" cmpd="sng" w="19050">
              <a:solidFill>
                <a:srgbClr val="F0F0F0">
                  <a:alpha val="49800"/>
                </a:srgb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" name="Google Shape;113;p8"/>
            <p:cNvSpPr txBox="1"/>
            <p:nvPr/>
          </p:nvSpPr>
          <p:spPr>
            <a:xfrm>
              <a:off x="0" y="-38100"/>
              <a:ext cx="591600" cy="180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4" name="Google Shape;114;p8"/>
          <p:cNvGrpSpPr/>
          <p:nvPr/>
        </p:nvGrpSpPr>
        <p:grpSpPr>
          <a:xfrm>
            <a:off x="15317628" y="344937"/>
            <a:ext cx="2246246" cy="683765"/>
            <a:chOff x="0" y="-38100"/>
            <a:chExt cx="591600" cy="180085"/>
          </a:xfrm>
        </p:grpSpPr>
        <p:sp>
          <p:nvSpPr>
            <p:cNvPr id="115" name="Google Shape;115;p8"/>
            <p:cNvSpPr/>
            <p:nvPr/>
          </p:nvSpPr>
          <p:spPr>
            <a:xfrm>
              <a:off x="0" y="0"/>
              <a:ext cx="591495" cy="141985"/>
            </a:xfrm>
            <a:custGeom>
              <a:rect b="b" l="l" r="r" t="t"/>
              <a:pathLst>
                <a:path extrusionOk="0" h="141985" w="591495">
                  <a:moveTo>
                    <a:pt x="70993" y="0"/>
                  </a:moveTo>
                  <a:lnTo>
                    <a:pt x="520503" y="0"/>
                  </a:lnTo>
                  <a:cubicBezTo>
                    <a:pt x="539331" y="0"/>
                    <a:pt x="557388" y="7480"/>
                    <a:pt x="570702" y="20793"/>
                  </a:cubicBezTo>
                  <a:cubicBezTo>
                    <a:pt x="584016" y="34107"/>
                    <a:pt x="591495" y="52164"/>
                    <a:pt x="591495" y="70993"/>
                  </a:cubicBezTo>
                  <a:lnTo>
                    <a:pt x="591495" y="70993"/>
                  </a:lnTo>
                  <a:cubicBezTo>
                    <a:pt x="591495" y="89821"/>
                    <a:pt x="584016" y="107878"/>
                    <a:pt x="570702" y="121192"/>
                  </a:cubicBezTo>
                  <a:cubicBezTo>
                    <a:pt x="557388" y="134506"/>
                    <a:pt x="539331" y="141985"/>
                    <a:pt x="520503" y="141985"/>
                  </a:cubicBezTo>
                  <a:lnTo>
                    <a:pt x="70993" y="141985"/>
                  </a:lnTo>
                  <a:cubicBezTo>
                    <a:pt x="52164" y="141985"/>
                    <a:pt x="34107" y="134506"/>
                    <a:pt x="20793" y="121192"/>
                  </a:cubicBezTo>
                  <a:cubicBezTo>
                    <a:pt x="7480" y="107878"/>
                    <a:pt x="0" y="89821"/>
                    <a:pt x="0" y="70993"/>
                  </a:cubicBezTo>
                  <a:lnTo>
                    <a:pt x="0" y="70993"/>
                  </a:lnTo>
                  <a:cubicBezTo>
                    <a:pt x="0" y="52164"/>
                    <a:pt x="7480" y="34107"/>
                    <a:pt x="20793" y="20793"/>
                  </a:cubicBezTo>
                  <a:cubicBezTo>
                    <a:pt x="34107" y="7480"/>
                    <a:pt x="52164" y="0"/>
                    <a:pt x="7099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rnd" cmpd="sng" w="19050">
              <a:solidFill>
                <a:srgbClr val="F0F0F0">
                  <a:alpha val="49800"/>
                </a:srgb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" name="Google Shape;116;p8"/>
            <p:cNvSpPr txBox="1"/>
            <p:nvPr/>
          </p:nvSpPr>
          <p:spPr>
            <a:xfrm>
              <a:off x="0" y="-38100"/>
              <a:ext cx="591600" cy="180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117" name="Google Shape;117;p8"/>
          <p:cNvCxnSpPr/>
          <p:nvPr/>
        </p:nvCxnSpPr>
        <p:spPr>
          <a:xfrm>
            <a:off x="1028700" y="749625"/>
            <a:ext cx="8585700" cy="0"/>
          </a:xfrm>
          <a:prstGeom prst="straightConnector1">
            <a:avLst/>
          </a:prstGeom>
          <a:noFill/>
          <a:ln cap="flat" cmpd="sng" w="19050">
            <a:solidFill>
              <a:srgbClr val="A6A6A6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18" name="Google Shape;118;p8"/>
          <p:cNvSpPr/>
          <p:nvPr/>
        </p:nvSpPr>
        <p:spPr>
          <a:xfrm>
            <a:off x="-1429731" y="1256679"/>
            <a:ext cx="13374362" cy="9287810"/>
          </a:xfrm>
          <a:custGeom>
            <a:rect b="b" l="l" r="r" t="t"/>
            <a:pathLst>
              <a:path extrusionOk="0" h="9287810" w="13374362">
                <a:moveTo>
                  <a:pt x="0" y="0"/>
                </a:moveTo>
                <a:lnTo>
                  <a:pt x="13374362" y="0"/>
                </a:lnTo>
                <a:lnTo>
                  <a:pt x="13374362" y="9287811"/>
                </a:lnTo>
                <a:lnTo>
                  <a:pt x="0" y="928781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-21076" l="-14638" r="-13309" t="-124575"/>
            </a:stretch>
          </a:blipFill>
          <a:ln>
            <a:noFill/>
          </a:ln>
        </p:spPr>
      </p:sp>
      <p:grpSp>
        <p:nvGrpSpPr>
          <p:cNvPr id="119" name="Google Shape;119;p8"/>
          <p:cNvGrpSpPr/>
          <p:nvPr/>
        </p:nvGrpSpPr>
        <p:grpSpPr>
          <a:xfrm>
            <a:off x="10101484" y="335412"/>
            <a:ext cx="2246246" cy="683765"/>
            <a:chOff x="0" y="-38100"/>
            <a:chExt cx="591600" cy="180085"/>
          </a:xfrm>
        </p:grpSpPr>
        <p:sp>
          <p:nvSpPr>
            <p:cNvPr id="120" name="Google Shape;120;p8"/>
            <p:cNvSpPr/>
            <p:nvPr/>
          </p:nvSpPr>
          <p:spPr>
            <a:xfrm>
              <a:off x="0" y="0"/>
              <a:ext cx="591495" cy="141985"/>
            </a:xfrm>
            <a:custGeom>
              <a:rect b="b" l="l" r="r" t="t"/>
              <a:pathLst>
                <a:path extrusionOk="0" h="141985" w="591495">
                  <a:moveTo>
                    <a:pt x="70993" y="0"/>
                  </a:moveTo>
                  <a:lnTo>
                    <a:pt x="520503" y="0"/>
                  </a:lnTo>
                  <a:cubicBezTo>
                    <a:pt x="539331" y="0"/>
                    <a:pt x="557388" y="7480"/>
                    <a:pt x="570702" y="20793"/>
                  </a:cubicBezTo>
                  <a:cubicBezTo>
                    <a:pt x="584016" y="34107"/>
                    <a:pt x="591495" y="52164"/>
                    <a:pt x="591495" y="70993"/>
                  </a:cubicBezTo>
                  <a:lnTo>
                    <a:pt x="591495" y="70993"/>
                  </a:lnTo>
                  <a:cubicBezTo>
                    <a:pt x="591495" y="89821"/>
                    <a:pt x="584016" y="107878"/>
                    <a:pt x="570702" y="121192"/>
                  </a:cubicBezTo>
                  <a:cubicBezTo>
                    <a:pt x="557388" y="134506"/>
                    <a:pt x="539331" y="141985"/>
                    <a:pt x="520503" y="141985"/>
                  </a:cubicBezTo>
                  <a:lnTo>
                    <a:pt x="70993" y="141985"/>
                  </a:lnTo>
                  <a:cubicBezTo>
                    <a:pt x="52164" y="141985"/>
                    <a:pt x="34107" y="134506"/>
                    <a:pt x="20793" y="121192"/>
                  </a:cubicBezTo>
                  <a:cubicBezTo>
                    <a:pt x="7480" y="107878"/>
                    <a:pt x="0" y="89821"/>
                    <a:pt x="0" y="70993"/>
                  </a:cubicBezTo>
                  <a:lnTo>
                    <a:pt x="0" y="70993"/>
                  </a:lnTo>
                  <a:cubicBezTo>
                    <a:pt x="0" y="52164"/>
                    <a:pt x="7480" y="34107"/>
                    <a:pt x="20793" y="20793"/>
                  </a:cubicBezTo>
                  <a:cubicBezTo>
                    <a:pt x="34107" y="7480"/>
                    <a:pt x="52164" y="0"/>
                    <a:pt x="7099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rnd" cmpd="sng" w="19050">
              <a:solidFill>
                <a:srgbClr val="F0F0F0">
                  <a:alpha val="49800"/>
                </a:srgb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" name="Google Shape;121;p8"/>
            <p:cNvSpPr txBox="1"/>
            <p:nvPr/>
          </p:nvSpPr>
          <p:spPr>
            <a:xfrm>
              <a:off x="0" y="-38100"/>
              <a:ext cx="591600" cy="180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2" name="Google Shape;122;p8"/>
          <p:cNvSpPr txBox="1"/>
          <p:nvPr>
            <p:ph type="title"/>
          </p:nvPr>
        </p:nvSpPr>
        <p:spPr>
          <a:xfrm>
            <a:off x="8065900" y="1764300"/>
            <a:ext cx="6317400" cy="1374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None/>
              <a:defRPr sz="15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3" name="Google Shape;123;p8"/>
          <p:cNvSpPr txBox="1"/>
          <p:nvPr>
            <p:ph idx="2" type="title"/>
          </p:nvPr>
        </p:nvSpPr>
        <p:spPr>
          <a:xfrm>
            <a:off x="11944525" y="7050650"/>
            <a:ext cx="5881200" cy="1374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None/>
              <a:defRPr sz="15000">
                <a:solidFill>
                  <a:schemeClr val="lt1"/>
                </a:solidFill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4" name="Google Shape;124;p8"/>
          <p:cNvSpPr txBox="1"/>
          <p:nvPr>
            <p:ph idx="3" type="title"/>
          </p:nvPr>
        </p:nvSpPr>
        <p:spPr>
          <a:xfrm>
            <a:off x="9905300" y="3977375"/>
            <a:ext cx="7920300" cy="1278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2800"/>
              <a:buNone/>
              <a:defRPr sz="12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5" name="Google Shape;125;p8"/>
          <p:cNvSpPr txBox="1"/>
          <p:nvPr>
            <p:ph idx="4" type="title"/>
          </p:nvPr>
        </p:nvSpPr>
        <p:spPr>
          <a:xfrm>
            <a:off x="10101475" y="5694750"/>
            <a:ext cx="7920300" cy="1278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2800"/>
              <a:buNone/>
              <a:defRPr sz="128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6" name="Google Shape;126;p8"/>
          <p:cNvSpPr txBox="1"/>
          <p:nvPr>
            <p:ph idx="1" type="body"/>
          </p:nvPr>
        </p:nvSpPr>
        <p:spPr>
          <a:xfrm>
            <a:off x="10401500" y="629100"/>
            <a:ext cx="1590600" cy="277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rtl="0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b="0" sz="1800">
                <a:solidFill>
                  <a:schemeClr val="lt1"/>
                </a:solidFill>
              </a:defRPr>
            </a:lvl1pPr>
            <a:lvl2pPr indent="-342900" lvl="1" marL="914400" rtl="0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 sz="1800">
                <a:solidFill>
                  <a:schemeClr val="lt1"/>
                </a:solidFill>
              </a:defRPr>
            </a:lvl2pPr>
            <a:lvl3pPr indent="-342900" lvl="2" marL="1371600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sz="1800">
                <a:solidFill>
                  <a:schemeClr val="lt1"/>
                </a:solidFill>
              </a:defRPr>
            </a:lvl3pPr>
            <a:lvl4pPr indent="-342900" lvl="3" marL="1828800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 sz="1800">
                <a:solidFill>
                  <a:schemeClr val="lt1"/>
                </a:solidFill>
              </a:defRPr>
            </a:lvl4pPr>
            <a:lvl5pPr indent="-342900" lvl="4" marL="2286000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 sz="1800">
                <a:solidFill>
                  <a:schemeClr val="lt1"/>
                </a:solidFill>
              </a:defRPr>
            </a:lvl5pPr>
            <a:lvl6pPr indent="-342900" lvl="5" marL="2743200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sz="1800">
                <a:solidFill>
                  <a:schemeClr val="lt1"/>
                </a:solidFill>
              </a:defRPr>
            </a:lvl6pPr>
            <a:lvl7pPr indent="-342900" lvl="6" marL="3200400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sz="1800">
                <a:solidFill>
                  <a:schemeClr val="lt1"/>
                </a:solidFill>
              </a:defRPr>
            </a:lvl7pPr>
            <a:lvl8pPr indent="-342900" lvl="7" marL="3657600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sz="1800">
                <a:solidFill>
                  <a:schemeClr val="lt1"/>
                </a:solidFill>
              </a:defRPr>
            </a:lvl8pPr>
            <a:lvl9pPr indent="-342900" lvl="8" marL="4114800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sz="1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27" name="Google Shape;127;p8"/>
          <p:cNvSpPr txBox="1"/>
          <p:nvPr>
            <p:ph idx="5" type="body"/>
          </p:nvPr>
        </p:nvSpPr>
        <p:spPr>
          <a:xfrm>
            <a:off x="13037088" y="629100"/>
            <a:ext cx="1590600" cy="277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rtl="0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b="0" sz="1800">
                <a:solidFill>
                  <a:schemeClr val="lt1"/>
                </a:solidFill>
              </a:defRPr>
            </a:lvl1pPr>
            <a:lvl2pPr indent="-342900" lvl="1" marL="914400" rtl="0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 sz="1800">
                <a:solidFill>
                  <a:schemeClr val="lt1"/>
                </a:solidFill>
              </a:defRPr>
            </a:lvl2pPr>
            <a:lvl3pPr indent="-342900" lvl="2" marL="1371600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sz="1800">
                <a:solidFill>
                  <a:schemeClr val="lt1"/>
                </a:solidFill>
              </a:defRPr>
            </a:lvl3pPr>
            <a:lvl4pPr indent="-342900" lvl="3" marL="1828800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 sz="1800">
                <a:solidFill>
                  <a:schemeClr val="lt1"/>
                </a:solidFill>
              </a:defRPr>
            </a:lvl4pPr>
            <a:lvl5pPr indent="-342900" lvl="4" marL="2286000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 sz="1800">
                <a:solidFill>
                  <a:schemeClr val="lt1"/>
                </a:solidFill>
              </a:defRPr>
            </a:lvl5pPr>
            <a:lvl6pPr indent="-342900" lvl="5" marL="2743200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sz="1800">
                <a:solidFill>
                  <a:schemeClr val="lt1"/>
                </a:solidFill>
              </a:defRPr>
            </a:lvl6pPr>
            <a:lvl7pPr indent="-342900" lvl="6" marL="3200400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sz="1800">
                <a:solidFill>
                  <a:schemeClr val="lt1"/>
                </a:solidFill>
              </a:defRPr>
            </a:lvl7pPr>
            <a:lvl8pPr indent="-342900" lvl="7" marL="3657600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sz="1800">
                <a:solidFill>
                  <a:schemeClr val="lt1"/>
                </a:solidFill>
              </a:defRPr>
            </a:lvl8pPr>
            <a:lvl9pPr indent="-342900" lvl="8" marL="4114800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sz="1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28" name="Google Shape;128;p8"/>
          <p:cNvSpPr txBox="1"/>
          <p:nvPr>
            <p:ph idx="6" type="body"/>
          </p:nvPr>
        </p:nvSpPr>
        <p:spPr>
          <a:xfrm>
            <a:off x="15672688" y="629100"/>
            <a:ext cx="1590600" cy="277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rtl="0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b="0" sz="1800">
                <a:solidFill>
                  <a:schemeClr val="lt1"/>
                </a:solidFill>
              </a:defRPr>
            </a:lvl1pPr>
            <a:lvl2pPr indent="-342900" lvl="1" marL="914400" rtl="0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 sz="1800">
                <a:solidFill>
                  <a:schemeClr val="lt1"/>
                </a:solidFill>
              </a:defRPr>
            </a:lvl2pPr>
            <a:lvl3pPr indent="-342900" lvl="2" marL="1371600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sz="1800">
                <a:solidFill>
                  <a:schemeClr val="lt1"/>
                </a:solidFill>
              </a:defRPr>
            </a:lvl3pPr>
            <a:lvl4pPr indent="-342900" lvl="3" marL="1828800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 sz="1800">
                <a:solidFill>
                  <a:schemeClr val="lt1"/>
                </a:solidFill>
              </a:defRPr>
            </a:lvl4pPr>
            <a:lvl5pPr indent="-342900" lvl="4" marL="2286000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 sz="1800">
                <a:solidFill>
                  <a:schemeClr val="lt1"/>
                </a:solidFill>
              </a:defRPr>
            </a:lvl5pPr>
            <a:lvl6pPr indent="-342900" lvl="5" marL="2743200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sz="1800">
                <a:solidFill>
                  <a:schemeClr val="lt1"/>
                </a:solidFill>
              </a:defRPr>
            </a:lvl6pPr>
            <a:lvl7pPr indent="-342900" lvl="6" marL="3200400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sz="1800">
                <a:solidFill>
                  <a:schemeClr val="lt1"/>
                </a:solidFill>
              </a:defRPr>
            </a:lvl7pPr>
            <a:lvl8pPr indent="-342900" lvl="7" marL="3657600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sz="1800">
                <a:solidFill>
                  <a:schemeClr val="lt1"/>
                </a:solidFill>
              </a:defRPr>
            </a:lvl8pPr>
            <a:lvl9pPr indent="-342900" lvl="8" marL="4114800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sz="18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9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1" name="Google Shape;131;p9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32" name="Google Shape;132;p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3" name="Google Shape;133;p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4" name="Google Shape;134;p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0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7" name="Google Shape;137;p10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8" name="Google Shape;138;p1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9" name="Google Shape;139;p1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0" name="Google Shape;140;p1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18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0"/>
              <a:buFont typeface="Assistant"/>
              <a:buNone/>
              <a:defRPr b="1" i="0" sz="9000" u="none" cap="none" strike="noStrik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191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Char char="•"/>
              <a:defRPr b="1" i="0" sz="3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683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Montserrat"/>
              <a:buChar char="–"/>
              <a:defRPr i="0" sz="22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683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Montserrat"/>
              <a:buChar char="•"/>
              <a:defRPr i="0" sz="22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683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Montserrat"/>
              <a:buChar char="–"/>
              <a:defRPr i="0" sz="22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683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Montserrat"/>
              <a:buChar char="»"/>
              <a:defRPr i="0" sz="22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683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Montserrat"/>
              <a:buChar char="•"/>
              <a:defRPr i="0" sz="22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683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Montserrat"/>
              <a:buChar char="•"/>
              <a:defRPr i="0" sz="22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683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Montserrat"/>
              <a:buChar char="•"/>
              <a:defRPr i="0" sz="22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683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Montserrat"/>
              <a:buChar char="•"/>
              <a:defRPr i="0" sz="22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9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9.png"/><Relationship Id="rId4" Type="http://schemas.openxmlformats.org/officeDocument/2006/relationships/image" Target="../media/image8.png"/><Relationship Id="rId5" Type="http://schemas.openxmlformats.org/officeDocument/2006/relationships/image" Target="../media/image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3.png"/><Relationship Id="rId4" Type="http://schemas.openxmlformats.org/officeDocument/2006/relationships/image" Target="../media/image5.png"/><Relationship Id="rId5" Type="http://schemas.openxmlformats.org/officeDocument/2006/relationships/image" Target="../media/image7.png"/><Relationship Id="rId6" Type="http://schemas.openxmlformats.org/officeDocument/2006/relationships/image" Target="../media/image10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68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7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70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3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2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4.png"/><Relationship Id="rId4" Type="http://schemas.openxmlformats.org/officeDocument/2006/relationships/image" Target="../media/image11.png"/><Relationship Id="rId5" Type="http://schemas.openxmlformats.org/officeDocument/2006/relationships/image" Target="../media/image15.png"/><Relationship Id="rId6" Type="http://schemas.openxmlformats.org/officeDocument/2006/relationships/image" Target="../media/image19.png"/><Relationship Id="rId7" Type="http://schemas.openxmlformats.org/officeDocument/2006/relationships/image" Target="../media/image27.png"/><Relationship Id="rId8" Type="http://schemas.openxmlformats.org/officeDocument/2006/relationships/image" Target="../media/image20.png"/></Relationships>
</file>

<file path=ppt/slides/_rels/slide19.xml.rels><?xml version="1.0" encoding="UTF-8" standalone="yes"?><Relationships xmlns="http://schemas.openxmlformats.org/package/2006/relationships"><Relationship Id="rId40" Type="http://schemas.openxmlformats.org/officeDocument/2006/relationships/image" Target="../media/image64.png"/><Relationship Id="rId20" Type="http://schemas.openxmlformats.org/officeDocument/2006/relationships/image" Target="../media/image46.png"/><Relationship Id="rId41" Type="http://schemas.openxmlformats.org/officeDocument/2006/relationships/image" Target="../media/image60.png"/><Relationship Id="rId22" Type="http://schemas.openxmlformats.org/officeDocument/2006/relationships/image" Target="../media/image42.png"/><Relationship Id="rId21" Type="http://schemas.openxmlformats.org/officeDocument/2006/relationships/image" Target="../media/image48.png"/><Relationship Id="rId24" Type="http://schemas.openxmlformats.org/officeDocument/2006/relationships/image" Target="../media/image38.png"/><Relationship Id="rId23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21.png"/><Relationship Id="rId26" Type="http://schemas.openxmlformats.org/officeDocument/2006/relationships/image" Target="../media/image50.png"/><Relationship Id="rId25" Type="http://schemas.openxmlformats.org/officeDocument/2006/relationships/image" Target="../media/image45.png"/><Relationship Id="rId28" Type="http://schemas.openxmlformats.org/officeDocument/2006/relationships/image" Target="../media/image47.png"/><Relationship Id="rId27" Type="http://schemas.openxmlformats.org/officeDocument/2006/relationships/image" Target="../media/image55.png"/><Relationship Id="rId5" Type="http://schemas.openxmlformats.org/officeDocument/2006/relationships/image" Target="../media/image29.png"/><Relationship Id="rId6" Type="http://schemas.openxmlformats.org/officeDocument/2006/relationships/image" Target="../media/image28.png"/><Relationship Id="rId29" Type="http://schemas.openxmlformats.org/officeDocument/2006/relationships/image" Target="../media/image53.png"/><Relationship Id="rId7" Type="http://schemas.openxmlformats.org/officeDocument/2006/relationships/image" Target="../media/image31.png"/><Relationship Id="rId8" Type="http://schemas.openxmlformats.org/officeDocument/2006/relationships/image" Target="../media/image22.png"/><Relationship Id="rId31" Type="http://schemas.openxmlformats.org/officeDocument/2006/relationships/image" Target="../media/image51.png"/><Relationship Id="rId30" Type="http://schemas.openxmlformats.org/officeDocument/2006/relationships/image" Target="../media/image52.png"/><Relationship Id="rId11" Type="http://schemas.openxmlformats.org/officeDocument/2006/relationships/image" Target="../media/image33.png"/><Relationship Id="rId33" Type="http://schemas.openxmlformats.org/officeDocument/2006/relationships/image" Target="../media/image54.png"/><Relationship Id="rId10" Type="http://schemas.openxmlformats.org/officeDocument/2006/relationships/image" Target="../media/image39.png"/><Relationship Id="rId32" Type="http://schemas.openxmlformats.org/officeDocument/2006/relationships/image" Target="../media/image49.png"/><Relationship Id="rId13" Type="http://schemas.openxmlformats.org/officeDocument/2006/relationships/image" Target="../media/image35.png"/><Relationship Id="rId35" Type="http://schemas.openxmlformats.org/officeDocument/2006/relationships/image" Target="../media/image58.png"/><Relationship Id="rId12" Type="http://schemas.openxmlformats.org/officeDocument/2006/relationships/image" Target="../media/image37.png"/><Relationship Id="rId34" Type="http://schemas.openxmlformats.org/officeDocument/2006/relationships/image" Target="../media/image56.png"/><Relationship Id="rId15" Type="http://schemas.openxmlformats.org/officeDocument/2006/relationships/image" Target="../media/image32.png"/><Relationship Id="rId37" Type="http://schemas.openxmlformats.org/officeDocument/2006/relationships/image" Target="../media/image63.png"/><Relationship Id="rId14" Type="http://schemas.openxmlformats.org/officeDocument/2006/relationships/image" Target="../media/image30.png"/><Relationship Id="rId36" Type="http://schemas.openxmlformats.org/officeDocument/2006/relationships/image" Target="../media/image59.png"/><Relationship Id="rId17" Type="http://schemas.openxmlformats.org/officeDocument/2006/relationships/image" Target="../media/image40.png"/><Relationship Id="rId39" Type="http://schemas.openxmlformats.org/officeDocument/2006/relationships/image" Target="../media/image62.png"/><Relationship Id="rId16" Type="http://schemas.openxmlformats.org/officeDocument/2006/relationships/image" Target="../media/image44.png"/><Relationship Id="rId38" Type="http://schemas.openxmlformats.org/officeDocument/2006/relationships/image" Target="../media/image57.png"/><Relationship Id="rId19" Type="http://schemas.openxmlformats.org/officeDocument/2006/relationships/image" Target="../media/image43.png"/><Relationship Id="rId18" Type="http://schemas.openxmlformats.org/officeDocument/2006/relationships/image" Target="../media/image4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6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8.png"/><Relationship Id="rId4" Type="http://schemas.openxmlformats.org/officeDocument/2006/relationships/image" Target="../media/image34.png"/><Relationship Id="rId5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9"/>
          <p:cNvSpPr/>
          <p:nvPr/>
        </p:nvSpPr>
        <p:spPr>
          <a:xfrm rot="-5400000">
            <a:off x="9865920" y="-835902"/>
            <a:ext cx="5222636" cy="11958804"/>
          </a:xfrm>
          <a:custGeom>
            <a:rect b="b" l="l" r="r" t="t"/>
            <a:pathLst>
              <a:path extrusionOk="0" h="7168341" w="3130550">
                <a:moveTo>
                  <a:pt x="0" y="1123950"/>
                </a:moveTo>
                <a:lnTo>
                  <a:pt x="0" y="7168341"/>
                </a:lnTo>
                <a:lnTo>
                  <a:pt x="3130550" y="7168341"/>
                </a:lnTo>
                <a:lnTo>
                  <a:pt x="3130550" y="0"/>
                </a:lnTo>
                <a:close/>
              </a:path>
            </a:pathLst>
          </a:custGeom>
          <a:solidFill>
            <a:srgbClr val="A5DF5A"/>
          </a:solidFill>
          <a:ln>
            <a:noFill/>
          </a:ln>
        </p:spPr>
      </p:sp>
      <p:sp>
        <p:nvSpPr>
          <p:cNvPr id="199" name="Google Shape;199;p19"/>
          <p:cNvSpPr/>
          <p:nvPr/>
        </p:nvSpPr>
        <p:spPr>
          <a:xfrm rot="-5400000">
            <a:off x="11696868" y="6319250"/>
            <a:ext cx="5222636" cy="11958804"/>
          </a:xfrm>
          <a:custGeom>
            <a:rect b="b" l="l" r="r" t="t"/>
            <a:pathLst>
              <a:path extrusionOk="0" h="7168341" w="3130550">
                <a:moveTo>
                  <a:pt x="0" y="1123950"/>
                </a:moveTo>
                <a:lnTo>
                  <a:pt x="0" y="7168341"/>
                </a:lnTo>
                <a:lnTo>
                  <a:pt x="3130550" y="7168341"/>
                </a:lnTo>
                <a:lnTo>
                  <a:pt x="3130550" y="0"/>
                </a:lnTo>
                <a:close/>
              </a:path>
            </a:pathLst>
          </a:custGeom>
          <a:solidFill>
            <a:srgbClr val="A5DF5A"/>
          </a:solidFill>
          <a:ln>
            <a:noFill/>
          </a:ln>
        </p:spPr>
      </p:sp>
      <p:grpSp>
        <p:nvGrpSpPr>
          <p:cNvPr id="200" name="Google Shape;200;p19"/>
          <p:cNvGrpSpPr/>
          <p:nvPr/>
        </p:nvGrpSpPr>
        <p:grpSpPr>
          <a:xfrm>
            <a:off x="12709268" y="344938"/>
            <a:ext cx="2245834" cy="683762"/>
            <a:chOff x="0" y="-38100"/>
            <a:chExt cx="591495" cy="180085"/>
          </a:xfrm>
        </p:grpSpPr>
        <p:sp>
          <p:nvSpPr>
            <p:cNvPr id="201" name="Google Shape;201;p19"/>
            <p:cNvSpPr/>
            <p:nvPr/>
          </p:nvSpPr>
          <p:spPr>
            <a:xfrm>
              <a:off x="0" y="0"/>
              <a:ext cx="591495" cy="141985"/>
            </a:xfrm>
            <a:custGeom>
              <a:rect b="b" l="l" r="r" t="t"/>
              <a:pathLst>
                <a:path extrusionOk="0" h="141985" w="591495">
                  <a:moveTo>
                    <a:pt x="70993" y="0"/>
                  </a:moveTo>
                  <a:lnTo>
                    <a:pt x="520503" y="0"/>
                  </a:lnTo>
                  <a:cubicBezTo>
                    <a:pt x="539331" y="0"/>
                    <a:pt x="557388" y="7480"/>
                    <a:pt x="570702" y="20793"/>
                  </a:cubicBezTo>
                  <a:cubicBezTo>
                    <a:pt x="584016" y="34107"/>
                    <a:pt x="591495" y="52164"/>
                    <a:pt x="591495" y="70993"/>
                  </a:cubicBezTo>
                  <a:lnTo>
                    <a:pt x="591495" y="70993"/>
                  </a:lnTo>
                  <a:cubicBezTo>
                    <a:pt x="591495" y="89821"/>
                    <a:pt x="584016" y="107878"/>
                    <a:pt x="570702" y="121192"/>
                  </a:cubicBezTo>
                  <a:cubicBezTo>
                    <a:pt x="557388" y="134506"/>
                    <a:pt x="539331" y="141985"/>
                    <a:pt x="520503" y="141985"/>
                  </a:cubicBezTo>
                  <a:lnTo>
                    <a:pt x="70993" y="141985"/>
                  </a:lnTo>
                  <a:cubicBezTo>
                    <a:pt x="52164" y="141985"/>
                    <a:pt x="34107" y="134506"/>
                    <a:pt x="20793" y="121192"/>
                  </a:cubicBezTo>
                  <a:cubicBezTo>
                    <a:pt x="7480" y="107878"/>
                    <a:pt x="0" y="89821"/>
                    <a:pt x="0" y="70993"/>
                  </a:cubicBezTo>
                  <a:lnTo>
                    <a:pt x="0" y="70993"/>
                  </a:lnTo>
                  <a:cubicBezTo>
                    <a:pt x="0" y="52164"/>
                    <a:pt x="7480" y="34107"/>
                    <a:pt x="20793" y="20793"/>
                  </a:cubicBezTo>
                  <a:cubicBezTo>
                    <a:pt x="34107" y="7480"/>
                    <a:pt x="52164" y="0"/>
                    <a:pt x="7099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rnd" cmpd="sng" w="19050">
              <a:solidFill>
                <a:srgbClr val="F0F0F0">
                  <a:alpha val="49803"/>
                </a:srgb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2" name="Google Shape;202;p19"/>
            <p:cNvSpPr txBox="1"/>
            <p:nvPr/>
          </p:nvSpPr>
          <p:spPr>
            <a:xfrm>
              <a:off x="0" y="-38100"/>
              <a:ext cx="591495" cy="18008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3" name="Google Shape;203;p19"/>
          <p:cNvGrpSpPr/>
          <p:nvPr/>
        </p:nvGrpSpPr>
        <p:grpSpPr>
          <a:xfrm>
            <a:off x="15317628" y="344938"/>
            <a:ext cx="2245834" cy="683762"/>
            <a:chOff x="0" y="-38100"/>
            <a:chExt cx="591495" cy="180085"/>
          </a:xfrm>
        </p:grpSpPr>
        <p:sp>
          <p:nvSpPr>
            <p:cNvPr id="204" name="Google Shape;204;p19"/>
            <p:cNvSpPr/>
            <p:nvPr/>
          </p:nvSpPr>
          <p:spPr>
            <a:xfrm>
              <a:off x="0" y="0"/>
              <a:ext cx="591495" cy="141985"/>
            </a:xfrm>
            <a:custGeom>
              <a:rect b="b" l="l" r="r" t="t"/>
              <a:pathLst>
                <a:path extrusionOk="0" h="141985" w="591495">
                  <a:moveTo>
                    <a:pt x="70993" y="0"/>
                  </a:moveTo>
                  <a:lnTo>
                    <a:pt x="520503" y="0"/>
                  </a:lnTo>
                  <a:cubicBezTo>
                    <a:pt x="539331" y="0"/>
                    <a:pt x="557388" y="7480"/>
                    <a:pt x="570702" y="20793"/>
                  </a:cubicBezTo>
                  <a:cubicBezTo>
                    <a:pt x="584016" y="34107"/>
                    <a:pt x="591495" y="52164"/>
                    <a:pt x="591495" y="70993"/>
                  </a:cubicBezTo>
                  <a:lnTo>
                    <a:pt x="591495" y="70993"/>
                  </a:lnTo>
                  <a:cubicBezTo>
                    <a:pt x="591495" y="89821"/>
                    <a:pt x="584016" y="107878"/>
                    <a:pt x="570702" y="121192"/>
                  </a:cubicBezTo>
                  <a:cubicBezTo>
                    <a:pt x="557388" y="134506"/>
                    <a:pt x="539331" y="141985"/>
                    <a:pt x="520503" y="141985"/>
                  </a:cubicBezTo>
                  <a:lnTo>
                    <a:pt x="70993" y="141985"/>
                  </a:lnTo>
                  <a:cubicBezTo>
                    <a:pt x="52164" y="141985"/>
                    <a:pt x="34107" y="134506"/>
                    <a:pt x="20793" y="121192"/>
                  </a:cubicBezTo>
                  <a:cubicBezTo>
                    <a:pt x="7480" y="107878"/>
                    <a:pt x="0" y="89821"/>
                    <a:pt x="0" y="70993"/>
                  </a:cubicBezTo>
                  <a:lnTo>
                    <a:pt x="0" y="70993"/>
                  </a:lnTo>
                  <a:cubicBezTo>
                    <a:pt x="0" y="52164"/>
                    <a:pt x="7480" y="34107"/>
                    <a:pt x="20793" y="20793"/>
                  </a:cubicBezTo>
                  <a:cubicBezTo>
                    <a:pt x="34107" y="7480"/>
                    <a:pt x="52164" y="0"/>
                    <a:pt x="7099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rnd" cmpd="sng" w="19050">
              <a:solidFill>
                <a:srgbClr val="F0F0F0">
                  <a:alpha val="49803"/>
                </a:srgb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5" name="Google Shape;205;p19"/>
            <p:cNvSpPr txBox="1"/>
            <p:nvPr/>
          </p:nvSpPr>
          <p:spPr>
            <a:xfrm>
              <a:off x="0" y="-38100"/>
              <a:ext cx="591495" cy="18008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206" name="Google Shape;206;p19"/>
          <p:cNvCxnSpPr/>
          <p:nvPr/>
        </p:nvCxnSpPr>
        <p:spPr>
          <a:xfrm>
            <a:off x="1028700" y="749625"/>
            <a:ext cx="8585675" cy="0"/>
          </a:xfrm>
          <a:prstGeom prst="straightConnector1">
            <a:avLst/>
          </a:prstGeom>
          <a:noFill/>
          <a:ln cap="flat" cmpd="sng" w="19050">
            <a:solidFill>
              <a:srgbClr val="A6A6A6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07" name="Google Shape;207;p19"/>
          <p:cNvSpPr/>
          <p:nvPr/>
        </p:nvSpPr>
        <p:spPr>
          <a:xfrm>
            <a:off x="-2294706" y="1464254"/>
            <a:ext cx="13374362" cy="9287810"/>
          </a:xfrm>
          <a:custGeom>
            <a:rect b="b" l="l" r="r" t="t"/>
            <a:pathLst>
              <a:path extrusionOk="0" h="9287810" w="13374362">
                <a:moveTo>
                  <a:pt x="0" y="0"/>
                </a:moveTo>
                <a:lnTo>
                  <a:pt x="13374362" y="0"/>
                </a:lnTo>
                <a:lnTo>
                  <a:pt x="13374362" y="9287811"/>
                </a:lnTo>
                <a:lnTo>
                  <a:pt x="0" y="928781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21081" l="-14639" r="-13307" t="-124570"/>
            </a:stretch>
          </a:blipFill>
          <a:ln>
            <a:noFill/>
          </a:ln>
        </p:spPr>
      </p:sp>
      <p:grpSp>
        <p:nvGrpSpPr>
          <p:cNvPr id="208" name="Google Shape;208;p19"/>
          <p:cNvGrpSpPr/>
          <p:nvPr/>
        </p:nvGrpSpPr>
        <p:grpSpPr>
          <a:xfrm>
            <a:off x="10101484" y="335413"/>
            <a:ext cx="2245834" cy="683762"/>
            <a:chOff x="0" y="-38100"/>
            <a:chExt cx="591495" cy="180085"/>
          </a:xfrm>
        </p:grpSpPr>
        <p:sp>
          <p:nvSpPr>
            <p:cNvPr id="209" name="Google Shape;209;p19"/>
            <p:cNvSpPr/>
            <p:nvPr/>
          </p:nvSpPr>
          <p:spPr>
            <a:xfrm>
              <a:off x="0" y="0"/>
              <a:ext cx="591495" cy="141985"/>
            </a:xfrm>
            <a:custGeom>
              <a:rect b="b" l="l" r="r" t="t"/>
              <a:pathLst>
                <a:path extrusionOk="0" h="141985" w="591495">
                  <a:moveTo>
                    <a:pt x="70993" y="0"/>
                  </a:moveTo>
                  <a:lnTo>
                    <a:pt x="520503" y="0"/>
                  </a:lnTo>
                  <a:cubicBezTo>
                    <a:pt x="539331" y="0"/>
                    <a:pt x="557388" y="7480"/>
                    <a:pt x="570702" y="20793"/>
                  </a:cubicBezTo>
                  <a:cubicBezTo>
                    <a:pt x="584016" y="34107"/>
                    <a:pt x="591495" y="52164"/>
                    <a:pt x="591495" y="70993"/>
                  </a:cubicBezTo>
                  <a:lnTo>
                    <a:pt x="591495" y="70993"/>
                  </a:lnTo>
                  <a:cubicBezTo>
                    <a:pt x="591495" y="89821"/>
                    <a:pt x="584016" y="107878"/>
                    <a:pt x="570702" y="121192"/>
                  </a:cubicBezTo>
                  <a:cubicBezTo>
                    <a:pt x="557388" y="134506"/>
                    <a:pt x="539331" y="141985"/>
                    <a:pt x="520503" y="141985"/>
                  </a:cubicBezTo>
                  <a:lnTo>
                    <a:pt x="70993" y="141985"/>
                  </a:lnTo>
                  <a:cubicBezTo>
                    <a:pt x="52164" y="141985"/>
                    <a:pt x="34107" y="134506"/>
                    <a:pt x="20793" y="121192"/>
                  </a:cubicBezTo>
                  <a:cubicBezTo>
                    <a:pt x="7480" y="107878"/>
                    <a:pt x="0" y="89821"/>
                    <a:pt x="0" y="70993"/>
                  </a:cubicBezTo>
                  <a:lnTo>
                    <a:pt x="0" y="70993"/>
                  </a:lnTo>
                  <a:cubicBezTo>
                    <a:pt x="0" y="52164"/>
                    <a:pt x="7480" y="34107"/>
                    <a:pt x="20793" y="20793"/>
                  </a:cubicBezTo>
                  <a:cubicBezTo>
                    <a:pt x="34107" y="7480"/>
                    <a:pt x="52164" y="0"/>
                    <a:pt x="7099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rnd" cmpd="sng" w="19050">
              <a:solidFill>
                <a:srgbClr val="F0F0F0">
                  <a:alpha val="49803"/>
                </a:srgb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0" name="Google Shape;210;p19"/>
            <p:cNvSpPr txBox="1"/>
            <p:nvPr/>
          </p:nvSpPr>
          <p:spPr>
            <a:xfrm>
              <a:off x="0" y="-38100"/>
              <a:ext cx="591495" cy="18008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11" name="Google Shape;211;p19"/>
          <p:cNvSpPr txBox="1"/>
          <p:nvPr/>
        </p:nvSpPr>
        <p:spPr>
          <a:xfrm>
            <a:off x="10503022" y="586747"/>
            <a:ext cx="1441609" cy="3067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F0F0F0"/>
                </a:solidFill>
                <a:latin typeface="Montserrat"/>
                <a:ea typeface="Montserrat"/>
                <a:cs typeface="Montserrat"/>
                <a:sym typeface="Montserrat"/>
              </a:rPr>
              <a:t>Introduction</a:t>
            </a:r>
            <a:endParaRPr/>
          </a:p>
        </p:txBody>
      </p:sp>
      <p:sp>
        <p:nvSpPr>
          <p:cNvPr id="212" name="Google Shape;212;p19"/>
          <p:cNvSpPr txBox="1"/>
          <p:nvPr/>
        </p:nvSpPr>
        <p:spPr>
          <a:xfrm>
            <a:off x="12977793" y="586747"/>
            <a:ext cx="1708785" cy="3067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F0F0F0"/>
                </a:solidFill>
                <a:latin typeface="Montserrat"/>
                <a:ea typeface="Montserrat"/>
                <a:cs typeface="Montserrat"/>
                <a:sym typeface="Montserrat"/>
              </a:rPr>
              <a:t>EV Technology</a:t>
            </a:r>
            <a:endParaRPr/>
          </a:p>
        </p:txBody>
      </p:sp>
      <p:sp>
        <p:nvSpPr>
          <p:cNvPr id="213" name="Google Shape;213;p19"/>
          <p:cNvSpPr txBox="1"/>
          <p:nvPr/>
        </p:nvSpPr>
        <p:spPr>
          <a:xfrm>
            <a:off x="15801596" y="586747"/>
            <a:ext cx="1277898" cy="3067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F0F0F0"/>
                </a:solidFill>
                <a:latin typeface="Montserrat"/>
                <a:ea typeface="Montserrat"/>
                <a:cs typeface="Montserrat"/>
                <a:sym typeface="Montserrat"/>
              </a:rPr>
              <a:t>Conclusion</a:t>
            </a:r>
            <a:endParaRPr/>
          </a:p>
        </p:txBody>
      </p:sp>
      <p:sp>
        <p:nvSpPr>
          <p:cNvPr id="214" name="Google Shape;214;p19"/>
          <p:cNvSpPr txBox="1"/>
          <p:nvPr/>
        </p:nvSpPr>
        <p:spPr>
          <a:xfrm>
            <a:off x="9053005" y="3260042"/>
            <a:ext cx="8831227" cy="195240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1999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811" u="none" cap="none" strike="noStrike">
                <a:solidFill>
                  <a:srgbClr val="000000"/>
                </a:solidFill>
                <a:latin typeface="Assistant"/>
                <a:ea typeface="Assistant"/>
                <a:cs typeface="Assistant"/>
                <a:sym typeface="Assistant"/>
              </a:rPr>
              <a:t>ELECTRICAL</a:t>
            </a:r>
            <a:endParaRPr/>
          </a:p>
        </p:txBody>
      </p:sp>
      <p:sp>
        <p:nvSpPr>
          <p:cNvPr id="215" name="Google Shape;215;p19"/>
          <p:cNvSpPr txBox="1"/>
          <p:nvPr/>
        </p:nvSpPr>
        <p:spPr>
          <a:xfrm>
            <a:off x="11191346" y="4827604"/>
            <a:ext cx="6692886" cy="195240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1999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811" u="none" cap="none" strike="noStrike">
                <a:solidFill>
                  <a:srgbClr val="000000"/>
                </a:solidFill>
                <a:latin typeface="Assistant"/>
                <a:ea typeface="Assistant"/>
                <a:cs typeface="Assistant"/>
                <a:sym typeface="Assistant"/>
              </a:rPr>
              <a:t>VEHICLE</a:t>
            </a:r>
            <a:endParaRPr/>
          </a:p>
        </p:txBody>
      </p:sp>
      <p:sp>
        <p:nvSpPr>
          <p:cNvPr id="216" name="Google Shape;216;p19"/>
          <p:cNvSpPr txBox="1"/>
          <p:nvPr/>
        </p:nvSpPr>
        <p:spPr>
          <a:xfrm>
            <a:off x="7537383" y="1389182"/>
            <a:ext cx="6294803" cy="228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5000" u="none" cap="none" strike="noStrike">
                <a:solidFill>
                  <a:srgbClr val="F0F0F0"/>
                </a:solidFill>
                <a:latin typeface="Assistant"/>
                <a:ea typeface="Assistant"/>
                <a:cs typeface="Assistant"/>
                <a:sym typeface="Assistant"/>
              </a:rPr>
              <a:t>WORLD</a:t>
            </a:r>
            <a:endParaRPr/>
          </a:p>
        </p:txBody>
      </p:sp>
      <p:sp>
        <p:nvSpPr>
          <p:cNvPr id="217" name="Google Shape;217;p19"/>
          <p:cNvSpPr txBox="1"/>
          <p:nvPr/>
        </p:nvSpPr>
        <p:spPr>
          <a:xfrm>
            <a:off x="14118288" y="6362538"/>
            <a:ext cx="3765944" cy="228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5000" u="none" cap="none" strike="noStrike">
                <a:solidFill>
                  <a:srgbClr val="F0F0F0"/>
                </a:solidFill>
                <a:latin typeface="Assistant"/>
                <a:ea typeface="Assistant"/>
                <a:cs typeface="Assistant"/>
                <a:sym typeface="Assistant"/>
              </a:rPr>
              <a:t>DAY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0F0F0"/>
        </a:solidFill>
      </p:bgPr>
    </p:bg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8" name="Google Shape;408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67720" y="3210175"/>
            <a:ext cx="5683972" cy="5683972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" name="Google Shape;409;p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636308" y="3210175"/>
            <a:ext cx="5683972" cy="5683972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" name="Google Shape;410;p2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298878" y="1313691"/>
            <a:ext cx="7752863" cy="775286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11" name="Google Shape;411;p28"/>
          <p:cNvGrpSpPr/>
          <p:nvPr/>
        </p:nvGrpSpPr>
        <p:grpSpPr>
          <a:xfrm>
            <a:off x="12709556" y="344938"/>
            <a:ext cx="2245834" cy="683762"/>
            <a:chOff x="0" y="-38100"/>
            <a:chExt cx="591495" cy="180085"/>
          </a:xfrm>
        </p:grpSpPr>
        <p:sp>
          <p:nvSpPr>
            <p:cNvPr id="412" name="Google Shape;412;p28"/>
            <p:cNvSpPr/>
            <p:nvPr/>
          </p:nvSpPr>
          <p:spPr>
            <a:xfrm>
              <a:off x="0" y="0"/>
              <a:ext cx="591495" cy="141985"/>
            </a:xfrm>
            <a:custGeom>
              <a:rect b="b" l="l" r="r" t="t"/>
              <a:pathLst>
                <a:path extrusionOk="0" h="141985" w="591495">
                  <a:moveTo>
                    <a:pt x="70993" y="0"/>
                  </a:moveTo>
                  <a:lnTo>
                    <a:pt x="520503" y="0"/>
                  </a:lnTo>
                  <a:cubicBezTo>
                    <a:pt x="539331" y="0"/>
                    <a:pt x="557388" y="7480"/>
                    <a:pt x="570702" y="20793"/>
                  </a:cubicBezTo>
                  <a:cubicBezTo>
                    <a:pt x="584016" y="34107"/>
                    <a:pt x="591495" y="52164"/>
                    <a:pt x="591495" y="70993"/>
                  </a:cubicBezTo>
                  <a:lnTo>
                    <a:pt x="591495" y="70993"/>
                  </a:lnTo>
                  <a:cubicBezTo>
                    <a:pt x="591495" y="89821"/>
                    <a:pt x="584016" y="107878"/>
                    <a:pt x="570702" y="121192"/>
                  </a:cubicBezTo>
                  <a:cubicBezTo>
                    <a:pt x="557388" y="134506"/>
                    <a:pt x="539331" y="141985"/>
                    <a:pt x="520503" y="141985"/>
                  </a:cubicBezTo>
                  <a:lnTo>
                    <a:pt x="70993" y="141985"/>
                  </a:lnTo>
                  <a:cubicBezTo>
                    <a:pt x="52164" y="141985"/>
                    <a:pt x="34107" y="134506"/>
                    <a:pt x="20793" y="121192"/>
                  </a:cubicBezTo>
                  <a:cubicBezTo>
                    <a:pt x="7480" y="107878"/>
                    <a:pt x="0" y="89821"/>
                    <a:pt x="0" y="70993"/>
                  </a:cubicBezTo>
                  <a:lnTo>
                    <a:pt x="0" y="70993"/>
                  </a:lnTo>
                  <a:cubicBezTo>
                    <a:pt x="0" y="52164"/>
                    <a:pt x="7480" y="34107"/>
                    <a:pt x="20793" y="20793"/>
                  </a:cubicBezTo>
                  <a:cubicBezTo>
                    <a:pt x="34107" y="7480"/>
                    <a:pt x="52164" y="0"/>
                    <a:pt x="70993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3" name="Google Shape;413;p28"/>
            <p:cNvSpPr txBox="1"/>
            <p:nvPr/>
          </p:nvSpPr>
          <p:spPr>
            <a:xfrm>
              <a:off x="0" y="-38100"/>
              <a:ext cx="591495" cy="18008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14" name="Google Shape;414;p28"/>
          <p:cNvGrpSpPr/>
          <p:nvPr/>
        </p:nvGrpSpPr>
        <p:grpSpPr>
          <a:xfrm>
            <a:off x="10101484" y="344938"/>
            <a:ext cx="2245834" cy="683762"/>
            <a:chOff x="0" y="-38100"/>
            <a:chExt cx="591495" cy="180085"/>
          </a:xfrm>
        </p:grpSpPr>
        <p:sp>
          <p:nvSpPr>
            <p:cNvPr id="415" name="Google Shape;415;p28"/>
            <p:cNvSpPr/>
            <p:nvPr/>
          </p:nvSpPr>
          <p:spPr>
            <a:xfrm>
              <a:off x="0" y="0"/>
              <a:ext cx="591495" cy="141985"/>
            </a:xfrm>
            <a:custGeom>
              <a:rect b="b" l="l" r="r" t="t"/>
              <a:pathLst>
                <a:path extrusionOk="0" h="141985" w="591495">
                  <a:moveTo>
                    <a:pt x="70993" y="0"/>
                  </a:moveTo>
                  <a:lnTo>
                    <a:pt x="520503" y="0"/>
                  </a:lnTo>
                  <a:cubicBezTo>
                    <a:pt x="539331" y="0"/>
                    <a:pt x="557388" y="7480"/>
                    <a:pt x="570702" y="20793"/>
                  </a:cubicBezTo>
                  <a:cubicBezTo>
                    <a:pt x="584016" y="34107"/>
                    <a:pt x="591495" y="52164"/>
                    <a:pt x="591495" y="70993"/>
                  </a:cubicBezTo>
                  <a:lnTo>
                    <a:pt x="591495" y="70993"/>
                  </a:lnTo>
                  <a:cubicBezTo>
                    <a:pt x="591495" y="89821"/>
                    <a:pt x="584016" y="107878"/>
                    <a:pt x="570702" y="121192"/>
                  </a:cubicBezTo>
                  <a:cubicBezTo>
                    <a:pt x="557388" y="134506"/>
                    <a:pt x="539331" y="141985"/>
                    <a:pt x="520503" y="141985"/>
                  </a:cubicBezTo>
                  <a:lnTo>
                    <a:pt x="70993" y="141985"/>
                  </a:lnTo>
                  <a:cubicBezTo>
                    <a:pt x="52164" y="141985"/>
                    <a:pt x="34107" y="134506"/>
                    <a:pt x="20793" y="121192"/>
                  </a:cubicBezTo>
                  <a:cubicBezTo>
                    <a:pt x="7480" y="107878"/>
                    <a:pt x="0" y="89821"/>
                    <a:pt x="0" y="70993"/>
                  </a:cubicBezTo>
                  <a:lnTo>
                    <a:pt x="0" y="70993"/>
                  </a:lnTo>
                  <a:cubicBezTo>
                    <a:pt x="0" y="52164"/>
                    <a:pt x="7480" y="34107"/>
                    <a:pt x="20793" y="20793"/>
                  </a:cubicBezTo>
                  <a:cubicBezTo>
                    <a:pt x="34107" y="7480"/>
                    <a:pt x="52164" y="0"/>
                    <a:pt x="7099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rnd" cmpd="sng" w="19050">
              <a:solidFill>
                <a:srgbClr val="000000">
                  <a:alpha val="49803"/>
                </a:srgb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6" name="Google Shape;416;p28"/>
            <p:cNvSpPr txBox="1"/>
            <p:nvPr/>
          </p:nvSpPr>
          <p:spPr>
            <a:xfrm>
              <a:off x="0" y="-38100"/>
              <a:ext cx="591495" cy="18008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17" name="Google Shape;417;p28"/>
          <p:cNvSpPr txBox="1"/>
          <p:nvPr/>
        </p:nvSpPr>
        <p:spPr>
          <a:xfrm>
            <a:off x="10503022" y="586747"/>
            <a:ext cx="1441609" cy="3067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202020"/>
                </a:solidFill>
                <a:latin typeface="Montserrat"/>
                <a:ea typeface="Montserrat"/>
                <a:cs typeface="Montserrat"/>
                <a:sym typeface="Montserrat"/>
              </a:rPr>
              <a:t>Introduction</a:t>
            </a:r>
            <a:endParaRPr/>
          </a:p>
        </p:txBody>
      </p:sp>
      <p:sp>
        <p:nvSpPr>
          <p:cNvPr id="418" name="Google Shape;418;p28"/>
          <p:cNvSpPr txBox="1"/>
          <p:nvPr/>
        </p:nvSpPr>
        <p:spPr>
          <a:xfrm>
            <a:off x="12977793" y="586747"/>
            <a:ext cx="1708785" cy="3067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202020"/>
                </a:solidFill>
                <a:latin typeface="Montserrat"/>
                <a:ea typeface="Montserrat"/>
                <a:cs typeface="Montserrat"/>
                <a:sym typeface="Montserrat"/>
              </a:rPr>
              <a:t>EV Technology</a:t>
            </a:r>
            <a:endParaRPr/>
          </a:p>
        </p:txBody>
      </p:sp>
      <p:grpSp>
        <p:nvGrpSpPr>
          <p:cNvPr id="419" name="Google Shape;419;p28"/>
          <p:cNvGrpSpPr/>
          <p:nvPr/>
        </p:nvGrpSpPr>
        <p:grpSpPr>
          <a:xfrm>
            <a:off x="15317628" y="344938"/>
            <a:ext cx="2245834" cy="683762"/>
            <a:chOff x="0" y="-38100"/>
            <a:chExt cx="591495" cy="180085"/>
          </a:xfrm>
        </p:grpSpPr>
        <p:sp>
          <p:nvSpPr>
            <p:cNvPr id="420" name="Google Shape;420;p28"/>
            <p:cNvSpPr/>
            <p:nvPr/>
          </p:nvSpPr>
          <p:spPr>
            <a:xfrm>
              <a:off x="0" y="0"/>
              <a:ext cx="591495" cy="141985"/>
            </a:xfrm>
            <a:custGeom>
              <a:rect b="b" l="l" r="r" t="t"/>
              <a:pathLst>
                <a:path extrusionOk="0" h="141985" w="591495">
                  <a:moveTo>
                    <a:pt x="70993" y="0"/>
                  </a:moveTo>
                  <a:lnTo>
                    <a:pt x="520503" y="0"/>
                  </a:lnTo>
                  <a:cubicBezTo>
                    <a:pt x="539331" y="0"/>
                    <a:pt x="557388" y="7480"/>
                    <a:pt x="570702" y="20793"/>
                  </a:cubicBezTo>
                  <a:cubicBezTo>
                    <a:pt x="584016" y="34107"/>
                    <a:pt x="591495" y="52164"/>
                    <a:pt x="591495" y="70993"/>
                  </a:cubicBezTo>
                  <a:lnTo>
                    <a:pt x="591495" y="70993"/>
                  </a:lnTo>
                  <a:cubicBezTo>
                    <a:pt x="591495" y="89821"/>
                    <a:pt x="584016" y="107878"/>
                    <a:pt x="570702" y="121192"/>
                  </a:cubicBezTo>
                  <a:cubicBezTo>
                    <a:pt x="557388" y="134506"/>
                    <a:pt x="539331" y="141985"/>
                    <a:pt x="520503" y="141985"/>
                  </a:cubicBezTo>
                  <a:lnTo>
                    <a:pt x="70993" y="141985"/>
                  </a:lnTo>
                  <a:cubicBezTo>
                    <a:pt x="52164" y="141985"/>
                    <a:pt x="34107" y="134506"/>
                    <a:pt x="20793" y="121192"/>
                  </a:cubicBezTo>
                  <a:cubicBezTo>
                    <a:pt x="7480" y="107878"/>
                    <a:pt x="0" y="89821"/>
                    <a:pt x="0" y="70993"/>
                  </a:cubicBezTo>
                  <a:lnTo>
                    <a:pt x="0" y="70993"/>
                  </a:lnTo>
                  <a:cubicBezTo>
                    <a:pt x="0" y="52164"/>
                    <a:pt x="7480" y="34107"/>
                    <a:pt x="20793" y="20793"/>
                  </a:cubicBezTo>
                  <a:cubicBezTo>
                    <a:pt x="34107" y="7480"/>
                    <a:pt x="52164" y="0"/>
                    <a:pt x="7099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rnd" cmpd="sng" w="19050">
              <a:solidFill>
                <a:srgbClr val="000000">
                  <a:alpha val="49803"/>
                </a:srgb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1" name="Google Shape;421;p28"/>
            <p:cNvSpPr txBox="1"/>
            <p:nvPr/>
          </p:nvSpPr>
          <p:spPr>
            <a:xfrm>
              <a:off x="0" y="-38100"/>
              <a:ext cx="591495" cy="18008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22" name="Google Shape;422;p28"/>
          <p:cNvSpPr txBox="1"/>
          <p:nvPr/>
        </p:nvSpPr>
        <p:spPr>
          <a:xfrm>
            <a:off x="15801596" y="586747"/>
            <a:ext cx="1277898" cy="3067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202020"/>
                </a:solidFill>
                <a:latin typeface="Montserrat"/>
                <a:ea typeface="Montserrat"/>
                <a:cs typeface="Montserrat"/>
                <a:sym typeface="Montserrat"/>
              </a:rPr>
              <a:t>Conclusion</a:t>
            </a:r>
            <a:endParaRPr/>
          </a:p>
        </p:txBody>
      </p:sp>
      <p:cxnSp>
        <p:nvCxnSpPr>
          <p:cNvPr id="423" name="Google Shape;423;p28"/>
          <p:cNvCxnSpPr/>
          <p:nvPr/>
        </p:nvCxnSpPr>
        <p:spPr>
          <a:xfrm>
            <a:off x="5741916" y="749625"/>
            <a:ext cx="3872459" cy="0"/>
          </a:xfrm>
          <a:prstGeom prst="straightConnector1">
            <a:avLst/>
          </a:prstGeom>
          <a:noFill/>
          <a:ln cap="flat" cmpd="sng" w="19050">
            <a:solidFill>
              <a:srgbClr val="A6A6A6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24" name="Google Shape;424;p28"/>
          <p:cNvSpPr txBox="1"/>
          <p:nvPr/>
        </p:nvSpPr>
        <p:spPr>
          <a:xfrm>
            <a:off x="2970649" y="8965935"/>
            <a:ext cx="3538800" cy="728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202020"/>
                </a:solidFill>
                <a:latin typeface="Montserrat"/>
                <a:ea typeface="Montserrat"/>
                <a:cs typeface="Montserrat"/>
                <a:sym typeface="Montserrat"/>
              </a:rPr>
              <a:t>Elaborate on the featured statistic.</a:t>
            </a:r>
            <a:endParaRPr/>
          </a:p>
        </p:txBody>
      </p:sp>
      <p:sp>
        <p:nvSpPr>
          <p:cNvPr id="425" name="Google Shape;425;p28"/>
          <p:cNvSpPr txBox="1"/>
          <p:nvPr/>
        </p:nvSpPr>
        <p:spPr>
          <a:xfrm>
            <a:off x="11708855" y="8965935"/>
            <a:ext cx="3538800" cy="728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202020"/>
                </a:solidFill>
                <a:latin typeface="Montserrat"/>
                <a:ea typeface="Montserrat"/>
                <a:cs typeface="Montserrat"/>
                <a:sym typeface="Montserrat"/>
              </a:rPr>
              <a:t>Elaborate on the featured statistic.</a:t>
            </a:r>
            <a:endParaRPr/>
          </a:p>
        </p:txBody>
      </p:sp>
      <p:sp>
        <p:nvSpPr>
          <p:cNvPr id="426" name="Google Shape;426;p28"/>
          <p:cNvSpPr txBox="1"/>
          <p:nvPr/>
        </p:nvSpPr>
        <p:spPr>
          <a:xfrm>
            <a:off x="7405871" y="8965935"/>
            <a:ext cx="3538800" cy="728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202020"/>
                </a:solidFill>
                <a:latin typeface="Montserrat"/>
                <a:ea typeface="Montserrat"/>
                <a:cs typeface="Montserrat"/>
                <a:sym typeface="Montserrat"/>
              </a:rPr>
              <a:t>Elaborate on the featured statistic.</a:t>
            </a:r>
            <a:endParaRPr/>
          </a:p>
        </p:txBody>
      </p:sp>
      <p:sp>
        <p:nvSpPr>
          <p:cNvPr id="427" name="Google Shape;427;p28"/>
          <p:cNvSpPr txBox="1"/>
          <p:nvPr/>
        </p:nvSpPr>
        <p:spPr>
          <a:xfrm>
            <a:off x="724538" y="586747"/>
            <a:ext cx="4748854" cy="29751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202020"/>
                </a:solidFill>
                <a:latin typeface="Montserrat"/>
                <a:ea typeface="Montserrat"/>
                <a:cs typeface="Montserrat"/>
                <a:sym typeface="Montserrat"/>
              </a:rPr>
              <a:t>WORLD EV (ELECTRIC VEHICLES) DAY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0F0F0"/>
        </a:solidFill>
      </p:bgPr>
    </p:bg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2" name="Google Shape;432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84100" y="1981488"/>
            <a:ext cx="6630376" cy="6630376"/>
          </a:xfrm>
          <a:prstGeom prst="rect">
            <a:avLst/>
          </a:prstGeom>
          <a:noFill/>
          <a:ln>
            <a:noFill/>
          </a:ln>
        </p:spPr>
      </p:pic>
      <p:sp>
        <p:nvSpPr>
          <p:cNvPr id="433" name="Google Shape;433;p29"/>
          <p:cNvSpPr txBox="1"/>
          <p:nvPr/>
        </p:nvSpPr>
        <p:spPr>
          <a:xfrm>
            <a:off x="724538" y="5369265"/>
            <a:ext cx="3306074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000" u="none" cap="none" strike="noStrike">
                <a:solidFill>
                  <a:srgbClr val="20202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Client name</a:t>
            </a:r>
            <a:endParaRPr/>
          </a:p>
        </p:txBody>
      </p:sp>
      <p:sp>
        <p:nvSpPr>
          <p:cNvPr id="434" name="Google Shape;434;p29"/>
          <p:cNvSpPr txBox="1"/>
          <p:nvPr/>
        </p:nvSpPr>
        <p:spPr>
          <a:xfrm>
            <a:off x="724538" y="6100872"/>
            <a:ext cx="3306000" cy="67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202020"/>
                </a:solidFill>
                <a:latin typeface="Montserrat"/>
                <a:ea typeface="Montserrat"/>
                <a:cs typeface="Montserrat"/>
                <a:sym typeface="Montserrat"/>
              </a:rPr>
              <a:t>Elaborate on what you want to discuss. </a:t>
            </a:r>
            <a:endParaRPr/>
          </a:p>
        </p:txBody>
      </p:sp>
      <p:sp>
        <p:nvSpPr>
          <p:cNvPr id="435" name="Google Shape;435;p29"/>
          <p:cNvSpPr txBox="1"/>
          <p:nvPr/>
        </p:nvSpPr>
        <p:spPr>
          <a:xfrm>
            <a:off x="724538" y="1683090"/>
            <a:ext cx="9211200" cy="2770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000" u="none" cap="none" strike="noStrike">
                <a:solidFill>
                  <a:srgbClr val="202020"/>
                </a:solidFill>
                <a:latin typeface="Assistant"/>
                <a:ea typeface="Assistant"/>
                <a:cs typeface="Assistant"/>
                <a:sym typeface="Assistant"/>
              </a:rPr>
              <a:t>COLLABORATION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000" u="none" cap="none" strike="noStrike">
                <a:solidFill>
                  <a:srgbClr val="202020"/>
                </a:solidFill>
                <a:latin typeface="Assistant"/>
                <a:ea typeface="Assistant"/>
                <a:cs typeface="Assistant"/>
                <a:sym typeface="Assistant"/>
              </a:rPr>
              <a:t>&amp; PARTNERSHIPS</a:t>
            </a:r>
            <a:endParaRPr/>
          </a:p>
        </p:txBody>
      </p:sp>
      <p:grpSp>
        <p:nvGrpSpPr>
          <p:cNvPr id="436" name="Google Shape;436;p29"/>
          <p:cNvGrpSpPr/>
          <p:nvPr/>
        </p:nvGrpSpPr>
        <p:grpSpPr>
          <a:xfrm>
            <a:off x="12709556" y="344938"/>
            <a:ext cx="2245834" cy="683762"/>
            <a:chOff x="0" y="-38100"/>
            <a:chExt cx="591495" cy="180085"/>
          </a:xfrm>
        </p:grpSpPr>
        <p:sp>
          <p:nvSpPr>
            <p:cNvPr id="437" name="Google Shape;437;p29"/>
            <p:cNvSpPr/>
            <p:nvPr/>
          </p:nvSpPr>
          <p:spPr>
            <a:xfrm>
              <a:off x="0" y="0"/>
              <a:ext cx="591495" cy="141985"/>
            </a:xfrm>
            <a:custGeom>
              <a:rect b="b" l="l" r="r" t="t"/>
              <a:pathLst>
                <a:path extrusionOk="0" h="141985" w="591495">
                  <a:moveTo>
                    <a:pt x="70993" y="0"/>
                  </a:moveTo>
                  <a:lnTo>
                    <a:pt x="520503" y="0"/>
                  </a:lnTo>
                  <a:cubicBezTo>
                    <a:pt x="539331" y="0"/>
                    <a:pt x="557388" y="7480"/>
                    <a:pt x="570702" y="20793"/>
                  </a:cubicBezTo>
                  <a:cubicBezTo>
                    <a:pt x="584016" y="34107"/>
                    <a:pt x="591495" y="52164"/>
                    <a:pt x="591495" y="70993"/>
                  </a:cubicBezTo>
                  <a:lnTo>
                    <a:pt x="591495" y="70993"/>
                  </a:lnTo>
                  <a:cubicBezTo>
                    <a:pt x="591495" y="89821"/>
                    <a:pt x="584016" y="107878"/>
                    <a:pt x="570702" y="121192"/>
                  </a:cubicBezTo>
                  <a:cubicBezTo>
                    <a:pt x="557388" y="134506"/>
                    <a:pt x="539331" y="141985"/>
                    <a:pt x="520503" y="141985"/>
                  </a:cubicBezTo>
                  <a:lnTo>
                    <a:pt x="70993" y="141985"/>
                  </a:lnTo>
                  <a:cubicBezTo>
                    <a:pt x="52164" y="141985"/>
                    <a:pt x="34107" y="134506"/>
                    <a:pt x="20793" y="121192"/>
                  </a:cubicBezTo>
                  <a:cubicBezTo>
                    <a:pt x="7480" y="107878"/>
                    <a:pt x="0" y="89821"/>
                    <a:pt x="0" y="70993"/>
                  </a:cubicBezTo>
                  <a:lnTo>
                    <a:pt x="0" y="70993"/>
                  </a:lnTo>
                  <a:cubicBezTo>
                    <a:pt x="0" y="52164"/>
                    <a:pt x="7480" y="34107"/>
                    <a:pt x="20793" y="20793"/>
                  </a:cubicBezTo>
                  <a:cubicBezTo>
                    <a:pt x="34107" y="7480"/>
                    <a:pt x="52164" y="0"/>
                    <a:pt x="70993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8" name="Google Shape;438;p29"/>
            <p:cNvSpPr txBox="1"/>
            <p:nvPr/>
          </p:nvSpPr>
          <p:spPr>
            <a:xfrm>
              <a:off x="0" y="-38100"/>
              <a:ext cx="591495" cy="18008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39" name="Google Shape;439;p29"/>
          <p:cNvGrpSpPr/>
          <p:nvPr/>
        </p:nvGrpSpPr>
        <p:grpSpPr>
          <a:xfrm>
            <a:off x="10101484" y="344938"/>
            <a:ext cx="2245834" cy="683762"/>
            <a:chOff x="0" y="-38100"/>
            <a:chExt cx="591495" cy="180085"/>
          </a:xfrm>
        </p:grpSpPr>
        <p:sp>
          <p:nvSpPr>
            <p:cNvPr id="440" name="Google Shape;440;p29"/>
            <p:cNvSpPr/>
            <p:nvPr/>
          </p:nvSpPr>
          <p:spPr>
            <a:xfrm>
              <a:off x="0" y="0"/>
              <a:ext cx="591495" cy="141985"/>
            </a:xfrm>
            <a:custGeom>
              <a:rect b="b" l="l" r="r" t="t"/>
              <a:pathLst>
                <a:path extrusionOk="0" h="141985" w="591495">
                  <a:moveTo>
                    <a:pt x="70993" y="0"/>
                  </a:moveTo>
                  <a:lnTo>
                    <a:pt x="520503" y="0"/>
                  </a:lnTo>
                  <a:cubicBezTo>
                    <a:pt x="539331" y="0"/>
                    <a:pt x="557388" y="7480"/>
                    <a:pt x="570702" y="20793"/>
                  </a:cubicBezTo>
                  <a:cubicBezTo>
                    <a:pt x="584016" y="34107"/>
                    <a:pt x="591495" y="52164"/>
                    <a:pt x="591495" y="70993"/>
                  </a:cubicBezTo>
                  <a:lnTo>
                    <a:pt x="591495" y="70993"/>
                  </a:lnTo>
                  <a:cubicBezTo>
                    <a:pt x="591495" y="89821"/>
                    <a:pt x="584016" y="107878"/>
                    <a:pt x="570702" y="121192"/>
                  </a:cubicBezTo>
                  <a:cubicBezTo>
                    <a:pt x="557388" y="134506"/>
                    <a:pt x="539331" y="141985"/>
                    <a:pt x="520503" y="141985"/>
                  </a:cubicBezTo>
                  <a:lnTo>
                    <a:pt x="70993" y="141985"/>
                  </a:lnTo>
                  <a:cubicBezTo>
                    <a:pt x="52164" y="141985"/>
                    <a:pt x="34107" y="134506"/>
                    <a:pt x="20793" y="121192"/>
                  </a:cubicBezTo>
                  <a:cubicBezTo>
                    <a:pt x="7480" y="107878"/>
                    <a:pt x="0" y="89821"/>
                    <a:pt x="0" y="70993"/>
                  </a:cubicBezTo>
                  <a:lnTo>
                    <a:pt x="0" y="70993"/>
                  </a:lnTo>
                  <a:cubicBezTo>
                    <a:pt x="0" y="52164"/>
                    <a:pt x="7480" y="34107"/>
                    <a:pt x="20793" y="20793"/>
                  </a:cubicBezTo>
                  <a:cubicBezTo>
                    <a:pt x="34107" y="7480"/>
                    <a:pt x="52164" y="0"/>
                    <a:pt x="7099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rnd" cmpd="sng" w="19050">
              <a:solidFill>
                <a:srgbClr val="000000">
                  <a:alpha val="49803"/>
                </a:srgb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1" name="Google Shape;441;p29"/>
            <p:cNvSpPr txBox="1"/>
            <p:nvPr/>
          </p:nvSpPr>
          <p:spPr>
            <a:xfrm>
              <a:off x="0" y="-38100"/>
              <a:ext cx="591495" cy="18008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42" name="Google Shape;442;p29"/>
          <p:cNvSpPr txBox="1"/>
          <p:nvPr/>
        </p:nvSpPr>
        <p:spPr>
          <a:xfrm>
            <a:off x="10503022" y="586747"/>
            <a:ext cx="1441609" cy="3067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202020"/>
                </a:solidFill>
                <a:latin typeface="Montserrat"/>
                <a:ea typeface="Montserrat"/>
                <a:cs typeface="Montserrat"/>
                <a:sym typeface="Montserrat"/>
              </a:rPr>
              <a:t>Introduction</a:t>
            </a:r>
            <a:endParaRPr/>
          </a:p>
        </p:txBody>
      </p:sp>
      <p:sp>
        <p:nvSpPr>
          <p:cNvPr id="443" name="Google Shape;443;p29"/>
          <p:cNvSpPr txBox="1"/>
          <p:nvPr/>
        </p:nvSpPr>
        <p:spPr>
          <a:xfrm>
            <a:off x="12977793" y="586747"/>
            <a:ext cx="1708785" cy="3067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202020"/>
                </a:solidFill>
                <a:latin typeface="Montserrat"/>
                <a:ea typeface="Montserrat"/>
                <a:cs typeface="Montserrat"/>
                <a:sym typeface="Montserrat"/>
              </a:rPr>
              <a:t>EV Technology</a:t>
            </a:r>
            <a:endParaRPr/>
          </a:p>
        </p:txBody>
      </p:sp>
      <p:grpSp>
        <p:nvGrpSpPr>
          <p:cNvPr id="444" name="Google Shape;444;p29"/>
          <p:cNvGrpSpPr/>
          <p:nvPr/>
        </p:nvGrpSpPr>
        <p:grpSpPr>
          <a:xfrm>
            <a:off x="15317628" y="344938"/>
            <a:ext cx="2245834" cy="683762"/>
            <a:chOff x="0" y="-38100"/>
            <a:chExt cx="591495" cy="180085"/>
          </a:xfrm>
        </p:grpSpPr>
        <p:sp>
          <p:nvSpPr>
            <p:cNvPr id="445" name="Google Shape;445;p29"/>
            <p:cNvSpPr/>
            <p:nvPr/>
          </p:nvSpPr>
          <p:spPr>
            <a:xfrm>
              <a:off x="0" y="0"/>
              <a:ext cx="591495" cy="141985"/>
            </a:xfrm>
            <a:custGeom>
              <a:rect b="b" l="l" r="r" t="t"/>
              <a:pathLst>
                <a:path extrusionOk="0" h="141985" w="591495">
                  <a:moveTo>
                    <a:pt x="70993" y="0"/>
                  </a:moveTo>
                  <a:lnTo>
                    <a:pt x="520503" y="0"/>
                  </a:lnTo>
                  <a:cubicBezTo>
                    <a:pt x="539331" y="0"/>
                    <a:pt x="557388" y="7480"/>
                    <a:pt x="570702" y="20793"/>
                  </a:cubicBezTo>
                  <a:cubicBezTo>
                    <a:pt x="584016" y="34107"/>
                    <a:pt x="591495" y="52164"/>
                    <a:pt x="591495" y="70993"/>
                  </a:cubicBezTo>
                  <a:lnTo>
                    <a:pt x="591495" y="70993"/>
                  </a:lnTo>
                  <a:cubicBezTo>
                    <a:pt x="591495" y="89821"/>
                    <a:pt x="584016" y="107878"/>
                    <a:pt x="570702" y="121192"/>
                  </a:cubicBezTo>
                  <a:cubicBezTo>
                    <a:pt x="557388" y="134506"/>
                    <a:pt x="539331" y="141985"/>
                    <a:pt x="520503" y="141985"/>
                  </a:cubicBezTo>
                  <a:lnTo>
                    <a:pt x="70993" y="141985"/>
                  </a:lnTo>
                  <a:cubicBezTo>
                    <a:pt x="52164" y="141985"/>
                    <a:pt x="34107" y="134506"/>
                    <a:pt x="20793" y="121192"/>
                  </a:cubicBezTo>
                  <a:cubicBezTo>
                    <a:pt x="7480" y="107878"/>
                    <a:pt x="0" y="89821"/>
                    <a:pt x="0" y="70993"/>
                  </a:cubicBezTo>
                  <a:lnTo>
                    <a:pt x="0" y="70993"/>
                  </a:lnTo>
                  <a:cubicBezTo>
                    <a:pt x="0" y="52164"/>
                    <a:pt x="7480" y="34107"/>
                    <a:pt x="20793" y="20793"/>
                  </a:cubicBezTo>
                  <a:cubicBezTo>
                    <a:pt x="34107" y="7480"/>
                    <a:pt x="52164" y="0"/>
                    <a:pt x="7099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rnd" cmpd="sng" w="19050">
              <a:solidFill>
                <a:srgbClr val="000000">
                  <a:alpha val="49803"/>
                </a:srgb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6" name="Google Shape;446;p29"/>
            <p:cNvSpPr txBox="1"/>
            <p:nvPr/>
          </p:nvSpPr>
          <p:spPr>
            <a:xfrm>
              <a:off x="0" y="-38100"/>
              <a:ext cx="591495" cy="18008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47" name="Google Shape;447;p29"/>
          <p:cNvSpPr txBox="1"/>
          <p:nvPr/>
        </p:nvSpPr>
        <p:spPr>
          <a:xfrm>
            <a:off x="15801596" y="586747"/>
            <a:ext cx="1277898" cy="3067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202020"/>
                </a:solidFill>
                <a:latin typeface="Montserrat"/>
                <a:ea typeface="Montserrat"/>
                <a:cs typeface="Montserrat"/>
                <a:sym typeface="Montserrat"/>
              </a:rPr>
              <a:t>Conclusion</a:t>
            </a:r>
            <a:endParaRPr/>
          </a:p>
        </p:txBody>
      </p:sp>
      <p:cxnSp>
        <p:nvCxnSpPr>
          <p:cNvPr id="448" name="Google Shape;448;p29"/>
          <p:cNvCxnSpPr/>
          <p:nvPr/>
        </p:nvCxnSpPr>
        <p:spPr>
          <a:xfrm>
            <a:off x="5741916" y="749625"/>
            <a:ext cx="3872459" cy="0"/>
          </a:xfrm>
          <a:prstGeom prst="straightConnector1">
            <a:avLst/>
          </a:prstGeom>
          <a:noFill/>
          <a:ln cap="flat" cmpd="sng" w="19050">
            <a:solidFill>
              <a:srgbClr val="A6A6A6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49" name="Google Shape;449;p29"/>
          <p:cNvSpPr txBox="1"/>
          <p:nvPr/>
        </p:nvSpPr>
        <p:spPr>
          <a:xfrm>
            <a:off x="724538" y="8114751"/>
            <a:ext cx="3306074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000" u="none" cap="none" strike="noStrike">
                <a:solidFill>
                  <a:srgbClr val="20202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Client name</a:t>
            </a:r>
            <a:endParaRPr/>
          </a:p>
        </p:txBody>
      </p:sp>
      <p:sp>
        <p:nvSpPr>
          <p:cNvPr id="450" name="Google Shape;450;p29"/>
          <p:cNvSpPr txBox="1"/>
          <p:nvPr/>
        </p:nvSpPr>
        <p:spPr>
          <a:xfrm>
            <a:off x="724538" y="8848176"/>
            <a:ext cx="3306000" cy="67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202020"/>
                </a:solidFill>
                <a:latin typeface="Montserrat"/>
                <a:ea typeface="Montserrat"/>
                <a:cs typeface="Montserrat"/>
                <a:sym typeface="Montserrat"/>
              </a:rPr>
              <a:t>Elaborate on what you want to discuss. </a:t>
            </a:r>
            <a:endParaRPr/>
          </a:p>
        </p:txBody>
      </p:sp>
      <p:sp>
        <p:nvSpPr>
          <p:cNvPr id="451" name="Google Shape;451;p29"/>
          <p:cNvSpPr txBox="1"/>
          <p:nvPr/>
        </p:nvSpPr>
        <p:spPr>
          <a:xfrm>
            <a:off x="4583890" y="8114751"/>
            <a:ext cx="3306074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000" u="none" cap="none" strike="noStrike">
                <a:solidFill>
                  <a:srgbClr val="20202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Client name</a:t>
            </a:r>
            <a:endParaRPr/>
          </a:p>
        </p:txBody>
      </p:sp>
      <p:sp>
        <p:nvSpPr>
          <p:cNvPr id="452" name="Google Shape;452;p29"/>
          <p:cNvSpPr txBox="1"/>
          <p:nvPr/>
        </p:nvSpPr>
        <p:spPr>
          <a:xfrm>
            <a:off x="4583890" y="8848176"/>
            <a:ext cx="3306000" cy="67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202020"/>
                </a:solidFill>
                <a:latin typeface="Montserrat"/>
                <a:ea typeface="Montserrat"/>
                <a:cs typeface="Montserrat"/>
                <a:sym typeface="Montserrat"/>
              </a:rPr>
              <a:t>Elaborate on what you want to discuss. </a:t>
            </a:r>
            <a:endParaRPr/>
          </a:p>
        </p:txBody>
      </p:sp>
      <p:sp>
        <p:nvSpPr>
          <p:cNvPr id="453" name="Google Shape;453;p29"/>
          <p:cNvSpPr txBox="1"/>
          <p:nvPr/>
        </p:nvSpPr>
        <p:spPr>
          <a:xfrm>
            <a:off x="4583890" y="5369265"/>
            <a:ext cx="3306074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000" u="none" cap="none" strike="noStrike">
                <a:solidFill>
                  <a:srgbClr val="20202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Client name</a:t>
            </a:r>
            <a:endParaRPr/>
          </a:p>
        </p:txBody>
      </p:sp>
      <p:sp>
        <p:nvSpPr>
          <p:cNvPr id="454" name="Google Shape;454;p29"/>
          <p:cNvSpPr txBox="1"/>
          <p:nvPr/>
        </p:nvSpPr>
        <p:spPr>
          <a:xfrm>
            <a:off x="4583890" y="6100872"/>
            <a:ext cx="3306000" cy="67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202020"/>
                </a:solidFill>
                <a:latin typeface="Montserrat"/>
                <a:ea typeface="Montserrat"/>
                <a:cs typeface="Montserrat"/>
                <a:sym typeface="Montserrat"/>
              </a:rPr>
              <a:t>Elaborate on what you want to discuss. </a:t>
            </a:r>
            <a:endParaRPr/>
          </a:p>
        </p:txBody>
      </p:sp>
      <p:sp>
        <p:nvSpPr>
          <p:cNvPr id="455" name="Google Shape;455;p29"/>
          <p:cNvSpPr txBox="1"/>
          <p:nvPr/>
        </p:nvSpPr>
        <p:spPr>
          <a:xfrm>
            <a:off x="724538" y="586747"/>
            <a:ext cx="4748854" cy="29751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202020"/>
                </a:solidFill>
                <a:latin typeface="Montserrat"/>
                <a:ea typeface="Montserrat"/>
                <a:cs typeface="Montserrat"/>
                <a:sym typeface="Montserrat"/>
              </a:rPr>
              <a:t>WORLD EV (ELECTRIC VEHICLES) DAY</a:t>
            </a:r>
            <a:endParaRPr/>
          </a:p>
        </p:txBody>
      </p:sp>
      <p:pic>
        <p:nvPicPr>
          <p:cNvPr id="456" name="Google Shape;456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80050" y="4975712"/>
            <a:ext cx="3872451" cy="3872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57" name="Google Shape;457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507488" y="6778275"/>
            <a:ext cx="3373325" cy="3367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8" name="Google Shape;458;p2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901038" y="1775237"/>
            <a:ext cx="2586250" cy="2586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5DF5A"/>
        </a:solidFill>
      </p:bgPr>
    </p:bg>
    <p:spTree>
      <p:nvGrpSpPr>
        <p:cNvPr id="462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30"/>
          <p:cNvSpPr txBox="1"/>
          <p:nvPr/>
        </p:nvSpPr>
        <p:spPr>
          <a:xfrm>
            <a:off x="-2457693" y="-683997"/>
            <a:ext cx="12424800" cy="11771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76476" u="none" cap="none" strike="noStrike">
                <a:solidFill>
                  <a:srgbClr val="97CC54"/>
                </a:solidFill>
                <a:latin typeface="Assistant"/>
                <a:ea typeface="Assistant"/>
                <a:cs typeface="Assistant"/>
                <a:sym typeface="Assistant"/>
              </a:rPr>
              <a:t>03</a:t>
            </a:r>
            <a:endParaRPr>
              <a:solidFill>
                <a:srgbClr val="97CC54"/>
              </a:solidFill>
            </a:endParaRPr>
          </a:p>
        </p:txBody>
      </p:sp>
      <p:grpSp>
        <p:nvGrpSpPr>
          <p:cNvPr id="464" name="Google Shape;464;p30"/>
          <p:cNvGrpSpPr/>
          <p:nvPr/>
        </p:nvGrpSpPr>
        <p:grpSpPr>
          <a:xfrm>
            <a:off x="9492045" y="-4863761"/>
            <a:ext cx="13320260" cy="13320260"/>
            <a:chOff x="0" y="0"/>
            <a:chExt cx="812800" cy="812800"/>
          </a:xfrm>
        </p:grpSpPr>
        <p:sp>
          <p:nvSpPr>
            <p:cNvPr id="465" name="Google Shape;465;p30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6" name="Google Shape;466;p3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67" name="Google Shape;467;p30"/>
          <p:cNvSpPr txBox="1"/>
          <p:nvPr/>
        </p:nvSpPr>
        <p:spPr>
          <a:xfrm>
            <a:off x="542086" y="6574790"/>
            <a:ext cx="8601914" cy="13811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000" u="none" cap="none" strike="noStrike">
                <a:solidFill>
                  <a:srgbClr val="202020"/>
                </a:solidFill>
                <a:latin typeface="Assistant"/>
                <a:ea typeface="Assistant"/>
                <a:cs typeface="Assistant"/>
                <a:sym typeface="Assistant"/>
              </a:rPr>
              <a:t>CONCLUSION</a:t>
            </a:r>
            <a:endParaRPr/>
          </a:p>
        </p:txBody>
      </p:sp>
      <p:sp>
        <p:nvSpPr>
          <p:cNvPr id="468" name="Google Shape;468;p30"/>
          <p:cNvSpPr txBox="1"/>
          <p:nvPr/>
        </p:nvSpPr>
        <p:spPr>
          <a:xfrm>
            <a:off x="542086" y="8222615"/>
            <a:ext cx="5320800" cy="1059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202020"/>
                </a:solidFill>
                <a:latin typeface="Montserrat"/>
                <a:ea typeface="Montserrat"/>
                <a:cs typeface="Montserrat"/>
                <a:sym typeface="Montserrat"/>
              </a:rPr>
              <a:t>Elaborate on what you want to discuss. </a:t>
            </a:r>
            <a:endParaRPr/>
          </a:p>
        </p:txBody>
      </p:sp>
      <p:sp>
        <p:nvSpPr>
          <p:cNvPr id="469" name="Google Shape;469;p30"/>
          <p:cNvSpPr/>
          <p:nvPr/>
        </p:nvSpPr>
        <p:spPr>
          <a:xfrm>
            <a:off x="11874208" y="-36694"/>
            <a:ext cx="5003314" cy="10323694"/>
          </a:xfrm>
          <a:custGeom>
            <a:rect b="b" l="l" r="r" t="t"/>
            <a:pathLst>
              <a:path extrusionOk="0" h="10323694" w="5003314">
                <a:moveTo>
                  <a:pt x="0" y="0"/>
                </a:moveTo>
                <a:lnTo>
                  <a:pt x="5003314" y="0"/>
                </a:lnTo>
                <a:lnTo>
                  <a:pt x="5003314" y="10323694"/>
                </a:lnTo>
                <a:lnTo>
                  <a:pt x="0" y="1032369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-51838" r="-10533" t="-4922"/>
            </a:stretch>
          </a:blipFill>
          <a:ln>
            <a:noFill/>
          </a:ln>
        </p:spPr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0F0F0"/>
        </a:solidFill>
      </p:bgPr>
    </p:bg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4" name="Google Shape;474;p31"/>
          <p:cNvGrpSpPr/>
          <p:nvPr/>
        </p:nvGrpSpPr>
        <p:grpSpPr>
          <a:xfrm>
            <a:off x="10101484" y="344938"/>
            <a:ext cx="2245834" cy="683762"/>
            <a:chOff x="0" y="-38100"/>
            <a:chExt cx="591495" cy="180085"/>
          </a:xfrm>
        </p:grpSpPr>
        <p:sp>
          <p:nvSpPr>
            <p:cNvPr id="475" name="Google Shape;475;p31"/>
            <p:cNvSpPr/>
            <p:nvPr/>
          </p:nvSpPr>
          <p:spPr>
            <a:xfrm>
              <a:off x="0" y="0"/>
              <a:ext cx="591495" cy="141985"/>
            </a:xfrm>
            <a:custGeom>
              <a:rect b="b" l="l" r="r" t="t"/>
              <a:pathLst>
                <a:path extrusionOk="0" h="141985" w="591495">
                  <a:moveTo>
                    <a:pt x="70993" y="0"/>
                  </a:moveTo>
                  <a:lnTo>
                    <a:pt x="520503" y="0"/>
                  </a:lnTo>
                  <a:cubicBezTo>
                    <a:pt x="539331" y="0"/>
                    <a:pt x="557388" y="7480"/>
                    <a:pt x="570702" y="20793"/>
                  </a:cubicBezTo>
                  <a:cubicBezTo>
                    <a:pt x="584016" y="34107"/>
                    <a:pt x="591495" y="52164"/>
                    <a:pt x="591495" y="70993"/>
                  </a:cubicBezTo>
                  <a:lnTo>
                    <a:pt x="591495" y="70993"/>
                  </a:lnTo>
                  <a:cubicBezTo>
                    <a:pt x="591495" y="89821"/>
                    <a:pt x="584016" y="107878"/>
                    <a:pt x="570702" y="121192"/>
                  </a:cubicBezTo>
                  <a:cubicBezTo>
                    <a:pt x="557388" y="134506"/>
                    <a:pt x="539331" y="141985"/>
                    <a:pt x="520503" y="141985"/>
                  </a:cubicBezTo>
                  <a:lnTo>
                    <a:pt x="70993" y="141985"/>
                  </a:lnTo>
                  <a:cubicBezTo>
                    <a:pt x="52164" y="141985"/>
                    <a:pt x="34107" y="134506"/>
                    <a:pt x="20793" y="121192"/>
                  </a:cubicBezTo>
                  <a:cubicBezTo>
                    <a:pt x="7480" y="107878"/>
                    <a:pt x="0" y="89821"/>
                    <a:pt x="0" y="70993"/>
                  </a:cubicBezTo>
                  <a:lnTo>
                    <a:pt x="0" y="70993"/>
                  </a:lnTo>
                  <a:cubicBezTo>
                    <a:pt x="0" y="52164"/>
                    <a:pt x="7480" y="34107"/>
                    <a:pt x="20793" y="20793"/>
                  </a:cubicBezTo>
                  <a:cubicBezTo>
                    <a:pt x="34107" y="7480"/>
                    <a:pt x="52164" y="0"/>
                    <a:pt x="7099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rnd" cmpd="sng" w="19050">
              <a:solidFill>
                <a:srgbClr val="000000">
                  <a:alpha val="49803"/>
                </a:srgb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6" name="Google Shape;476;p31"/>
            <p:cNvSpPr txBox="1"/>
            <p:nvPr/>
          </p:nvSpPr>
          <p:spPr>
            <a:xfrm>
              <a:off x="0" y="-38100"/>
              <a:ext cx="591495" cy="18008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77" name="Google Shape;477;p31"/>
          <p:cNvGrpSpPr/>
          <p:nvPr/>
        </p:nvGrpSpPr>
        <p:grpSpPr>
          <a:xfrm>
            <a:off x="12709268" y="344938"/>
            <a:ext cx="2245834" cy="683762"/>
            <a:chOff x="0" y="-38100"/>
            <a:chExt cx="591495" cy="180085"/>
          </a:xfrm>
        </p:grpSpPr>
        <p:sp>
          <p:nvSpPr>
            <p:cNvPr id="478" name="Google Shape;478;p31"/>
            <p:cNvSpPr/>
            <p:nvPr/>
          </p:nvSpPr>
          <p:spPr>
            <a:xfrm>
              <a:off x="0" y="0"/>
              <a:ext cx="591495" cy="141985"/>
            </a:xfrm>
            <a:custGeom>
              <a:rect b="b" l="l" r="r" t="t"/>
              <a:pathLst>
                <a:path extrusionOk="0" h="141985" w="591495">
                  <a:moveTo>
                    <a:pt x="70993" y="0"/>
                  </a:moveTo>
                  <a:lnTo>
                    <a:pt x="520503" y="0"/>
                  </a:lnTo>
                  <a:cubicBezTo>
                    <a:pt x="539331" y="0"/>
                    <a:pt x="557388" y="7480"/>
                    <a:pt x="570702" y="20793"/>
                  </a:cubicBezTo>
                  <a:cubicBezTo>
                    <a:pt x="584016" y="34107"/>
                    <a:pt x="591495" y="52164"/>
                    <a:pt x="591495" y="70993"/>
                  </a:cubicBezTo>
                  <a:lnTo>
                    <a:pt x="591495" y="70993"/>
                  </a:lnTo>
                  <a:cubicBezTo>
                    <a:pt x="591495" y="89821"/>
                    <a:pt x="584016" y="107878"/>
                    <a:pt x="570702" y="121192"/>
                  </a:cubicBezTo>
                  <a:cubicBezTo>
                    <a:pt x="557388" y="134506"/>
                    <a:pt x="539331" y="141985"/>
                    <a:pt x="520503" y="141985"/>
                  </a:cubicBezTo>
                  <a:lnTo>
                    <a:pt x="70993" y="141985"/>
                  </a:lnTo>
                  <a:cubicBezTo>
                    <a:pt x="52164" y="141985"/>
                    <a:pt x="34107" y="134506"/>
                    <a:pt x="20793" y="121192"/>
                  </a:cubicBezTo>
                  <a:cubicBezTo>
                    <a:pt x="7480" y="107878"/>
                    <a:pt x="0" y="89821"/>
                    <a:pt x="0" y="70993"/>
                  </a:cubicBezTo>
                  <a:lnTo>
                    <a:pt x="0" y="70993"/>
                  </a:lnTo>
                  <a:cubicBezTo>
                    <a:pt x="0" y="52164"/>
                    <a:pt x="7480" y="34107"/>
                    <a:pt x="20793" y="20793"/>
                  </a:cubicBezTo>
                  <a:cubicBezTo>
                    <a:pt x="34107" y="7480"/>
                    <a:pt x="52164" y="0"/>
                    <a:pt x="7099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rnd" cmpd="sng" w="19050">
              <a:solidFill>
                <a:srgbClr val="000000">
                  <a:alpha val="49803"/>
                </a:srgb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9" name="Google Shape;479;p31"/>
            <p:cNvSpPr txBox="1"/>
            <p:nvPr/>
          </p:nvSpPr>
          <p:spPr>
            <a:xfrm>
              <a:off x="0" y="-38100"/>
              <a:ext cx="591495" cy="18008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80" name="Google Shape;480;p31"/>
          <p:cNvGrpSpPr/>
          <p:nvPr/>
        </p:nvGrpSpPr>
        <p:grpSpPr>
          <a:xfrm>
            <a:off x="15317052" y="344938"/>
            <a:ext cx="2245834" cy="683762"/>
            <a:chOff x="0" y="-38100"/>
            <a:chExt cx="591495" cy="180085"/>
          </a:xfrm>
        </p:grpSpPr>
        <p:sp>
          <p:nvSpPr>
            <p:cNvPr id="481" name="Google Shape;481;p31"/>
            <p:cNvSpPr/>
            <p:nvPr/>
          </p:nvSpPr>
          <p:spPr>
            <a:xfrm>
              <a:off x="0" y="0"/>
              <a:ext cx="591495" cy="141985"/>
            </a:xfrm>
            <a:custGeom>
              <a:rect b="b" l="l" r="r" t="t"/>
              <a:pathLst>
                <a:path extrusionOk="0" h="141985" w="591495">
                  <a:moveTo>
                    <a:pt x="70993" y="0"/>
                  </a:moveTo>
                  <a:lnTo>
                    <a:pt x="520503" y="0"/>
                  </a:lnTo>
                  <a:cubicBezTo>
                    <a:pt x="539331" y="0"/>
                    <a:pt x="557388" y="7480"/>
                    <a:pt x="570702" y="20793"/>
                  </a:cubicBezTo>
                  <a:cubicBezTo>
                    <a:pt x="584016" y="34107"/>
                    <a:pt x="591495" y="52164"/>
                    <a:pt x="591495" y="70993"/>
                  </a:cubicBezTo>
                  <a:lnTo>
                    <a:pt x="591495" y="70993"/>
                  </a:lnTo>
                  <a:cubicBezTo>
                    <a:pt x="591495" y="89821"/>
                    <a:pt x="584016" y="107878"/>
                    <a:pt x="570702" y="121192"/>
                  </a:cubicBezTo>
                  <a:cubicBezTo>
                    <a:pt x="557388" y="134506"/>
                    <a:pt x="539331" y="141985"/>
                    <a:pt x="520503" y="141985"/>
                  </a:cubicBezTo>
                  <a:lnTo>
                    <a:pt x="70993" y="141985"/>
                  </a:lnTo>
                  <a:cubicBezTo>
                    <a:pt x="52164" y="141985"/>
                    <a:pt x="34107" y="134506"/>
                    <a:pt x="20793" y="121192"/>
                  </a:cubicBezTo>
                  <a:cubicBezTo>
                    <a:pt x="7480" y="107878"/>
                    <a:pt x="0" y="89821"/>
                    <a:pt x="0" y="70993"/>
                  </a:cubicBezTo>
                  <a:lnTo>
                    <a:pt x="0" y="70993"/>
                  </a:lnTo>
                  <a:cubicBezTo>
                    <a:pt x="0" y="52164"/>
                    <a:pt x="7480" y="34107"/>
                    <a:pt x="20793" y="20793"/>
                  </a:cubicBezTo>
                  <a:cubicBezTo>
                    <a:pt x="34107" y="7480"/>
                    <a:pt x="52164" y="0"/>
                    <a:pt x="70993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2" name="Google Shape;482;p31"/>
            <p:cNvSpPr txBox="1"/>
            <p:nvPr/>
          </p:nvSpPr>
          <p:spPr>
            <a:xfrm>
              <a:off x="0" y="-38100"/>
              <a:ext cx="591495" cy="18008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483" name="Google Shape;483;p31"/>
          <p:cNvCxnSpPr/>
          <p:nvPr/>
        </p:nvCxnSpPr>
        <p:spPr>
          <a:xfrm>
            <a:off x="5741916" y="749625"/>
            <a:ext cx="3872459" cy="0"/>
          </a:xfrm>
          <a:prstGeom prst="straightConnector1">
            <a:avLst/>
          </a:prstGeom>
          <a:noFill/>
          <a:ln cap="flat" cmpd="sng" w="19050">
            <a:solidFill>
              <a:srgbClr val="A6A6A6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84" name="Google Shape;484;p31"/>
          <p:cNvSpPr/>
          <p:nvPr/>
        </p:nvSpPr>
        <p:spPr>
          <a:xfrm flipH="1">
            <a:off x="1279407" y="3087844"/>
            <a:ext cx="7042414" cy="4743560"/>
          </a:xfrm>
          <a:custGeom>
            <a:rect b="b" l="l" r="r" t="t"/>
            <a:pathLst>
              <a:path extrusionOk="0" h="4743560" w="7042414">
                <a:moveTo>
                  <a:pt x="7042415" y="0"/>
                </a:moveTo>
                <a:lnTo>
                  <a:pt x="0" y="0"/>
                </a:lnTo>
                <a:lnTo>
                  <a:pt x="0" y="4743560"/>
                </a:lnTo>
                <a:lnTo>
                  <a:pt x="7042415" y="4743560"/>
                </a:lnTo>
                <a:lnTo>
                  <a:pt x="7042415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77745" l="-192867" r="-93068" t="-203265"/>
            </a:stretch>
          </a:blipFill>
          <a:ln>
            <a:noFill/>
          </a:ln>
        </p:spPr>
      </p:sp>
      <p:sp>
        <p:nvSpPr>
          <p:cNvPr id="485" name="Google Shape;485;p31"/>
          <p:cNvSpPr txBox="1"/>
          <p:nvPr/>
        </p:nvSpPr>
        <p:spPr>
          <a:xfrm>
            <a:off x="724538" y="1466364"/>
            <a:ext cx="7400906" cy="13811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000" u="none" cap="none" strike="noStrike">
                <a:solidFill>
                  <a:srgbClr val="202020"/>
                </a:solidFill>
                <a:latin typeface="Assistant"/>
                <a:ea typeface="Assistant"/>
                <a:cs typeface="Assistant"/>
                <a:sym typeface="Assistant"/>
              </a:rPr>
              <a:t>OUR </a:t>
            </a:r>
            <a:r>
              <a:rPr b="1" i="0" lang="en-US" sz="9000" u="none" cap="none" strike="noStrike">
                <a:solidFill>
                  <a:srgbClr val="A5DF5A"/>
                </a:solidFill>
                <a:latin typeface="Assistant"/>
                <a:ea typeface="Assistant"/>
                <a:cs typeface="Assistant"/>
                <a:sym typeface="Assistant"/>
              </a:rPr>
              <a:t>HISTORY</a:t>
            </a:r>
            <a:endParaRPr/>
          </a:p>
        </p:txBody>
      </p:sp>
      <p:sp>
        <p:nvSpPr>
          <p:cNvPr id="486" name="Google Shape;486;p31"/>
          <p:cNvSpPr txBox="1"/>
          <p:nvPr/>
        </p:nvSpPr>
        <p:spPr>
          <a:xfrm>
            <a:off x="1279407" y="7988566"/>
            <a:ext cx="7042500" cy="1506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202020"/>
                </a:solidFill>
                <a:latin typeface="Montserrat"/>
                <a:ea typeface="Montserrat"/>
                <a:cs typeface="Montserrat"/>
                <a:sym typeface="Montserrat"/>
              </a:rPr>
              <a:t>Presentations are communication tools that can be used as demonstrations, lectures, speeches, reports, and more. It is mostly presented before an audience. </a:t>
            </a:r>
            <a:endParaRPr/>
          </a:p>
        </p:txBody>
      </p:sp>
      <p:sp>
        <p:nvSpPr>
          <p:cNvPr id="487" name="Google Shape;487;p31"/>
          <p:cNvSpPr txBox="1"/>
          <p:nvPr/>
        </p:nvSpPr>
        <p:spPr>
          <a:xfrm>
            <a:off x="10503022" y="586747"/>
            <a:ext cx="1441609" cy="3067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202020"/>
                </a:solidFill>
                <a:latin typeface="Montserrat"/>
                <a:ea typeface="Montserrat"/>
                <a:cs typeface="Montserrat"/>
                <a:sym typeface="Montserrat"/>
              </a:rPr>
              <a:t>Introduction</a:t>
            </a:r>
            <a:endParaRPr/>
          </a:p>
        </p:txBody>
      </p:sp>
      <p:sp>
        <p:nvSpPr>
          <p:cNvPr id="488" name="Google Shape;488;p31"/>
          <p:cNvSpPr txBox="1"/>
          <p:nvPr/>
        </p:nvSpPr>
        <p:spPr>
          <a:xfrm>
            <a:off x="12977793" y="586747"/>
            <a:ext cx="1708785" cy="3067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202020"/>
                </a:solidFill>
                <a:latin typeface="Montserrat"/>
                <a:ea typeface="Montserrat"/>
                <a:cs typeface="Montserrat"/>
                <a:sym typeface="Montserrat"/>
              </a:rPr>
              <a:t>EV Technology</a:t>
            </a:r>
            <a:endParaRPr/>
          </a:p>
        </p:txBody>
      </p:sp>
      <p:sp>
        <p:nvSpPr>
          <p:cNvPr id="489" name="Google Shape;489;p31"/>
          <p:cNvSpPr txBox="1"/>
          <p:nvPr/>
        </p:nvSpPr>
        <p:spPr>
          <a:xfrm>
            <a:off x="15801596" y="586747"/>
            <a:ext cx="1277898" cy="3067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202020"/>
                </a:solidFill>
                <a:latin typeface="Montserrat"/>
                <a:ea typeface="Montserrat"/>
                <a:cs typeface="Montserrat"/>
                <a:sym typeface="Montserrat"/>
              </a:rPr>
              <a:t>Conclusion</a:t>
            </a:r>
            <a:endParaRPr/>
          </a:p>
        </p:txBody>
      </p:sp>
      <p:sp>
        <p:nvSpPr>
          <p:cNvPr id="490" name="Google Shape;490;p31"/>
          <p:cNvSpPr txBox="1"/>
          <p:nvPr/>
        </p:nvSpPr>
        <p:spPr>
          <a:xfrm>
            <a:off x="9927766" y="3049744"/>
            <a:ext cx="6978000" cy="1506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202020"/>
                </a:solidFill>
                <a:latin typeface="Montserrat"/>
                <a:ea typeface="Montserrat"/>
                <a:cs typeface="Montserrat"/>
                <a:sym typeface="Montserrat"/>
              </a:rPr>
              <a:t>Presentations are communication tools that can be used as demonstrations, lectures, speeches, reports, and more. It is mostly presented before an audience. </a:t>
            </a:r>
            <a:endParaRPr/>
          </a:p>
        </p:txBody>
      </p:sp>
      <p:grpSp>
        <p:nvGrpSpPr>
          <p:cNvPr id="491" name="Google Shape;491;p31"/>
          <p:cNvGrpSpPr/>
          <p:nvPr/>
        </p:nvGrpSpPr>
        <p:grpSpPr>
          <a:xfrm>
            <a:off x="13067979" y="5015147"/>
            <a:ext cx="10440043" cy="10440043"/>
            <a:chOff x="0" y="0"/>
            <a:chExt cx="812800" cy="812800"/>
          </a:xfrm>
        </p:grpSpPr>
        <p:sp>
          <p:nvSpPr>
            <p:cNvPr id="492" name="Google Shape;492;p31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5DF5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3" name="Google Shape;493;p3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94" name="Google Shape;494;p31"/>
          <p:cNvSpPr/>
          <p:nvPr/>
        </p:nvSpPr>
        <p:spPr>
          <a:xfrm flipH="1">
            <a:off x="9948728" y="5015147"/>
            <a:ext cx="7059865" cy="4517735"/>
          </a:xfrm>
          <a:custGeom>
            <a:rect b="b" l="l" r="r" t="t"/>
            <a:pathLst>
              <a:path extrusionOk="0" h="4517735" w="7059865">
                <a:moveTo>
                  <a:pt x="7059865" y="0"/>
                </a:moveTo>
                <a:lnTo>
                  <a:pt x="0" y="0"/>
                </a:lnTo>
                <a:lnTo>
                  <a:pt x="0" y="4517735"/>
                </a:lnTo>
                <a:lnTo>
                  <a:pt x="7059865" y="4517735"/>
                </a:lnTo>
                <a:lnTo>
                  <a:pt x="7059865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88626" l="-92396" r="-192589" t="-211421"/>
            </a:stretch>
          </a:blipFill>
          <a:ln>
            <a:noFill/>
          </a:ln>
        </p:spPr>
      </p:sp>
      <p:cxnSp>
        <p:nvCxnSpPr>
          <p:cNvPr id="495" name="Google Shape;495;p31"/>
          <p:cNvCxnSpPr/>
          <p:nvPr/>
        </p:nvCxnSpPr>
        <p:spPr>
          <a:xfrm>
            <a:off x="9134475" y="3087844"/>
            <a:ext cx="0" cy="6484527"/>
          </a:xfrm>
          <a:prstGeom prst="straightConnector1">
            <a:avLst/>
          </a:prstGeom>
          <a:noFill/>
          <a:ln cap="flat" cmpd="sng" w="19050">
            <a:solidFill>
              <a:srgbClr val="A6A6A6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496" name="Google Shape;496;p31"/>
          <p:cNvGrpSpPr/>
          <p:nvPr/>
        </p:nvGrpSpPr>
        <p:grpSpPr>
          <a:xfrm>
            <a:off x="-1783397" y="3428514"/>
            <a:ext cx="2812097" cy="2812097"/>
            <a:chOff x="0" y="0"/>
            <a:chExt cx="812800" cy="812800"/>
          </a:xfrm>
        </p:grpSpPr>
        <p:sp>
          <p:nvSpPr>
            <p:cNvPr id="497" name="Google Shape;497;p31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5DF5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8" name="Google Shape;498;p3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99" name="Google Shape;499;p31"/>
          <p:cNvGrpSpPr/>
          <p:nvPr/>
        </p:nvGrpSpPr>
        <p:grpSpPr>
          <a:xfrm>
            <a:off x="17259300" y="-1783397"/>
            <a:ext cx="2812097" cy="2812097"/>
            <a:chOff x="0" y="0"/>
            <a:chExt cx="812800" cy="812800"/>
          </a:xfrm>
        </p:grpSpPr>
        <p:sp>
          <p:nvSpPr>
            <p:cNvPr id="500" name="Google Shape;500;p31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5DF5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1" name="Google Shape;501;p3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02" name="Google Shape;502;p31"/>
          <p:cNvSpPr txBox="1"/>
          <p:nvPr/>
        </p:nvSpPr>
        <p:spPr>
          <a:xfrm>
            <a:off x="724538" y="586747"/>
            <a:ext cx="4748854" cy="29751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202020"/>
                </a:solidFill>
                <a:latin typeface="Montserrat"/>
                <a:ea typeface="Montserrat"/>
                <a:cs typeface="Montserrat"/>
                <a:sym typeface="Montserrat"/>
              </a:rPr>
              <a:t>WORLD EV (ELECTRIC VEHICLES) DAY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0F0F0"/>
        </a:solidFill>
      </p:bgPr>
    </p:bg>
    <p:spTree>
      <p:nvGrpSpPr>
        <p:cNvPr id="506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7" name="Google Shape;507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286663"/>
            <a:ext cx="18288000" cy="333077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08" name="Google Shape;508;p32"/>
          <p:cNvCxnSpPr/>
          <p:nvPr/>
        </p:nvCxnSpPr>
        <p:spPr>
          <a:xfrm>
            <a:off x="0" y="5453503"/>
            <a:ext cx="18288000" cy="0"/>
          </a:xfrm>
          <a:prstGeom prst="straightConnector1">
            <a:avLst/>
          </a:prstGeom>
          <a:noFill/>
          <a:ln cap="flat" cmpd="sng" w="28575">
            <a:solidFill>
              <a:srgbClr val="20202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09" name="Google Shape;509;p32"/>
          <p:cNvSpPr/>
          <p:nvPr/>
        </p:nvSpPr>
        <p:spPr>
          <a:xfrm>
            <a:off x="2593193" y="5310367"/>
            <a:ext cx="353616" cy="353616"/>
          </a:xfrm>
          <a:custGeom>
            <a:rect b="b" l="l" r="r" t="t"/>
            <a:pathLst>
              <a:path extrusionOk="0" h="6350000" w="6350000">
                <a:moveTo>
                  <a:pt x="3175000" y="0"/>
                </a:moveTo>
                <a:cubicBezTo>
                  <a:pt x="1421496" y="0"/>
                  <a:pt x="0" y="1421496"/>
                  <a:pt x="0" y="3175000"/>
                </a:cubicBezTo>
                <a:cubicBezTo>
                  <a:pt x="0" y="4928504"/>
                  <a:pt x="1421496" y="6350000"/>
                  <a:pt x="3175000" y="6350000"/>
                </a:cubicBezTo>
                <a:cubicBezTo>
                  <a:pt x="4928504" y="6350000"/>
                  <a:pt x="6350000" y="4928504"/>
                  <a:pt x="6350000" y="3175000"/>
                </a:cubicBezTo>
                <a:cubicBezTo>
                  <a:pt x="6350000" y="1421496"/>
                  <a:pt x="4928504" y="0"/>
                  <a:pt x="3175000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0" name="Google Shape;510;p32"/>
          <p:cNvSpPr/>
          <p:nvPr/>
        </p:nvSpPr>
        <p:spPr>
          <a:xfrm>
            <a:off x="6861022" y="5291578"/>
            <a:ext cx="353616" cy="353616"/>
          </a:xfrm>
          <a:custGeom>
            <a:rect b="b" l="l" r="r" t="t"/>
            <a:pathLst>
              <a:path extrusionOk="0" h="6350000" w="6350000">
                <a:moveTo>
                  <a:pt x="3175000" y="0"/>
                </a:moveTo>
                <a:cubicBezTo>
                  <a:pt x="1421496" y="0"/>
                  <a:pt x="0" y="1421496"/>
                  <a:pt x="0" y="3175000"/>
                </a:cubicBezTo>
                <a:cubicBezTo>
                  <a:pt x="0" y="4928504"/>
                  <a:pt x="1421496" y="6350000"/>
                  <a:pt x="3175000" y="6350000"/>
                </a:cubicBezTo>
                <a:cubicBezTo>
                  <a:pt x="4928504" y="6350000"/>
                  <a:pt x="6350000" y="4928504"/>
                  <a:pt x="6350000" y="3175000"/>
                </a:cubicBezTo>
                <a:cubicBezTo>
                  <a:pt x="6350000" y="1421496"/>
                  <a:pt x="4928504" y="0"/>
                  <a:pt x="3175000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1" name="Google Shape;511;p32"/>
          <p:cNvSpPr/>
          <p:nvPr/>
        </p:nvSpPr>
        <p:spPr>
          <a:xfrm>
            <a:off x="11128850" y="5297967"/>
            <a:ext cx="353616" cy="353616"/>
          </a:xfrm>
          <a:custGeom>
            <a:rect b="b" l="l" r="r" t="t"/>
            <a:pathLst>
              <a:path extrusionOk="0" h="6350000" w="6350000">
                <a:moveTo>
                  <a:pt x="3175000" y="0"/>
                </a:moveTo>
                <a:cubicBezTo>
                  <a:pt x="1421496" y="0"/>
                  <a:pt x="0" y="1421496"/>
                  <a:pt x="0" y="3175000"/>
                </a:cubicBezTo>
                <a:cubicBezTo>
                  <a:pt x="0" y="4928504"/>
                  <a:pt x="1421496" y="6350000"/>
                  <a:pt x="3175000" y="6350000"/>
                </a:cubicBezTo>
                <a:cubicBezTo>
                  <a:pt x="4928504" y="6350000"/>
                  <a:pt x="6350000" y="4928504"/>
                  <a:pt x="6350000" y="3175000"/>
                </a:cubicBezTo>
                <a:cubicBezTo>
                  <a:pt x="6350000" y="1421496"/>
                  <a:pt x="4928504" y="0"/>
                  <a:pt x="3175000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512" name="Google Shape;512;p32"/>
          <p:cNvGrpSpPr/>
          <p:nvPr/>
        </p:nvGrpSpPr>
        <p:grpSpPr>
          <a:xfrm>
            <a:off x="10101484" y="344938"/>
            <a:ext cx="2245834" cy="683762"/>
            <a:chOff x="0" y="-38100"/>
            <a:chExt cx="591495" cy="180085"/>
          </a:xfrm>
        </p:grpSpPr>
        <p:sp>
          <p:nvSpPr>
            <p:cNvPr id="513" name="Google Shape;513;p32"/>
            <p:cNvSpPr/>
            <p:nvPr/>
          </p:nvSpPr>
          <p:spPr>
            <a:xfrm>
              <a:off x="0" y="0"/>
              <a:ext cx="591495" cy="141985"/>
            </a:xfrm>
            <a:custGeom>
              <a:rect b="b" l="l" r="r" t="t"/>
              <a:pathLst>
                <a:path extrusionOk="0" h="141985" w="591495">
                  <a:moveTo>
                    <a:pt x="70993" y="0"/>
                  </a:moveTo>
                  <a:lnTo>
                    <a:pt x="520503" y="0"/>
                  </a:lnTo>
                  <a:cubicBezTo>
                    <a:pt x="539331" y="0"/>
                    <a:pt x="557388" y="7480"/>
                    <a:pt x="570702" y="20793"/>
                  </a:cubicBezTo>
                  <a:cubicBezTo>
                    <a:pt x="584016" y="34107"/>
                    <a:pt x="591495" y="52164"/>
                    <a:pt x="591495" y="70993"/>
                  </a:cubicBezTo>
                  <a:lnTo>
                    <a:pt x="591495" y="70993"/>
                  </a:lnTo>
                  <a:cubicBezTo>
                    <a:pt x="591495" y="89821"/>
                    <a:pt x="584016" y="107878"/>
                    <a:pt x="570702" y="121192"/>
                  </a:cubicBezTo>
                  <a:cubicBezTo>
                    <a:pt x="557388" y="134506"/>
                    <a:pt x="539331" y="141985"/>
                    <a:pt x="520503" y="141985"/>
                  </a:cubicBezTo>
                  <a:lnTo>
                    <a:pt x="70993" y="141985"/>
                  </a:lnTo>
                  <a:cubicBezTo>
                    <a:pt x="52164" y="141985"/>
                    <a:pt x="34107" y="134506"/>
                    <a:pt x="20793" y="121192"/>
                  </a:cubicBezTo>
                  <a:cubicBezTo>
                    <a:pt x="7480" y="107878"/>
                    <a:pt x="0" y="89821"/>
                    <a:pt x="0" y="70993"/>
                  </a:cubicBezTo>
                  <a:lnTo>
                    <a:pt x="0" y="70993"/>
                  </a:lnTo>
                  <a:cubicBezTo>
                    <a:pt x="0" y="52164"/>
                    <a:pt x="7480" y="34107"/>
                    <a:pt x="20793" y="20793"/>
                  </a:cubicBezTo>
                  <a:cubicBezTo>
                    <a:pt x="34107" y="7480"/>
                    <a:pt x="52164" y="0"/>
                    <a:pt x="7099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rnd" cmpd="sng" w="19050">
              <a:solidFill>
                <a:srgbClr val="000000">
                  <a:alpha val="49803"/>
                </a:srgb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4" name="Google Shape;514;p32"/>
            <p:cNvSpPr txBox="1"/>
            <p:nvPr/>
          </p:nvSpPr>
          <p:spPr>
            <a:xfrm>
              <a:off x="0" y="-38100"/>
              <a:ext cx="591495" cy="18008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15" name="Google Shape;515;p32"/>
          <p:cNvGrpSpPr/>
          <p:nvPr/>
        </p:nvGrpSpPr>
        <p:grpSpPr>
          <a:xfrm>
            <a:off x="12709268" y="344938"/>
            <a:ext cx="2245834" cy="683762"/>
            <a:chOff x="0" y="-38100"/>
            <a:chExt cx="591495" cy="180085"/>
          </a:xfrm>
        </p:grpSpPr>
        <p:sp>
          <p:nvSpPr>
            <p:cNvPr id="516" name="Google Shape;516;p32"/>
            <p:cNvSpPr/>
            <p:nvPr/>
          </p:nvSpPr>
          <p:spPr>
            <a:xfrm>
              <a:off x="0" y="0"/>
              <a:ext cx="591495" cy="141985"/>
            </a:xfrm>
            <a:custGeom>
              <a:rect b="b" l="l" r="r" t="t"/>
              <a:pathLst>
                <a:path extrusionOk="0" h="141985" w="591495">
                  <a:moveTo>
                    <a:pt x="70993" y="0"/>
                  </a:moveTo>
                  <a:lnTo>
                    <a:pt x="520503" y="0"/>
                  </a:lnTo>
                  <a:cubicBezTo>
                    <a:pt x="539331" y="0"/>
                    <a:pt x="557388" y="7480"/>
                    <a:pt x="570702" y="20793"/>
                  </a:cubicBezTo>
                  <a:cubicBezTo>
                    <a:pt x="584016" y="34107"/>
                    <a:pt x="591495" y="52164"/>
                    <a:pt x="591495" y="70993"/>
                  </a:cubicBezTo>
                  <a:lnTo>
                    <a:pt x="591495" y="70993"/>
                  </a:lnTo>
                  <a:cubicBezTo>
                    <a:pt x="591495" y="89821"/>
                    <a:pt x="584016" y="107878"/>
                    <a:pt x="570702" y="121192"/>
                  </a:cubicBezTo>
                  <a:cubicBezTo>
                    <a:pt x="557388" y="134506"/>
                    <a:pt x="539331" y="141985"/>
                    <a:pt x="520503" y="141985"/>
                  </a:cubicBezTo>
                  <a:lnTo>
                    <a:pt x="70993" y="141985"/>
                  </a:lnTo>
                  <a:cubicBezTo>
                    <a:pt x="52164" y="141985"/>
                    <a:pt x="34107" y="134506"/>
                    <a:pt x="20793" y="121192"/>
                  </a:cubicBezTo>
                  <a:cubicBezTo>
                    <a:pt x="7480" y="107878"/>
                    <a:pt x="0" y="89821"/>
                    <a:pt x="0" y="70993"/>
                  </a:cubicBezTo>
                  <a:lnTo>
                    <a:pt x="0" y="70993"/>
                  </a:lnTo>
                  <a:cubicBezTo>
                    <a:pt x="0" y="52164"/>
                    <a:pt x="7480" y="34107"/>
                    <a:pt x="20793" y="20793"/>
                  </a:cubicBezTo>
                  <a:cubicBezTo>
                    <a:pt x="34107" y="7480"/>
                    <a:pt x="52164" y="0"/>
                    <a:pt x="7099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rnd" cmpd="sng" w="19050">
              <a:solidFill>
                <a:srgbClr val="000000">
                  <a:alpha val="49803"/>
                </a:srgb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7" name="Google Shape;517;p32"/>
            <p:cNvSpPr txBox="1"/>
            <p:nvPr/>
          </p:nvSpPr>
          <p:spPr>
            <a:xfrm>
              <a:off x="0" y="-38100"/>
              <a:ext cx="591495" cy="18008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18" name="Google Shape;518;p32"/>
          <p:cNvGrpSpPr/>
          <p:nvPr/>
        </p:nvGrpSpPr>
        <p:grpSpPr>
          <a:xfrm>
            <a:off x="15317052" y="344938"/>
            <a:ext cx="2245834" cy="683762"/>
            <a:chOff x="0" y="-38100"/>
            <a:chExt cx="591495" cy="180085"/>
          </a:xfrm>
        </p:grpSpPr>
        <p:sp>
          <p:nvSpPr>
            <p:cNvPr id="519" name="Google Shape;519;p32"/>
            <p:cNvSpPr/>
            <p:nvPr/>
          </p:nvSpPr>
          <p:spPr>
            <a:xfrm>
              <a:off x="0" y="0"/>
              <a:ext cx="591495" cy="141985"/>
            </a:xfrm>
            <a:custGeom>
              <a:rect b="b" l="l" r="r" t="t"/>
              <a:pathLst>
                <a:path extrusionOk="0" h="141985" w="591495">
                  <a:moveTo>
                    <a:pt x="70993" y="0"/>
                  </a:moveTo>
                  <a:lnTo>
                    <a:pt x="520503" y="0"/>
                  </a:lnTo>
                  <a:cubicBezTo>
                    <a:pt x="539331" y="0"/>
                    <a:pt x="557388" y="7480"/>
                    <a:pt x="570702" y="20793"/>
                  </a:cubicBezTo>
                  <a:cubicBezTo>
                    <a:pt x="584016" y="34107"/>
                    <a:pt x="591495" y="52164"/>
                    <a:pt x="591495" y="70993"/>
                  </a:cubicBezTo>
                  <a:lnTo>
                    <a:pt x="591495" y="70993"/>
                  </a:lnTo>
                  <a:cubicBezTo>
                    <a:pt x="591495" y="89821"/>
                    <a:pt x="584016" y="107878"/>
                    <a:pt x="570702" y="121192"/>
                  </a:cubicBezTo>
                  <a:cubicBezTo>
                    <a:pt x="557388" y="134506"/>
                    <a:pt x="539331" y="141985"/>
                    <a:pt x="520503" y="141985"/>
                  </a:cubicBezTo>
                  <a:lnTo>
                    <a:pt x="70993" y="141985"/>
                  </a:lnTo>
                  <a:cubicBezTo>
                    <a:pt x="52164" y="141985"/>
                    <a:pt x="34107" y="134506"/>
                    <a:pt x="20793" y="121192"/>
                  </a:cubicBezTo>
                  <a:cubicBezTo>
                    <a:pt x="7480" y="107878"/>
                    <a:pt x="0" y="89821"/>
                    <a:pt x="0" y="70993"/>
                  </a:cubicBezTo>
                  <a:lnTo>
                    <a:pt x="0" y="70993"/>
                  </a:lnTo>
                  <a:cubicBezTo>
                    <a:pt x="0" y="52164"/>
                    <a:pt x="7480" y="34107"/>
                    <a:pt x="20793" y="20793"/>
                  </a:cubicBezTo>
                  <a:cubicBezTo>
                    <a:pt x="34107" y="7480"/>
                    <a:pt x="52164" y="0"/>
                    <a:pt x="70993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0" name="Google Shape;520;p32"/>
            <p:cNvSpPr txBox="1"/>
            <p:nvPr/>
          </p:nvSpPr>
          <p:spPr>
            <a:xfrm>
              <a:off x="0" y="-38100"/>
              <a:ext cx="591495" cy="18008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521" name="Google Shape;521;p32"/>
          <p:cNvCxnSpPr/>
          <p:nvPr/>
        </p:nvCxnSpPr>
        <p:spPr>
          <a:xfrm>
            <a:off x="5741916" y="749625"/>
            <a:ext cx="3872459" cy="0"/>
          </a:xfrm>
          <a:prstGeom prst="straightConnector1">
            <a:avLst/>
          </a:prstGeom>
          <a:noFill/>
          <a:ln cap="flat" cmpd="sng" w="19050">
            <a:solidFill>
              <a:srgbClr val="A6A6A6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22" name="Google Shape;522;p32"/>
          <p:cNvSpPr txBox="1"/>
          <p:nvPr/>
        </p:nvSpPr>
        <p:spPr>
          <a:xfrm>
            <a:off x="1028700" y="1899494"/>
            <a:ext cx="16230600" cy="13811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000" u="none" cap="none" strike="noStrike">
                <a:solidFill>
                  <a:srgbClr val="A5DF5A"/>
                </a:solidFill>
                <a:latin typeface="Assistant"/>
                <a:ea typeface="Assistant"/>
                <a:cs typeface="Assistant"/>
                <a:sym typeface="Assistant"/>
              </a:rPr>
              <a:t>EV</a:t>
            </a:r>
            <a:r>
              <a:rPr b="1" i="0" lang="en-US" sz="9000" u="none" cap="none" strike="noStrike">
                <a:solidFill>
                  <a:srgbClr val="202020"/>
                </a:solidFill>
                <a:latin typeface="Assistant"/>
                <a:ea typeface="Assistant"/>
                <a:cs typeface="Assistant"/>
                <a:sym typeface="Assistant"/>
              </a:rPr>
              <a:t> DAY CELEBRATIONS</a:t>
            </a:r>
            <a:endParaRPr/>
          </a:p>
        </p:txBody>
      </p:sp>
      <p:sp>
        <p:nvSpPr>
          <p:cNvPr id="523" name="Google Shape;523;p32"/>
          <p:cNvSpPr txBox="1"/>
          <p:nvPr/>
        </p:nvSpPr>
        <p:spPr>
          <a:xfrm>
            <a:off x="1000125" y="5931152"/>
            <a:ext cx="3364925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000" u="none" cap="none" strike="noStrike">
                <a:solidFill>
                  <a:srgbClr val="20202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Add a main point</a:t>
            </a:r>
            <a:endParaRPr/>
          </a:p>
        </p:txBody>
      </p:sp>
      <p:sp>
        <p:nvSpPr>
          <p:cNvPr id="524" name="Google Shape;524;p32"/>
          <p:cNvSpPr txBox="1"/>
          <p:nvPr/>
        </p:nvSpPr>
        <p:spPr>
          <a:xfrm>
            <a:off x="1000125" y="8002270"/>
            <a:ext cx="3364800" cy="728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202020"/>
                </a:solidFill>
                <a:latin typeface="Montserrat"/>
                <a:ea typeface="Montserrat"/>
                <a:cs typeface="Montserrat"/>
                <a:sym typeface="Montserrat"/>
              </a:rPr>
              <a:t>Elaborate on what you want to discuss. </a:t>
            </a:r>
            <a:endParaRPr/>
          </a:p>
        </p:txBody>
      </p:sp>
      <p:sp>
        <p:nvSpPr>
          <p:cNvPr id="525" name="Google Shape;525;p32"/>
          <p:cNvSpPr txBox="1"/>
          <p:nvPr/>
        </p:nvSpPr>
        <p:spPr>
          <a:xfrm>
            <a:off x="5288683" y="5931152"/>
            <a:ext cx="3364925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000" u="none" cap="none" strike="noStrike">
                <a:solidFill>
                  <a:srgbClr val="20202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Add a main point</a:t>
            </a:r>
            <a:endParaRPr/>
          </a:p>
        </p:txBody>
      </p:sp>
      <p:sp>
        <p:nvSpPr>
          <p:cNvPr id="526" name="Google Shape;526;p32"/>
          <p:cNvSpPr txBox="1"/>
          <p:nvPr/>
        </p:nvSpPr>
        <p:spPr>
          <a:xfrm>
            <a:off x="5288683" y="8002270"/>
            <a:ext cx="3364800" cy="728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202020"/>
                </a:solidFill>
                <a:latin typeface="Montserrat"/>
                <a:ea typeface="Montserrat"/>
                <a:cs typeface="Montserrat"/>
                <a:sym typeface="Montserrat"/>
              </a:rPr>
              <a:t>Elaborate on what you want to discuss. </a:t>
            </a:r>
            <a:endParaRPr/>
          </a:p>
        </p:txBody>
      </p:sp>
      <p:sp>
        <p:nvSpPr>
          <p:cNvPr id="527" name="Google Shape;527;p32"/>
          <p:cNvSpPr txBox="1"/>
          <p:nvPr/>
        </p:nvSpPr>
        <p:spPr>
          <a:xfrm>
            <a:off x="13865800" y="5931152"/>
            <a:ext cx="3364925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000" u="none" cap="none" strike="noStrike">
                <a:solidFill>
                  <a:srgbClr val="20202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Add a main point</a:t>
            </a:r>
            <a:endParaRPr/>
          </a:p>
        </p:txBody>
      </p:sp>
      <p:sp>
        <p:nvSpPr>
          <p:cNvPr id="528" name="Google Shape;528;p32"/>
          <p:cNvSpPr txBox="1"/>
          <p:nvPr/>
        </p:nvSpPr>
        <p:spPr>
          <a:xfrm>
            <a:off x="13865800" y="8002270"/>
            <a:ext cx="3364800" cy="728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202020"/>
                </a:solidFill>
                <a:latin typeface="Montserrat"/>
                <a:ea typeface="Montserrat"/>
                <a:cs typeface="Montserrat"/>
                <a:sym typeface="Montserrat"/>
              </a:rPr>
              <a:t>Elaborate on what you want to discuss. </a:t>
            </a:r>
            <a:endParaRPr/>
          </a:p>
        </p:txBody>
      </p:sp>
      <p:sp>
        <p:nvSpPr>
          <p:cNvPr id="529" name="Google Shape;529;p32"/>
          <p:cNvSpPr txBox="1"/>
          <p:nvPr/>
        </p:nvSpPr>
        <p:spPr>
          <a:xfrm>
            <a:off x="9577242" y="5931152"/>
            <a:ext cx="3364925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000" u="none" cap="none" strike="noStrike">
                <a:solidFill>
                  <a:srgbClr val="20202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Add a main point</a:t>
            </a:r>
            <a:endParaRPr/>
          </a:p>
        </p:txBody>
      </p:sp>
      <p:sp>
        <p:nvSpPr>
          <p:cNvPr id="530" name="Google Shape;530;p32"/>
          <p:cNvSpPr txBox="1"/>
          <p:nvPr/>
        </p:nvSpPr>
        <p:spPr>
          <a:xfrm>
            <a:off x="9577242" y="8002270"/>
            <a:ext cx="3364800" cy="728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202020"/>
                </a:solidFill>
                <a:latin typeface="Montserrat"/>
                <a:ea typeface="Montserrat"/>
                <a:cs typeface="Montserrat"/>
                <a:sym typeface="Montserrat"/>
              </a:rPr>
              <a:t>Elaborate on what you want to discuss. </a:t>
            </a:r>
            <a:endParaRPr/>
          </a:p>
        </p:txBody>
      </p:sp>
      <p:sp>
        <p:nvSpPr>
          <p:cNvPr id="531" name="Google Shape;531;p32"/>
          <p:cNvSpPr txBox="1"/>
          <p:nvPr/>
        </p:nvSpPr>
        <p:spPr>
          <a:xfrm>
            <a:off x="10503022" y="586747"/>
            <a:ext cx="1441609" cy="3067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202020"/>
                </a:solidFill>
                <a:latin typeface="Montserrat"/>
                <a:ea typeface="Montserrat"/>
                <a:cs typeface="Montserrat"/>
                <a:sym typeface="Montserrat"/>
              </a:rPr>
              <a:t>Introduction</a:t>
            </a:r>
            <a:endParaRPr/>
          </a:p>
        </p:txBody>
      </p:sp>
      <p:sp>
        <p:nvSpPr>
          <p:cNvPr id="532" name="Google Shape;532;p32"/>
          <p:cNvSpPr txBox="1"/>
          <p:nvPr/>
        </p:nvSpPr>
        <p:spPr>
          <a:xfrm>
            <a:off x="12977793" y="586747"/>
            <a:ext cx="1708785" cy="3067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202020"/>
                </a:solidFill>
                <a:latin typeface="Montserrat"/>
                <a:ea typeface="Montserrat"/>
                <a:cs typeface="Montserrat"/>
                <a:sym typeface="Montserrat"/>
              </a:rPr>
              <a:t>EV Technology</a:t>
            </a:r>
            <a:endParaRPr/>
          </a:p>
        </p:txBody>
      </p:sp>
      <p:sp>
        <p:nvSpPr>
          <p:cNvPr id="533" name="Google Shape;533;p32"/>
          <p:cNvSpPr txBox="1"/>
          <p:nvPr/>
        </p:nvSpPr>
        <p:spPr>
          <a:xfrm>
            <a:off x="15801596" y="586747"/>
            <a:ext cx="1277898" cy="3067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202020"/>
                </a:solidFill>
                <a:latin typeface="Montserrat"/>
                <a:ea typeface="Montserrat"/>
                <a:cs typeface="Montserrat"/>
                <a:sym typeface="Montserrat"/>
              </a:rPr>
              <a:t>Conclusion</a:t>
            </a:r>
            <a:endParaRPr/>
          </a:p>
        </p:txBody>
      </p:sp>
      <p:sp>
        <p:nvSpPr>
          <p:cNvPr id="534" name="Google Shape;534;p32"/>
          <p:cNvSpPr/>
          <p:nvPr/>
        </p:nvSpPr>
        <p:spPr>
          <a:xfrm>
            <a:off x="15396679" y="5291578"/>
            <a:ext cx="353616" cy="353616"/>
          </a:xfrm>
          <a:custGeom>
            <a:rect b="b" l="l" r="r" t="t"/>
            <a:pathLst>
              <a:path extrusionOk="0" h="6350000" w="6350000">
                <a:moveTo>
                  <a:pt x="3175000" y="0"/>
                </a:moveTo>
                <a:cubicBezTo>
                  <a:pt x="1421496" y="0"/>
                  <a:pt x="0" y="1421496"/>
                  <a:pt x="0" y="3175000"/>
                </a:cubicBezTo>
                <a:cubicBezTo>
                  <a:pt x="0" y="4928504"/>
                  <a:pt x="1421496" y="6350000"/>
                  <a:pt x="3175000" y="6350000"/>
                </a:cubicBezTo>
                <a:cubicBezTo>
                  <a:pt x="4928504" y="6350000"/>
                  <a:pt x="6350000" y="4928504"/>
                  <a:pt x="6350000" y="3175000"/>
                </a:cubicBezTo>
                <a:cubicBezTo>
                  <a:pt x="6350000" y="1421496"/>
                  <a:pt x="4928504" y="0"/>
                  <a:pt x="3175000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5" name="Google Shape;535;p32"/>
          <p:cNvSpPr txBox="1"/>
          <p:nvPr/>
        </p:nvSpPr>
        <p:spPr>
          <a:xfrm>
            <a:off x="724538" y="586747"/>
            <a:ext cx="4748854" cy="29751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202020"/>
                </a:solidFill>
                <a:latin typeface="Montserrat"/>
                <a:ea typeface="Montserrat"/>
                <a:cs typeface="Montserrat"/>
                <a:sym typeface="Montserrat"/>
              </a:rPr>
              <a:t>WORLD EV (ELECTRIC VEHICLES) DAY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0F0F0"/>
        </a:solidFill>
      </p:bgPr>
    </p:bg>
    <p:spTree>
      <p:nvGrpSpPr>
        <p:cNvPr id="539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33"/>
          <p:cNvSpPr txBox="1"/>
          <p:nvPr/>
        </p:nvSpPr>
        <p:spPr>
          <a:xfrm>
            <a:off x="8038522" y="1780682"/>
            <a:ext cx="9524400" cy="2770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000" u="none" cap="none" strike="noStrike">
                <a:solidFill>
                  <a:srgbClr val="A5DF5A"/>
                </a:solidFill>
                <a:latin typeface="Assistant"/>
                <a:ea typeface="Assistant"/>
                <a:cs typeface="Assistant"/>
                <a:sym typeface="Assistant"/>
              </a:rPr>
              <a:t>EV</a:t>
            </a:r>
            <a:r>
              <a:rPr b="1" i="0" lang="en-US" sz="9000" u="none" cap="none" strike="noStrike">
                <a:solidFill>
                  <a:srgbClr val="202020"/>
                </a:solidFill>
                <a:latin typeface="Assistant"/>
                <a:ea typeface="Assistant"/>
                <a:cs typeface="Assistant"/>
                <a:sym typeface="Assistant"/>
              </a:rPr>
              <a:t> DEVELOPMENT TIMELINE</a:t>
            </a:r>
            <a:endParaRPr/>
          </a:p>
        </p:txBody>
      </p:sp>
      <p:grpSp>
        <p:nvGrpSpPr>
          <p:cNvPr id="541" name="Google Shape;541;p33"/>
          <p:cNvGrpSpPr/>
          <p:nvPr/>
        </p:nvGrpSpPr>
        <p:grpSpPr>
          <a:xfrm>
            <a:off x="-8137516" y="3161807"/>
            <a:ext cx="22153711" cy="22153711"/>
            <a:chOff x="0" y="0"/>
            <a:chExt cx="812800" cy="812800"/>
          </a:xfrm>
        </p:grpSpPr>
        <p:sp>
          <p:nvSpPr>
            <p:cNvPr id="542" name="Google Shape;542;p33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952500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3" name="Google Shape;543;p3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46950" lIns="146950" spcFirstLastPara="1" rIns="146950" wrap="square" tIns="14695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44" name="Google Shape;544;p33"/>
          <p:cNvGrpSpPr/>
          <p:nvPr/>
        </p:nvGrpSpPr>
        <p:grpSpPr>
          <a:xfrm>
            <a:off x="-7046494" y="4186155"/>
            <a:ext cx="19971665" cy="19971665"/>
            <a:chOff x="0" y="0"/>
            <a:chExt cx="812800" cy="812800"/>
          </a:xfrm>
        </p:grpSpPr>
        <p:sp>
          <p:nvSpPr>
            <p:cNvPr id="545" name="Google Shape;545;p33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952500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6" name="Google Shape;546;p3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46950" lIns="146950" spcFirstLastPara="1" rIns="146950" wrap="square" tIns="14695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47" name="Google Shape;547;p33"/>
          <p:cNvGrpSpPr/>
          <p:nvPr/>
        </p:nvGrpSpPr>
        <p:grpSpPr>
          <a:xfrm>
            <a:off x="-6008721" y="5223927"/>
            <a:ext cx="17896121" cy="17896121"/>
            <a:chOff x="0" y="0"/>
            <a:chExt cx="812800" cy="812800"/>
          </a:xfrm>
        </p:grpSpPr>
        <p:sp>
          <p:nvSpPr>
            <p:cNvPr id="548" name="Google Shape;548;p33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952500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9" name="Google Shape;549;p3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46950" lIns="146950" spcFirstLastPara="1" rIns="146950" wrap="square" tIns="14695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50" name="Google Shape;550;p33"/>
          <p:cNvGrpSpPr/>
          <p:nvPr/>
        </p:nvGrpSpPr>
        <p:grpSpPr>
          <a:xfrm>
            <a:off x="10101484" y="344938"/>
            <a:ext cx="2245834" cy="683762"/>
            <a:chOff x="0" y="-38100"/>
            <a:chExt cx="591495" cy="180085"/>
          </a:xfrm>
        </p:grpSpPr>
        <p:sp>
          <p:nvSpPr>
            <p:cNvPr id="551" name="Google Shape;551;p33"/>
            <p:cNvSpPr/>
            <p:nvPr/>
          </p:nvSpPr>
          <p:spPr>
            <a:xfrm>
              <a:off x="0" y="0"/>
              <a:ext cx="591495" cy="141985"/>
            </a:xfrm>
            <a:custGeom>
              <a:rect b="b" l="l" r="r" t="t"/>
              <a:pathLst>
                <a:path extrusionOk="0" h="141985" w="591495">
                  <a:moveTo>
                    <a:pt x="70993" y="0"/>
                  </a:moveTo>
                  <a:lnTo>
                    <a:pt x="520503" y="0"/>
                  </a:lnTo>
                  <a:cubicBezTo>
                    <a:pt x="539331" y="0"/>
                    <a:pt x="557388" y="7480"/>
                    <a:pt x="570702" y="20793"/>
                  </a:cubicBezTo>
                  <a:cubicBezTo>
                    <a:pt x="584016" y="34107"/>
                    <a:pt x="591495" y="52164"/>
                    <a:pt x="591495" y="70993"/>
                  </a:cubicBezTo>
                  <a:lnTo>
                    <a:pt x="591495" y="70993"/>
                  </a:lnTo>
                  <a:cubicBezTo>
                    <a:pt x="591495" y="89821"/>
                    <a:pt x="584016" y="107878"/>
                    <a:pt x="570702" y="121192"/>
                  </a:cubicBezTo>
                  <a:cubicBezTo>
                    <a:pt x="557388" y="134506"/>
                    <a:pt x="539331" y="141985"/>
                    <a:pt x="520503" y="141985"/>
                  </a:cubicBezTo>
                  <a:lnTo>
                    <a:pt x="70993" y="141985"/>
                  </a:lnTo>
                  <a:cubicBezTo>
                    <a:pt x="52164" y="141985"/>
                    <a:pt x="34107" y="134506"/>
                    <a:pt x="20793" y="121192"/>
                  </a:cubicBezTo>
                  <a:cubicBezTo>
                    <a:pt x="7480" y="107878"/>
                    <a:pt x="0" y="89821"/>
                    <a:pt x="0" y="70993"/>
                  </a:cubicBezTo>
                  <a:lnTo>
                    <a:pt x="0" y="70993"/>
                  </a:lnTo>
                  <a:cubicBezTo>
                    <a:pt x="0" y="52164"/>
                    <a:pt x="7480" y="34107"/>
                    <a:pt x="20793" y="20793"/>
                  </a:cubicBezTo>
                  <a:cubicBezTo>
                    <a:pt x="34107" y="7480"/>
                    <a:pt x="52164" y="0"/>
                    <a:pt x="7099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rnd" cmpd="sng" w="19050">
              <a:solidFill>
                <a:srgbClr val="000000">
                  <a:alpha val="49803"/>
                </a:srgb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2" name="Google Shape;552;p33"/>
            <p:cNvSpPr txBox="1"/>
            <p:nvPr/>
          </p:nvSpPr>
          <p:spPr>
            <a:xfrm>
              <a:off x="0" y="-38100"/>
              <a:ext cx="591495" cy="18008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53" name="Google Shape;553;p33"/>
          <p:cNvGrpSpPr/>
          <p:nvPr/>
        </p:nvGrpSpPr>
        <p:grpSpPr>
          <a:xfrm>
            <a:off x="12709268" y="344938"/>
            <a:ext cx="2245834" cy="683762"/>
            <a:chOff x="0" y="-38100"/>
            <a:chExt cx="591495" cy="180085"/>
          </a:xfrm>
        </p:grpSpPr>
        <p:sp>
          <p:nvSpPr>
            <p:cNvPr id="554" name="Google Shape;554;p33"/>
            <p:cNvSpPr/>
            <p:nvPr/>
          </p:nvSpPr>
          <p:spPr>
            <a:xfrm>
              <a:off x="0" y="0"/>
              <a:ext cx="591495" cy="141985"/>
            </a:xfrm>
            <a:custGeom>
              <a:rect b="b" l="l" r="r" t="t"/>
              <a:pathLst>
                <a:path extrusionOk="0" h="141985" w="591495">
                  <a:moveTo>
                    <a:pt x="70993" y="0"/>
                  </a:moveTo>
                  <a:lnTo>
                    <a:pt x="520503" y="0"/>
                  </a:lnTo>
                  <a:cubicBezTo>
                    <a:pt x="539331" y="0"/>
                    <a:pt x="557388" y="7480"/>
                    <a:pt x="570702" y="20793"/>
                  </a:cubicBezTo>
                  <a:cubicBezTo>
                    <a:pt x="584016" y="34107"/>
                    <a:pt x="591495" y="52164"/>
                    <a:pt x="591495" y="70993"/>
                  </a:cubicBezTo>
                  <a:lnTo>
                    <a:pt x="591495" y="70993"/>
                  </a:lnTo>
                  <a:cubicBezTo>
                    <a:pt x="591495" y="89821"/>
                    <a:pt x="584016" y="107878"/>
                    <a:pt x="570702" y="121192"/>
                  </a:cubicBezTo>
                  <a:cubicBezTo>
                    <a:pt x="557388" y="134506"/>
                    <a:pt x="539331" y="141985"/>
                    <a:pt x="520503" y="141985"/>
                  </a:cubicBezTo>
                  <a:lnTo>
                    <a:pt x="70993" y="141985"/>
                  </a:lnTo>
                  <a:cubicBezTo>
                    <a:pt x="52164" y="141985"/>
                    <a:pt x="34107" y="134506"/>
                    <a:pt x="20793" y="121192"/>
                  </a:cubicBezTo>
                  <a:cubicBezTo>
                    <a:pt x="7480" y="107878"/>
                    <a:pt x="0" y="89821"/>
                    <a:pt x="0" y="70993"/>
                  </a:cubicBezTo>
                  <a:lnTo>
                    <a:pt x="0" y="70993"/>
                  </a:lnTo>
                  <a:cubicBezTo>
                    <a:pt x="0" y="52164"/>
                    <a:pt x="7480" y="34107"/>
                    <a:pt x="20793" y="20793"/>
                  </a:cubicBezTo>
                  <a:cubicBezTo>
                    <a:pt x="34107" y="7480"/>
                    <a:pt x="52164" y="0"/>
                    <a:pt x="7099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rnd" cmpd="sng" w="19050">
              <a:solidFill>
                <a:srgbClr val="000000">
                  <a:alpha val="49803"/>
                </a:srgb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5" name="Google Shape;555;p33"/>
            <p:cNvSpPr txBox="1"/>
            <p:nvPr/>
          </p:nvSpPr>
          <p:spPr>
            <a:xfrm>
              <a:off x="0" y="-38100"/>
              <a:ext cx="591495" cy="18008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56" name="Google Shape;556;p33"/>
          <p:cNvGrpSpPr/>
          <p:nvPr/>
        </p:nvGrpSpPr>
        <p:grpSpPr>
          <a:xfrm>
            <a:off x="15317052" y="344938"/>
            <a:ext cx="2245834" cy="683762"/>
            <a:chOff x="0" y="-38100"/>
            <a:chExt cx="591495" cy="180085"/>
          </a:xfrm>
        </p:grpSpPr>
        <p:sp>
          <p:nvSpPr>
            <p:cNvPr id="557" name="Google Shape;557;p33"/>
            <p:cNvSpPr/>
            <p:nvPr/>
          </p:nvSpPr>
          <p:spPr>
            <a:xfrm>
              <a:off x="0" y="0"/>
              <a:ext cx="591495" cy="141985"/>
            </a:xfrm>
            <a:custGeom>
              <a:rect b="b" l="l" r="r" t="t"/>
              <a:pathLst>
                <a:path extrusionOk="0" h="141985" w="591495">
                  <a:moveTo>
                    <a:pt x="70993" y="0"/>
                  </a:moveTo>
                  <a:lnTo>
                    <a:pt x="520503" y="0"/>
                  </a:lnTo>
                  <a:cubicBezTo>
                    <a:pt x="539331" y="0"/>
                    <a:pt x="557388" y="7480"/>
                    <a:pt x="570702" y="20793"/>
                  </a:cubicBezTo>
                  <a:cubicBezTo>
                    <a:pt x="584016" y="34107"/>
                    <a:pt x="591495" y="52164"/>
                    <a:pt x="591495" y="70993"/>
                  </a:cubicBezTo>
                  <a:lnTo>
                    <a:pt x="591495" y="70993"/>
                  </a:lnTo>
                  <a:cubicBezTo>
                    <a:pt x="591495" y="89821"/>
                    <a:pt x="584016" y="107878"/>
                    <a:pt x="570702" y="121192"/>
                  </a:cubicBezTo>
                  <a:cubicBezTo>
                    <a:pt x="557388" y="134506"/>
                    <a:pt x="539331" y="141985"/>
                    <a:pt x="520503" y="141985"/>
                  </a:cubicBezTo>
                  <a:lnTo>
                    <a:pt x="70993" y="141985"/>
                  </a:lnTo>
                  <a:cubicBezTo>
                    <a:pt x="52164" y="141985"/>
                    <a:pt x="34107" y="134506"/>
                    <a:pt x="20793" y="121192"/>
                  </a:cubicBezTo>
                  <a:cubicBezTo>
                    <a:pt x="7480" y="107878"/>
                    <a:pt x="0" y="89821"/>
                    <a:pt x="0" y="70993"/>
                  </a:cubicBezTo>
                  <a:lnTo>
                    <a:pt x="0" y="70993"/>
                  </a:lnTo>
                  <a:cubicBezTo>
                    <a:pt x="0" y="52164"/>
                    <a:pt x="7480" y="34107"/>
                    <a:pt x="20793" y="20793"/>
                  </a:cubicBezTo>
                  <a:cubicBezTo>
                    <a:pt x="34107" y="7480"/>
                    <a:pt x="52164" y="0"/>
                    <a:pt x="70993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8" name="Google Shape;558;p33"/>
            <p:cNvSpPr txBox="1"/>
            <p:nvPr/>
          </p:nvSpPr>
          <p:spPr>
            <a:xfrm>
              <a:off x="0" y="-38100"/>
              <a:ext cx="591495" cy="18008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559" name="Google Shape;559;p33"/>
          <p:cNvCxnSpPr/>
          <p:nvPr/>
        </p:nvCxnSpPr>
        <p:spPr>
          <a:xfrm>
            <a:off x="5741916" y="749625"/>
            <a:ext cx="3872459" cy="0"/>
          </a:xfrm>
          <a:prstGeom prst="straightConnector1">
            <a:avLst/>
          </a:prstGeom>
          <a:noFill/>
          <a:ln cap="flat" cmpd="sng" w="19050">
            <a:solidFill>
              <a:srgbClr val="A6A6A6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560" name="Google Shape;560;p33"/>
          <p:cNvGrpSpPr/>
          <p:nvPr/>
        </p:nvGrpSpPr>
        <p:grpSpPr>
          <a:xfrm>
            <a:off x="631957" y="3511959"/>
            <a:ext cx="1348392" cy="1348392"/>
            <a:chOff x="0" y="0"/>
            <a:chExt cx="812800" cy="812800"/>
          </a:xfrm>
        </p:grpSpPr>
        <p:sp>
          <p:nvSpPr>
            <p:cNvPr id="561" name="Google Shape;561;p33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5DF5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2" name="Google Shape;562;p33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000" u="none" cap="none" strike="noStrik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2010</a:t>
              </a:r>
              <a:endParaRPr/>
            </a:p>
          </p:txBody>
        </p:sp>
      </p:grpSp>
      <p:sp>
        <p:nvSpPr>
          <p:cNvPr id="563" name="Google Shape;563;p33"/>
          <p:cNvSpPr/>
          <p:nvPr/>
        </p:nvSpPr>
        <p:spPr>
          <a:xfrm>
            <a:off x="-6008721" y="4860351"/>
            <a:ext cx="16983416" cy="16983416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7548" l="-2309" r="-80804" t="-10105"/>
            </a:stretch>
          </a:blip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564" name="Google Shape;564;p33"/>
          <p:cNvGrpSpPr/>
          <p:nvPr/>
        </p:nvGrpSpPr>
        <p:grpSpPr>
          <a:xfrm>
            <a:off x="3622134" y="5712440"/>
            <a:ext cx="1348392" cy="1348392"/>
            <a:chOff x="0" y="0"/>
            <a:chExt cx="812800" cy="812800"/>
          </a:xfrm>
        </p:grpSpPr>
        <p:sp>
          <p:nvSpPr>
            <p:cNvPr id="565" name="Google Shape;565;p33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5DF5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6" name="Google Shape;566;p33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000" u="none" cap="none" strike="noStrik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2015</a:t>
              </a:r>
              <a:endParaRPr/>
            </a:p>
          </p:txBody>
        </p:sp>
      </p:grpSp>
      <p:grpSp>
        <p:nvGrpSpPr>
          <p:cNvPr id="567" name="Google Shape;567;p33"/>
          <p:cNvGrpSpPr/>
          <p:nvPr/>
        </p:nvGrpSpPr>
        <p:grpSpPr>
          <a:xfrm>
            <a:off x="8383240" y="4364048"/>
            <a:ext cx="1348392" cy="1348392"/>
            <a:chOff x="0" y="0"/>
            <a:chExt cx="812800" cy="812800"/>
          </a:xfrm>
        </p:grpSpPr>
        <p:sp>
          <p:nvSpPr>
            <p:cNvPr id="568" name="Google Shape;568;p33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5DF5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9" name="Google Shape;569;p33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000" u="none" cap="none" strike="noStrik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2020</a:t>
              </a:r>
              <a:endParaRPr/>
            </a:p>
          </p:txBody>
        </p:sp>
      </p:grpSp>
      <p:grpSp>
        <p:nvGrpSpPr>
          <p:cNvPr id="570" name="Google Shape;570;p33"/>
          <p:cNvGrpSpPr/>
          <p:nvPr/>
        </p:nvGrpSpPr>
        <p:grpSpPr>
          <a:xfrm>
            <a:off x="9057436" y="7562655"/>
            <a:ext cx="1348392" cy="1348392"/>
            <a:chOff x="0" y="0"/>
            <a:chExt cx="812800" cy="812800"/>
          </a:xfrm>
        </p:grpSpPr>
        <p:sp>
          <p:nvSpPr>
            <p:cNvPr id="571" name="Google Shape;571;p33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5DF5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2" name="Google Shape;572;p33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000" u="none" cap="none" strike="noStrik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2025</a:t>
              </a:r>
              <a:endParaRPr/>
            </a:p>
          </p:txBody>
        </p:sp>
      </p:grpSp>
      <p:sp>
        <p:nvSpPr>
          <p:cNvPr id="573" name="Google Shape;573;p33"/>
          <p:cNvSpPr txBox="1"/>
          <p:nvPr/>
        </p:nvSpPr>
        <p:spPr>
          <a:xfrm>
            <a:off x="10503022" y="586747"/>
            <a:ext cx="1441609" cy="3067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202020"/>
                </a:solidFill>
                <a:latin typeface="Montserrat"/>
                <a:ea typeface="Montserrat"/>
                <a:cs typeface="Montserrat"/>
                <a:sym typeface="Montserrat"/>
              </a:rPr>
              <a:t>Introduction</a:t>
            </a:r>
            <a:endParaRPr/>
          </a:p>
        </p:txBody>
      </p:sp>
      <p:sp>
        <p:nvSpPr>
          <p:cNvPr id="574" name="Google Shape;574;p33"/>
          <p:cNvSpPr txBox="1"/>
          <p:nvPr/>
        </p:nvSpPr>
        <p:spPr>
          <a:xfrm>
            <a:off x="12977793" y="586747"/>
            <a:ext cx="1708785" cy="3067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202020"/>
                </a:solidFill>
                <a:latin typeface="Montserrat"/>
                <a:ea typeface="Montserrat"/>
                <a:cs typeface="Montserrat"/>
                <a:sym typeface="Montserrat"/>
              </a:rPr>
              <a:t>EV Technology</a:t>
            </a:r>
            <a:endParaRPr/>
          </a:p>
        </p:txBody>
      </p:sp>
      <p:sp>
        <p:nvSpPr>
          <p:cNvPr id="575" name="Google Shape;575;p33"/>
          <p:cNvSpPr txBox="1"/>
          <p:nvPr/>
        </p:nvSpPr>
        <p:spPr>
          <a:xfrm>
            <a:off x="15801596" y="586747"/>
            <a:ext cx="1277898" cy="3067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202020"/>
                </a:solidFill>
                <a:latin typeface="Montserrat"/>
                <a:ea typeface="Montserrat"/>
                <a:cs typeface="Montserrat"/>
                <a:sym typeface="Montserrat"/>
              </a:rPr>
              <a:t>Conclusion</a:t>
            </a:r>
            <a:endParaRPr/>
          </a:p>
        </p:txBody>
      </p:sp>
      <p:sp>
        <p:nvSpPr>
          <p:cNvPr id="576" name="Google Shape;576;p33"/>
          <p:cNvSpPr txBox="1"/>
          <p:nvPr/>
        </p:nvSpPr>
        <p:spPr>
          <a:xfrm>
            <a:off x="11944631" y="5390657"/>
            <a:ext cx="5618400" cy="135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202020"/>
                </a:solidFill>
                <a:latin typeface="Montserrat"/>
                <a:ea typeface="Montserrat"/>
                <a:cs typeface="Montserrat"/>
                <a:sym typeface="Montserrat"/>
              </a:rPr>
              <a:t>Presentations are communication tools that can be used as demonstrations, lectures, speeches, reports, and more. It is mostly presented before an audience. </a:t>
            </a:r>
            <a:endParaRPr/>
          </a:p>
        </p:txBody>
      </p:sp>
      <p:sp>
        <p:nvSpPr>
          <p:cNvPr id="577" name="Google Shape;577;p33"/>
          <p:cNvSpPr txBox="1"/>
          <p:nvPr/>
        </p:nvSpPr>
        <p:spPr>
          <a:xfrm>
            <a:off x="724538" y="586747"/>
            <a:ext cx="4748854" cy="29751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202020"/>
                </a:solidFill>
                <a:latin typeface="Montserrat"/>
                <a:ea typeface="Montserrat"/>
                <a:cs typeface="Montserrat"/>
                <a:sym typeface="Montserrat"/>
              </a:rPr>
              <a:t>WORLD EV (ELECTRIC VEHICLES) DAY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0F0F0"/>
        </a:solidFill>
      </p:bgPr>
    </p:bg>
    <p:spTree>
      <p:nvGrpSpPr>
        <p:cNvPr id="58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2" name="Google Shape;582;p34"/>
          <p:cNvGrpSpPr/>
          <p:nvPr/>
        </p:nvGrpSpPr>
        <p:grpSpPr>
          <a:xfrm>
            <a:off x="10101484" y="344938"/>
            <a:ext cx="2245834" cy="683762"/>
            <a:chOff x="0" y="-38100"/>
            <a:chExt cx="591495" cy="180085"/>
          </a:xfrm>
        </p:grpSpPr>
        <p:sp>
          <p:nvSpPr>
            <p:cNvPr id="583" name="Google Shape;583;p34"/>
            <p:cNvSpPr/>
            <p:nvPr/>
          </p:nvSpPr>
          <p:spPr>
            <a:xfrm>
              <a:off x="0" y="0"/>
              <a:ext cx="591495" cy="141985"/>
            </a:xfrm>
            <a:custGeom>
              <a:rect b="b" l="l" r="r" t="t"/>
              <a:pathLst>
                <a:path extrusionOk="0" h="141985" w="591495">
                  <a:moveTo>
                    <a:pt x="70993" y="0"/>
                  </a:moveTo>
                  <a:lnTo>
                    <a:pt x="520503" y="0"/>
                  </a:lnTo>
                  <a:cubicBezTo>
                    <a:pt x="539331" y="0"/>
                    <a:pt x="557388" y="7480"/>
                    <a:pt x="570702" y="20793"/>
                  </a:cubicBezTo>
                  <a:cubicBezTo>
                    <a:pt x="584016" y="34107"/>
                    <a:pt x="591495" y="52164"/>
                    <a:pt x="591495" y="70993"/>
                  </a:cubicBezTo>
                  <a:lnTo>
                    <a:pt x="591495" y="70993"/>
                  </a:lnTo>
                  <a:cubicBezTo>
                    <a:pt x="591495" y="89821"/>
                    <a:pt x="584016" y="107878"/>
                    <a:pt x="570702" y="121192"/>
                  </a:cubicBezTo>
                  <a:cubicBezTo>
                    <a:pt x="557388" y="134506"/>
                    <a:pt x="539331" y="141985"/>
                    <a:pt x="520503" y="141985"/>
                  </a:cubicBezTo>
                  <a:lnTo>
                    <a:pt x="70993" y="141985"/>
                  </a:lnTo>
                  <a:cubicBezTo>
                    <a:pt x="52164" y="141985"/>
                    <a:pt x="34107" y="134506"/>
                    <a:pt x="20793" y="121192"/>
                  </a:cubicBezTo>
                  <a:cubicBezTo>
                    <a:pt x="7480" y="107878"/>
                    <a:pt x="0" y="89821"/>
                    <a:pt x="0" y="70993"/>
                  </a:cubicBezTo>
                  <a:lnTo>
                    <a:pt x="0" y="70993"/>
                  </a:lnTo>
                  <a:cubicBezTo>
                    <a:pt x="0" y="52164"/>
                    <a:pt x="7480" y="34107"/>
                    <a:pt x="20793" y="20793"/>
                  </a:cubicBezTo>
                  <a:cubicBezTo>
                    <a:pt x="34107" y="7480"/>
                    <a:pt x="52164" y="0"/>
                    <a:pt x="7099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rnd" cmpd="sng" w="19050">
              <a:solidFill>
                <a:srgbClr val="000000">
                  <a:alpha val="49803"/>
                </a:srgb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4" name="Google Shape;584;p34"/>
            <p:cNvSpPr txBox="1"/>
            <p:nvPr/>
          </p:nvSpPr>
          <p:spPr>
            <a:xfrm>
              <a:off x="0" y="-38100"/>
              <a:ext cx="591495" cy="18008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85" name="Google Shape;585;p34"/>
          <p:cNvGrpSpPr/>
          <p:nvPr/>
        </p:nvGrpSpPr>
        <p:grpSpPr>
          <a:xfrm>
            <a:off x="12709268" y="344938"/>
            <a:ext cx="2245834" cy="683762"/>
            <a:chOff x="0" y="-38100"/>
            <a:chExt cx="591495" cy="180085"/>
          </a:xfrm>
        </p:grpSpPr>
        <p:sp>
          <p:nvSpPr>
            <p:cNvPr id="586" name="Google Shape;586;p34"/>
            <p:cNvSpPr/>
            <p:nvPr/>
          </p:nvSpPr>
          <p:spPr>
            <a:xfrm>
              <a:off x="0" y="0"/>
              <a:ext cx="591495" cy="141985"/>
            </a:xfrm>
            <a:custGeom>
              <a:rect b="b" l="l" r="r" t="t"/>
              <a:pathLst>
                <a:path extrusionOk="0" h="141985" w="591495">
                  <a:moveTo>
                    <a:pt x="70993" y="0"/>
                  </a:moveTo>
                  <a:lnTo>
                    <a:pt x="520503" y="0"/>
                  </a:lnTo>
                  <a:cubicBezTo>
                    <a:pt x="539331" y="0"/>
                    <a:pt x="557388" y="7480"/>
                    <a:pt x="570702" y="20793"/>
                  </a:cubicBezTo>
                  <a:cubicBezTo>
                    <a:pt x="584016" y="34107"/>
                    <a:pt x="591495" y="52164"/>
                    <a:pt x="591495" y="70993"/>
                  </a:cubicBezTo>
                  <a:lnTo>
                    <a:pt x="591495" y="70993"/>
                  </a:lnTo>
                  <a:cubicBezTo>
                    <a:pt x="591495" y="89821"/>
                    <a:pt x="584016" y="107878"/>
                    <a:pt x="570702" y="121192"/>
                  </a:cubicBezTo>
                  <a:cubicBezTo>
                    <a:pt x="557388" y="134506"/>
                    <a:pt x="539331" y="141985"/>
                    <a:pt x="520503" y="141985"/>
                  </a:cubicBezTo>
                  <a:lnTo>
                    <a:pt x="70993" y="141985"/>
                  </a:lnTo>
                  <a:cubicBezTo>
                    <a:pt x="52164" y="141985"/>
                    <a:pt x="34107" y="134506"/>
                    <a:pt x="20793" y="121192"/>
                  </a:cubicBezTo>
                  <a:cubicBezTo>
                    <a:pt x="7480" y="107878"/>
                    <a:pt x="0" y="89821"/>
                    <a:pt x="0" y="70993"/>
                  </a:cubicBezTo>
                  <a:lnTo>
                    <a:pt x="0" y="70993"/>
                  </a:lnTo>
                  <a:cubicBezTo>
                    <a:pt x="0" y="52164"/>
                    <a:pt x="7480" y="34107"/>
                    <a:pt x="20793" y="20793"/>
                  </a:cubicBezTo>
                  <a:cubicBezTo>
                    <a:pt x="34107" y="7480"/>
                    <a:pt x="52164" y="0"/>
                    <a:pt x="7099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rnd" cmpd="sng" w="19050">
              <a:solidFill>
                <a:srgbClr val="000000">
                  <a:alpha val="49803"/>
                </a:srgb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7" name="Google Shape;587;p34"/>
            <p:cNvSpPr txBox="1"/>
            <p:nvPr/>
          </p:nvSpPr>
          <p:spPr>
            <a:xfrm>
              <a:off x="0" y="-38100"/>
              <a:ext cx="591495" cy="18008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88" name="Google Shape;588;p34"/>
          <p:cNvGrpSpPr/>
          <p:nvPr/>
        </p:nvGrpSpPr>
        <p:grpSpPr>
          <a:xfrm>
            <a:off x="15317052" y="344938"/>
            <a:ext cx="2245834" cy="683762"/>
            <a:chOff x="0" y="-38100"/>
            <a:chExt cx="591495" cy="180085"/>
          </a:xfrm>
        </p:grpSpPr>
        <p:sp>
          <p:nvSpPr>
            <p:cNvPr id="589" name="Google Shape;589;p34"/>
            <p:cNvSpPr/>
            <p:nvPr/>
          </p:nvSpPr>
          <p:spPr>
            <a:xfrm>
              <a:off x="0" y="0"/>
              <a:ext cx="591495" cy="141985"/>
            </a:xfrm>
            <a:custGeom>
              <a:rect b="b" l="l" r="r" t="t"/>
              <a:pathLst>
                <a:path extrusionOk="0" h="141985" w="591495">
                  <a:moveTo>
                    <a:pt x="70993" y="0"/>
                  </a:moveTo>
                  <a:lnTo>
                    <a:pt x="520503" y="0"/>
                  </a:lnTo>
                  <a:cubicBezTo>
                    <a:pt x="539331" y="0"/>
                    <a:pt x="557388" y="7480"/>
                    <a:pt x="570702" y="20793"/>
                  </a:cubicBezTo>
                  <a:cubicBezTo>
                    <a:pt x="584016" y="34107"/>
                    <a:pt x="591495" y="52164"/>
                    <a:pt x="591495" y="70993"/>
                  </a:cubicBezTo>
                  <a:lnTo>
                    <a:pt x="591495" y="70993"/>
                  </a:lnTo>
                  <a:cubicBezTo>
                    <a:pt x="591495" y="89821"/>
                    <a:pt x="584016" y="107878"/>
                    <a:pt x="570702" y="121192"/>
                  </a:cubicBezTo>
                  <a:cubicBezTo>
                    <a:pt x="557388" y="134506"/>
                    <a:pt x="539331" y="141985"/>
                    <a:pt x="520503" y="141985"/>
                  </a:cubicBezTo>
                  <a:lnTo>
                    <a:pt x="70993" y="141985"/>
                  </a:lnTo>
                  <a:cubicBezTo>
                    <a:pt x="52164" y="141985"/>
                    <a:pt x="34107" y="134506"/>
                    <a:pt x="20793" y="121192"/>
                  </a:cubicBezTo>
                  <a:cubicBezTo>
                    <a:pt x="7480" y="107878"/>
                    <a:pt x="0" y="89821"/>
                    <a:pt x="0" y="70993"/>
                  </a:cubicBezTo>
                  <a:lnTo>
                    <a:pt x="0" y="70993"/>
                  </a:lnTo>
                  <a:cubicBezTo>
                    <a:pt x="0" y="52164"/>
                    <a:pt x="7480" y="34107"/>
                    <a:pt x="20793" y="20793"/>
                  </a:cubicBezTo>
                  <a:cubicBezTo>
                    <a:pt x="34107" y="7480"/>
                    <a:pt x="52164" y="0"/>
                    <a:pt x="70993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0" name="Google Shape;590;p34"/>
            <p:cNvSpPr txBox="1"/>
            <p:nvPr/>
          </p:nvSpPr>
          <p:spPr>
            <a:xfrm>
              <a:off x="0" y="-38100"/>
              <a:ext cx="591495" cy="18008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591" name="Google Shape;591;p34"/>
          <p:cNvCxnSpPr/>
          <p:nvPr/>
        </p:nvCxnSpPr>
        <p:spPr>
          <a:xfrm>
            <a:off x="5741916" y="749625"/>
            <a:ext cx="3872459" cy="0"/>
          </a:xfrm>
          <a:prstGeom prst="straightConnector1">
            <a:avLst/>
          </a:prstGeom>
          <a:noFill/>
          <a:ln cap="flat" cmpd="sng" w="19050">
            <a:solidFill>
              <a:srgbClr val="A6A6A6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92" name="Google Shape;592;p34"/>
          <p:cNvSpPr/>
          <p:nvPr/>
        </p:nvSpPr>
        <p:spPr>
          <a:xfrm>
            <a:off x="4378368" y="1662171"/>
            <a:ext cx="5723117" cy="8624829"/>
          </a:xfrm>
          <a:custGeom>
            <a:rect b="b" l="l" r="r" t="t"/>
            <a:pathLst>
              <a:path extrusionOk="0" h="1336212" w="886661">
                <a:moveTo>
                  <a:pt x="0" y="0"/>
                </a:moveTo>
                <a:lnTo>
                  <a:pt x="886661" y="0"/>
                </a:lnTo>
                <a:lnTo>
                  <a:pt x="886661" y="1336212"/>
                </a:lnTo>
                <a:lnTo>
                  <a:pt x="0" y="1336212"/>
                </a:lnTo>
                <a:close/>
              </a:path>
            </a:pathLst>
          </a:custGeom>
          <a:solidFill>
            <a:srgbClr val="A5DF5A"/>
          </a:solidFill>
          <a:ln>
            <a:noFill/>
          </a:ln>
        </p:spPr>
      </p:sp>
      <p:sp>
        <p:nvSpPr>
          <p:cNvPr id="593" name="Google Shape;593;p34"/>
          <p:cNvSpPr/>
          <p:nvPr/>
        </p:nvSpPr>
        <p:spPr>
          <a:xfrm>
            <a:off x="1238250" y="4209508"/>
            <a:ext cx="8863234" cy="6077492"/>
          </a:xfrm>
          <a:custGeom>
            <a:rect b="b" l="l" r="r" t="t"/>
            <a:pathLst>
              <a:path extrusionOk="0" h="6077492" w="8863234">
                <a:moveTo>
                  <a:pt x="0" y="0"/>
                </a:moveTo>
                <a:lnTo>
                  <a:pt x="8863234" y="0"/>
                </a:lnTo>
                <a:lnTo>
                  <a:pt x="8863234" y="6077492"/>
                </a:lnTo>
                <a:lnTo>
                  <a:pt x="0" y="607749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40372" l="0" r="-51283" t="0"/>
            </a:stretch>
          </a:blipFill>
          <a:ln>
            <a:noFill/>
          </a:ln>
        </p:spPr>
      </p:sp>
      <p:sp>
        <p:nvSpPr>
          <p:cNvPr id="594" name="Google Shape;594;p34"/>
          <p:cNvSpPr txBox="1"/>
          <p:nvPr/>
        </p:nvSpPr>
        <p:spPr>
          <a:xfrm>
            <a:off x="10503022" y="586747"/>
            <a:ext cx="1441609" cy="3067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202020"/>
                </a:solidFill>
                <a:latin typeface="Montserrat"/>
                <a:ea typeface="Montserrat"/>
                <a:cs typeface="Montserrat"/>
                <a:sym typeface="Montserrat"/>
              </a:rPr>
              <a:t>Introduction</a:t>
            </a:r>
            <a:endParaRPr/>
          </a:p>
        </p:txBody>
      </p:sp>
      <p:sp>
        <p:nvSpPr>
          <p:cNvPr id="595" name="Google Shape;595;p34"/>
          <p:cNvSpPr txBox="1"/>
          <p:nvPr/>
        </p:nvSpPr>
        <p:spPr>
          <a:xfrm>
            <a:off x="12977793" y="586747"/>
            <a:ext cx="1708785" cy="3067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202020"/>
                </a:solidFill>
                <a:latin typeface="Montserrat"/>
                <a:ea typeface="Montserrat"/>
                <a:cs typeface="Montserrat"/>
                <a:sym typeface="Montserrat"/>
              </a:rPr>
              <a:t>EV Technology</a:t>
            </a:r>
            <a:endParaRPr/>
          </a:p>
        </p:txBody>
      </p:sp>
      <p:sp>
        <p:nvSpPr>
          <p:cNvPr id="596" name="Google Shape;596;p34"/>
          <p:cNvSpPr txBox="1"/>
          <p:nvPr/>
        </p:nvSpPr>
        <p:spPr>
          <a:xfrm>
            <a:off x="15801596" y="586747"/>
            <a:ext cx="1277898" cy="3067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202020"/>
                </a:solidFill>
                <a:latin typeface="Montserrat"/>
                <a:ea typeface="Montserrat"/>
                <a:cs typeface="Montserrat"/>
                <a:sym typeface="Montserrat"/>
              </a:rPr>
              <a:t>Conclusion</a:t>
            </a:r>
            <a:endParaRPr/>
          </a:p>
        </p:txBody>
      </p:sp>
      <p:sp>
        <p:nvSpPr>
          <p:cNvPr id="597" name="Google Shape;597;p34"/>
          <p:cNvSpPr txBox="1"/>
          <p:nvPr/>
        </p:nvSpPr>
        <p:spPr>
          <a:xfrm>
            <a:off x="9599120" y="2396012"/>
            <a:ext cx="7963800" cy="28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099" u="none" cap="none" strike="noStrike">
                <a:solidFill>
                  <a:srgbClr val="202020"/>
                </a:solidFill>
                <a:latin typeface="Assistant"/>
                <a:ea typeface="Assistant"/>
                <a:cs typeface="Assistant"/>
                <a:sym typeface="Assistant"/>
              </a:rPr>
              <a:t>WRITE AN ORIGINAL STATEMENT OR </a:t>
            </a:r>
            <a:r>
              <a:rPr b="1" i="0" lang="en-US" sz="6099" u="none" cap="none" strike="noStrike">
                <a:solidFill>
                  <a:srgbClr val="A5DF5A"/>
                </a:solidFill>
                <a:latin typeface="Assistant"/>
                <a:ea typeface="Assistant"/>
                <a:cs typeface="Assistant"/>
                <a:sym typeface="Assistant"/>
              </a:rPr>
              <a:t>INSPIRING QUOTE</a:t>
            </a:r>
            <a:endParaRPr/>
          </a:p>
        </p:txBody>
      </p:sp>
      <p:sp>
        <p:nvSpPr>
          <p:cNvPr id="598" name="Google Shape;598;p34"/>
          <p:cNvSpPr txBox="1"/>
          <p:nvPr/>
        </p:nvSpPr>
        <p:spPr>
          <a:xfrm>
            <a:off x="9614375" y="7520072"/>
            <a:ext cx="46881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9" u="none" cap="none" strike="noStrike">
                <a:solidFill>
                  <a:srgbClr val="202020"/>
                </a:solidFill>
                <a:latin typeface="Montserrat"/>
                <a:ea typeface="Montserrat"/>
                <a:cs typeface="Montserrat"/>
                <a:sym typeface="Montserrat"/>
              </a:rPr>
              <a:t>— Include a credit, citation, or supporting message</a:t>
            </a:r>
            <a:endParaRPr/>
          </a:p>
        </p:txBody>
      </p:sp>
      <p:sp>
        <p:nvSpPr>
          <p:cNvPr id="599" name="Google Shape;599;p34"/>
          <p:cNvSpPr txBox="1"/>
          <p:nvPr/>
        </p:nvSpPr>
        <p:spPr>
          <a:xfrm>
            <a:off x="7400530" y="1671696"/>
            <a:ext cx="2668965" cy="24955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6478" u="none" cap="none" strike="noStrike">
                <a:solidFill>
                  <a:srgbClr val="202020"/>
                </a:solidFill>
                <a:latin typeface="Assistant"/>
                <a:ea typeface="Assistant"/>
                <a:cs typeface="Assistant"/>
                <a:sym typeface="Assistant"/>
              </a:rPr>
              <a:t>“</a:t>
            </a:r>
            <a:endParaRPr/>
          </a:p>
        </p:txBody>
      </p:sp>
      <p:sp>
        <p:nvSpPr>
          <p:cNvPr id="600" name="Google Shape;600;p34"/>
          <p:cNvSpPr txBox="1"/>
          <p:nvPr/>
        </p:nvSpPr>
        <p:spPr>
          <a:xfrm>
            <a:off x="724538" y="586747"/>
            <a:ext cx="4748854" cy="29751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202020"/>
                </a:solidFill>
                <a:latin typeface="Montserrat"/>
                <a:ea typeface="Montserrat"/>
                <a:cs typeface="Montserrat"/>
                <a:sym typeface="Montserrat"/>
              </a:rPr>
              <a:t>WORLD EV (ELECTRIC VEHICLES) DAY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0F0F0"/>
        </a:solidFill>
      </p:bgPr>
    </p:bg>
    <p:spTree>
      <p:nvGrpSpPr>
        <p:cNvPr id="604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5" name="Google Shape;605;p35"/>
          <p:cNvPicPr preferRelativeResize="0"/>
          <p:nvPr/>
        </p:nvPicPr>
        <p:blipFill rotWithShape="1">
          <a:blip r:embed="rId3">
            <a:alphaModFix/>
          </a:blip>
          <a:srcRect b="657" l="0" r="0" t="657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06" name="Google Shape;606;p35"/>
          <p:cNvGrpSpPr/>
          <p:nvPr/>
        </p:nvGrpSpPr>
        <p:grpSpPr>
          <a:xfrm>
            <a:off x="358763" y="8132934"/>
            <a:ext cx="7512962" cy="1923711"/>
            <a:chOff x="0" y="-38100"/>
            <a:chExt cx="2104566" cy="538879"/>
          </a:xfrm>
        </p:grpSpPr>
        <p:sp>
          <p:nvSpPr>
            <p:cNvPr id="607" name="Google Shape;607;p35"/>
            <p:cNvSpPr/>
            <p:nvPr/>
          </p:nvSpPr>
          <p:spPr>
            <a:xfrm>
              <a:off x="0" y="0"/>
              <a:ext cx="2104566" cy="500779"/>
            </a:xfrm>
            <a:custGeom>
              <a:rect b="b" l="l" r="r" t="t"/>
              <a:pathLst>
                <a:path extrusionOk="0" h="500779" w="2104566">
                  <a:moveTo>
                    <a:pt x="52554" y="0"/>
                  </a:moveTo>
                  <a:lnTo>
                    <a:pt x="2052012" y="0"/>
                  </a:lnTo>
                  <a:cubicBezTo>
                    <a:pt x="2081037" y="0"/>
                    <a:pt x="2104566" y="23529"/>
                    <a:pt x="2104566" y="52554"/>
                  </a:cubicBezTo>
                  <a:lnTo>
                    <a:pt x="2104566" y="448225"/>
                  </a:lnTo>
                  <a:cubicBezTo>
                    <a:pt x="2104566" y="477250"/>
                    <a:pt x="2081037" y="500779"/>
                    <a:pt x="2052012" y="500779"/>
                  </a:cubicBezTo>
                  <a:lnTo>
                    <a:pt x="52554" y="500779"/>
                  </a:lnTo>
                  <a:cubicBezTo>
                    <a:pt x="23529" y="500779"/>
                    <a:pt x="0" y="477250"/>
                    <a:pt x="0" y="448225"/>
                  </a:cubicBezTo>
                  <a:lnTo>
                    <a:pt x="0" y="52554"/>
                  </a:lnTo>
                  <a:cubicBezTo>
                    <a:pt x="0" y="23529"/>
                    <a:pt x="23529" y="0"/>
                    <a:pt x="52554" y="0"/>
                  </a:cubicBezTo>
                  <a:close/>
                </a:path>
              </a:pathLst>
            </a:custGeom>
            <a:solidFill>
              <a:srgbClr val="A5DF5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8" name="Google Shape;608;p35"/>
            <p:cNvSpPr txBox="1"/>
            <p:nvPr/>
          </p:nvSpPr>
          <p:spPr>
            <a:xfrm>
              <a:off x="0" y="-38100"/>
              <a:ext cx="2104566" cy="53887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09" name="Google Shape;609;p35"/>
          <p:cNvSpPr txBox="1"/>
          <p:nvPr/>
        </p:nvSpPr>
        <p:spPr>
          <a:xfrm>
            <a:off x="1028700" y="8705595"/>
            <a:ext cx="51630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202020"/>
                </a:solidFill>
                <a:latin typeface="Montserrat"/>
                <a:ea typeface="Montserrat"/>
                <a:cs typeface="Montserrat"/>
                <a:sym typeface="Montserrat"/>
              </a:rPr>
              <a:t>A picture is worth a thousand words</a:t>
            </a:r>
            <a:endParaRPr/>
          </a:p>
        </p:txBody>
      </p:sp>
      <p:grpSp>
        <p:nvGrpSpPr>
          <p:cNvPr id="610" name="Google Shape;610;p35"/>
          <p:cNvGrpSpPr/>
          <p:nvPr/>
        </p:nvGrpSpPr>
        <p:grpSpPr>
          <a:xfrm>
            <a:off x="10101484" y="344938"/>
            <a:ext cx="2245834" cy="683762"/>
            <a:chOff x="0" y="-38100"/>
            <a:chExt cx="591495" cy="180085"/>
          </a:xfrm>
        </p:grpSpPr>
        <p:sp>
          <p:nvSpPr>
            <p:cNvPr id="611" name="Google Shape;611;p35"/>
            <p:cNvSpPr/>
            <p:nvPr/>
          </p:nvSpPr>
          <p:spPr>
            <a:xfrm>
              <a:off x="0" y="0"/>
              <a:ext cx="591495" cy="141985"/>
            </a:xfrm>
            <a:custGeom>
              <a:rect b="b" l="l" r="r" t="t"/>
              <a:pathLst>
                <a:path extrusionOk="0" h="141985" w="591495">
                  <a:moveTo>
                    <a:pt x="70993" y="0"/>
                  </a:moveTo>
                  <a:lnTo>
                    <a:pt x="520503" y="0"/>
                  </a:lnTo>
                  <a:cubicBezTo>
                    <a:pt x="539331" y="0"/>
                    <a:pt x="557388" y="7480"/>
                    <a:pt x="570702" y="20793"/>
                  </a:cubicBezTo>
                  <a:cubicBezTo>
                    <a:pt x="584016" y="34107"/>
                    <a:pt x="591495" y="52164"/>
                    <a:pt x="591495" y="70993"/>
                  </a:cubicBezTo>
                  <a:lnTo>
                    <a:pt x="591495" y="70993"/>
                  </a:lnTo>
                  <a:cubicBezTo>
                    <a:pt x="591495" y="89821"/>
                    <a:pt x="584016" y="107878"/>
                    <a:pt x="570702" y="121192"/>
                  </a:cubicBezTo>
                  <a:cubicBezTo>
                    <a:pt x="557388" y="134506"/>
                    <a:pt x="539331" y="141985"/>
                    <a:pt x="520503" y="141985"/>
                  </a:cubicBezTo>
                  <a:lnTo>
                    <a:pt x="70993" y="141985"/>
                  </a:lnTo>
                  <a:cubicBezTo>
                    <a:pt x="52164" y="141985"/>
                    <a:pt x="34107" y="134506"/>
                    <a:pt x="20793" y="121192"/>
                  </a:cubicBezTo>
                  <a:cubicBezTo>
                    <a:pt x="7480" y="107878"/>
                    <a:pt x="0" y="89821"/>
                    <a:pt x="0" y="70993"/>
                  </a:cubicBezTo>
                  <a:lnTo>
                    <a:pt x="0" y="70993"/>
                  </a:lnTo>
                  <a:cubicBezTo>
                    <a:pt x="0" y="52164"/>
                    <a:pt x="7480" y="34107"/>
                    <a:pt x="20793" y="20793"/>
                  </a:cubicBezTo>
                  <a:cubicBezTo>
                    <a:pt x="34107" y="7480"/>
                    <a:pt x="52164" y="0"/>
                    <a:pt x="7099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rnd" cmpd="sng" w="19050">
              <a:solidFill>
                <a:srgbClr val="000000">
                  <a:alpha val="49803"/>
                </a:srgb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2" name="Google Shape;612;p35"/>
            <p:cNvSpPr txBox="1"/>
            <p:nvPr/>
          </p:nvSpPr>
          <p:spPr>
            <a:xfrm>
              <a:off x="0" y="-38100"/>
              <a:ext cx="591495" cy="18008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13" name="Google Shape;613;p35"/>
          <p:cNvSpPr txBox="1"/>
          <p:nvPr/>
        </p:nvSpPr>
        <p:spPr>
          <a:xfrm>
            <a:off x="10503022" y="586747"/>
            <a:ext cx="1441609" cy="3067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202020"/>
                </a:solidFill>
                <a:latin typeface="Montserrat"/>
                <a:ea typeface="Montserrat"/>
                <a:cs typeface="Montserrat"/>
                <a:sym typeface="Montserrat"/>
              </a:rPr>
              <a:t>Introduction</a:t>
            </a:r>
            <a:endParaRPr/>
          </a:p>
        </p:txBody>
      </p:sp>
      <p:grpSp>
        <p:nvGrpSpPr>
          <p:cNvPr id="614" name="Google Shape;614;p35"/>
          <p:cNvGrpSpPr/>
          <p:nvPr/>
        </p:nvGrpSpPr>
        <p:grpSpPr>
          <a:xfrm>
            <a:off x="12709268" y="344938"/>
            <a:ext cx="2245834" cy="683762"/>
            <a:chOff x="0" y="-38100"/>
            <a:chExt cx="591495" cy="180085"/>
          </a:xfrm>
        </p:grpSpPr>
        <p:sp>
          <p:nvSpPr>
            <p:cNvPr id="615" name="Google Shape;615;p35"/>
            <p:cNvSpPr/>
            <p:nvPr/>
          </p:nvSpPr>
          <p:spPr>
            <a:xfrm>
              <a:off x="0" y="0"/>
              <a:ext cx="591495" cy="141985"/>
            </a:xfrm>
            <a:custGeom>
              <a:rect b="b" l="l" r="r" t="t"/>
              <a:pathLst>
                <a:path extrusionOk="0" h="141985" w="591495">
                  <a:moveTo>
                    <a:pt x="70993" y="0"/>
                  </a:moveTo>
                  <a:lnTo>
                    <a:pt x="520503" y="0"/>
                  </a:lnTo>
                  <a:cubicBezTo>
                    <a:pt x="539331" y="0"/>
                    <a:pt x="557388" y="7480"/>
                    <a:pt x="570702" y="20793"/>
                  </a:cubicBezTo>
                  <a:cubicBezTo>
                    <a:pt x="584016" y="34107"/>
                    <a:pt x="591495" y="52164"/>
                    <a:pt x="591495" y="70993"/>
                  </a:cubicBezTo>
                  <a:lnTo>
                    <a:pt x="591495" y="70993"/>
                  </a:lnTo>
                  <a:cubicBezTo>
                    <a:pt x="591495" y="89821"/>
                    <a:pt x="584016" y="107878"/>
                    <a:pt x="570702" y="121192"/>
                  </a:cubicBezTo>
                  <a:cubicBezTo>
                    <a:pt x="557388" y="134506"/>
                    <a:pt x="539331" y="141985"/>
                    <a:pt x="520503" y="141985"/>
                  </a:cubicBezTo>
                  <a:lnTo>
                    <a:pt x="70993" y="141985"/>
                  </a:lnTo>
                  <a:cubicBezTo>
                    <a:pt x="52164" y="141985"/>
                    <a:pt x="34107" y="134506"/>
                    <a:pt x="20793" y="121192"/>
                  </a:cubicBezTo>
                  <a:cubicBezTo>
                    <a:pt x="7480" y="107878"/>
                    <a:pt x="0" y="89821"/>
                    <a:pt x="0" y="70993"/>
                  </a:cubicBezTo>
                  <a:lnTo>
                    <a:pt x="0" y="70993"/>
                  </a:lnTo>
                  <a:cubicBezTo>
                    <a:pt x="0" y="52164"/>
                    <a:pt x="7480" y="34107"/>
                    <a:pt x="20793" y="20793"/>
                  </a:cubicBezTo>
                  <a:cubicBezTo>
                    <a:pt x="34107" y="7480"/>
                    <a:pt x="52164" y="0"/>
                    <a:pt x="7099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rnd" cmpd="sng" w="19050">
              <a:solidFill>
                <a:srgbClr val="000000">
                  <a:alpha val="49803"/>
                </a:srgb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6" name="Google Shape;616;p35"/>
            <p:cNvSpPr txBox="1"/>
            <p:nvPr/>
          </p:nvSpPr>
          <p:spPr>
            <a:xfrm>
              <a:off x="0" y="-38100"/>
              <a:ext cx="591495" cy="18008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17" name="Google Shape;617;p35"/>
          <p:cNvSpPr txBox="1"/>
          <p:nvPr/>
        </p:nvSpPr>
        <p:spPr>
          <a:xfrm>
            <a:off x="12977793" y="586747"/>
            <a:ext cx="1708785" cy="3067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202020"/>
                </a:solidFill>
                <a:latin typeface="Montserrat"/>
                <a:ea typeface="Montserrat"/>
                <a:cs typeface="Montserrat"/>
                <a:sym typeface="Montserrat"/>
              </a:rPr>
              <a:t>EV Technology</a:t>
            </a:r>
            <a:endParaRPr/>
          </a:p>
        </p:txBody>
      </p:sp>
      <p:grpSp>
        <p:nvGrpSpPr>
          <p:cNvPr id="618" name="Google Shape;618;p35"/>
          <p:cNvGrpSpPr/>
          <p:nvPr/>
        </p:nvGrpSpPr>
        <p:grpSpPr>
          <a:xfrm>
            <a:off x="15317052" y="344938"/>
            <a:ext cx="2245834" cy="683762"/>
            <a:chOff x="0" y="-38100"/>
            <a:chExt cx="591495" cy="180085"/>
          </a:xfrm>
        </p:grpSpPr>
        <p:sp>
          <p:nvSpPr>
            <p:cNvPr id="619" name="Google Shape;619;p35"/>
            <p:cNvSpPr/>
            <p:nvPr/>
          </p:nvSpPr>
          <p:spPr>
            <a:xfrm>
              <a:off x="0" y="0"/>
              <a:ext cx="591495" cy="141985"/>
            </a:xfrm>
            <a:custGeom>
              <a:rect b="b" l="l" r="r" t="t"/>
              <a:pathLst>
                <a:path extrusionOk="0" h="141985" w="591495">
                  <a:moveTo>
                    <a:pt x="70993" y="0"/>
                  </a:moveTo>
                  <a:lnTo>
                    <a:pt x="520503" y="0"/>
                  </a:lnTo>
                  <a:cubicBezTo>
                    <a:pt x="539331" y="0"/>
                    <a:pt x="557388" y="7480"/>
                    <a:pt x="570702" y="20793"/>
                  </a:cubicBezTo>
                  <a:cubicBezTo>
                    <a:pt x="584016" y="34107"/>
                    <a:pt x="591495" y="52164"/>
                    <a:pt x="591495" y="70993"/>
                  </a:cubicBezTo>
                  <a:lnTo>
                    <a:pt x="591495" y="70993"/>
                  </a:lnTo>
                  <a:cubicBezTo>
                    <a:pt x="591495" y="89821"/>
                    <a:pt x="584016" y="107878"/>
                    <a:pt x="570702" y="121192"/>
                  </a:cubicBezTo>
                  <a:cubicBezTo>
                    <a:pt x="557388" y="134506"/>
                    <a:pt x="539331" y="141985"/>
                    <a:pt x="520503" y="141985"/>
                  </a:cubicBezTo>
                  <a:lnTo>
                    <a:pt x="70993" y="141985"/>
                  </a:lnTo>
                  <a:cubicBezTo>
                    <a:pt x="52164" y="141985"/>
                    <a:pt x="34107" y="134506"/>
                    <a:pt x="20793" y="121192"/>
                  </a:cubicBezTo>
                  <a:cubicBezTo>
                    <a:pt x="7480" y="107878"/>
                    <a:pt x="0" y="89821"/>
                    <a:pt x="0" y="70993"/>
                  </a:cubicBezTo>
                  <a:lnTo>
                    <a:pt x="0" y="70993"/>
                  </a:lnTo>
                  <a:cubicBezTo>
                    <a:pt x="0" y="52164"/>
                    <a:pt x="7480" y="34107"/>
                    <a:pt x="20793" y="20793"/>
                  </a:cubicBezTo>
                  <a:cubicBezTo>
                    <a:pt x="34107" y="7480"/>
                    <a:pt x="52164" y="0"/>
                    <a:pt x="70993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0" name="Google Shape;620;p35"/>
            <p:cNvSpPr txBox="1"/>
            <p:nvPr/>
          </p:nvSpPr>
          <p:spPr>
            <a:xfrm>
              <a:off x="0" y="-38100"/>
              <a:ext cx="591495" cy="18008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21" name="Google Shape;621;p35"/>
          <p:cNvSpPr txBox="1"/>
          <p:nvPr/>
        </p:nvSpPr>
        <p:spPr>
          <a:xfrm>
            <a:off x="15801596" y="586747"/>
            <a:ext cx="1277898" cy="3067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202020"/>
                </a:solidFill>
                <a:latin typeface="Montserrat"/>
                <a:ea typeface="Montserrat"/>
                <a:cs typeface="Montserrat"/>
                <a:sym typeface="Montserrat"/>
              </a:rPr>
              <a:t>Conclusion</a:t>
            </a:r>
            <a:endParaRPr/>
          </a:p>
        </p:txBody>
      </p:sp>
      <p:cxnSp>
        <p:nvCxnSpPr>
          <p:cNvPr id="622" name="Google Shape;622;p35"/>
          <p:cNvCxnSpPr/>
          <p:nvPr/>
        </p:nvCxnSpPr>
        <p:spPr>
          <a:xfrm>
            <a:off x="5741916" y="749625"/>
            <a:ext cx="3872459" cy="0"/>
          </a:xfrm>
          <a:prstGeom prst="straightConnector1">
            <a:avLst/>
          </a:prstGeom>
          <a:noFill/>
          <a:ln cap="flat" cmpd="sng" w="19050">
            <a:solidFill>
              <a:srgbClr val="A6A6A6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23" name="Google Shape;623;p35"/>
          <p:cNvSpPr txBox="1"/>
          <p:nvPr/>
        </p:nvSpPr>
        <p:spPr>
          <a:xfrm rot="10800000">
            <a:off x="5202761" y="6753225"/>
            <a:ext cx="2668965" cy="24955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6478" u="none" cap="none" strike="noStrike">
                <a:solidFill>
                  <a:srgbClr val="202020"/>
                </a:solidFill>
                <a:latin typeface="Assistant"/>
                <a:ea typeface="Assistant"/>
                <a:cs typeface="Assistant"/>
                <a:sym typeface="Assistant"/>
              </a:rPr>
              <a:t>“</a:t>
            </a:r>
            <a:endParaRPr/>
          </a:p>
        </p:txBody>
      </p:sp>
      <p:sp>
        <p:nvSpPr>
          <p:cNvPr id="624" name="Google Shape;624;p35"/>
          <p:cNvSpPr txBox="1"/>
          <p:nvPr/>
        </p:nvSpPr>
        <p:spPr>
          <a:xfrm>
            <a:off x="724538" y="586747"/>
            <a:ext cx="4748854" cy="29751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202020"/>
                </a:solidFill>
                <a:latin typeface="Montserrat"/>
                <a:ea typeface="Montserrat"/>
                <a:cs typeface="Montserrat"/>
                <a:sym typeface="Montserrat"/>
              </a:rPr>
              <a:t>WORLD EV (ELECTRIC VEHICLES) DAY</a:t>
            </a:r>
            <a:endParaRPr/>
          </a:p>
        </p:txBody>
      </p:sp>
    </p:spTree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0F0F0"/>
        </a:solidFill>
      </p:bgPr>
    </p:bg>
    <p:spTree>
      <p:nvGrpSpPr>
        <p:cNvPr id="628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9" name="Google Shape;629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068946" y="7074796"/>
            <a:ext cx="7495665" cy="25798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30" name="Google Shape;630;p36"/>
          <p:cNvGrpSpPr/>
          <p:nvPr/>
        </p:nvGrpSpPr>
        <p:grpSpPr>
          <a:xfrm>
            <a:off x="10101484" y="344938"/>
            <a:ext cx="2245834" cy="683762"/>
            <a:chOff x="0" y="-38100"/>
            <a:chExt cx="591495" cy="180085"/>
          </a:xfrm>
        </p:grpSpPr>
        <p:sp>
          <p:nvSpPr>
            <p:cNvPr id="631" name="Google Shape;631;p36"/>
            <p:cNvSpPr/>
            <p:nvPr/>
          </p:nvSpPr>
          <p:spPr>
            <a:xfrm>
              <a:off x="0" y="0"/>
              <a:ext cx="591495" cy="141985"/>
            </a:xfrm>
            <a:custGeom>
              <a:rect b="b" l="l" r="r" t="t"/>
              <a:pathLst>
                <a:path extrusionOk="0" h="141985" w="591495">
                  <a:moveTo>
                    <a:pt x="70993" y="0"/>
                  </a:moveTo>
                  <a:lnTo>
                    <a:pt x="520503" y="0"/>
                  </a:lnTo>
                  <a:cubicBezTo>
                    <a:pt x="539331" y="0"/>
                    <a:pt x="557388" y="7480"/>
                    <a:pt x="570702" y="20793"/>
                  </a:cubicBezTo>
                  <a:cubicBezTo>
                    <a:pt x="584016" y="34107"/>
                    <a:pt x="591495" y="52164"/>
                    <a:pt x="591495" y="70993"/>
                  </a:cubicBezTo>
                  <a:lnTo>
                    <a:pt x="591495" y="70993"/>
                  </a:lnTo>
                  <a:cubicBezTo>
                    <a:pt x="591495" y="89821"/>
                    <a:pt x="584016" y="107878"/>
                    <a:pt x="570702" y="121192"/>
                  </a:cubicBezTo>
                  <a:cubicBezTo>
                    <a:pt x="557388" y="134506"/>
                    <a:pt x="539331" y="141985"/>
                    <a:pt x="520503" y="141985"/>
                  </a:cubicBezTo>
                  <a:lnTo>
                    <a:pt x="70993" y="141985"/>
                  </a:lnTo>
                  <a:cubicBezTo>
                    <a:pt x="52164" y="141985"/>
                    <a:pt x="34107" y="134506"/>
                    <a:pt x="20793" y="121192"/>
                  </a:cubicBezTo>
                  <a:cubicBezTo>
                    <a:pt x="7480" y="107878"/>
                    <a:pt x="0" y="89821"/>
                    <a:pt x="0" y="70993"/>
                  </a:cubicBezTo>
                  <a:lnTo>
                    <a:pt x="0" y="70993"/>
                  </a:lnTo>
                  <a:cubicBezTo>
                    <a:pt x="0" y="52164"/>
                    <a:pt x="7480" y="34107"/>
                    <a:pt x="20793" y="20793"/>
                  </a:cubicBezTo>
                  <a:cubicBezTo>
                    <a:pt x="34107" y="7480"/>
                    <a:pt x="52164" y="0"/>
                    <a:pt x="7099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rnd" cmpd="sng" w="19050">
              <a:solidFill>
                <a:srgbClr val="000000">
                  <a:alpha val="49803"/>
                </a:srgb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2" name="Google Shape;632;p36"/>
            <p:cNvSpPr txBox="1"/>
            <p:nvPr/>
          </p:nvSpPr>
          <p:spPr>
            <a:xfrm>
              <a:off x="0" y="-38100"/>
              <a:ext cx="591495" cy="18008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33" name="Google Shape;633;p36"/>
          <p:cNvGrpSpPr/>
          <p:nvPr/>
        </p:nvGrpSpPr>
        <p:grpSpPr>
          <a:xfrm>
            <a:off x="12709268" y="344938"/>
            <a:ext cx="2245834" cy="683762"/>
            <a:chOff x="0" y="-38100"/>
            <a:chExt cx="591495" cy="180085"/>
          </a:xfrm>
        </p:grpSpPr>
        <p:sp>
          <p:nvSpPr>
            <p:cNvPr id="634" name="Google Shape;634;p36"/>
            <p:cNvSpPr/>
            <p:nvPr/>
          </p:nvSpPr>
          <p:spPr>
            <a:xfrm>
              <a:off x="0" y="0"/>
              <a:ext cx="591495" cy="141985"/>
            </a:xfrm>
            <a:custGeom>
              <a:rect b="b" l="l" r="r" t="t"/>
              <a:pathLst>
                <a:path extrusionOk="0" h="141985" w="591495">
                  <a:moveTo>
                    <a:pt x="70993" y="0"/>
                  </a:moveTo>
                  <a:lnTo>
                    <a:pt x="520503" y="0"/>
                  </a:lnTo>
                  <a:cubicBezTo>
                    <a:pt x="539331" y="0"/>
                    <a:pt x="557388" y="7480"/>
                    <a:pt x="570702" y="20793"/>
                  </a:cubicBezTo>
                  <a:cubicBezTo>
                    <a:pt x="584016" y="34107"/>
                    <a:pt x="591495" y="52164"/>
                    <a:pt x="591495" y="70993"/>
                  </a:cubicBezTo>
                  <a:lnTo>
                    <a:pt x="591495" y="70993"/>
                  </a:lnTo>
                  <a:cubicBezTo>
                    <a:pt x="591495" y="89821"/>
                    <a:pt x="584016" y="107878"/>
                    <a:pt x="570702" y="121192"/>
                  </a:cubicBezTo>
                  <a:cubicBezTo>
                    <a:pt x="557388" y="134506"/>
                    <a:pt x="539331" y="141985"/>
                    <a:pt x="520503" y="141985"/>
                  </a:cubicBezTo>
                  <a:lnTo>
                    <a:pt x="70993" y="141985"/>
                  </a:lnTo>
                  <a:cubicBezTo>
                    <a:pt x="52164" y="141985"/>
                    <a:pt x="34107" y="134506"/>
                    <a:pt x="20793" y="121192"/>
                  </a:cubicBezTo>
                  <a:cubicBezTo>
                    <a:pt x="7480" y="107878"/>
                    <a:pt x="0" y="89821"/>
                    <a:pt x="0" y="70993"/>
                  </a:cubicBezTo>
                  <a:lnTo>
                    <a:pt x="0" y="70993"/>
                  </a:lnTo>
                  <a:cubicBezTo>
                    <a:pt x="0" y="52164"/>
                    <a:pt x="7480" y="34107"/>
                    <a:pt x="20793" y="20793"/>
                  </a:cubicBezTo>
                  <a:cubicBezTo>
                    <a:pt x="34107" y="7480"/>
                    <a:pt x="52164" y="0"/>
                    <a:pt x="7099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rnd" cmpd="sng" w="19050">
              <a:solidFill>
                <a:srgbClr val="000000">
                  <a:alpha val="49803"/>
                </a:srgb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5" name="Google Shape;635;p36"/>
            <p:cNvSpPr txBox="1"/>
            <p:nvPr/>
          </p:nvSpPr>
          <p:spPr>
            <a:xfrm>
              <a:off x="0" y="-38100"/>
              <a:ext cx="591495" cy="18008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36" name="Google Shape;636;p36"/>
          <p:cNvGrpSpPr/>
          <p:nvPr/>
        </p:nvGrpSpPr>
        <p:grpSpPr>
          <a:xfrm>
            <a:off x="15317052" y="344938"/>
            <a:ext cx="2245834" cy="683762"/>
            <a:chOff x="0" y="-38100"/>
            <a:chExt cx="591495" cy="180085"/>
          </a:xfrm>
        </p:grpSpPr>
        <p:sp>
          <p:nvSpPr>
            <p:cNvPr id="637" name="Google Shape;637;p36"/>
            <p:cNvSpPr/>
            <p:nvPr/>
          </p:nvSpPr>
          <p:spPr>
            <a:xfrm>
              <a:off x="0" y="0"/>
              <a:ext cx="591495" cy="141985"/>
            </a:xfrm>
            <a:custGeom>
              <a:rect b="b" l="l" r="r" t="t"/>
              <a:pathLst>
                <a:path extrusionOk="0" h="141985" w="591495">
                  <a:moveTo>
                    <a:pt x="70993" y="0"/>
                  </a:moveTo>
                  <a:lnTo>
                    <a:pt x="520503" y="0"/>
                  </a:lnTo>
                  <a:cubicBezTo>
                    <a:pt x="539331" y="0"/>
                    <a:pt x="557388" y="7480"/>
                    <a:pt x="570702" y="20793"/>
                  </a:cubicBezTo>
                  <a:cubicBezTo>
                    <a:pt x="584016" y="34107"/>
                    <a:pt x="591495" y="52164"/>
                    <a:pt x="591495" y="70993"/>
                  </a:cubicBezTo>
                  <a:lnTo>
                    <a:pt x="591495" y="70993"/>
                  </a:lnTo>
                  <a:cubicBezTo>
                    <a:pt x="591495" y="89821"/>
                    <a:pt x="584016" y="107878"/>
                    <a:pt x="570702" y="121192"/>
                  </a:cubicBezTo>
                  <a:cubicBezTo>
                    <a:pt x="557388" y="134506"/>
                    <a:pt x="539331" y="141985"/>
                    <a:pt x="520503" y="141985"/>
                  </a:cubicBezTo>
                  <a:lnTo>
                    <a:pt x="70993" y="141985"/>
                  </a:lnTo>
                  <a:cubicBezTo>
                    <a:pt x="52164" y="141985"/>
                    <a:pt x="34107" y="134506"/>
                    <a:pt x="20793" y="121192"/>
                  </a:cubicBezTo>
                  <a:cubicBezTo>
                    <a:pt x="7480" y="107878"/>
                    <a:pt x="0" y="89821"/>
                    <a:pt x="0" y="70993"/>
                  </a:cubicBezTo>
                  <a:lnTo>
                    <a:pt x="0" y="70993"/>
                  </a:lnTo>
                  <a:cubicBezTo>
                    <a:pt x="0" y="52164"/>
                    <a:pt x="7480" y="34107"/>
                    <a:pt x="20793" y="20793"/>
                  </a:cubicBezTo>
                  <a:cubicBezTo>
                    <a:pt x="34107" y="7480"/>
                    <a:pt x="52164" y="0"/>
                    <a:pt x="70993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8" name="Google Shape;638;p36"/>
            <p:cNvSpPr txBox="1"/>
            <p:nvPr/>
          </p:nvSpPr>
          <p:spPr>
            <a:xfrm>
              <a:off x="0" y="-38100"/>
              <a:ext cx="591495" cy="18008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639" name="Google Shape;639;p36"/>
          <p:cNvCxnSpPr/>
          <p:nvPr/>
        </p:nvCxnSpPr>
        <p:spPr>
          <a:xfrm>
            <a:off x="5741916" y="749625"/>
            <a:ext cx="3872459" cy="0"/>
          </a:xfrm>
          <a:prstGeom prst="straightConnector1">
            <a:avLst/>
          </a:prstGeom>
          <a:noFill/>
          <a:ln cap="flat" cmpd="sng" w="19050">
            <a:solidFill>
              <a:srgbClr val="A6A6A6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640" name="Google Shape;640;p36"/>
          <p:cNvGrpSpPr/>
          <p:nvPr/>
        </p:nvGrpSpPr>
        <p:grpSpPr>
          <a:xfrm>
            <a:off x="10101484" y="2189798"/>
            <a:ext cx="3529485" cy="2187677"/>
            <a:chOff x="0" y="-38100"/>
            <a:chExt cx="988696" cy="612822"/>
          </a:xfrm>
        </p:grpSpPr>
        <p:sp>
          <p:nvSpPr>
            <p:cNvPr id="641" name="Google Shape;641;p36"/>
            <p:cNvSpPr/>
            <p:nvPr/>
          </p:nvSpPr>
          <p:spPr>
            <a:xfrm>
              <a:off x="0" y="0"/>
              <a:ext cx="988696" cy="574722"/>
            </a:xfrm>
            <a:custGeom>
              <a:rect b="b" l="l" r="r" t="t"/>
              <a:pathLst>
                <a:path extrusionOk="0" h="574722" w="988696">
                  <a:moveTo>
                    <a:pt x="111868" y="0"/>
                  </a:moveTo>
                  <a:lnTo>
                    <a:pt x="876827" y="0"/>
                  </a:lnTo>
                  <a:cubicBezTo>
                    <a:pt x="906497" y="0"/>
                    <a:pt x="934951" y="11786"/>
                    <a:pt x="955930" y="32765"/>
                  </a:cubicBezTo>
                  <a:cubicBezTo>
                    <a:pt x="976910" y="53745"/>
                    <a:pt x="988696" y="82199"/>
                    <a:pt x="988696" y="111868"/>
                  </a:cubicBezTo>
                  <a:lnTo>
                    <a:pt x="988696" y="462854"/>
                  </a:lnTo>
                  <a:cubicBezTo>
                    <a:pt x="988696" y="492523"/>
                    <a:pt x="976910" y="520977"/>
                    <a:pt x="955930" y="541957"/>
                  </a:cubicBezTo>
                  <a:cubicBezTo>
                    <a:pt x="934951" y="562936"/>
                    <a:pt x="906497" y="574722"/>
                    <a:pt x="876827" y="574722"/>
                  </a:cubicBezTo>
                  <a:lnTo>
                    <a:pt x="111868" y="574722"/>
                  </a:lnTo>
                  <a:cubicBezTo>
                    <a:pt x="50085" y="574722"/>
                    <a:pt x="0" y="524637"/>
                    <a:pt x="0" y="462854"/>
                  </a:cubicBezTo>
                  <a:lnTo>
                    <a:pt x="0" y="111868"/>
                  </a:lnTo>
                  <a:cubicBezTo>
                    <a:pt x="0" y="50085"/>
                    <a:pt x="50085" y="0"/>
                    <a:pt x="111868" y="0"/>
                  </a:cubicBezTo>
                  <a:close/>
                </a:path>
              </a:pathLst>
            </a:custGeom>
            <a:solidFill>
              <a:srgbClr val="A5DF5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2" name="Google Shape;642;p36"/>
            <p:cNvSpPr txBox="1"/>
            <p:nvPr/>
          </p:nvSpPr>
          <p:spPr>
            <a:xfrm>
              <a:off x="0" y="-38100"/>
              <a:ext cx="988696" cy="61282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43" name="Google Shape;643;p36"/>
          <p:cNvSpPr/>
          <p:nvPr/>
        </p:nvSpPr>
        <p:spPr>
          <a:xfrm>
            <a:off x="11553646" y="2694092"/>
            <a:ext cx="625163" cy="625163"/>
          </a:xfrm>
          <a:custGeom>
            <a:rect b="b" l="l" r="r" t="t"/>
            <a:pathLst>
              <a:path extrusionOk="0" h="625163" w="625163">
                <a:moveTo>
                  <a:pt x="0" y="0"/>
                </a:moveTo>
                <a:lnTo>
                  <a:pt x="625162" y="0"/>
                </a:lnTo>
                <a:lnTo>
                  <a:pt x="625162" y="625163"/>
                </a:lnTo>
                <a:lnTo>
                  <a:pt x="0" y="6251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644" name="Google Shape;644;p36"/>
          <p:cNvGrpSpPr/>
          <p:nvPr/>
        </p:nvGrpSpPr>
        <p:grpSpPr>
          <a:xfrm>
            <a:off x="14033401" y="2189798"/>
            <a:ext cx="3529485" cy="2187677"/>
            <a:chOff x="0" y="-38100"/>
            <a:chExt cx="988696" cy="612822"/>
          </a:xfrm>
        </p:grpSpPr>
        <p:sp>
          <p:nvSpPr>
            <p:cNvPr id="645" name="Google Shape;645;p36"/>
            <p:cNvSpPr/>
            <p:nvPr/>
          </p:nvSpPr>
          <p:spPr>
            <a:xfrm>
              <a:off x="0" y="0"/>
              <a:ext cx="988696" cy="574722"/>
            </a:xfrm>
            <a:custGeom>
              <a:rect b="b" l="l" r="r" t="t"/>
              <a:pathLst>
                <a:path extrusionOk="0" h="574722" w="988696">
                  <a:moveTo>
                    <a:pt x="111868" y="0"/>
                  </a:moveTo>
                  <a:lnTo>
                    <a:pt x="876827" y="0"/>
                  </a:lnTo>
                  <a:cubicBezTo>
                    <a:pt x="906497" y="0"/>
                    <a:pt x="934951" y="11786"/>
                    <a:pt x="955930" y="32765"/>
                  </a:cubicBezTo>
                  <a:cubicBezTo>
                    <a:pt x="976910" y="53745"/>
                    <a:pt x="988696" y="82199"/>
                    <a:pt x="988696" y="111868"/>
                  </a:cubicBezTo>
                  <a:lnTo>
                    <a:pt x="988696" y="462854"/>
                  </a:lnTo>
                  <a:cubicBezTo>
                    <a:pt x="988696" y="492523"/>
                    <a:pt x="976910" y="520977"/>
                    <a:pt x="955930" y="541957"/>
                  </a:cubicBezTo>
                  <a:cubicBezTo>
                    <a:pt x="934951" y="562936"/>
                    <a:pt x="906497" y="574722"/>
                    <a:pt x="876827" y="574722"/>
                  </a:cubicBezTo>
                  <a:lnTo>
                    <a:pt x="111868" y="574722"/>
                  </a:lnTo>
                  <a:cubicBezTo>
                    <a:pt x="50085" y="574722"/>
                    <a:pt x="0" y="524637"/>
                    <a:pt x="0" y="462854"/>
                  </a:cubicBezTo>
                  <a:lnTo>
                    <a:pt x="0" y="111868"/>
                  </a:lnTo>
                  <a:cubicBezTo>
                    <a:pt x="0" y="50085"/>
                    <a:pt x="50085" y="0"/>
                    <a:pt x="111868" y="0"/>
                  </a:cubicBezTo>
                  <a:close/>
                </a:path>
              </a:pathLst>
            </a:custGeom>
            <a:solidFill>
              <a:srgbClr val="A5DF5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6" name="Google Shape;646;p36"/>
            <p:cNvSpPr txBox="1"/>
            <p:nvPr/>
          </p:nvSpPr>
          <p:spPr>
            <a:xfrm>
              <a:off x="0" y="-38100"/>
              <a:ext cx="988696" cy="61282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47" name="Google Shape;647;p36"/>
          <p:cNvSpPr/>
          <p:nvPr/>
        </p:nvSpPr>
        <p:spPr>
          <a:xfrm>
            <a:off x="15450665" y="2694092"/>
            <a:ext cx="657550" cy="657550"/>
          </a:xfrm>
          <a:custGeom>
            <a:rect b="b" l="l" r="r" t="t"/>
            <a:pathLst>
              <a:path extrusionOk="0" h="657550" w="657550">
                <a:moveTo>
                  <a:pt x="0" y="0"/>
                </a:moveTo>
                <a:lnTo>
                  <a:pt x="657549" y="0"/>
                </a:lnTo>
                <a:lnTo>
                  <a:pt x="657549" y="657550"/>
                </a:lnTo>
                <a:lnTo>
                  <a:pt x="0" y="65755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648" name="Google Shape;648;p36"/>
          <p:cNvGrpSpPr/>
          <p:nvPr/>
        </p:nvGrpSpPr>
        <p:grpSpPr>
          <a:xfrm>
            <a:off x="10101484" y="4563283"/>
            <a:ext cx="3529485" cy="2187677"/>
            <a:chOff x="0" y="-38100"/>
            <a:chExt cx="988696" cy="612822"/>
          </a:xfrm>
        </p:grpSpPr>
        <p:sp>
          <p:nvSpPr>
            <p:cNvPr id="649" name="Google Shape;649;p36"/>
            <p:cNvSpPr/>
            <p:nvPr/>
          </p:nvSpPr>
          <p:spPr>
            <a:xfrm>
              <a:off x="0" y="0"/>
              <a:ext cx="988696" cy="574722"/>
            </a:xfrm>
            <a:custGeom>
              <a:rect b="b" l="l" r="r" t="t"/>
              <a:pathLst>
                <a:path extrusionOk="0" h="574722" w="988696">
                  <a:moveTo>
                    <a:pt x="111868" y="0"/>
                  </a:moveTo>
                  <a:lnTo>
                    <a:pt x="876827" y="0"/>
                  </a:lnTo>
                  <a:cubicBezTo>
                    <a:pt x="906497" y="0"/>
                    <a:pt x="934951" y="11786"/>
                    <a:pt x="955930" y="32765"/>
                  </a:cubicBezTo>
                  <a:cubicBezTo>
                    <a:pt x="976910" y="53745"/>
                    <a:pt x="988696" y="82199"/>
                    <a:pt x="988696" y="111868"/>
                  </a:cubicBezTo>
                  <a:lnTo>
                    <a:pt x="988696" y="462854"/>
                  </a:lnTo>
                  <a:cubicBezTo>
                    <a:pt x="988696" y="492523"/>
                    <a:pt x="976910" y="520977"/>
                    <a:pt x="955930" y="541957"/>
                  </a:cubicBezTo>
                  <a:cubicBezTo>
                    <a:pt x="934951" y="562936"/>
                    <a:pt x="906497" y="574722"/>
                    <a:pt x="876827" y="574722"/>
                  </a:cubicBezTo>
                  <a:lnTo>
                    <a:pt x="111868" y="574722"/>
                  </a:lnTo>
                  <a:cubicBezTo>
                    <a:pt x="50085" y="574722"/>
                    <a:pt x="0" y="524637"/>
                    <a:pt x="0" y="462854"/>
                  </a:cubicBezTo>
                  <a:lnTo>
                    <a:pt x="0" y="111868"/>
                  </a:lnTo>
                  <a:cubicBezTo>
                    <a:pt x="0" y="50085"/>
                    <a:pt x="50085" y="0"/>
                    <a:pt x="111868" y="0"/>
                  </a:cubicBezTo>
                  <a:close/>
                </a:path>
              </a:pathLst>
            </a:custGeom>
            <a:solidFill>
              <a:srgbClr val="A5DF5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0" name="Google Shape;650;p36"/>
            <p:cNvSpPr txBox="1"/>
            <p:nvPr/>
          </p:nvSpPr>
          <p:spPr>
            <a:xfrm>
              <a:off x="0" y="-38100"/>
              <a:ext cx="988696" cy="61282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51" name="Google Shape;651;p36"/>
          <p:cNvSpPr/>
          <p:nvPr/>
        </p:nvSpPr>
        <p:spPr>
          <a:xfrm>
            <a:off x="11553646" y="5069088"/>
            <a:ext cx="625163" cy="562646"/>
          </a:xfrm>
          <a:custGeom>
            <a:rect b="b" l="l" r="r" t="t"/>
            <a:pathLst>
              <a:path extrusionOk="0" h="562646" w="625163">
                <a:moveTo>
                  <a:pt x="0" y="0"/>
                </a:moveTo>
                <a:lnTo>
                  <a:pt x="625162" y="0"/>
                </a:lnTo>
                <a:lnTo>
                  <a:pt x="625162" y="562647"/>
                </a:lnTo>
                <a:lnTo>
                  <a:pt x="0" y="56264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652" name="Google Shape;652;p36"/>
          <p:cNvGrpSpPr/>
          <p:nvPr/>
        </p:nvGrpSpPr>
        <p:grpSpPr>
          <a:xfrm>
            <a:off x="14033401" y="4563283"/>
            <a:ext cx="3529485" cy="2187677"/>
            <a:chOff x="0" y="-38100"/>
            <a:chExt cx="988696" cy="612822"/>
          </a:xfrm>
        </p:grpSpPr>
        <p:sp>
          <p:nvSpPr>
            <p:cNvPr id="653" name="Google Shape;653;p36"/>
            <p:cNvSpPr/>
            <p:nvPr/>
          </p:nvSpPr>
          <p:spPr>
            <a:xfrm>
              <a:off x="0" y="0"/>
              <a:ext cx="988696" cy="574722"/>
            </a:xfrm>
            <a:custGeom>
              <a:rect b="b" l="l" r="r" t="t"/>
              <a:pathLst>
                <a:path extrusionOk="0" h="574722" w="988696">
                  <a:moveTo>
                    <a:pt x="111868" y="0"/>
                  </a:moveTo>
                  <a:lnTo>
                    <a:pt x="876827" y="0"/>
                  </a:lnTo>
                  <a:cubicBezTo>
                    <a:pt x="906497" y="0"/>
                    <a:pt x="934951" y="11786"/>
                    <a:pt x="955930" y="32765"/>
                  </a:cubicBezTo>
                  <a:cubicBezTo>
                    <a:pt x="976910" y="53745"/>
                    <a:pt x="988696" y="82199"/>
                    <a:pt x="988696" y="111868"/>
                  </a:cubicBezTo>
                  <a:lnTo>
                    <a:pt x="988696" y="462854"/>
                  </a:lnTo>
                  <a:cubicBezTo>
                    <a:pt x="988696" y="492523"/>
                    <a:pt x="976910" y="520977"/>
                    <a:pt x="955930" y="541957"/>
                  </a:cubicBezTo>
                  <a:cubicBezTo>
                    <a:pt x="934951" y="562936"/>
                    <a:pt x="906497" y="574722"/>
                    <a:pt x="876827" y="574722"/>
                  </a:cubicBezTo>
                  <a:lnTo>
                    <a:pt x="111868" y="574722"/>
                  </a:lnTo>
                  <a:cubicBezTo>
                    <a:pt x="50085" y="574722"/>
                    <a:pt x="0" y="524637"/>
                    <a:pt x="0" y="462854"/>
                  </a:cubicBezTo>
                  <a:lnTo>
                    <a:pt x="0" y="111868"/>
                  </a:lnTo>
                  <a:cubicBezTo>
                    <a:pt x="0" y="50085"/>
                    <a:pt x="50085" y="0"/>
                    <a:pt x="111868" y="0"/>
                  </a:cubicBezTo>
                  <a:close/>
                </a:path>
              </a:pathLst>
            </a:custGeom>
            <a:solidFill>
              <a:srgbClr val="A5DF5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4" name="Google Shape;654;p36"/>
            <p:cNvSpPr txBox="1"/>
            <p:nvPr/>
          </p:nvSpPr>
          <p:spPr>
            <a:xfrm>
              <a:off x="0" y="-38100"/>
              <a:ext cx="988696" cy="61282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55" name="Google Shape;655;p36"/>
          <p:cNvSpPr/>
          <p:nvPr/>
        </p:nvSpPr>
        <p:spPr>
          <a:xfrm>
            <a:off x="15488073" y="5095691"/>
            <a:ext cx="620141" cy="426347"/>
          </a:xfrm>
          <a:custGeom>
            <a:rect b="b" l="l" r="r" t="t"/>
            <a:pathLst>
              <a:path extrusionOk="0" h="426347" w="620141">
                <a:moveTo>
                  <a:pt x="0" y="0"/>
                </a:moveTo>
                <a:lnTo>
                  <a:pt x="620141" y="0"/>
                </a:lnTo>
                <a:lnTo>
                  <a:pt x="620141" y="426347"/>
                </a:lnTo>
                <a:lnTo>
                  <a:pt x="0" y="42634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56" name="Google Shape;656;p36"/>
          <p:cNvSpPr/>
          <p:nvPr/>
        </p:nvSpPr>
        <p:spPr>
          <a:xfrm flipH="1">
            <a:off x="0" y="3772327"/>
            <a:ext cx="8448315" cy="6514673"/>
          </a:xfrm>
          <a:custGeom>
            <a:rect b="b" l="l" r="r" t="t"/>
            <a:pathLst>
              <a:path extrusionOk="0" h="6514673" w="8448315">
                <a:moveTo>
                  <a:pt x="8448315" y="0"/>
                </a:moveTo>
                <a:lnTo>
                  <a:pt x="0" y="0"/>
                </a:lnTo>
                <a:lnTo>
                  <a:pt x="0" y="6514673"/>
                </a:lnTo>
                <a:lnTo>
                  <a:pt x="8448315" y="6514673"/>
                </a:lnTo>
                <a:lnTo>
                  <a:pt x="8448315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-49550" l="-53765" r="0" t="0"/>
            </a:stretch>
          </a:blipFill>
          <a:ln>
            <a:noFill/>
          </a:ln>
        </p:spPr>
      </p:sp>
      <p:sp>
        <p:nvSpPr>
          <p:cNvPr id="657" name="Google Shape;657;p36"/>
          <p:cNvSpPr txBox="1"/>
          <p:nvPr/>
        </p:nvSpPr>
        <p:spPr>
          <a:xfrm>
            <a:off x="724538" y="2327542"/>
            <a:ext cx="6769895" cy="13811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000" u="none" cap="none" strike="noStrike">
                <a:solidFill>
                  <a:srgbClr val="202020"/>
                </a:solidFill>
                <a:latin typeface="Assistant"/>
                <a:ea typeface="Assistant"/>
                <a:cs typeface="Assistant"/>
                <a:sym typeface="Assistant"/>
              </a:rPr>
              <a:t>CONTACT US</a:t>
            </a:r>
            <a:endParaRPr/>
          </a:p>
        </p:txBody>
      </p:sp>
      <p:sp>
        <p:nvSpPr>
          <p:cNvPr id="658" name="Google Shape;658;p36"/>
          <p:cNvSpPr txBox="1"/>
          <p:nvPr/>
        </p:nvSpPr>
        <p:spPr>
          <a:xfrm>
            <a:off x="10503022" y="586747"/>
            <a:ext cx="1441609" cy="3067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202020"/>
                </a:solidFill>
                <a:latin typeface="Montserrat"/>
                <a:ea typeface="Montserrat"/>
                <a:cs typeface="Montserrat"/>
                <a:sym typeface="Montserrat"/>
              </a:rPr>
              <a:t>Introduction</a:t>
            </a:r>
            <a:endParaRPr/>
          </a:p>
        </p:txBody>
      </p:sp>
      <p:sp>
        <p:nvSpPr>
          <p:cNvPr id="659" name="Google Shape;659;p36"/>
          <p:cNvSpPr txBox="1"/>
          <p:nvPr/>
        </p:nvSpPr>
        <p:spPr>
          <a:xfrm>
            <a:off x="12977793" y="586747"/>
            <a:ext cx="1708785" cy="3067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202020"/>
                </a:solidFill>
                <a:latin typeface="Montserrat"/>
                <a:ea typeface="Montserrat"/>
                <a:cs typeface="Montserrat"/>
                <a:sym typeface="Montserrat"/>
              </a:rPr>
              <a:t>EV Technology</a:t>
            </a:r>
            <a:endParaRPr/>
          </a:p>
        </p:txBody>
      </p:sp>
      <p:sp>
        <p:nvSpPr>
          <p:cNvPr id="660" name="Google Shape;660;p36"/>
          <p:cNvSpPr txBox="1"/>
          <p:nvPr/>
        </p:nvSpPr>
        <p:spPr>
          <a:xfrm>
            <a:off x="15801596" y="586747"/>
            <a:ext cx="1277898" cy="3067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202020"/>
                </a:solidFill>
                <a:latin typeface="Montserrat"/>
                <a:ea typeface="Montserrat"/>
                <a:cs typeface="Montserrat"/>
                <a:sym typeface="Montserrat"/>
              </a:rPr>
              <a:t>Conclusion</a:t>
            </a:r>
            <a:endParaRPr/>
          </a:p>
        </p:txBody>
      </p:sp>
      <p:sp>
        <p:nvSpPr>
          <p:cNvPr id="661" name="Google Shape;661;p36"/>
          <p:cNvSpPr txBox="1"/>
          <p:nvPr/>
        </p:nvSpPr>
        <p:spPr>
          <a:xfrm>
            <a:off x="14759607" y="3566905"/>
            <a:ext cx="2124391" cy="3727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202020"/>
                </a:solidFill>
                <a:latin typeface="Montserrat"/>
                <a:ea typeface="Montserrat"/>
                <a:cs typeface="Montserrat"/>
                <a:sym typeface="Montserrat"/>
              </a:rPr>
              <a:t>123-456-7890</a:t>
            </a:r>
            <a:endParaRPr/>
          </a:p>
        </p:txBody>
      </p:sp>
      <p:sp>
        <p:nvSpPr>
          <p:cNvPr id="662" name="Google Shape;662;p36"/>
          <p:cNvSpPr txBox="1"/>
          <p:nvPr/>
        </p:nvSpPr>
        <p:spPr>
          <a:xfrm>
            <a:off x="14273166" y="5768124"/>
            <a:ext cx="3056860" cy="7632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202020"/>
                </a:solidFill>
                <a:latin typeface="Montserrat"/>
                <a:ea typeface="Montserrat"/>
                <a:cs typeface="Montserrat"/>
                <a:sym typeface="Montserrat"/>
              </a:rPr>
              <a:t>hello@</a:t>
            </a:r>
            <a:endParaRPr/>
          </a:p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202020"/>
                </a:solidFill>
                <a:latin typeface="Montserrat"/>
                <a:ea typeface="Montserrat"/>
                <a:cs typeface="Montserrat"/>
                <a:sym typeface="Montserrat"/>
              </a:rPr>
              <a:t>reallygreatsite.com</a:t>
            </a:r>
            <a:endParaRPr/>
          </a:p>
        </p:txBody>
      </p:sp>
      <p:sp>
        <p:nvSpPr>
          <p:cNvPr id="663" name="Google Shape;663;p36"/>
          <p:cNvSpPr txBox="1"/>
          <p:nvPr/>
        </p:nvSpPr>
        <p:spPr>
          <a:xfrm>
            <a:off x="10377941" y="3566905"/>
            <a:ext cx="3023890" cy="3727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202020"/>
                </a:solidFill>
                <a:latin typeface="Montserrat"/>
                <a:ea typeface="Montserrat"/>
                <a:cs typeface="Montserrat"/>
                <a:sym typeface="Montserrat"/>
              </a:rPr>
              <a:t>reallygreatsite.com</a:t>
            </a:r>
            <a:endParaRPr/>
          </a:p>
        </p:txBody>
      </p:sp>
      <p:sp>
        <p:nvSpPr>
          <p:cNvPr id="664" name="Google Shape;664;p36"/>
          <p:cNvSpPr txBox="1"/>
          <p:nvPr/>
        </p:nvSpPr>
        <p:spPr>
          <a:xfrm>
            <a:off x="10628841" y="5796064"/>
            <a:ext cx="2474771" cy="3727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202020"/>
                </a:solidFill>
                <a:latin typeface="Montserrat"/>
                <a:ea typeface="Montserrat"/>
                <a:cs typeface="Montserrat"/>
                <a:sym typeface="Montserrat"/>
              </a:rPr>
              <a:t>@reallygreatsite</a:t>
            </a:r>
            <a:endParaRPr/>
          </a:p>
        </p:txBody>
      </p:sp>
      <p:sp>
        <p:nvSpPr>
          <p:cNvPr id="665" name="Google Shape;665;p36"/>
          <p:cNvSpPr txBox="1"/>
          <p:nvPr/>
        </p:nvSpPr>
        <p:spPr>
          <a:xfrm>
            <a:off x="724538" y="586747"/>
            <a:ext cx="4748854" cy="29751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202020"/>
                </a:solidFill>
                <a:latin typeface="Montserrat"/>
                <a:ea typeface="Montserrat"/>
                <a:cs typeface="Montserrat"/>
                <a:sym typeface="Montserrat"/>
              </a:rPr>
              <a:t>WORLD EV (ELECTRIC VEHICLES) DAY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0F0F0"/>
        </a:solidFill>
      </p:bgPr>
    </p:bg>
    <p:spTree>
      <p:nvGrpSpPr>
        <p:cNvPr id="669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0" name="Google Shape;670;p37"/>
          <p:cNvGrpSpPr/>
          <p:nvPr/>
        </p:nvGrpSpPr>
        <p:grpSpPr>
          <a:xfrm>
            <a:off x="774218" y="2177400"/>
            <a:ext cx="5097641" cy="7508818"/>
            <a:chOff x="0" y="-28575"/>
            <a:chExt cx="1342589" cy="1977631"/>
          </a:xfrm>
        </p:grpSpPr>
        <p:sp>
          <p:nvSpPr>
            <p:cNvPr id="671" name="Google Shape;671;p37"/>
            <p:cNvSpPr/>
            <p:nvPr/>
          </p:nvSpPr>
          <p:spPr>
            <a:xfrm>
              <a:off x="0" y="0"/>
              <a:ext cx="1342589" cy="1949056"/>
            </a:xfrm>
            <a:custGeom>
              <a:rect b="b" l="l" r="r" t="t"/>
              <a:pathLst>
                <a:path extrusionOk="0" h="1949056" w="1342589">
                  <a:moveTo>
                    <a:pt x="36449" y="0"/>
                  </a:moveTo>
                  <a:lnTo>
                    <a:pt x="1306139" y="0"/>
                  </a:lnTo>
                  <a:cubicBezTo>
                    <a:pt x="1315806" y="0"/>
                    <a:pt x="1325077" y="3840"/>
                    <a:pt x="1331913" y="10676"/>
                  </a:cubicBezTo>
                  <a:cubicBezTo>
                    <a:pt x="1338748" y="17511"/>
                    <a:pt x="1342589" y="26782"/>
                    <a:pt x="1342589" y="36449"/>
                  </a:cubicBezTo>
                  <a:lnTo>
                    <a:pt x="1342589" y="1912607"/>
                  </a:lnTo>
                  <a:cubicBezTo>
                    <a:pt x="1342589" y="1932737"/>
                    <a:pt x="1326270" y="1949056"/>
                    <a:pt x="1306139" y="1949056"/>
                  </a:cubicBezTo>
                  <a:lnTo>
                    <a:pt x="36449" y="1949056"/>
                  </a:lnTo>
                  <a:cubicBezTo>
                    <a:pt x="16319" y="1949056"/>
                    <a:pt x="0" y="1932737"/>
                    <a:pt x="0" y="1912607"/>
                  </a:cubicBezTo>
                  <a:lnTo>
                    <a:pt x="0" y="36449"/>
                  </a:lnTo>
                  <a:cubicBezTo>
                    <a:pt x="0" y="16319"/>
                    <a:pt x="16319" y="0"/>
                    <a:pt x="36449" y="0"/>
                  </a:cubicBez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2" name="Google Shape;672;p37"/>
            <p:cNvSpPr txBox="1"/>
            <p:nvPr/>
          </p:nvSpPr>
          <p:spPr>
            <a:xfrm>
              <a:off x="0" y="-28575"/>
              <a:ext cx="1342589" cy="19776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73" name="Google Shape;673;p37"/>
          <p:cNvGrpSpPr/>
          <p:nvPr/>
        </p:nvGrpSpPr>
        <p:grpSpPr>
          <a:xfrm>
            <a:off x="6109984" y="2177400"/>
            <a:ext cx="11512980" cy="7508818"/>
            <a:chOff x="0" y="-28575"/>
            <a:chExt cx="3032225" cy="1977631"/>
          </a:xfrm>
        </p:grpSpPr>
        <p:sp>
          <p:nvSpPr>
            <p:cNvPr id="674" name="Google Shape;674;p37"/>
            <p:cNvSpPr/>
            <p:nvPr/>
          </p:nvSpPr>
          <p:spPr>
            <a:xfrm>
              <a:off x="0" y="0"/>
              <a:ext cx="3032225" cy="1949056"/>
            </a:xfrm>
            <a:custGeom>
              <a:rect b="b" l="l" r="r" t="t"/>
              <a:pathLst>
                <a:path extrusionOk="0" h="1949056" w="3032225">
                  <a:moveTo>
                    <a:pt x="16139" y="0"/>
                  </a:moveTo>
                  <a:lnTo>
                    <a:pt x="3016086" y="0"/>
                  </a:lnTo>
                  <a:cubicBezTo>
                    <a:pt x="3020366" y="0"/>
                    <a:pt x="3024471" y="1700"/>
                    <a:pt x="3027498" y="4727"/>
                  </a:cubicBezTo>
                  <a:cubicBezTo>
                    <a:pt x="3030525" y="7754"/>
                    <a:pt x="3032225" y="11859"/>
                    <a:pt x="3032225" y="16139"/>
                  </a:cubicBezTo>
                  <a:lnTo>
                    <a:pt x="3032225" y="1932917"/>
                  </a:lnTo>
                  <a:cubicBezTo>
                    <a:pt x="3032225" y="1937197"/>
                    <a:pt x="3030525" y="1941302"/>
                    <a:pt x="3027498" y="1944329"/>
                  </a:cubicBezTo>
                  <a:cubicBezTo>
                    <a:pt x="3024471" y="1947356"/>
                    <a:pt x="3020366" y="1949056"/>
                    <a:pt x="3016086" y="1949056"/>
                  </a:cubicBezTo>
                  <a:lnTo>
                    <a:pt x="16139" y="1949056"/>
                  </a:lnTo>
                  <a:cubicBezTo>
                    <a:pt x="11859" y="1949056"/>
                    <a:pt x="7754" y="1947356"/>
                    <a:pt x="4727" y="1944329"/>
                  </a:cubicBezTo>
                  <a:cubicBezTo>
                    <a:pt x="1700" y="1941302"/>
                    <a:pt x="0" y="1937197"/>
                    <a:pt x="0" y="1932917"/>
                  </a:cubicBezTo>
                  <a:lnTo>
                    <a:pt x="0" y="16139"/>
                  </a:lnTo>
                  <a:cubicBezTo>
                    <a:pt x="0" y="11859"/>
                    <a:pt x="1700" y="7754"/>
                    <a:pt x="4727" y="4727"/>
                  </a:cubicBezTo>
                  <a:cubicBezTo>
                    <a:pt x="7754" y="1700"/>
                    <a:pt x="11859" y="0"/>
                    <a:pt x="16139" y="0"/>
                  </a:cubicBez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5" name="Google Shape;675;p37"/>
            <p:cNvSpPr txBox="1"/>
            <p:nvPr/>
          </p:nvSpPr>
          <p:spPr>
            <a:xfrm>
              <a:off x="0" y="-28575"/>
              <a:ext cx="3032225" cy="19776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76" name="Google Shape;676;p37"/>
          <p:cNvGrpSpPr/>
          <p:nvPr/>
        </p:nvGrpSpPr>
        <p:grpSpPr>
          <a:xfrm>
            <a:off x="1139005" y="2458118"/>
            <a:ext cx="4368067" cy="755733"/>
            <a:chOff x="0" y="-28575"/>
            <a:chExt cx="1150437" cy="199041"/>
          </a:xfrm>
        </p:grpSpPr>
        <p:sp>
          <p:nvSpPr>
            <p:cNvPr id="677" name="Google Shape;677;p37"/>
            <p:cNvSpPr/>
            <p:nvPr/>
          </p:nvSpPr>
          <p:spPr>
            <a:xfrm>
              <a:off x="0" y="0"/>
              <a:ext cx="1150437" cy="170466"/>
            </a:xfrm>
            <a:custGeom>
              <a:rect b="b" l="l" r="r" t="t"/>
              <a:pathLst>
                <a:path extrusionOk="0" h="170466" w="1150437">
                  <a:moveTo>
                    <a:pt x="31903" y="0"/>
                  </a:moveTo>
                  <a:lnTo>
                    <a:pt x="1118534" y="0"/>
                  </a:lnTo>
                  <a:cubicBezTo>
                    <a:pt x="1126995" y="0"/>
                    <a:pt x="1135110" y="3361"/>
                    <a:pt x="1141093" y="9344"/>
                  </a:cubicBezTo>
                  <a:cubicBezTo>
                    <a:pt x="1147076" y="15327"/>
                    <a:pt x="1150437" y="23442"/>
                    <a:pt x="1150437" y="31903"/>
                  </a:cubicBezTo>
                  <a:lnTo>
                    <a:pt x="1150437" y="138563"/>
                  </a:lnTo>
                  <a:cubicBezTo>
                    <a:pt x="1150437" y="147024"/>
                    <a:pt x="1147076" y="155139"/>
                    <a:pt x="1141093" y="161122"/>
                  </a:cubicBezTo>
                  <a:cubicBezTo>
                    <a:pt x="1135110" y="167104"/>
                    <a:pt x="1126995" y="170466"/>
                    <a:pt x="1118534" y="170466"/>
                  </a:cubicBezTo>
                  <a:lnTo>
                    <a:pt x="31903" y="170466"/>
                  </a:lnTo>
                  <a:cubicBezTo>
                    <a:pt x="23442" y="170466"/>
                    <a:pt x="15327" y="167104"/>
                    <a:pt x="9344" y="161122"/>
                  </a:cubicBezTo>
                  <a:cubicBezTo>
                    <a:pt x="3361" y="155139"/>
                    <a:pt x="0" y="147024"/>
                    <a:pt x="0" y="138563"/>
                  </a:cubicBezTo>
                  <a:lnTo>
                    <a:pt x="0" y="31903"/>
                  </a:lnTo>
                  <a:cubicBezTo>
                    <a:pt x="0" y="23442"/>
                    <a:pt x="3361" y="15327"/>
                    <a:pt x="9344" y="9344"/>
                  </a:cubicBezTo>
                  <a:cubicBezTo>
                    <a:pt x="15327" y="3361"/>
                    <a:pt x="23442" y="0"/>
                    <a:pt x="3190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9050">
              <a:solidFill>
                <a:srgbClr val="0F1A38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8" name="Google Shape;678;p37"/>
            <p:cNvSpPr txBox="1"/>
            <p:nvPr/>
          </p:nvSpPr>
          <p:spPr>
            <a:xfrm>
              <a:off x="0" y="-28575"/>
              <a:ext cx="1150437" cy="1990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79" name="Google Shape;679;p37"/>
          <p:cNvGrpSpPr/>
          <p:nvPr/>
        </p:nvGrpSpPr>
        <p:grpSpPr>
          <a:xfrm>
            <a:off x="9682440" y="2458118"/>
            <a:ext cx="4368067" cy="755733"/>
            <a:chOff x="0" y="-28575"/>
            <a:chExt cx="1150437" cy="199041"/>
          </a:xfrm>
        </p:grpSpPr>
        <p:sp>
          <p:nvSpPr>
            <p:cNvPr id="680" name="Google Shape;680;p37"/>
            <p:cNvSpPr/>
            <p:nvPr/>
          </p:nvSpPr>
          <p:spPr>
            <a:xfrm>
              <a:off x="0" y="0"/>
              <a:ext cx="1150437" cy="170466"/>
            </a:xfrm>
            <a:custGeom>
              <a:rect b="b" l="l" r="r" t="t"/>
              <a:pathLst>
                <a:path extrusionOk="0" h="170466" w="1150437">
                  <a:moveTo>
                    <a:pt x="31903" y="0"/>
                  </a:moveTo>
                  <a:lnTo>
                    <a:pt x="1118534" y="0"/>
                  </a:lnTo>
                  <a:cubicBezTo>
                    <a:pt x="1126995" y="0"/>
                    <a:pt x="1135110" y="3361"/>
                    <a:pt x="1141093" y="9344"/>
                  </a:cubicBezTo>
                  <a:cubicBezTo>
                    <a:pt x="1147076" y="15327"/>
                    <a:pt x="1150437" y="23442"/>
                    <a:pt x="1150437" y="31903"/>
                  </a:cubicBezTo>
                  <a:lnTo>
                    <a:pt x="1150437" y="138563"/>
                  </a:lnTo>
                  <a:cubicBezTo>
                    <a:pt x="1150437" y="147024"/>
                    <a:pt x="1147076" y="155139"/>
                    <a:pt x="1141093" y="161122"/>
                  </a:cubicBezTo>
                  <a:cubicBezTo>
                    <a:pt x="1135110" y="167104"/>
                    <a:pt x="1126995" y="170466"/>
                    <a:pt x="1118534" y="170466"/>
                  </a:cubicBezTo>
                  <a:lnTo>
                    <a:pt x="31903" y="170466"/>
                  </a:lnTo>
                  <a:cubicBezTo>
                    <a:pt x="23442" y="170466"/>
                    <a:pt x="15327" y="167104"/>
                    <a:pt x="9344" y="161122"/>
                  </a:cubicBezTo>
                  <a:cubicBezTo>
                    <a:pt x="3361" y="155139"/>
                    <a:pt x="0" y="147024"/>
                    <a:pt x="0" y="138563"/>
                  </a:cubicBezTo>
                  <a:lnTo>
                    <a:pt x="0" y="31903"/>
                  </a:lnTo>
                  <a:cubicBezTo>
                    <a:pt x="0" y="23442"/>
                    <a:pt x="3361" y="15327"/>
                    <a:pt x="9344" y="9344"/>
                  </a:cubicBezTo>
                  <a:cubicBezTo>
                    <a:pt x="15327" y="3361"/>
                    <a:pt x="23442" y="0"/>
                    <a:pt x="3190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9050">
              <a:solidFill>
                <a:srgbClr val="0F1A38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1" name="Google Shape;681;p37"/>
            <p:cNvSpPr txBox="1"/>
            <p:nvPr/>
          </p:nvSpPr>
          <p:spPr>
            <a:xfrm>
              <a:off x="0" y="-28575"/>
              <a:ext cx="1150437" cy="1990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82" name="Google Shape;682;p37"/>
          <p:cNvGrpSpPr/>
          <p:nvPr/>
        </p:nvGrpSpPr>
        <p:grpSpPr>
          <a:xfrm>
            <a:off x="1139005" y="7092517"/>
            <a:ext cx="4368067" cy="755733"/>
            <a:chOff x="0" y="-28575"/>
            <a:chExt cx="1150437" cy="199041"/>
          </a:xfrm>
        </p:grpSpPr>
        <p:sp>
          <p:nvSpPr>
            <p:cNvPr id="683" name="Google Shape;683;p37"/>
            <p:cNvSpPr/>
            <p:nvPr/>
          </p:nvSpPr>
          <p:spPr>
            <a:xfrm>
              <a:off x="0" y="0"/>
              <a:ext cx="1150437" cy="170466"/>
            </a:xfrm>
            <a:custGeom>
              <a:rect b="b" l="l" r="r" t="t"/>
              <a:pathLst>
                <a:path extrusionOk="0" h="170466" w="1150437">
                  <a:moveTo>
                    <a:pt x="31903" y="0"/>
                  </a:moveTo>
                  <a:lnTo>
                    <a:pt x="1118534" y="0"/>
                  </a:lnTo>
                  <a:cubicBezTo>
                    <a:pt x="1126995" y="0"/>
                    <a:pt x="1135110" y="3361"/>
                    <a:pt x="1141093" y="9344"/>
                  </a:cubicBezTo>
                  <a:cubicBezTo>
                    <a:pt x="1147076" y="15327"/>
                    <a:pt x="1150437" y="23442"/>
                    <a:pt x="1150437" y="31903"/>
                  </a:cubicBezTo>
                  <a:lnTo>
                    <a:pt x="1150437" y="138563"/>
                  </a:lnTo>
                  <a:cubicBezTo>
                    <a:pt x="1150437" y="147024"/>
                    <a:pt x="1147076" y="155139"/>
                    <a:pt x="1141093" y="161122"/>
                  </a:cubicBezTo>
                  <a:cubicBezTo>
                    <a:pt x="1135110" y="167104"/>
                    <a:pt x="1126995" y="170466"/>
                    <a:pt x="1118534" y="170466"/>
                  </a:cubicBezTo>
                  <a:lnTo>
                    <a:pt x="31903" y="170466"/>
                  </a:lnTo>
                  <a:cubicBezTo>
                    <a:pt x="23442" y="170466"/>
                    <a:pt x="15327" y="167104"/>
                    <a:pt x="9344" y="161122"/>
                  </a:cubicBezTo>
                  <a:cubicBezTo>
                    <a:pt x="3361" y="155139"/>
                    <a:pt x="0" y="147024"/>
                    <a:pt x="0" y="138563"/>
                  </a:cubicBezTo>
                  <a:lnTo>
                    <a:pt x="0" y="31903"/>
                  </a:lnTo>
                  <a:cubicBezTo>
                    <a:pt x="0" y="23442"/>
                    <a:pt x="3361" y="15327"/>
                    <a:pt x="9344" y="9344"/>
                  </a:cubicBezTo>
                  <a:cubicBezTo>
                    <a:pt x="15327" y="3361"/>
                    <a:pt x="23442" y="0"/>
                    <a:pt x="3190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9050">
              <a:solidFill>
                <a:srgbClr val="0F1A38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4" name="Google Shape;684;p37"/>
            <p:cNvSpPr txBox="1"/>
            <p:nvPr/>
          </p:nvSpPr>
          <p:spPr>
            <a:xfrm>
              <a:off x="0" y="-28575"/>
              <a:ext cx="1150437" cy="1990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85" name="Google Shape;685;p37"/>
          <p:cNvGrpSpPr/>
          <p:nvPr/>
        </p:nvGrpSpPr>
        <p:grpSpPr>
          <a:xfrm>
            <a:off x="1068743" y="8088435"/>
            <a:ext cx="754204" cy="780719"/>
            <a:chOff x="0" y="-28575"/>
            <a:chExt cx="812800" cy="841375"/>
          </a:xfrm>
        </p:grpSpPr>
        <p:sp>
          <p:nvSpPr>
            <p:cNvPr id="686" name="Google Shape;686;p37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06400" y="0"/>
                  </a:lnTo>
                  <a:cubicBezTo>
                    <a:pt x="630849" y="0"/>
                    <a:pt x="812800" y="181951"/>
                    <a:pt x="812800" y="406400"/>
                  </a:cubicBezTo>
                  <a:lnTo>
                    <a:pt x="812800" y="406400"/>
                  </a:lnTo>
                  <a:cubicBezTo>
                    <a:pt x="812800" y="630849"/>
                    <a:pt x="630849" y="812800"/>
                    <a:pt x="406400" y="812800"/>
                  </a:cubicBezTo>
                  <a:lnTo>
                    <a:pt x="406400" y="812800"/>
                  </a:lnTo>
                  <a:cubicBezTo>
                    <a:pt x="181951" y="812800"/>
                    <a:pt x="0" y="630849"/>
                    <a:pt x="0" y="406400"/>
                  </a:cubicBezTo>
                  <a:lnTo>
                    <a:pt x="0" y="406400"/>
                  </a:lnTo>
                  <a:cubicBezTo>
                    <a:pt x="0" y="181951"/>
                    <a:pt x="181951" y="0"/>
                    <a:pt x="40640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7" name="Google Shape;687;p37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88" name="Google Shape;688;p37"/>
          <p:cNvGrpSpPr/>
          <p:nvPr/>
        </p:nvGrpSpPr>
        <p:grpSpPr>
          <a:xfrm>
            <a:off x="2002306" y="8088435"/>
            <a:ext cx="754204" cy="780719"/>
            <a:chOff x="0" y="-28575"/>
            <a:chExt cx="812800" cy="841375"/>
          </a:xfrm>
        </p:grpSpPr>
        <p:sp>
          <p:nvSpPr>
            <p:cNvPr id="689" name="Google Shape;689;p37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06400" y="0"/>
                  </a:lnTo>
                  <a:cubicBezTo>
                    <a:pt x="630849" y="0"/>
                    <a:pt x="812800" y="181951"/>
                    <a:pt x="812800" y="406400"/>
                  </a:cubicBezTo>
                  <a:lnTo>
                    <a:pt x="812800" y="406400"/>
                  </a:lnTo>
                  <a:cubicBezTo>
                    <a:pt x="812800" y="630849"/>
                    <a:pt x="630849" y="812800"/>
                    <a:pt x="406400" y="812800"/>
                  </a:cubicBezTo>
                  <a:lnTo>
                    <a:pt x="406400" y="812800"/>
                  </a:lnTo>
                  <a:cubicBezTo>
                    <a:pt x="181951" y="812800"/>
                    <a:pt x="0" y="630849"/>
                    <a:pt x="0" y="406400"/>
                  </a:cubicBezTo>
                  <a:lnTo>
                    <a:pt x="0" y="406400"/>
                  </a:lnTo>
                  <a:cubicBezTo>
                    <a:pt x="0" y="181951"/>
                    <a:pt x="181951" y="0"/>
                    <a:pt x="406400" y="0"/>
                  </a:cubicBezTo>
                  <a:close/>
                </a:path>
              </a:pathLst>
            </a:custGeom>
            <a:solidFill>
              <a:srgbClr val="20202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0" name="Google Shape;690;p37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91" name="Google Shape;691;p37"/>
          <p:cNvGrpSpPr/>
          <p:nvPr/>
        </p:nvGrpSpPr>
        <p:grpSpPr>
          <a:xfrm>
            <a:off x="2935869" y="8088435"/>
            <a:ext cx="754204" cy="780719"/>
            <a:chOff x="0" y="-28575"/>
            <a:chExt cx="812800" cy="841375"/>
          </a:xfrm>
        </p:grpSpPr>
        <p:sp>
          <p:nvSpPr>
            <p:cNvPr id="692" name="Google Shape;692;p37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06400" y="0"/>
                  </a:lnTo>
                  <a:cubicBezTo>
                    <a:pt x="630849" y="0"/>
                    <a:pt x="812800" y="181951"/>
                    <a:pt x="812800" y="406400"/>
                  </a:cubicBezTo>
                  <a:lnTo>
                    <a:pt x="812800" y="406400"/>
                  </a:lnTo>
                  <a:cubicBezTo>
                    <a:pt x="812800" y="630849"/>
                    <a:pt x="630849" y="812800"/>
                    <a:pt x="406400" y="812800"/>
                  </a:cubicBezTo>
                  <a:lnTo>
                    <a:pt x="406400" y="812800"/>
                  </a:lnTo>
                  <a:cubicBezTo>
                    <a:pt x="181951" y="812800"/>
                    <a:pt x="0" y="630849"/>
                    <a:pt x="0" y="406400"/>
                  </a:cubicBezTo>
                  <a:lnTo>
                    <a:pt x="0" y="406400"/>
                  </a:lnTo>
                  <a:cubicBezTo>
                    <a:pt x="0" y="181951"/>
                    <a:pt x="181951" y="0"/>
                    <a:pt x="406400" y="0"/>
                  </a:cubicBezTo>
                  <a:close/>
                </a:path>
              </a:pathLst>
            </a:custGeom>
            <a:solidFill>
              <a:srgbClr val="A5DF5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3" name="Google Shape;693;p37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94" name="Google Shape;694;p37"/>
          <p:cNvGrpSpPr/>
          <p:nvPr/>
        </p:nvGrpSpPr>
        <p:grpSpPr>
          <a:xfrm>
            <a:off x="3869431" y="8088435"/>
            <a:ext cx="754204" cy="780719"/>
            <a:chOff x="0" y="-28575"/>
            <a:chExt cx="812800" cy="841375"/>
          </a:xfrm>
        </p:grpSpPr>
        <p:sp>
          <p:nvSpPr>
            <p:cNvPr id="695" name="Google Shape;695;p37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06400" y="0"/>
                  </a:lnTo>
                  <a:cubicBezTo>
                    <a:pt x="630849" y="0"/>
                    <a:pt x="812800" y="181951"/>
                    <a:pt x="812800" y="406400"/>
                  </a:cubicBezTo>
                  <a:lnTo>
                    <a:pt x="812800" y="406400"/>
                  </a:lnTo>
                  <a:cubicBezTo>
                    <a:pt x="812800" y="630849"/>
                    <a:pt x="630849" y="812800"/>
                    <a:pt x="406400" y="812800"/>
                  </a:cubicBezTo>
                  <a:lnTo>
                    <a:pt x="406400" y="812800"/>
                  </a:lnTo>
                  <a:cubicBezTo>
                    <a:pt x="181951" y="812800"/>
                    <a:pt x="0" y="630849"/>
                    <a:pt x="0" y="406400"/>
                  </a:cubicBezTo>
                  <a:lnTo>
                    <a:pt x="0" y="406400"/>
                  </a:lnTo>
                  <a:cubicBezTo>
                    <a:pt x="0" y="181951"/>
                    <a:pt x="181951" y="0"/>
                    <a:pt x="406400" y="0"/>
                  </a:cubicBezTo>
                  <a:close/>
                </a:path>
              </a:pathLst>
            </a:custGeom>
            <a:solidFill>
              <a:srgbClr val="F0F0F0"/>
            </a:solidFill>
            <a:ln cap="rnd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6" name="Google Shape;696;p37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97" name="Google Shape;697;p37"/>
          <p:cNvGrpSpPr/>
          <p:nvPr/>
        </p:nvGrpSpPr>
        <p:grpSpPr>
          <a:xfrm>
            <a:off x="4802994" y="8088435"/>
            <a:ext cx="754204" cy="780719"/>
            <a:chOff x="0" y="-28575"/>
            <a:chExt cx="812800" cy="841375"/>
          </a:xfrm>
        </p:grpSpPr>
        <p:sp>
          <p:nvSpPr>
            <p:cNvPr id="698" name="Google Shape;698;p37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06400" y="0"/>
                  </a:lnTo>
                  <a:cubicBezTo>
                    <a:pt x="630849" y="0"/>
                    <a:pt x="812800" y="181951"/>
                    <a:pt x="812800" y="406400"/>
                  </a:cubicBezTo>
                  <a:lnTo>
                    <a:pt x="812800" y="406400"/>
                  </a:lnTo>
                  <a:cubicBezTo>
                    <a:pt x="812800" y="630849"/>
                    <a:pt x="630849" y="812800"/>
                    <a:pt x="406400" y="812800"/>
                  </a:cubicBezTo>
                  <a:lnTo>
                    <a:pt x="406400" y="812800"/>
                  </a:lnTo>
                  <a:cubicBezTo>
                    <a:pt x="181951" y="812800"/>
                    <a:pt x="0" y="630849"/>
                    <a:pt x="0" y="406400"/>
                  </a:cubicBezTo>
                  <a:lnTo>
                    <a:pt x="0" y="406400"/>
                  </a:lnTo>
                  <a:cubicBezTo>
                    <a:pt x="0" y="181951"/>
                    <a:pt x="181951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9" name="Google Shape;699;p37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00" name="Google Shape;700;p37"/>
          <p:cNvSpPr txBox="1"/>
          <p:nvPr/>
        </p:nvSpPr>
        <p:spPr>
          <a:xfrm>
            <a:off x="1232396" y="3455296"/>
            <a:ext cx="4181285" cy="51003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00" u="none" cap="none" strike="noStrike">
                <a:solidFill>
                  <a:srgbClr val="202020"/>
                </a:solidFill>
                <a:latin typeface="Montserrat"/>
                <a:ea typeface="Montserrat"/>
                <a:cs typeface="Montserrat"/>
                <a:sym typeface="Montserrat"/>
              </a:rPr>
              <a:t>This presentation template</a:t>
            </a:r>
            <a:endParaRPr/>
          </a:p>
          <a:p>
            <a:pPr indent="0" lvl="0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00" u="none" cap="none" strike="noStrike">
                <a:solidFill>
                  <a:srgbClr val="202020"/>
                </a:solidFill>
                <a:latin typeface="Montserrat"/>
                <a:ea typeface="Montserrat"/>
                <a:cs typeface="Montserrat"/>
                <a:sym typeface="Montserrat"/>
              </a:rPr>
              <a:t>uses the following free fonts:</a:t>
            </a:r>
            <a:endParaRPr/>
          </a:p>
        </p:txBody>
      </p:sp>
      <p:sp>
        <p:nvSpPr>
          <p:cNvPr id="701" name="Google Shape;701;p37"/>
          <p:cNvSpPr txBox="1"/>
          <p:nvPr/>
        </p:nvSpPr>
        <p:spPr>
          <a:xfrm>
            <a:off x="1139043" y="6758594"/>
            <a:ext cx="43680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00" u="none" cap="none" strike="noStrike">
                <a:solidFill>
                  <a:srgbClr val="202020"/>
                </a:solidFill>
                <a:latin typeface="Montserrat"/>
                <a:ea typeface="Montserrat"/>
                <a:cs typeface="Montserrat"/>
                <a:sym typeface="Montserrat"/>
              </a:rPr>
              <a:t>You can find these fonts online too.</a:t>
            </a:r>
            <a:endParaRPr/>
          </a:p>
        </p:txBody>
      </p:sp>
      <p:sp>
        <p:nvSpPr>
          <p:cNvPr id="702" name="Google Shape;702;p37"/>
          <p:cNvSpPr txBox="1"/>
          <p:nvPr/>
        </p:nvSpPr>
        <p:spPr>
          <a:xfrm>
            <a:off x="1747757" y="4204422"/>
            <a:ext cx="3150600" cy="2315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97" u="none" cap="none" strike="noStrike">
                <a:solidFill>
                  <a:srgbClr val="202020"/>
                </a:solidFill>
                <a:latin typeface="Montserrat"/>
                <a:ea typeface="Montserrat"/>
                <a:cs typeface="Montserrat"/>
                <a:sym typeface="Montserrat"/>
              </a:rPr>
              <a:t>TITLES: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110" u="none" cap="none" strike="noStrike">
                <a:solidFill>
                  <a:srgbClr val="202020"/>
                </a:solidFill>
                <a:latin typeface="Montserrat"/>
                <a:ea typeface="Montserrat"/>
                <a:cs typeface="Montserrat"/>
                <a:sym typeface="Montserrat"/>
              </a:rPr>
              <a:t>ASSISTANT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110" u="none" cap="none" strike="noStrike">
              <a:solidFill>
                <a:srgbClr val="20202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97" u="none" cap="none" strike="noStrike">
                <a:solidFill>
                  <a:srgbClr val="202020"/>
                </a:solidFill>
                <a:latin typeface="Montserrat"/>
                <a:ea typeface="Montserrat"/>
                <a:cs typeface="Montserrat"/>
                <a:sym typeface="Montserrat"/>
              </a:rPr>
              <a:t>HEADERS: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110" u="none" cap="none" strike="noStrike">
                <a:solidFill>
                  <a:srgbClr val="202020"/>
                </a:solidFill>
                <a:latin typeface="Montserrat"/>
                <a:ea typeface="Montserrat"/>
                <a:cs typeface="Montserrat"/>
                <a:sym typeface="Montserrat"/>
              </a:rPr>
              <a:t>MONTSERRAT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110" u="none" cap="none" strike="noStrike">
              <a:solidFill>
                <a:srgbClr val="20202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97" u="none" cap="none" strike="noStrike">
                <a:solidFill>
                  <a:srgbClr val="202020"/>
                </a:solidFill>
                <a:latin typeface="Montserrat"/>
                <a:ea typeface="Montserrat"/>
                <a:cs typeface="Montserrat"/>
                <a:sym typeface="Montserrat"/>
              </a:rPr>
              <a:t>BODY COPY: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110" u="none" cap="none" strike="noStrike">
                <a:solidFill>
                  <a:srgbClr val="202020"/>
                </a:solidFill>
                <a:latin typeface="Montserrat"/>
                <a:ea typeface="Montserrat"/>
                <a:cs typeface="Montserrat"/>
                <a:sym typeface="Montserrat"/>
              </a:rPr>
              <a:t>MONTSERRAT</a:t>
            </a:r>
            <a:endParaRPr/>
          </a:p>
        </p:txBody>
      </p:sp>
      <p:sp>
        <p:nvSpPr>
          <p:cNvPr id="703" name="Google Shape;703;p37"/>
          <p:cNvSpPr txBox="1"/>
          <p:nvPr/>
        </p:nvSpPr>
        <p:spPr>
          <a:xfrm>
            <a:off x="835159" y="8968290"/>
            <a:ext cx="1221374" cy="17094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300" u="none" cap="none" strike="noStrike">
                <a:solidFill>
                  <a:srgbClr val="202020"/>
                </a:solidFill>
                <a:latin typeface="Montserrat"/>
                <a:ea typeface="Montserrat"/>
                <a:cs typeface="Montserrat"/>
                <a:sym typeface="Montserrat"/>
              </a:rPr>
              <a:t>#000000</a:t>
            </a:r>
            <a:endParaRPr/>
          </a:p>
        </p:txBody>
      </p:sp>
      <p:sp>
        <p:nvSpPr>
          <p:cNvPr id="704" name="Google Shape;704;p37"/>
          <p:cNvSpPr txBox="1"/>
          <p:nvPr/>
        </p:nvSpPr>
        <p:spPr>
          <a:xfrm>
            <a:off x="1768721" y="8968290"/>
            <a:ext cx="1221374" cy="17094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300" u="none" cap="none" strike="noStrike">
                <a:solidFill>
                  <a:srgbClr val="202020"/>
                </a:solidFill>
                <a:latin typeface="Montserrat"/>
                <a:ea typeface="Montserrat"/>
                <a:cs typeface="Montserrat"/>
                <a:sym typeface="Montserrat"/>
              </a:rPr>
              <a:t>#202020</a:t>
            </a:r>
            <a:endParaRPr/>
          </a:p>
        </p:txBody>
      </p:sp>
      <p:sp>
        <p:nvSpPr>
          <p:cNvPr id="705" name="Google Shape;705;p37"/>
          <p:cNvSpPr txBox="1"/>
          <p:nvPr/>
        </p:nvSpPr>
        <p:spPr>
          <a:xfrm>
            <a:off x="2702284" y="8968290"/>
            <a:ext cx="1221374" cy="17094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300" u="none" cap="none" strike="noStrike">
                <a:solidFill>
                  <a:srgbClr val="202020"/>
                </a:solidFill>
                <a:latin typeface="Montserrat"/>
                <a:ea typeface="Montserrat"/>
                <a:cs typeface="Montserrat"/>
                <a:sym typeface="Montserrat"/>
              </a:rPr>
              <a:t>#A5DF5A</a:t>
            </a:r>
            <a:endParaRPr/>
          </a:p>
        </p:txBody>
      </p:sp>
      <p:sp>
        <p:nvSpPr>
          <p:cNvPr id="706" name="Google Shape;706;p37"/>
          <p:cNvSpPr txBox="1"/>
          <p:nvPr/>
        </p:nvSpPr>
        <p:spPr>
          <a:xfrm>
            <a:off x="3635847" y="8968290"/>
            <a:ext cx="1221374" cy="17094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300" u="none" cap="none" strike="noStrike">
                <a:solidFill>
                  <a:srgbClr val="202020"/>
                </a:solidFill>
                <a:latin typeface="Montserrat"/>
                <a:ea typeface="Montserrat"/>
                <a:cs typeface="Montserrat"/>
                <a:sym typeface="Montserrat"/>
              </a:rPr>
              <a:t>#F0F0F0</a:t>
            </a:r>
            <a:endParaRPr/>
          </a:p>
        </p:txBody>
      </p:sp>
      <p:sp>
        <p:nvSpPr>
          <p:cNvPr id="707" name="Google Shape;707;p37"/>
          <p:cNvSpPr txBox="1"/>
          <p:nvPr/>
        </p:nvSpPr>
        <p:spPr>
          <a:xfrm>
            <a:off x="4569410" y="8968290"/>
            <a:ext cx="1221374" cy="17094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300" u="none" cap="none" strike="noStrike">
                <a:solidFill>
                  <a:srgbClr val="202020"/>
                </a:solidFill>
                <a:latin typeface="Montserrat"/>
                <a:ea typeface="Montserrat"/>
                <a:cs typeface="Montserrat"/>
                <a:sym typeface="Montserrat"/>
              </a:rPr>
              <a:t>#FFFFFF</a:t>
            </a:r>
            <a:endParaRPr/>
          </a:p>
        </p:txBody>
      </p:sp>
      <p:sp>
        <p:nvSpPr>
          <p:cNvPr id="708" name="Google Shape;708;p37"/>
          <p:cNvSpPr txBox="1"/>
          <p:nvPr/>
        </p:nvSpPr>
        <p:spPr>
          <a:xfrm>
            <a:off x="4210005" y="1713634"/>
            <a:ext cx="9867990" cy="32778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9" u="none" cap="none" strike="noStrike">
                <a:solidFill>
                  <a:srgbClr val="202020"/>
                </a:solidFill>
                <a:latin typeface="Montserrat"/>
                <a:ea typeface="Montserrat"/>
                <a:cs typeface="Montserrat"/>
                <a:sym typeface="Montserrat"/>
              </a:rPr>
              <a:t>Use these design resources in your Canva Presentation.</a:t>
            </a:r>
            <a:endParaRPr/>
          </a:p>
        </p:txBody>
      </p:sp>
      <p:sp>
        <p:nvSpPr>
          <p:cNvPr id="709" name="Google Shape;709;p37"/>
          <p:cNvSpPr txBox="1"/>
          <p:nvPr/>
        </p:nvSpPr>
        <p:spPr>
          <a:xfrm>
            <a:off x="11706206" y="9915836"/>
            <a:ext cx="5916757" cy="17552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r">
              <a:lnSpc>
                <a:spcPct val="122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199" u="none" cap="none" strike="noStrike">
                <a:solidFill>
                  <a:srgbClr val="ED7843"/>
                </a:solidFill>
                <a:latin typeface="Montserrat"/>
                <a:ea typeface="Montserrat"/>
                <a:cs typeface="Montserrat"/>
                <a:sym typeface="Montserrat"/>
              </a:rPr>
              <a:t>DON'T FORGET TO DELETE THIS PAGE BEFORE PRESENTING. </a:t>
            </a:r>
            <a:endParaRPr/>
          </a:p>
        </p:txBody>
      </p:sp>
      <p:sp>
        <p:nvSpPr>
          <p:cNvPr id="710" name="Google Shape;710;p37"/>
          <p:cNvSpPr txBox="1"/>
          <p:nvPr/>
        </p:nvSpPr>
        <p:spPr>
          <a:xfrm>
            <a:off x="4312982" y="208684"/>
            <a:ext cx="9662036" cy="13811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000" u="none" cap="none" strike="noStrike">
                <a:solidFill>
                  <a:srgbClr val="202020"/>
                </a:solidFill>
                <a:latin typeface="Assistant"/>
                <a:ea typeface="Assistant"/>
                <a:cs typeface="Assistant"/>
                <a:sym typeface="Assistant"/>
              </a:rPr>
              <a:t>RESOURCE PAGE</a:t>
            </a:r>
            <a:endParaRPr/>
          </a:p>
        </p:txBody>
      </p:sp>
      <p:sp>
        <p:nvSpPr>
          <p:cNvPr id="711" name="Google Shape;711;p37"/>
          <p:cNvSpPr txBox="1"/>
          <p:nvPr/>
        </p:nvSpPr>
        <p:spPr>
          <a:xfrm>
            <a:off x="1747770" y="2702908"/>
            <a:ext cx="3150536" cy="3746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99" u="none" cap="none" strike="noStrike">
                <a:solidFill>
                  <a:srgbClr val="0F1A38"/>
                </a:solidFill>
                <a:latin typeface="Montserrat"/>
                <a:ea typeface="Montserrat"/>
                <a:cs typeface="Montserrat"/>
                <a:sym typeface="Montserrat"/>
              </a:rPr>
              <a:t>Fonts</a:t>
            </a:r>
            <a:endParaRPr/>
          </a:p>
        </p:txBody>
      </p:sp>
      <p:sp>
        <p:nvSpPr>
          <p:cNvPr id="712" name="Google Shape;712;p37"/>
          <p:cNvSpPr txBox="1"/>
          <p:nvPr/>
        </p:nvSpPr>
        <p:spPr>
          <a:xfrm>
            <a:off x="10291206" y="2702908"/>
            <a:ext cx="3150536" cy="3746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99" u="none" cap="none" strike="noStrike">
                <a:solidFill>
                  <a:srgbClr val="0F1A38"/>
                </a:solidFill>
                <a:latin typeface="Montserrat"/>
                <a:ea typeface="Montserrat"/>
                <a:cs typeface="Montserrat"/>
                <a:sym typeface="Montserrat"/>
              </a:rPr>
              <a:t>Design Elements</a:t>
            </a:r>
            <a:endParaRPr/>
          </a:p>
        </p:txBody>
      </p:sp>
      <p:sp>
        <p:nvSpPr>
          <p:cNvPr id="713" name="Google Shape;713;p37"/>
          <p:cNvSpPr txBox="1"/>
          <p:nvPr/>
        </p:nvSpPr>
        <p:spPr>
          <a:xfrm>
            <a:off x="1747770" y="7306047"/>
            <a:ext cx="3150536" cy="3746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99" u="none" cap="none" strike="noStrike">
                <a:solidFill>
                  <a:srgbClr val="0F1A38"/>
                </a:solidFill>
                <a:latin typeface="Montserrat"/>
                <a:ea typeface="Montserrat"/>
                <a:cs typeface="Montserrat"/>
                <a:sym typeface="Montserrat"/>
              </a:rPr>
              <a:t>Colors</a:t>
            </a:r>
            <a:endParaRPr/>
          </a:p>
        </p:txBody>
      </p:sp>
      <p:grpSp>
        <p:nvGrpSpPr>
          <p:cNvPr id="714" name="Google Shape;714;p37"/>
          <p:cNvGrpSpPr/>
          <p:nvPr/>
        </p:nvGrpSpPr>
        <p:grpSpPr>
          <a:xfrm>
            <a:off x="6843508" y="4147301"/>
            <a:ext cx="10122745" cy="4635892"/>
            <a:chOff x="0" y="0"/>
            <a:chExt cx="13496993" cy="6181190"/>
          </a:xfrm>
        </p:grpSpPr>
        <p:sp>
          <p:nvSpPr>
            <p:cNvPr id="715" name="Google Shape;715;p37"/>
            <p:cNvSpPr/>
            <p:nvPr/>
          </p:nvSpPr>
          <p:spPr>
            <a:xfrm>
              <a:off x="11012930" y="1797567"/>
              <a:ext cx="949014" cy="816152"/>
            </a:xfrm>
            <a:custGeom>
              <a:rect b="b" l="l" r="r" t="t"/>
              <a:pathLst>
                <a:path extrusionOk="0" h="816152" w="949014">
                  <a:moveTo>
                    <a:pt x="0" y="0"/>
                  </a:moveTo>
                  <a:lnTo>
                    <a:pt x="949014" y="0"/>
                  </a:lnTo>
                  <a:lnTo>
                    <a:pt x="949014" y="816152"/>
                  </a:lnTo>
                  <a:lnTo>
                    <a:pt x="0" y="81615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716" name="Google Shape;716;p37"/>
            <p:cNvSpPr/>
            <p:nvPr/>
          </p:nvSpPr>
          <p:spPr>
            <a:xfrm>
              <a:off x="12748167" y="3374719"/>
              <a:ext cx="674503" cy="932102"/>
            </a:xfrm>
            <a:custGeom>
              <a:rect b="b" l="l" r="r" t="t"/>
              <a:pathLst>
                <a:path extrusionOk="0" h="932102" w="674503">
                  <a:moveTo>
                    <a:pt x="0" y="0"/>
                  </a:moveTo>
                  <a:lnTo>
                    <a:pt x="674503" y="0"/>
                  </a:lnTo>
                  <a:lnTo>
                    <a:pt x="674503" y="932102"/>
                  </a:lnTo>
                  <a:lnTo>
                    <a:pt x="0" y="93210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717" name="Google Shape;717;p37"/>
            <p:cNvSpPr/>
            <p:nvPr/>
          </p:nvSpPr>
          <p:spPr>
            <a:xfrm>
              <a:off x="11210022" y="3474025"/>
              <a:ext cx="555702" cy="832796"/>
            </a:xfrm>
            <a:custGeom>
              <a:rect b="b" l="l" r="r" t="t"/>
              <a:pathLst>
                <a:path extrusionOk="0" h="832796" w="555702">
                  <a:moveTo>
                    <a:pt x="0" y="0"/>
                  </a:moveTo>
                  <a:lnTo>
                    <a:pt x="555702" y="0"/>
                  </a:lnTo>
                  <a:lnTo>
                    <a:pt x="555702" y="832796"/>
                  </a:lnTo>
                  <a:lnTo>
                    <a:pt x="0" y="83279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718" name="Google Shape;718;p37"/>
            <p:cNvSpPr/>
            <p:nvPr/>
          </p:nvSpPr>
          <p:spPr>
            <a:xfrm>
              <a:off x="12575388" y="5146453"/>
              <a:ext cx="921605" cy="832796"/>
            </a:xfrm>
            <a:custGeom>
              <a:rect b="b" l="l" r="r" t="t"/>
              <a:pathLst>
                <a:path extrusionOk="0" h="832796" w="921605">
                  <a:moveTo>
                    <a:pt x="0" y="0"/>
                  </a:moveTo>
                  <a:lnTo>
                    <a:pt x="921605" y="0"/>
                  </a:lnTo>
                  <a:lnTo>
                    <a:pt x="921605" y="832796"/>
                  </a:lnTo>
                  <a:lnTo>
                    <a:pt x="0" y="83279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719" name="Google Shape;719;p37"/>
            <p:cNvSpPr/>
            <p:nvPr/>
          </p:nvSpPr>
          <p:spPr>
            <a:xfrm>
              <a:off x="12575388" y="49653"/>
              <a:ext cx="832796" cy="832796"/>
            </a:xfrm>
            <a:custGeom>
              <a:rect b="b" l="l" r="r" t="t"/>
              <a:pathLst>
                <a:path extrusionOk="0" h="832796" w="832796">
                  <a:moveTo>
                    <a:pt x="0" y="0"/>
                  </a:moveTo>
                  <a:lnTo>
                    <a:pt x="832796" y="0"/>
                  </a:lnTo>
                  <a:lnTo>
                    <a:pt x="832796" y="832796"/>
                  </a:lnTo>
                  <a:lnTo>
                    <a:pt x="0" y="83279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7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720" name="Google Shape;720;p37"/>
            <p:cNvSpPr/>
            <p:nvPr/>
          </p:nvSpPr>
          <p:spPr>
            <a:xfrm>
              <a:off x="10907382" y="57975"/>
              <a:ext cx="1139382" cy="700202"/>
            </a:xfrm>
            <a:custGeom>
              <a:rect b="b" l="l" r="r" t="t"/>
              <a:pathLst>
                <a:path extrusionOk="0" h="700202" w="1139382">
                  <a:moveTo>
                    <a:pt x="0" y="0"/>
                  </a:moveTo>
                  <a:lnTo>
                    <a:pt x="1139382" y="0"/>
                  </a:lnTo>
                  <a:lnTo>
                    <a:pt x="1139382" y="700202"/>
                  </a:lnTo>
                  <a:lnTo>
                    <a:pt x="0" y="70020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8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721" name="Google Shape;721;p37"/>
            <p:cNvSpPr/>
            <p:nvPr/>
          </p:nvSpPr>
          <p:spPr>
            <a:xfrm>
              <a:off x="12490568" y="1797567"/>
              <a:ext cx="932102" cy="932102"/>
            </a:xfrm>
            <a:custGeom>
              <a:rect b="b" l="l" r="r" t="t"/>
              <a:pathLst>
                <a:path extrusionOk="0" h="932102" w="932102">
                  <a:moveTo>
                    <a:pt x="0" y="0"/>
                  </a:moveTo>
                  <a:lnTo>
                    <a:pt x="932102" y="0"/>
                  </a:lnTo>
                  <a:lnTo>
                    <a:pt x="932102" y="932103"/>
                  </a:lnTo>
                  <a:lnTo>
                    <a:pt x="0" y="93210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9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722" name="Google Shape;722;p37"/>
            <p:cNvSpPr/>
            <p:nvPr/>
          </p:nvSpPr>
          <p:spPr>
            <a:xfrm>
              <a:off x="11116642" y="5167127"/>
              <a:ext cx="649082" cy="932102"/>
            </a:xfrm>
            <a:custGeom>
              <a:rect b="b" l="l" r="r" t="t"/>
              <a:pathLst>
                <a:path extrusionOk="0" h="932102" w="649082">
                  <a:moveTo>
                    <a:pt x="0" y="0"/>
                  </a:moveTo>
                  <a:lnTo>
                    <a:pt x="649082" y="0"/>
                  </a:lnTo>
                  <a:lnTo>
                    <a:pt x="649082" y="932102"/>
                  </a:lnTo>
                  <a:lnTo>
                    <a:pt x="0" y="93210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0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723" name="Google Shape;723;p37"/>
            <p:cNvSpPr/>
            <p:nvPr/>
          </p:nvSpPr>
          <p:spPr>
            <a:xfrm>
              <a:off x="6670300" y="9158"/>
              <a:ext cx="818555" cy="932102"/>
            </a:xfrm>
            <a:custGeom>
              <a:rect b="b" l="l" r="r" t="t"/>
              <a:pathLst>
                <a:path extrusionOk="0" h="932102" w="818555">
                  <a:moveTo>
                    <a:pt x="0" y="0"/>
                  </a:moveTo>
                  <a:lnTo>
                    <a:pt x="818555" y="0"/>
                  </a:lnTo>
                  <a:lnTo>
                    <a:pt x="818555" y="932102"/>
                  </a:lnTo>
                  <a:lnTo>
                    <a:pt x="0" y="93210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1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724" name="Google Shape;724;p37"/>
            <p:cNvSpPr/>
            <p:nvPr/>
          </p:nvSpPr>
          <p:spPr>
            <a:xfrm>
              <a:off x="9374376" y="178272"/>
              <a:ext cx="1080709" cy="642530"/>
            </a:xfrm>
            <a:custGeom>
              <a:rect b="b" l="l" r="r" t="t"/>
              <a:pathLst>
                <a:path extrusionOk="0" h="642530" w="1080709">
                  <a:moveTo>
                    <a:pt x="0" y="0"/>
                  </a:moveTo>
                  <a:lnTo>
                    <a:pt x="1080708" y="0"/>
                  </a:lnTo>
                  <a:lnTo>
                    <a:pt x="1080708" y="642530"/>
                  </a:lnTo>
                  <a:lnTo>
                    <a:pt x="0" y="64253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725" name="Google Shape;725;p37"/>
            <p:cNvSpPr/>
            <p:nvPr/>
          </p:nvSpPr>
          <p:spPr>
            <a:xfrm>
              <a:off x="1296505" y="58811"/>
              <a:ext cx="832796" cy="832796"/>
            </a:xfrm>
            <a:custGeom>
              <a:rect b="b" l="l" r="r" t="t"/>
              <a:pathLst>
                <a:path extrusionOk="0" h="832796" w="832796">
                  <a:moveTo>
                    <a:pt x="0" y="0"/>
                  </a:moveTo>
                  <a:lnTo>
                    <a:pt x="832796" y="0"/>
                  </a:lnTo>
                  <a:lnTo>
                    <a:pt x="832796" y="832796"/>
                  </a:lnTo>
                  <a:lnTo>
                    <a:pt x="0" y="83279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726" name="Google Shape;726;p37"/>
            <p:cNvSpPr/>
            <p:nvPr/>
          </p:nvSpPr>
          <p:spPr>
            <a:xfrm>
              <a:off x="6765" y="58811"/>
              <a:ext cx="832796" cy="832796"/>
            </a:xfrm>
            <a:custGeom>
              <a:rect b="b" l="l" r="r" t="t"/>
              <a:pathLst>
                <a:path extrusionOk="0" h="832796" w="832796">
                  <a:moveTo>
                    <a:pt x="0" y="0"/>
                  </a:moveTo>
                  <a:lnTo>
                    <a:pt x="832796" y="0"/>
                  </a:lnTo>
                  <a:lnTo>
                    <a:pt x="832796" y="832796"/>
                  </a:lnTo>
                  <a:lnTo>
                    <a:pt x="0" y="83279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727" name="Google Shape;727;p37"/>
            <p:cNvSpPr/>
            <p:nvPr/>
          </p:nvSpPr>
          <p:spPr>
            <a:xfrm>
              <a:off x="5248792" y="34114"/>
              <a:ext cx="924198" cy="882189"/>
            </a:xfrm>
            <a:custGeom>
              <a:rect b="b" l="l" r="r" t="t"/>
              <a:pathLst>
                <a:path extrusionOk="0" h="882189" w="924198">
                  <a:moveTo>
                    <a:pt x="0" y="0"/>
                  </a:moveTo>
                  <a:lnTo>
                    <a:pt x="924199" y="0"/>
                  </a:lnTo>
                  <a:lnTo>
                    <a:pt x="924199" y="882189"/>
                  </a:lnTo>
                  <a:lnTo>
                    <a:pt x="0" y="88218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728" name="Google Shape;728;p37"/>
            <p:cNvSpPr/>
            <p:nvPr/>
          </p:nvSpPr>
          <p:spPr>
            <a:xfrm>
              <a:off x="2605080" y="9158"/>
              <a:ext cx="925323" cy="932102"/>
            </a:xfrm>
            <a:custGeom>
              <a:rect b="b" l="l" r="r" t="t"/>
              <a:pathLst>
                <a:path extrusionOk="0" h="932102" w="925323">
                  <a:moveTo>
                    <a:pt x="0" y="0"/>
                  </a:moveTo>
                  <a:lnTo>
                    <a:pt x="925324" y="0"/>
                  </a:lnTo>
                  <a:lnTo>
                    <a:pt x="925324" y="932102"/>
                  </a:lnTo>
                  <a:lnTo>
                    <a:pt x="0" y="93210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729" name="Google Shape;729;p37"/>
            <p:cNvSpPr/>
            <p:nvPr/>
          </p:nvSpPr>
          <p:spPr>
            <a:xfrm>
              <a:off x="3996765" y="0"/>
              <a:ext cx="771833" cy="941260"/>
            </a:xfrm>
            <a:custGeom>
              <a:rect b="b" l="l" r="r" t="t"/>
              <a:pathLst>
                <a:path extrusionOk="0" h="941260" w="771833">
                  <a:moveTo>
                    <a:pt x="0" y="0"/>
                  </a:moveTo>
                  <a:lnTo>
                    <a:pt x="771833" y="0"/>
                  </a:lnTo>
                  <a:lnTo>
                    <a:pt x="771833" y="941260"/>
                  </a:lnTo>
                  <a:lnTo>
                    <a:pt x="0" y="94126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7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730" name="Google Shape;730;p37"/>
            <p:cNvSpPr/>
            <p:nvPr/>
          </p:nvSpPr>
          <p:spPr>
            <a:xfrm>
              <a:off x="8008084" y="58811"/>
              <a:ext cx="876644" cy="881452"/>
            </a:xfrm>
            <a:custGeom>
              <a:rect b="b" l="l" r="r" t="t"/>
              <a:pathLst>
                <a:path extrusionOk="0" h="881452" w="876644">
                  <a:moveTo>
                    <a:pt x="0" y="0"/>
                  </a:moveTo>
                  <a:lnTo>
                    <a:pt x="876645" y="0"/>
                  </a:lnTo>
                  <a:lnTo>
                    <a:pt x="876645" y="881452"/>
                  </a:lnTo>
                  <a:lnTo>
                    <a:pt x="0" y="88145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8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731" name="Google Shape;731;p37"/>
            <p:cNvSpPr/>
            <p:nvPr/>
          </p:nvSpPr>
          <p:spPr>
            <a:xfrm>
              <a:off x="7914382" y="1722154"/>
              <a:ext cx="752461" cy="932102"/>
            </a:xfrm>
            <a:custGeom>
              <a:rect b="b" l="l" r="r" t="t"/>
              <a:pathLst>
                <a:path extrusionOk="0" h="932102" w="752461">
                  <a:moveTo>
                    <a:pt x="0" y="0"/>
                  </a:moveTo>
                  <a:lnTo>
                    <a:pt x="752461" y="0"/>
                  </a:lnTo>
                  <a:lnTo>
                    <a:pt x="752461" y="932102"/>
                  </a:lnTo>
                  <a:lnTo>
                    <a:pt x="0" y="93210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9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732" name="Google Shape;732;p37"/>
            <p:cNvSpPr/>
            <p:nvPr/>
          </p:nvSpPr>
          <p:spPr>
            <a:xfrm>
              <a:off x="6292982" y="1722154"/>
              <a:ext cx="1013154" cy="932102"/>
            </a:xfrm>
            <a:custGeom>
              <a:rect b="b" l="l" r="r" t="t"/>
              <a:pathLst>
                <a:path extrusionOk="0" h="932102" w="1013154">
                  <a:moveTo>
                    <a:pt x="0" y="0"/>
                  </a:moveTo>
                  <a:lnTo>
                    <a:pt x="1013154" y="0"/>
                  </a:lnTo>
                  <a:lnTo>
                    <a:pt x="1013154" y="932102"/>
                  </a:lnTo>
                  <a:lnTo>
                    <a:pt x="0" y="93210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0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733" name="Google Shape;733;p37"/>
            <p:cNvSpPr/>
            <p:nvPr/>
          </p:nvSpPr>
          <p:spPr>
            <a:xfrm>
              <a:off x="9337665" y="1933533"/>
              <a:ext cx="1065190" cy="612000"/>
            </a:xfrm>
            <a:custGeom>
              <a:rect b="b" l="l" r="r" t="t"/>
              <a:pathLst>
                <a:path extrusionOk="0" h="612000" w="1065190">
                  <a:moveTo>
                    <a:pt x="0" y="0"/>
                  </a:moveTo>
                  <a:lnTo>
                    <a:pt x="1065189" y="0"/>
                  </a:lnTo>
                  <a:lnTo>
                    <a:pt x="1065189" y="612000"/>
                  </a:lnTo>
                  <a:lnTo>
                    <a:pt x="0" y="61200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1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734" name="Google Shape;734;p37"/>
            <p:cNvSpPr/>
            <p:nvPr/>
          </p:nvSpPr>
          <p:spPr>
            <a:xfrm>
              <a:off x="3232766" y="1722154"/>
              <a:ext cx="932102" cy="932102"/>
            </a:xfrm>
            <a:custGeom>
              <a:rect b="b" l="l" r="r" t="t"/>
              <a:pathLst>
                <a:path extrusionOk="0" h="932102" w="932102">
                  <a:moveTo>
                    <a:pt x="0" y="0"/>
                  </a:moveTo>
                  <a:lnTo>
                    <a:pt x="932102" y="0"/>
                  </a:lnTo>
                  <a:lnTo>
                    <a:pt x="932102" y="932102"/>
                  </a:lnTo>
                  <a:lnTo>
                    <a:pt x="0" y="93210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735" name="Google Shape;735;p37"/>
            <p:cNvSpPr/>
            <p:nvPr/>
          </p:nvSpPr>
          <p:spPr>
            <a:xfrm>
              <a:off x="6765" y="1722154"/>
              <a:ext cx="1083840" cy="932102"/>
            </a:xfrm>
            <a:custGeom>
              <a:rect b="b" l="l" r="r" t="t"/>
              <a:pathLst>
                <a:path extrusionOk="0" h="932102" w="1083840">
                  <a:moveTo>
                    <a:pt x="0" y="0"/>
                  </a:moveTo>
                  <a:lnTo>
                    <a:pt x="1083840" y="0"/>
                  </a:lnTo>
                  <a:lnTo>
                    <a:pt x="1083840" y="932102"/>
                  </a:lnTo>
                  <a:lnTo>
                    <a:pt x="0" y="93210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736" name="Google Shape;736;p37"/>
            <p:cNvSpPr/>
            <p:nvPr/>
          </p:nvSpPr>
          <p:spPr>
            <a:xfrm>
              <a:off x="4662925" y="1722154"/>
              <a:ext cx="930407" cy="932102"/>
            </a:xfrm>
            <a:custGeom>
              <a:rect b="b" l="l" r="r" t="t"/>
              <a:pathLst>
                <a:path extrusionOk="0" h="932102" w="930407">
                  <a:moveTo>
                    <a:pt x="0" y="0"/>
                  </a:moveTo>
                  <a:lnTo>
                    <a:pt x="930408" y="0"/>
                  </a:lnTo>
                  <a:lnTo>
                    <a:pt x="930408" y="932102"/>
                  </a:lnTo>
                  <a:lnTo>
                    <a:pt x="0" y="93210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737" name="Google Shape;737;p37"/>
            <p:cNvSpPr/>
            <p:nvPr/>
          </p:nvSpPr>
          <p:spPr>
            <a:xfrm>
              <a:off x="1695634" y="1722154"/>
              <a:ext cx="932102" cy="932102"/>
            </a:xfrm>
            <a:custGeom>
              <a:rect b="b" l="l" r="r" t="t"/>
              <a:pathLst>
                <a:path extrusionOk="0" h="932102" w="932102">
                  <a:moveTo>
                    <a:pt x="0" y="0"/>
                  </a:moveTo>
                  <a:lnTo>
                    <a:pt x="932103" y="0"/>
                  </a:lnTo>
                  <a:lnTo>
                    <a:pt x="932103" y="932102"/>
                  </a:lnTo>
                  <a:lnTo>
                    <a:pt x="0" y="93210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738" name="Google Shape;738;p37"/>
            <p:cNvSpPr/>
            <p:nvPr/>
          </p:nvSpPr>
          <p:spPr>
            <a:xfrm>
              <a:off x="6799162" y="3460774"/>
              <a:ext cx="1021536" cy="806085"/>
            </a:xfrm>
            <a:custGeom>
              <a:rect b="b" l="l" r="r" t="t"/>
              <a:pathLst>
                <a:path extrusionOk="0" h="806085" w="1021536">
                  <a:moveTo>
                    <a:pt x="0" y="0"/>
                  </a:moveTo>
                  <a:lnTo>
                    <a:pt x="1021536" y="0"/>
                  </a:lnTo>
                  <a:lnTo>
                    <a:pt x="1021536" y="806085"/>
                  </a:lnTo>
                  <a:lnTo>
                    <a:pt x="0" y="80608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739" name="Google Shape;739;p37"/>
            <p:cNvSpPr/>
            <p:nvPr/>
          </p:nvSpPr>
          <p:spPr>
            <a:xfrm>
              <a:off x="5233429" y="3498657"/>
              <a:ext cx="1053525" cy="634031"/>
            </a:xfrm>
            <a:custGeom>
              <a:rect b="b" l="l" r="r" t="t"/>
              <a:pathLst>
                <a:path extrusionOk="0" h="634031" w="1053525">
                  <a:moveTo>
                    <a:pt x="0" y="0"/>
                  </a:moveTo>
                  <a:lnTo>
                    <a:pt x="1053526" y="0"/>
                  </a:lnTo>
                  <a:lnTo>
                    <a:pt x="1053526" y="634031"/>
                  </a:lnTo>
                  <a:lnTo>
                    <a:pt x="0" y="63403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7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740" name="Google Shape;740;p37"/>
            <p:cNvSpPr/>
            <p:nvPr/>
          </p:nvSpPr>
          <p:spPr>
            <a:xfrm>
              <a:off x="2752940" y="3401806"/>
              <a:ext cx="866901" cy="924022"/>
            </a:xfrm>
            <a:custGeom>
              <a:rect b="b" l="l" r="r" t="t"/>
              <a:pathLst>
                <a:path extrusionOk="0" h="924022" w="866901">
                  <a:moveTo>
                    <a:pt x="0" y="0"/>
                  </a:moveTo>
                  <a:lnTo>
                    <a:pt x="866901" y="0"/>
                  </a:lnTo>
                  <a:lnTo>
                    <a:pt x="866901" y="924022"/>
                  </a:lnTo>
                  <a:lnTo>
                    <a:pt x="0" y="92402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8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741" name="Google Shape;741;p37"/>
            <p:cNvSpPr/>
            <p:nvPr/>
          </p:nvSpPr>
          <p:spPr>
            <a:xfrm>
              <a:off x="4132048" y="3412630"/>
              <a:ext cx="589175" cy="806085"/>
            </a:xfrm>
            <a:custGeom>
              <a:rect b="b" l="l" r="r" t="t"/>
              <a:pathLst>
                <a:path extrusionOk="0" h="806085" w="589175">
                  <a:moveTo>
                    <a:pt x="0" y="0"/>
                  </a:moveTo>
                  <a:lnTo>
                    <a:pt x="589174" y="0"/>
                  </a:lnTo>
                  <a:lnTo>
                    <a:pt x="589174" y="806085"/>
                  </a:lnTo>
                  <a:lnTo>
                    <a:pt x="0" y="80608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9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742" name="Google Shape;742;p37"/>
            <p:cNvSpPr/>
            <p:nvPr/>
          </p:nvSpPr>
          <p:spPr>
            <a:xfrm>
              <a:off x="1564398" y="3401806"/>
              <a:ext cx="673696" cy="924022"/>
            </a:xfrm>
            <a:custGeom>
              <a:rect b="b" l="l" r="r" t="t"/>
              <a:pathLst>
                <a:path extrusionOk="0" h="924022" w="673696">
                  <a:moveTo>
                    <a:pt x="0" y="0"/>
                  </a:moveTo>
                  <a:lnTo>
                    <a:pt x="673696" y="0"/>
                  </a:lnTo>
                  <a:lnTo>
                    <a:pt x="673696" y="924022"/>
                  </a:lnTo>
                  <a:lnTo>
                    <a:pt x="0" y="92402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0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743" name="Google Shape;743;p37"/>
            <p:cNvSpPr/>
            <p:nvPr/>
          </p:nvSpPr>
          <p:spPr>
            <a:xfrm>
              <a:off x="9656475" y="3460774"/>
              <a:ext cx="806085" cy="806085"/>
            </a:xfrm>
            <a:custGeom>
              <a:rect b="b" l="l" r="r" t="t"/>
              <a:pathLst>
                <a:path extrusionOk="0" h="806085" w="806085">
                  <a:moveTo>
                    <a:pt x="0" y="0"/>
                  </a:moveTo>
                  <a:lnTo>
                    <a:pt x="806084" y="0"/>
                  </a:lnTo>
                  <a:lnTo>
                    <a:pt x="806084" y="806085"/>
                  </a:lnTo>
                  <a:lnTo>
                    <a:pt x="0" y="80608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1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744" name="Google Shape;744;p37"/>
            <p:cNvSpPr/>
            <p:nvPr/>
          </p:nvSpPr>
          <p:spPr>
            <a:xfrm>
              <a:off x="8336863" y="3460774"/>
              <a:ext cx="806085" cy="806085"/>
            </a:xfrm>
            <a:custGeom>
              <a:rect b="b" l="l" r="r" t="t"/>
              <a:pathLst>
                <a:path extrusionOk="0" h="806085" w="806085">
                  <a:moveTo>
                    <a:pt x="0" y="0"/>
                  </a:moveTo>
                  <a:lnTo>
                    <a:pt x="806085" y="0"/>
                  </a:lnTo>
                  <a:lnTo>
                    <a:pt x="806085" y="806085"/>
                  </a:lnTo>
                  <a:lnTo>
                    <a:pt x="0" y="80608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745" name="Google Shape;745;p37"/>
            <p:cNvSpPr/>
            <p:nvPr/>
          </p:nvSpPr>
          <p:spPr>
            <a:xfrm>
              <a:off x="6765" y="3349622"/>
              <a:ext cx="1044106" cy="932102"/>
            </a:xfrm>
            <a:custGeom>
              <a:rect b="b" l="l" r="r" t="t"/>
              <a:pathLst>
                <a:path extrusionOk="0" h="932102" w="1044106">
                  <a:moveTo>
                    <a:pt x="0" y="0"/>
                  </a:moveTo>
                  <a:lnTo>
                    <a:pt x="1044106" y="0"/>
                  </a:lnTo>
                  <a:lnTo>
                    <a:pt x="1044106" y="932102"/>
                  </a:lnTo>
                  <a:lnTo>
                    <a:pt x="0" y="93210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746" name="Google Shape;746;p37"/>
            <p:cNvSpPr/>
            <p:nvPr/>
          </p:nvSpPr>
          <p:spPr>
            <a:xfrm>
              <a:off x="9458272" y="5186770"/>
              <a:ext cx="797986" cy="912458"/>
            </a:xfrm>
            <a:custGeom>
              <a:rect b="b" l="l" r="r" t="t"/>
              <a:pathLst>
                <a:path extrusionOk="0" h="912458" w="797986">
                  <a:moveTo>
                    <a:pt x="0" y="0"/>
                  </a:moveTo>
                  <a:lnTo>
                    <a:pt x="797986" y="0"/>
                  </a:lnTo>
                  <a:lnTo>
                    <a:pt x="797986" y="912459"/>
                  </a:lnTo>
                  <a:lnTo>
                    <a:pt x="0" y="91245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747" name="Google Shape;747;p37"/>
            <p:cNvSpPr/>
            <p:nvPr/>
          </p:nvSpPr>
          <p:spPr>
            <a:xfrm>
              <a:off x="7878641" y="5306749"/>
              <a:ext cx="960714" cy="672500"/>
            </a:xfrm>
            <a:custGeom>
              <a:rect b="b" l="l" r="r" t="t"/>
              <a:pathLst>
                <a:path extrusionOk="0" h="672500" w="960714">
                  <a:moveTo>
                    <a:pt x="0" y="0"/>
                  </a:moveTo>
                  <a:lnTo>
                    <a:pt x="960714" y="0"/>
                  </a:lnTo>
                  <a:lnTo>
                    <a:pt x="960714" y="672500"/>
                  </a:lnTo>
                  <a:lnTo>
                    <a:pt x="0" y="67250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748" name="Google Shape;748;p37"/>
            <p:cNvSpPr/>
            <p:nvPr/>
          </p:nvSpPr>
          <p:spPr>
            <a:xfrm>
              <a:off x="6429345" y="5306749"/>
              <a:ext cx="821944" cy="672500"/>
            </a:xfrm>
            <a:custGeom>
              <a:rect b="b" l="l" r="r" t="t"/>
              <a:pathLst>
                <a:path extrusionOk="0" h="672500" w="821944">
                  <a:moveTo>
                    <a:pt x="0" y="0"/>
                  </a:moveTo>
                  <a:lnTo>
                    <a:pt x="821944" y="0"/>
                  </a:lnTo>
                  <a:lnTo>
                    <a:pt x="821944" y="672500"/>
                  </a:lnTo>
                  <a:lnTo>
                    <a:pt x="0" y="67250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749" name="Google Shape;749;p37"/>
            <p:cNvSpPr/>
            <p:nvPr/>
          </p:nvSpPr>
          <p:spPr>
            <a:xfrm>
              <a:off x="4059464" y="5186770"/>
              <a:ext cx="459547" cy="912458"/>
            </a:xfrm>
            <a:custGeom>
              <a:rect b="b" l="l" r="r" t="t"/>
              <a:pathLst>
                <a:path extrusionOk="0" h="912458" w="459547">
                  <a:moveTo>
                    <a:pt x="0" y="0"/>
                  </a:moveTo>
                  <a:lnTo>
                    <a:pt x="459547" y="0"/>
                  </a:lnTo>
                  <a:lnTo>
                    <a:pt x="459547" y="912459"/>
                  </a:lnTo>
                  <a:lnTo>
                    <a:pt x="0" y="91245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7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750" name="Google Shape;750;p37"/>
            <p:cNvSpPr/>
            <p:nvPr/>
          </p:nvSpPr>
          <p:spPr>
            <a:xfrm>
              <a:off x="5137928" y="5306749"/>
              <a:ext cx="672500" cy="672500"/>
            </a:xfrm>
            <a:custGeom>
              <a:rect b="b" l="l" r="r" t="t"/>
              <a:pathLst>
                <a:path extrusionOk="0" h="672500" w="672500">
                  <a:moveTo>
                    <a:pt x="0" y="0"/>
                  </a:moveTo>
                  <a:lnTo>
                    <a:pt x="672500" y="0"/>
                  </a:lnTo>
                  <a:lnTo>
                    <a:pt x="672500" y="672500"/>
                  </a:lnTo>
                  <a:lnTo>
                    <a:pt x="0" y="67250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8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751" name="Google Shape;751;p37"/>
            <p:cNvSpPr/>
            <p:nvPr/>
          </p:nvSpPr>
          <p:spPr>
            <a:xfrm>
              <a:off x="0" y="5104809"/>
              <a:ext cx="579288" cy="1076381"/>
            </a:xfrm>
            <a:custGeom>
              <a:rect b="b" l="l" r="r" t="t"/>
              <a:pathLst>
                <a:path extrusionOk="0" h="1076381" w="579288">
                  <a:moveTo>
                    <a:pt x="0" y="0"/>
                  </a:moveTo>
                  <a:lnTo>
                    <a:pt x="579288" y="0"/>
                  </a:lnTo>
                  <a:lnTo>
                    <a:pt x="579288" y="1076381"/>
                  </a:lnTo>
                  <a:lnTo>
                    <a:pt x="0" y="107638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9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752" name="Google Shape;752;p37"/>
            <p:cNvSpPr/>
            <p:nvPr/>
          </p:nvSpPr>
          <p:spPr>
            <a:xfrm>
              <a:off x="1199892" y="5104809"/>
              <a:ext cx="833706" cy="1076381"/>
            </a:xfrm>
            <a:custGeom>
              <a:rect b="b" l="l" r="r" t="t"/>
              <a:pathLst>
                <a:path extrusionOk="0" h="1076381" w="833706">
                  <a:moveTo>
                    <a:pt x="0" y="0"/>
                  </a:moveTo>
                  <a:lnTo>
                    <a:pt x="833706" y="0"/>
                  </a:lnTo>
                  <a:lnTo>
                    <a:pt x="833706" y="1076381"/>
                  </a:lnTo>
                  <a:lnTo>
                    <a:pt x="0" y="107638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0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753" name="Google Shape;753;p37"/>
            <p:cNvSpPr/>
            <p:nvPr/>
          </p:nvSpPr>
          <p:spPr>
            <a:xfrm>
              <a:off x="2652515" y="5186770"/>
              <a:ext cx="788032" cy="912458"/>
            </a:xfrm>
            <a:custGeom>
              <a:rect b="b" l="l" r="r" t="t"/>
              <a:pathLst>
                <a:path extrusionOk="0" h="912458" w="788032">
                  <a:moveTo>
                    <a:pt x="0" y="0"/>
                  </a:moveTo>
                  <a:lnTo>
                    <a:pt x="788032" y="0"/>
                  </a:lnTo>
                  <a:lnTo>
                    <a:pt x="788032" y="912459"/>
                  </a:lnTo>
                  <a:lnTo>
                    <a:pt x="0" y="91245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1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0F0F0"/>
        </a:solidFill>
      </p:bgPr>
    </p:bg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2" name="Google Shape;222;p20"/>
          <p:cNvGrpSpPr/>
          <p:nvPr/>
        </p:nvGrpSpPr>
        <p:grpSpPr>
          <a:xfrm>
            <a:off x="0" y="-154060"/>
            <a:ext cx="6096000" cy="10441064"/>
            <a:chOff x="0" y="-38100"/>
            <a:chExt cx="1507581" cy="2582144"/>
          </a:xfrm>
        </p:grpSpPr>
        <p:sp>
          <p:nvSpPr>
            <p:cNvPr id="223" name="Google Shape;223;p20"/>
            <p:cNvSpPr/>
            <p:nvPr/>
          </p:nvSpPr>
          <p:spPr>
            <a:xfrm>
              <a:off x="0" y="0"/>
              <a:ext cx="1507581" cy="2544044"/>
            </a:xfrm>
            <a:custGeom>
              <a:rect b="b" l="l" r="r" t="t"/>
              <a:pathLst>
                <a:path extrusionOk="0" h="2544044" w="1507581">
                  <a:moveTo>
                    <a:pt x="0" y="0"/>
                  </a:moveTo>
                  <a:lnTo>
                    <a:pt x="1507581" y="0"/>
                  </a:lnTo>
                  <a:lnTo>
                    <a:pt x="1507581" y="2544044"/>
                  </a:lnTo>
                  <a:lnTo>
                    <a:pt x="0" y="254404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224" name="Google Shape;224;p20"/>
            <p:cNvSpPr txBox="1"/>
            <p:nvPr/>
          </p:nvSpPr>
          <p:spPr>
            <a:xfrm>
              <a:off x="0" y="-38100"/>
              <a:ext cx="1507581" cy="258214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5" name="Google Shape;225;p20"/>
          <p:cNvGrpSpPr/>
          <p:nvPr/>
        </p:nvGrpSpPr>
        <p:grpSpPr>
          <a:xfrm>
            <a:off x="6096000" y="-154060"/>
            <a:ext cx="6096000" cy="10441064"/>
            <a:chOff x="0" y="-38100"/>
            <a:chExt cx="1507581" cy="2582144"/>
          </a:xfrm>
        </p:grpSpPr>
        <p:sp>
          <p:nvSpPr>
            <p:cNvPr id="226" name="Google Shape;226;p20"/>
            <p:cNvSpPr/>
            <p:nvPr/>
          </p:nvSpPr>
          <p:spPr>
            <a:xfrm>
              <a:off x="0" y="0"/>
              <a:ext cx="1507581" cy="2544044"/>
            </a:xfrm>
            <a:custGeom>
              <a:rect b="b" l="l" r="r" t="t"/>
              <a:pathLst>
                <a:path extrusionOk="0" h="2544044" w="1507581">
                  <a:moveTo>
                    <a:pt x="0" y="0"/>
                  </a:moveTo>
                  <a:lnTo>
                    <a:pt x="1507581" y="0"/>
                  </a:lnTo>
                  <a:lnTo>
                    <a:pt x="1507581" y="2544044"/>
                  </a:lnTo>
                  <a:lnTo>
                    <a:pt x="0" y="2544044"/>
                  </a:ln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</p:sp>
        <p:sp>
          <p:nvSpPr>
            <p:cNvPr id="227" name="Google Shape;227;p20"/>
            <p:cNvSpPr txBox="1"/>
            <p:nvPr/>
          </p:nvSpPr>
          <p:spPr>
            <a:xfrm>
              <a:off x="0" y="-38100"/>
              <a:ext cx="1507581" cy="258214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28" name="Google Shape;228;p20"/>
          <p:cNvSpPr txBox="1"/>
          <p:nvPr/>
        </p:nvSpPr>
        <p:spPr>
          <a:xfrm>
            <a:off x="6371255" y="-1547091"/>
            <a:ext cx="7215600" cy="7611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9453" u="none" cap="none" strike="noStrike">
                <a:solidFill>
                  <a:srgbClr val="DBDBDB"/>
                </a:solidFill>
                <a:latin typeface="Assistant"/>
                <a:ea typeface="Assistant"/>
                <a:cs typeface="Assistant"/>
                <a:sym typeface="Assistant"/>
              </a:rPr>
              <a:t>02</a:t>
            </a:r>
            <a:endParaRPr>
              <a:solidFill>
                <a:srgbClr val="DBDBDB"/>
              </a:solidFill>
            </a:endParaRPr>
          </a:p>
        </p:txBody>
      </p:sp>
      <p:grpSp>
        <p:nvGrpSpPr>
          <p:cNvPr id="229" name="Google Shape;229;p20"/>
          <p:cNvGrpSpPr/>
          <p:nvPr/>
        </p:nvGrpSpPr>
        <p:grpSpPr>
          <a:xfrm>
            <a:off x="12192000" y="-154060"/>
            <a:ext cx="6096000" cy="10441064"/>
            <a:chOff x="0" y="-38100"/>
            <a:chExt cx="1507581" cy="2582144"/>
          </a:xfrm>
        </p:grpSpPr>
        <p:sp>
          <p:nvSpPr>
            <p:cNvPr id="230" name="Google Shape;230;p20"/>
            <p:cNvSpPr/>
            <p:nvPr/>
          </p:nvSpPr>
          <p:spPr>
            <a:xfrm>
              <a:off x="0" y="0"/>
              <a:ext cx="1507581" cy="2544044"/>
            </a:xfrm>
            <a:custGeom>
              <a:rect b="b" l="l" r="r" t="t"/>
              <a:pathLst>
                <a:path extrusionOk="0" h="2544044" w="1507581">
                  <a:moveTo>
                    <a:pt x="0" y="0"/>
                  </a:moveTo>
                  <a:lnTo>
                    <a:pt x="1507581" y="0"/>
                  </a:lnTo>
                  <a:lnTo>
                    <a:pt x="1507581" y="2544044"/>
                  </a:lnTo>
                  <a:lnTo>
                    <a:pt x="0" y="2544044"/>
                  </a:lnTo>
                  <a:close/>
                </a:path>
              </a:pathLst>
            </a:custGeom>
            <a:solidFill>
              <a:srgbClr val="A5DF5A"/>
            </a:solidFill>
            <a:ln>
              <a:noFill/>
            </a:ln>
          </p:spPr>
        </p:sp>
        <p:sp>
          <p:nvSpPr>
            <p:cNvPr id="231" name="Google Shape;231;p20"/>
            <p:cNvSpPr txBox="1"/>
            <p:nvPr/>
          </p:nvSpPr>
          <p:spPr>
            <a:xfrm>
              <a:off x="0" y="-38100"/>
              <a:ext cx="1507581" cy="258214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32" name="Google Shape;232;p20"/>
          <p:cNvSpPr txBox="1"/>
          <p:nvPr/>
        </p:nvSpPr>
        <p:spPr>
          <a:xfrm>
            <a:off x="6458328" y="7410410"/>
            <a:ext cx="5371345" cy="6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500" u="none" cap="none" strike="noStrike">
                <a:solidFill>
                  <a:srgbClr val="20202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EV TECHNOLOGY</a:t>
            </a:r>
            <a:endParaRPr/>
          </a:p>
        </p:txBody>
      </p:sp>
      <p:sp>
        <p:nvSpPr>
          <p:cNvPr id="233" name="Google Shape;233;p20"/>
          <p:cNvSpPr txBox="1"/>
          <p:nvPr/>
        </p:nvSpPr>
        <p:spPr>
          <a:xfrm>
            <a:off x="7490963" y="8495030"/>
            <a:ext cx="3306000" cy="728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202020"/>
                </a:solidFill>
                <a:latin typeface="Montserrat"/>
                <a:ea typeface="Montserrat"/>
                <a:cs typeface="Montserrat"/>
                <a:sym typeface="Montserrat"/>
              </a:rPr>
              <a:t>Elaborate on what you want to discuss. </a:t>
            </a:r>
            <a:endParaRPr/>
          </a:p>
        </p:txBody>
      </p:sp>
      <p:sp>
        <p:nvSpPr>
          <p:cNvPr id="234" name="Google Shape;234;p20"/>
          <p:cNvSpPr txBox="1"/>
          <p:nvPr/>
        </p:nvSpPr>
        <p:spPr>
          <a:xfrm>
            <a:off x="584662" y="1049225"/>
            <a:ext cx="49353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500" u="none" cap="none" strike="noStrike">
                <a:solidFill>
                  <a:srgbClr val="F0F0F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INTRODUCTION</a:t>
            </a:r>
            <a:endParaRPr/>
          </a:p>
        </p:txBody>
      </p:sp>
      <p:sp>
        <p:nvSpPr>
          <p:cNvPr id="235" name="Google Shape;235;p20"/>
          <p:cNvSpPr txBox="1"/>
          <p:nvPr/>
        </p:nvSpPr>
        <p:spPr>
          <a:xfrm>
            <a:off x="1394989" y="2354464"/>
            <a:ext cx="3306000" cy="728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F0F0F0"/>
                </a:solidFill>
                <a:latin typeface="Montserrat"/>
                <a:ea typeface="Montserrat"/>
                <a:cs typeface="Montserrat"/>
                <a:sym typeface="Montserrat"/>
              </a:rPr>
              <a:t>Elaborate on what you want to discuss. </a:t>
            </a:r>
            <a:endParaRPr/>
          </a:p>
        </p:txBody>
      </p:sp>
      <p:sp>
        <p:nvSpPr>
          <p:cNvPr id="236" name="Google Shape;236;p20"/>
          <p:cNvSpPr txBox="1"/>
          <p:nvPr/>
        </p:nvSpPr>
        <p:spPr>
          <a:xfrm>
            <a:off x="12961364" y="1182889"/>
            <a:ext cx="4557272" cy="6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500" u="none" cap="none" strike="noStrike">
                <a:solidFill>
                  <a:srgbClr val="20202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CONCLUSION</a:t>
            </a:r>
            <a:endParaRPr/>
          </a:p>
        </p:txBody>
      </p:sp>
      <p:sp>
        <p:nvSpPr>
          <p:cNvPr id="237" name="Google Shape;237;p20"/>
          <p:cNvSpPr txBox="1"/>
          <p:nvPr/>
        </p:nvSpPr>
        <p:spPr>
          <a:xfrm>
            <a:off x="13582650" y="2354464"/>
            <a:ext cx="3306000" cy="728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202020"/>
                </a:solidFill>
                <a:latin typeface="Montserrat"/>
                <a:ea typeface="Montserrat"/>
                <a:cs typeface="Montserrat"/>
                <a:sym typeface="Montserrat"/>
              </a:rPr>
              <a:t>Elaborate on what you want to discuss. </a:t>
            </a:r>
            <a:endParaRPr/>
          </a:p>
        </p:txBody>
      </p:sp>
      <p:sp>
        <p:nvSpPr>
          <p:cNvPr id="238" name="Google Shape;238;p20"/>
          <p:cNvSpPr txBox="1"/>
          <p:nvPr/>
        </p:nvSpPr>
        <p:spPr>
          <a:xfrm>
            <a:off x="-2622273" y="3108209"/>
            <a:ext cx="8034600" cy="7611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9453" u="none" cap="none" strike="noStrike">
                <a:solidFill>
                  <a:srgbClr val="181818"/>
                </a:solidFill>
                <a:latin typeface="Assistant"/>
                <a:ea typeface="Assistant"/>
                <a:cs typeface="Assistant"/>
                <a:sym typeface="Assistant"/>
              </a:rPr>
              <a:t>01</a:t>
            </a:r>
            <a:endParaRPr>
              <a:solidFill>
                <a:srgbClr val="181818"/>
              </a:solidFill>
            </a:endParaRPr>
          </a:p>
        </p:txBody>
      </p:sp>
      <p:sp>
        <p:nvSpPr>
          <p:cNvPr id="239" name="Google Shape;239;p20"/>
          <p:cNvSpPr txBox="1"/>
          <p:nvPr/>
        </p:nvSpPr>
        <p:spPr>
          <a:xfrm>
            <a:off x="12877800" y="3636319"/>
            <a:ext cx="7374600" cy="7611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9453" u="none" cap="none" strike="noStrike">
                <a:solidFill>
                  <a:srgbClr val="97CC54"/>
                </a:solidFill>
                <a:latin typeface="Assistant"/>
                <a:ea typeface="Assistant"/>
                <a:cs typeface="Assistant"/>
                <a:sym typeface="Assistant"/>
              </a:rPr>
              <a:t>03</a:t>
            </a:r>
            <a:endParaRPr>
              <a:solidFill>
                <a:srgbClr val="97CC54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0F0F0"/>
        </a:solidFill>
      </p:bgPr>
    </p:bg>
    <p:spTree>
      <p:nvGrpSpPr>
        <p:cNvPr id="757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Google Shape;758;p38"/>
          <p:cNvSpPr txBox="1"/>
          <p:nvPr/>
        </p:nvSpPr>
        <p:spPr>
          <a:xfrm>
            <a:off x="4639286" y="2846654"/>
            <a:ext cx="8178741" cy="66116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9" u="none" cap="none" strike="noStrike">
                <a:solidFill>
                  <a:srgbClr val="202020"/>
                </a:solidFill>
                <a:latin typeface="Montserrat"/>
                <a:ea typeface="Montserrat"/>
                <a:cs typeface="Montserrat"/>
                <a:sym typeface="Montserrat"/>
              </a:rPr>
              <a:t>This presentation template is free for everyone to use thanks to the following:</a:t>
            </a:r>
            <a:endParaRPr/>
          </a:p>
        </p:txBody>
      </p:sp>
      <p:sp>
        <p:nvSpPr>
          <p:cNvPr id="759" name="Google Shape;759;p38"/>
          <p:cNvSpPr txBox="1"/>
          <p:nvPr/>
        </p:nvSpPr>
        <p:spPr>
          <a:xfrm>
            <a:off x="7108732" y="8266948"/>
            <a:ext cx="4070535" cy="4215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799" u="none" cap="none" strike="noStrike">
                <a:solidFill>
                  <a:srgbClr val="A5DF5A"/>
                </a:solidFill>
                <a:latin typeface="Montserrat"/>
                <a:ea typeface="Montserrat"/>
                <a:cs typeface="Montserrat"/>
                <a:sym typeface="Montserrat"/>
              </a:rPr>
              <a:t>HAPPY DESIGNING!</a:t>
            </a:r>
            <a:endParaRPr/>
          </a:p>
        </p:txBody>
      </p:sp>
      <p:sp>
        <p:nvSpPr>
          <p:cNvPr id="760" name="Google Shape;760;p38"/>
          <p:cNvSpPr txBox="1"/>
          <p:nvPr/>
        </p:nvSpPr>
        <p:spPr>
          <a:xfrm>
            <a:off x="4210005" y="5289037"/>
            <a:ext cx="9867990" cy="299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202020"/>
                </a:solidFill>
                <a:latin typeface="Montserrat"/>
                <a:ea typeface="Montserrat"/>
                <a:cs typeface="Montserrat"/>
                <a:sym typeface="Montserrat"/>
              </a:rPr>
              <a:t>for the presentation template</a:t>
            </a:r>
            <a:endParaRPr/>
          </a:p>
        </p:txBody>
      </p:sp>
      <p:sp>
        <p:nvSpPr>
          <p:cNvPr id="761" name="Google Shape;761;p38"/>
          <p:cNvSpPr txBox="1"/>
          <p:nvPr/>
        </p:nvSpPr>
        <p:spPr>
          <a:xfrm>
            <a:off x="4210005" y="7024253"/>
            <a:ext cx="9867990" cy="299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202020"/>
                </a:solidFill>
                <a:latin typeface="Montserrat"/>
                <a:ea typeface="Montserrat"/>
                <a:cs typeface="Montserrat"/>
                <a:sym typeface="Montserrat"/>
              </a:rPr>
              <a:t>for the photos</a:t>
            </a:r>
            <a:endParaRPr/>
          </a:p>
        </p:txBody>
      </p:sp>
      <p:sp>
        <p:nvSpPr>
          <p:cNvPr id="762" name="Google Shape;762;p38"/>
          <p:cNvSpPr txBox="1"/>
          <p:nvPr/>
        </p:nvSpPr>
        <p:spPr>
          <a:xfrm>
            <a:off x="5469973" y="1100506"/>
            <a:ext cx="7348055" cy="13811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000" u="none" cap="none" strike="noStrike">
                <a:solidFill>
                  <a:srgbClr val="202020"/>
                </a:solidFill>
                <a:latin typeface="Assistant"/>
                <a:ea typeface="Assistant"/>
                <a:cs typeface="Assistant"/>
                <a:sym typeface="Assistant"/>
              </a:rPr>
              <a:t>CREDITS</a:t>
            </a:r>
            <a:endParaRPr/>
          </a:p>
        </p:txBody>
      </p:sp>
      <p:sp>
        <p:nvSpPr>
          <p:cNvPr id="763" name="Google Shape;763;p38"/>
          <p:cNvSpPr txBox="1"/>
          <p:nvPr/>
        </p:nvSpPr>
        <p:spPr>
          <a:xfrm>
            <a:off x="6110027" y="6282261"/>
            <a:ext cx="6067945" cy="62451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712" u="none" cap="none" strike="noStrike">
                <a:solidFill>
                  <a:srgbClr val="0F1A38"/>
                </a:solidFill>
                <a:latin typeface="Montserrat"/>
                <a:ea typeface="Montserrat"/>
                <a:cs typeface="Montserrat"/>
                <a:sym typeface="Montserrat"/>
              </a:rPr>
              <a:t>Pexels, Pixabay</a:t>
            </a:r>
            <a:endParaRPr/>
          </a:p>
        </p:txBody>
      </p:sp>
      <p:sp>
        <p:nvSpPr>
          <p:cNvPr id="764" name="Google Shape;764;p38"/>
          <p:cNvSpPr/>
          <p:nvPr/>
        </p:nvSpPr>
        <p:spPr>
          <a:xfrm>
            <a:off x="6731779" y="3872839"/>
            <a:ext cx="4824443" cy="1206111"/>
          </a:xfrm>
          <a:custGeom>
            <a:rect b="b" l="l" r="r" t="t"/>
            <a:pathLst>
              <a:path extrusionOk="0" h="1206111" w="4824443">
                <a:moveTo>
                  <a:pt x="0" y="0"/>
                </a:moveTo>
                <a:lnTo>
                  <a:pt x="4824442" y="0"/>
                </a:lnTo>
                <a:lnTo>
                  <a:pt x="4824442" y="1206111"/>
                </a:lnTo>
                <a:lnTo>
                  <a:pt x="0" y="120611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765" name="Google Shape;765;p38"/>
          <p:cNvGrpSpPr/>
          <p:nvPr/>
        </p:nvGrpSpPr>
        <p:grpSpPr>
          <a:xfrm>
            <a:off x="13067979" y="5015147"/>
            <a:ext cx="10440043" cy="10440043"/>
            <a:chOff x="0" y="0"/>
            <a:chExt cx="812800" cy="812800"/>
          </a:xfrm>
        </p:grpSpPr>
        <p:sp>
          <p:nvSpPr>
            <p:cNvPr id="766" name="Google Shape;766;p38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5DF5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7" name="Google Shape;767;p3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68" name="Google Shape;768;p38"/>
          <p:cNvGrpSpPr/>
          <p:nvPr/>
        </p:nvGrpSpPr>
        <p:grpSpPr>
          <a:xfrm>
            <a:off x="-1783397" y="3428514"/>
            <a:ext cx="2812097" cy="2812097"/>
            <a:chOff x="0" y="0"/>
            <a:chExt cx="812800" cy="812800"/>
          </a:xfrm>
        </p:grpSpPr>
        <p:sp>
          <p:nvSpPr>
            <p:cNvPr id="769" name="Google Shape;769;p38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5DF5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0" name="Google Shape;770;p3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71" name="Google Shape;771;p38"/>
          <p:cNvGrpSpPr/>
          <p:nvPr/>
        </p:nvGrpSpPr>
        <p:grpSpPr>
          <a:xfrm>
            <a:off x="17259300" y="-1783397"/>
            <a:ext cx="2812097" cy="2812097"/>
            <a:chOff x="0" y="0"/>
            <a:chExt cx="812800" cy="812800"/>
          </a:xfrm>
        </p:grpSpPr>
        <p:sp>
          <p:nvSpPr>
            <p:cNvPr id="772" name="Google Shape;772;p38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5DF5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3" name="Google Shape;773;p3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21"/>
          <p:cNvSpPr txBox="1"/>
          <p:nvPr/>
        </p:nvSpPr>
        <p:spPr>
          <a:xfrm>
            <a:off x="-2457693" y="-683997"/>
            <a:ext cx="12424800" cy="11771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76476" u="none" cap="none" strike="noStrike">
                <a:solidFill>
                  <a:srgbClr val="181818"/>
                </a:solidFill>
                <a:latin typeface="Assistant"/>
                <a:ea typeface="Assistant"/>
                <a:cs typeface="Assistant"/>
                <a:sym typeface="Assistant"/>
              </a:rPr>
              <a:t>01</a:t>
            </a:r>
            <a:endParaRPr>
              <a:solidFill>
                <a:srgbClr val="181818"/>
              </a:solidFill>
            </a:endParaRPr>
          </a:p>
        </p:txBody>
      </p:sp>
      <p:grpSp>
        <p:nvGrpSpPr>
          <p:cNvPr id="245" name="Google Shape;245;p21"/>
          <p:cNvGrpSpPr/>
          <p:nvPr/>
        </p:nvGrpSpPr>
        <p:grpSpPr>
          <a:xfrm>
            <a:off x="9492045" y="-4863761"/>
            <a:ext cx="13320260" cy="13320260"/>
            <a:chOff x="0" y="0"/>
            <a:chExt cx="812800" cy="812800"/>
          </a:xfrm>
        </p:grpSpPr>
        <p:sp>
          <p:nvSpPr>
            <p:cNvPr id="246" name="Google Shape;246;p21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5DF5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7" name="Google Shape;247;p2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48" name="Google Shape;248;p21"/>
          <p:cNvSpPr/>
          <p:nvPr/>
        </p:nvSpPr>
        <p:spPr>
          <a:xfrm>
            <a:off x="9144000" y="0"/>
            <a:ext cx="9144000" cy="6862926"/>
          </a:xfrm>
          <a:custGeom>
            <a:rect b="b" l="l" r="r" t="t"/>
            <a:pathLst>
              <a:path extrusionOk="0" h="6862926" w="9144000">
                <a:moveTo>
                  <a:pt x="0" y="0"/>
                </a:moveTo>
                <a:lnTo>
                  <a:pt x="9144000" y="0"/>
                </a:lnTo>
                <a:lnTo>
                  <a:pt x="9144000" y="6862926"/>
                </a:lnTo>
                <a:lnTo>
                  <a:pt x="0" y="686292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9912" l="-18417" r="-16659" t="0"/>
            </a:stretch>
          </a:blipFill>
          <a:ln>
            <a:noFill/>
          </a:ln>
        </p:spPr>
      </p:sp>
      <p:sp>
        <p:nvSpPr>
          <p:cNvPr id="249" name="Google Shape;249;p21"/>
          <p:cNvSpPr txBox="1"/>
          <p:nvPr/>
        </p:nvSpPr>
        <p:spPr>
          <a:xfrm>
            <a:off x="542086" y="6574790"/>
            <a:ext cx="8601914" cy="13811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000" u="none" cap="none" strike="noStrike">
                <a:solidFill>
                  <a:srgbClr val="F0F0F0"/>
                </a:solidFill>
                <a:latin typeface="Assistant"/>
                <a:ea typeface="Assistant"/>
                <a:cs typeface="Assistant"/>
                <a:sym typeface="Assistant"/>
              </a:rPr>
              <a:t>INTRODUCTION</a:t>
            </a:r>
            <a:endParaRPr/>
          </a:p>
        </p:txBody>
      </p:sp>
      <p:sp>
        <p:nvSpPr>
          <p:cNvPr id="250" name="Google Shape;250;p21"/>
          <p:cNvSpPr txBox="1"/>
          <p:nvPr/>
        </p:nvSpPr>
        <p:spPr>
          <a:xfrm>
            <a:off x="542086" y="8222615"/>
            <a:ext cx="5320741" cy="103568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F0F0F0"/>
                </a:solidFill>
                <a:latin typeface="Montserrat"/>
                <a:ea typeface="Montserrat"/>
                <a:cs typeface="Montserrat"/>
                <a:sym typeface="Montserrat"/>
              </a:rPr>
              <a:t>Elaborate on what you want to discuss. </a:t>
            </a:r>
            <a:endParaRPr/>
          </a:p>
        </p:txBody>
      </p:sp>
    </p:spTree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0F0F0"/>
        </a:solidFill>
      </p:bgPr>
    </p:bg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5" name="Google Shape;255;p22"/>
          <p:cNvGrpSpPr/>
          <p:nvPr/>
        </p:nvGrpSpPr>
        <p:grpSpPr>
          <a:xfrm rot="5400000">
            <a:off x="-4258060" y="489599"/>
            <a:ext cx="14339919" cy="14339919"/>
            <a:chOff x="-1" y="-1"/>
            <a:chExt cx="19119893" cy="19119893"/>
          </a:xfrm>
        </p:grpSpPr>
        <p:grpSp>
          <p:nvGrpSpPr>
            <p:cNvPr id="256" name="Google Shape;256;p22"/>
            <p:cNvGrpSpPr/>
            <p:nvPr/>
          </p:nvGrpSpPr>
          <p:grpSpPr>
            <a:xfrm rot="8100000">
              <a:off x="2800043" y="2800043"/>
              <a:ext cx="13519806" cy="13519806"/>
              <a:chOff x="0" y="0"/>
              <a:chExt cx="812800" cy="812800"/>
            </a:xfrm>
          </p:grpSpPr>
          <p:sp>
            <p:nvSpPr>
              <p:cNvPr id="257" name="Google Shape;257;p2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A5DF5A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8" name="Google Shape;258;p22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59" name="Google Shape;259;p22"/>
            <p:cNvSpPr/>
            <p:nvPr/>
          </p:nvSpPr>
          <p:spPr>
            <a:xfrm rot="2700000">
              <a:off x="1815846" y="5245461"/>
              <a:ext cx="15977737" cy="8294001"/>
            </a:xfrm>
            <a:custGeom>
              <a:rect b="b" l="l" r="r" t="t"/>
              <a:pathLst>
                <a:path extrusionOk="0" h="8294001" w="15977737">
                  <a:moveTo>
                    <a:pt x="0" y="0"/>
                  </a:moveTo>
                  <a:lnTo>
                    <a:pt x="15977737" y="0"/>
                  </a:lnTo>
                  <a:lnTo>
                    <a:pt x="15977737" y="8294001"/>
                  </a:lnTo>
                  <a:lnTo>
                    <a:pt x="0" y="829400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-121006" l="-96467" r="-90921" t="-144383"/>
              </a:stretch>
            </a:blipFill>
            <a:ln>
              <a:noFill/>
            </a:ln>
          </p:spPr>
        </p:sp>
      </p:grpSp>
      <p:sp>
        <p:nvSpPr>
          <p:cNvPr id="260" name="Google Shape;260;p22"/>
          <p:cNvSpPr txBox="1"/>
          <p:nvPr/>
        </p:nvSpPr>
        <p:spPr>
          <a:xfrm>
            <a:off x="11981672" y="2631848"/>
            <a:ext cx="5600840" cy="6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500" u="none" cap="none" strike="noStrike">
                <a:solidFill>
                  <a:srgbClr val="A5DF5A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WELCOME</a:t>
            </a:r>
            <a:endParaRPr/>
          </a:p>
        </p:txBody>
      </p:sp>
      <p:sp>
        <p:nvSpPr>
          <p:cNvPr id="261" name="Google Shape;261;p22"/>
          <p:cNvSpPr txBox="1"/>
          <p:nvPr/>
        </p:nvSpPr>
        <p:spPr>
          <a:xfrm>
            <a:off x="8102890" y="3327173"/>
            <a:ext cx="9479622" cy="13811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000" u="none" cap="none" strike="noStrike">
                <a:solidFill>
                  <a:srgbClr val="202020"/>
                </a:solidFill>
                <a:latin typeface="Assistant"/>
                <a:ea typeface="Assistant"/>
                <a:cs typeface="Assistant"/>
                <a:sym typeface="Assistant"/>
              </a:rPr>
              <a:t>TO PRESENTATION</a:t>
            </a:r>
            <a:endParaRPr/>
          </a:p>
        </p:txBody>
      </p:sp>
      <p:grpSp>
        <p:nvGrpSpPr>
          <p:cNvPr id="262" name="Google Shape;262;p22"/>
          <p:cNvGrpSpPr/>
          <p:nvPr/>
        </p:nvGrpSpPr>
        <p:grpSpPr>
          <a:xfrm>
            <a:off x="10100909" y="344938"/>
            <a:ext cx="2245834" cy="683762"/>
            <a:chOff x="0" y="-38100"/>
            <a:chExt cx="591495" cy="180085"/>
          </a:xfrm>
        </p:grpSpPr>
        <p:sp>
          <p:nvSpPr>
            <p:cNvPr id="263" name="Google Shape;263;p22"/>
            <p:cNvSpPr/>
            <p:nvPr/>
          </p:nvSpPr>
          <p:spPr>
            <a:xfrm>
              <a:off x="0" y="0"/>
              <a:ext cx="591495" cy="141985"/>
            </a:xfrm>
            <a:custGeom>
              <a:rect b="b" l="l" r="r" t="t"/>
              <a:pathLst>
                <a:path extrusionOk="0" h="141985" w="591495">
                  <a:moveTo>
                    <a:pt x="70993" y="0"/>
                  </a:moveTo>
                  <a:lnTo>
                    <a:pt x="520503" y="0"/>
                  </a:lnTo>
                  <a:cubicBezTo>
                    <a:pt x="539331" y="0"/>
                    <a:pt x="557388" y="7480"/>
                    <a:pt x="570702" y="20793"/>
                  </a:cubicBezTo>
                  <a:cubicBezTo>
                    <a:pt x="584016" y="34107"/>
                    <a:pt x="591495" y="52164"/>
                    <a:pt x="591495" y="70993"/>
                  </a:cubicBezTo>
                  <a:lnTo>
                    <a:pt x="591495" y="70993"/>
                  </a:lnTo>
                  <a:cubicBezTo>
                    <a:pt x="591495" y="89821"/>
                    <a:pt x="584016" y="107878"/>
                    <a:pt x="570702" y="121192"/>
                  </a:cubicBezTo>
                  <a:cubicBezTo>
                    <a:pt x="557388" y="134506"/>
                    <a:pt x="539331" y="141985"/>
                    <a:pt x="520503" y="141985"/>
                  </a:cubicBezTo>
                  <a:lnTo>
                    <a:pt x="70993" y="141985"/>
                  </a:lnTo>
                  <a:cubicBezTo>
                    <a:pt x="52164" y="141985"/>
                    <a:pt x="34107" y="134506"/>
                    <a:pt x="20793" y="121192"/>
                  </a:cubicBezTo>
                  <a:cubicBezTo>
                    <a:pt x="7480" y="107878"/>
                    <a:pt x="0" y="89821"/>
                    <a:pt x="0" y="70993"/>
                  </a:cubicBezTo>
                  <a:lnTo>
                    <a:pt x="0" y="70993"/>
                  </a:lnTo>
                  <a:cubicBezTo>
                    <a:pt x="0" y="52164"/>
                    <a:pt x="7480" y="34107"/>
                    <a:pt x="20793" y="20793"/>
                  </a:cubicBezTo>
                  <a:cubicBezTo>
                    <a:pt x="34107" y="7480"/>
                    <a:pt x="52164" y="0"/>
                    <a:pt x="70993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4" name="Google Shape;264;p22"/>
            <p:cNvSpPr txBox="1"/>
            <p:nvPr/>
          </p:nvSpPr>
          <p:spPr>
            <a:xfrm>
              <a:off x="0" y="-38100"/>
              <a:ext cx="591495" cy="18008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5" name="Google Shape;265;p22"/>
          <p:cNvSpPr txBox="1"/>
          <p:nvPr/>
        </p:nvSpPr>
        <p:spPr>
          <a:xfrm>
            <a:off x="10503022" y="586747"/>
            <a:ext cx="1441609" cy="3067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202020"/>
                </a:solidFill>
                <a:latin typeface="Montserrat"/>
                <a:ea typeface="Montserrat"/>
                <a:cs typeface="Montserrat"/>
                <a:sym typeface="Montserrat"/>
              </a:rPr>
              <a:t>Introduction</a:t>
            </a:r>
            <a:endParaRPr/>
          </a:p>
        </p:txBody>
      </p:sp>
      <p:grpSp>
        <p:nvGrpSpPr>
          <p:cNvPr id="266" name="Google Shape;266;p22"/>
          <p:cNvGrpSpPr/>
          <p:nvPr/>
        </p:nvGrpSpPr>
        <p:grpSpPr>
          <a:xfrm>
            <a:off x="12709268" y="344938"/>
            <a:ext cx="2245834" cy="683762"/>
            <a:chOff x="0" y="-38100"/>
            <a:chExt cx="591495" cy="180085"/>
          </a:xfrm>
        </p:grpSpPr>
        <p:sp>
          <p:nvSpPr>
            <p:cNvPr id="267" name="Google Shape;267;p22"/>
            <p:cNvSpPr/>
            <p:nvPr/>
          </p:nvSpPr>
          <p:spPr>
            <a:xfrm>
              <a:off x="0" y="0"/>
              <a:ext cx="591495" cy="141985"/>
            </a:xfrm>
            <a:custGeom>
              <a:rect b="b" l="l" r="r" t="t"/>
              <a:pathLst>
                <a:path extrusionOk="0" h="141985" w="591495">
                  <a:moveTo>
                    <a:pt x="70993" y="0"/>
                  </a:moveTo>
                  <a:lnTo>
                    <a:pt x="520503" y="0"/>
                  </a:lnTo>
                  <a:cubicBezTo>
                    <a:pt x="539331" y="0"/>
                    <a:pt x="557388" y="7480"/>
                    <a:pt x="570702" y="20793"/>
                  </a:cubicBezTo>
                  <a:cubicBezTo>
                    <a:pt x="584016" y="34107"/>
                    <a:pt x="591495" y="52164"/>
                    <a:pt x="591495" y="70993"/>
                  </a:cubicBezTo>
                  <a:lnTo>
                    <a:pt x="591495" y="70993"/>
                  </a:lnTo>
                  <a:cubicBezTo>
                    <a:pt x="591495" y="89821"/>
                    <a:pt x="584016" y="107878"/>
                    <a:pt x="570702" y="121192"/>
                  </a:cubicBezTo>
                  <a:cubicBezTo>
                    <a:pt x="557388" y="134506"/>
                    <a:pt x="539331" y="141985"/>
                    <a:pt x="520503" y="141985"/>
                  </a:cubicBezTo>
                  <a:lnTo>
                    <a:pt x="70993" y="141985"/>
                  </a:lnTo>
                  <a:cubicBezTo>
                    <a:pt x="52164" y="141985"/>
                    <a:pt x="34107" y="134506"/>
                    <a:pt x="20793" y="121192"/>
                  </a:cubicBezTo>
                  <a:cubicBezTo>
                    <a:pt x="7480" y="107878"/>
                    <a:pt x="0" y="89821"/>
                    <a:pt x="0" y="70993"/>
                  </a:cubicBezTo>
                  <a:lnTo>
                    <a:pt x="0" y="70993"/>
                  </a:lnTo>
                  <a:cubicBezTo>
                    <a:pt x="0" y="52164"/>
                    <a:pt x="7480" y="34107"/>
                    <a:pt x="20793" y="20793"/>
                  </a:cubicBezTo>
                  <a:cubicBezTo>
                    <a:pt x="34107" y="7480"/>
                    <a:pt x="52164" y="0"/>
                    <a:pt x="7099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rnd" cmpd="sng" w="19050">
              <a:solidFill>
                <a:srgbClr val="000000">
                  <a:alpha val="49803"/>
                </a:srgb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8" name="Google Shape;268;p22"/>
            <p:cNvSpPr txBox="1"/>
            <p:nvPr/>
          </p:nvSpPr>
          <p:spPr>
            <a:xfrm>
              <a:off x="0" y="-38100"/>
              <a:ext cx="591495" cy="18008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9" name="Google Shape;269;p22"/>
          <p:cNvSpPr txBox="1"/>
          <p:nvPr/>
        </p:nvSpPr>
        <p:spPr>
          <a:xfrm>
            <a:off x="12977793" y="586747"/>
            <a:ext cx="1708785" cy="3067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202020"/>
                </a:solidFill>
                <a:latin typeface="Montserrat"/>
                <a:ea typeface="Montserrat"/>
                <a:cs typeface="Montserrat"/>
                <a:sym typeface="Montserrat"/>
              </a:rPr>
              <a:t>EV Technology</a:t>
            </a:r>
            <a:endParaRPr/>
          </a:p>
        </p:txBody>
      </p:sp>
      <p:grpSp>
        <p:nvGrpSpPr>
          <p:cNvPr id="270" name="Google Shape;270;p22"/>
          <p:cNvGrpSpPr/>
          <p:nvPr/>
        </p:nvGrpSpPr>
        <p:grpSpPr>
          <a:xfrm>
            <a:off x="15317628" y="344938"/>
            <a:ext cx="2245834" cy="683762"/>
            <a:chOff x="0" y="-38100"/>
            <a:chExt cx="591495" cy="180085"/>
          </a:xfrm>
        </p:grpSpPr>
        <p:sp>
          <p:nvSpPr>
            <p:cNvPr id="271" name="Google Shape;271;p22"/>
            <p:cNvSpPr/>
            <p:nvPr/>
          </p:nvSpPr>
          <p:spPr>
            <a:xfrm>
              <a:off x="0" y="0"/>
              <a:ext cx="591495" cy="141985"/>
            </a:xfrm>
            <a:custGeom>
              <a:rect b="b" l="l" r="r" t="t"/>
              <a:pathLst>
                <a:path extrusionOk="0" h="141985" w="591495">
                  <a:moveTo>
                    <a:pt x="70993" y="0"/>
                  </a:moveTo>
                  <a:lnTo>
                    <a:pt x="520503" y="0"/>
                  </a:lnTo>
                  <a:cubicBezTo>
                    <a:pt x="539331" y="0"/>
                    <a:pt x="557388" y="7480"/>
                    <a:pt x="570702" y="20793"/>
                  </a:cubicBezTo>
                  <a:cubicBezTo>
                    <a:pt x="584016" y="34107"/>
                    <a:pt x="591495" y="52164"/>
                    <a:pt x="591495" y="70993"/>
                  </a:cubicBezTo>
                  <a:lnTo>
                    <a:pt x="591495" y="70993"/>
                  </a:lnTo>
                  <a:cubicBezTo>
                    <a:pt x="591495" y="89821"/>
                    <a:pt x="584016" y="107878"/>
                    <a:pt x="570702" y="121192"/>
                  </a:cubicBezTo>
                  <a:cubicBezTo>
                    <a:pt x="557388" y="134506"/>
                    <a:pt x="539331" y="141985"/>
                    <a:pt x="520503" y="141985"/>
                  </a:cubicBezTo>
                  <a:lnTo>
                    <a:pt x="70993" y="141985"/>
                  </a:lnTo>
                  <a:cubicBezTo>
                    <a:pt x="52164" y="141985"/>
                    <a:pt x="34107" y="134506"/>
                    <a:pt x="20793" y="121192"/>
                  </a:cubicBezTo>
                  <a:cubicBezTo>
                    <a:pt x="7480" y="107878"/>
                    <a:pt x="0" y="89821"/>
                    <a:pt x="0" y="70993"/>
                  </a:cubicBezTo>
                  <a:lnTo>
                    <a:pt x="0" y="70993"/>
                  </a:lnTo>
                  <a:cubicBezTo>
                    <a:pt x="0" y="52164"/>
                    <a:pt x="7480" y="34107"/>
                    <a:pt x="20793" y="20793"/>
                  </a:cubicBezTo>
                  <a:cubicBezTo>
                    <a:pt x="34107" y="7480"/>
                    <a:pt x="52164" y="0"/>
                    <a:pt x="7099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rnd" cmpd="sng" w="19050">
              <a:solidFill>
                <a:srgbClr val="000000">
                  <a:alpha val="49803"/>
                </a:srgb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2" name="Google Shape;272;p22"/>
            <p:cNvSpPr txBox="1"/>
            <p:nvPr/>
          </p:nvSpPr>
          <p:spPr>
            <a:xfrm>
              <a:off x="0" y="-38100"/>
              <a:ext cx="591495" cy="18008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73" name="Google Shape;273;p22"/>
          <p:cNvSpPr txBox="1"/>
          <p:nvPr/>
        </p:nvSpPr>
        <p:spPr>
          <a:xfrm>
            <a:off x="15801596" y="586747"/>
            <a:ext cx="1277898" cy="3067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202020"/>
                </a:solidFill>
                <a:latin typeface="Montserrat"/>
                <a:ea typeface="Montserrat"/>
                <a:cs typeface="Montserrat"/>
                <a:sym typeface="Montserrat"/>
              </a:rPr>
              <a:t>Conclusion</a:t>
            </a:r>
            <a:endParaRPr/>
          </a:p>
        </p:txBody>
      </p:sp>
      <p:sp>
        <p:nvSpPr>
          <p:cNvPr id="274" name="Google Shape;274;p22"/>
          <p:cNvSpPr txBox="1"/>
          <p:nvPr/>
        </p:nvSpPr>
        <p:spPr>
          <a:xfrm>
            <a:off x="724538" y="586747"/>
            <a:ext cx="4748854" cy="29751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202020"/>
                </a:solidFill>
                <a:latin typeface="Montserrat"/>
                <a:ea typeface="Montserrat"/>
                <a:cs typeface="Montserrat"/>
                <a:sym typeface="Montserrat"/>
              </a:rPr>
              <a:t>WORLD EV (ELECTRIC VEHICLES) DAY</a:t>
            </a:r>
            <a:endParaRPr/>
          </a:p>
        </p:txBody>
      </p:sp>
      <p:cxnSp>
        <p:nvCxnSpPr>
          <p:cNvPr id="275" name="Google Shape;275;p22"/>
          <p:cNvCxnSpPr/>
          <p:nvPr/>
        </p:nvCxnSpPr>
        <p:spPr>
          <a:xfrm>
            <a:off x="5741916" y="749625"/>
            <a:ext cx="3872459" cy="0"/>
          </a:xfrm>
          <a:prstGeom prst="straightConnector1">
            <a:avLst/>
          </a:prstGeom>
          <a:noFill/>
          <a:ln cap="flat" cmpd="sng" w="19050">
            <a:solidFill>
              <a:srgbClr val="A6A6A6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76" name="Google Shape;276;p22"/>
          <p:cNvSpPr txBox="1"/>
          <p:nvPr/>
        </p:nvSpPr>
        <p:spPr>
          <a:xfrm>
            <a:off x="9633425" y="5761359"/>
            <a:ext cx="7949087" cy="349694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202020"/>
                </a:solidFill>
                <a:latin typeface="Montserrat"/>
                <a:ea typeface="Montserrat"/>
                <a:cs typeface="Montserrat"/>
                <a:sym typeface="Montserrat"/>
              </a:rPr>
              <a:t>Presentations are communication tools that can be used as demonstrations, lectures, speeches, reports, and more. It is mostly presented before an audience. </a:t>
            </a:r>
            <a:endParaRPr/>
          </a:p>
          <a:p>
            <a:pPr indent="0" lvl="0" marL="0" marR="0" rtl="0" algn="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200" u="none" cap="none" strike="noStrike">
              <a:solidFill>
                <a:srgbClr val="20202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202020"/>
                </a:solidFill>
                <a:latin typeface="Montserrat"/>
                <a:ea typeface="Montserrat"/>
                <a:cs typeface="Montserrat"/>
                <a:sym typeface="Montserrat"/>
              </a:rPr>
              <a:t>The key to delivering a successful presentation lies in effective communication and engaging storytelling. By structuring your content in a clear and organized manner, you can capture the attention of your audience and convey your message effectively. 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0F0F0"/>
        </a:solidFill>
      </p:bgPr>
    </p:bg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1" name="Google Shape;281;p23"/>
          <p:cNvGrpSpPr/>
          <p:nvPr/>
        </p:nvGrpSpPr>
        <p:grpSpPr>
          <a:xfrm>
            <a:off x="0" y="-144661"/>
            <a:ext cx="9144000" cy="10431661"/>
            <a:chOff x="0" y="-38100"/>
            <a:chExt cx="2408296" cy="2747433"/>
          </a:xfrm>
        </p:grpSpPr>
        <p:sp>
          <p:nvSpPr>
            <p:cNvPr id="282" name="Google Shape;282;p23"/>
            <p:cNvSpPr/>
            <p:nvPr/>
          </p:nvSpPr>
          <p:spPr>
            <a:xfrm>
              <a:off x="0" y="0"/>
              <a:ext cx="2408296" cy="2709333"/>
            </a:xfrm>
            <a:custGeom>
              <a:rect b="b" l="l" r="r" t="t"/>
              <a:pathLst>
                <a:path extrusionOk="0" h="2709333" w="2408296">
                  <a:moveTo>
                    <a:pt x="0" y="0"/>
                  </a:moveTo>
                  <a:lnTo>
                    <a:pt x="2408296" y="0"/>
                  </a:lnTo>
                  <a:lnTo>
                    <a:pt x="2408296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A5DF5A"/>
            </a:solidFill>
            <a:ln>
              <a:noFill/>
            </a:ln>
          </p:spPr>
        </p:sp>
        <p:sp>
          <p:nvSpPr>
            <p:cNvPr id="283" name="Google Shape;283;p23"/>
            <p:cNvSpPr txBox="1"/>
            <p:nvPr/>
          </p:nvSpPr>
          <p:spPr>
            <a:xfrm>
              <a:off x="0" y="-38100"/>
              <a:ext cx="2408296" cy="274743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4" name="Google Shape;284;p23"/>
          <p:cNvGrpSpPr/>
          <p:nvPr/>
        </p:nvGrpSpPr>
        <p:grpSpPr>
          <a:xfrm>
            <a:off x="5204282" y="1537516"/>
            <a:ext cx="7879435" cy="7879435"/>
            <a:chOff x="0" y="0"/>
            <a:chExt cx="812800" cy="812800"/>
          </a:xfrm>
        </p:grpSpPr>
        <p:sp>
          <p:nvSpPr>
            <p:cNvPr id="285" name="Google Shape;285;p23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lnTo>
                    <a:pt x="406400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rnd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6" name="Google Shape;286;p2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7" name="Google Shape;287;p23"/>
          <p:cNvGrpSpPr/>
          <p:nvPr/>
        </p:nvGrpSpPr>
        <p:grpSpPr>
          <a:xfrm>
            <a:off x="10100909" y="344938"/>
            <a:ext cx="2245834" cy="683762"/>
            <a:chOff x="0" y="-38100"/>
            <a:chExt cx="591495" cy="180085"/>
          </a:xfrm>
        </p:grpSpPr>
        <p:sp>
          <p:nvSpPr>
            <p:cNvPr id="288" name="Google Shape;288;p23"/>
            <p:cNvSpPr/>
            <p:nvPr/>
          </p:nvSpPr>
          <p:spPr>
            <a:xfrm>
              <a:off x="0" y="0"/>
              <a:ext cx="591495" cy="141985"/>
            </a:xfrm>
            <a:custGeom>
              <a:rect b="b" l="l" r="r" t="t"/>
              <a:pathLst>
                <a:path extrusionOk="0" h="141985" w="591495">
                  <a:moveTo>
                    <a:pt x="70993" y="0"/>
                  </a:moveTo>
                  <a:lnTo>
                    <a:pt x="520503" y="0"/>
                  </a:lnTo>
                  <a:cubicBezTo>
                    <a:pt x="539331" y="0"/>
                    <a:pt x="557388" y="7480"/>
                    <a:pt x="570702" y="20793"/>
                  </a:cubicBezTo>
                  <a:cubicBezTo>
                    <a:pt x="584016" y="34107"/>
                    <a:pt x="591495" y="52164"/>
                    <a:pt x="591495" y="70993"/>
                  </a:cubicBezTo>
                  <a:lnTo>
                    <a:pt x="591495" y="70993"/>
                  </a:lnTo>
                  <a:cubicBezTo>
                    <a:pt x="591495" y="89821"/>
                    <a:pt x="584016" y="107878"/>
                    <a:pt x="570702" y="121192"/>
                  </a:cubicBezTo>
                  <a:cubicBezTo>
                    <a:pt x="557388" y="134506"/>
                    <a:pt x="539331" y="141985"/>
                    <a:pt x="520503" y="141985"/>
                  </a:cubicBezTo>
                  <a:lnTo>
                    <a:pt x="70993" y="141985"/>
                  </a:lnTo>
                  <a:cubicBezTo>
                    <a:pt x="52164" y="141985"/>
                    <a:pt x="34107" y="134506"/>
                    <a:pt x="20793" y="121192"/>
                  </a:cubicBezTo>
                  <a:cubicBezTo>
                    <a:pt x="7480" y="107878"/>
                    <a:pt x="0" y="89821"/>
                    <a:pt x="0" y="70993"/>
                  </a:cubicBezTo>
                  <a:lnTo>
                    <a:pt x="0" y="70993"/>
                  </a:lnTo>
                  <a:cubicBezTo>
                    <a:pt x="0" y="52164"/>
                    <a:pt x="7480" y="34107"/>
                    <a:pt x="20793" y="20793"/>
                  </a:cubicBezTo>
                  <a:cubicBezTo>
                    <a:pt x="34107" y="7480"/>
                    <a:pt x="52164" y="0"/>
                    <a:pt x="70993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9" name="Google Shape;289;p23"/>
            <p:cNvSpPr txBox="1"/>
            <p:nvPr/>
          </p:nvSpPr>
          <p:spPr>
            <a:xfrm>
              <a:off x="0" y="-38100"/>
              <a:ext cx="591495" cy="18008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90" name="Google Shape;290;p23"/>
          <p:cNvGrpSpPr/>
          <p:nvPr/>
        </p:nvGrpSpPr>
        <p:grpSpPr>
          <a:xfrm>
            <a:off x="12709268" y="344938"/>
            <a:ext cx="2245834" cy="683762"/>
            <a:chOff x="0" y="-38100"/>
            <a:chExt cx="591495" cy="180085"/>
          </a:xfrm>
        </p:grpSpPr>
        <p:sp>
          <p:nvSpPr>
            <p:cNvPr id="291" name="Google Shape;291;p23"/>
            <p:cNvSpPr/>
            <p:nvPr/>
          </p:nvSpPr>
          <p:spPr>
            <a:xfrm>
              <a:off x="0" y="0"/>
              <a:ext cx="591495" cy="141985"/>
            </a:xfrm>
            <a:custGeom>
              <a:rect b="b" l="l" r="r" t="t"/>
              <a:pathLst>
                <a:path extrusionOk="0" h="141985" w="591495">
                  <a:moveTo>
                    <a:pt x="70993" y="0"/>
                  </a:moveTo>
                  <a:lnTo>
                    <a:pt x="520503" y="0"/>
                  </a:lnTo>
                  <a:cubicBezTo>
                    <a:pt x="539331" y="0"/>
                    <a:pt x="557388" y="7480"/>
                    <a:pt x="570702" y="20793"/>
                  </a:cubicBezTo>
                  <a:cubicBezTo>
                    <a:pt x="584016" y="34107"/>
                    <a:pt x="591495" y="52164"/>
                    <a:pt x="591495" y="70993"/>
                  </a:cubicBezTo>
                  <a:lnTo>
                    <a:pt x="591495" y="70993"/>
                  </a:lnTo>
                  <a:cubicBezTo>
                    <a:pt x="591495" y="89821"/>
                    <a:pt x="584016" y="107878"/>
                    <a:pt x="570702" y="121192"/>
                  </a:cubicBezTo>
                  <a:cubicBezTo>
                    <a:pt x="557388" y="134506"/>
                    <a:pt x="539331" y="141985"/>
                    <a:pt x="520503" y="141985"/>
                  </a:cubicBezTo>
                  <a:lnTo>
                    <a:pt x="70993" y="141985"/>
                  </a:lnTo>
                  <a:cubicBezTo>
                    <a:pt x="52164" y="141985"/>
                    <a:pt x="34107" y="134506"/>
                    <a:pt x="20793" y="121192"/>
                  </a:cubicBezTo>
                  <a:cubicBezTo>
                    <a:pt x="7480" y="107878"/>
                    <a:pt x="0" y="89821"/>
                    <a:pt x="0" y="70993"/>
                  </a:cubicBezTo>
                  <a:lnTo>
                    <a:pt x="0" y="70993"/>
                  </a:lnTo>
                  <a:cubicBezTo>
                    <a:pt x="0" y="52164"/>
                    <a:pt x="7480" y="34107"/>
                    <a:pt x="20793" y="20793"/>
                  </a:cubicBezTo>
                  <a:cubicBezTo>
                    <a:pt x="34107" y="7480"/>
                    <a:pt x="52164" y="0"/>
                    <a:pt x="7099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rnd" cmpd="sng" w="19050">
              <a:solidFill>
                <a:srgbClr val="000000">
                  <a:alpha val="49803"/>
                </a:srgb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2" name="Google Shape;292;p23"/>
            <p:cNvSpPr txBox="1"/>
            <p:nvPr/>
          </p:nvSpPr>
          <p:spPr>
            <a:xfrm>
              <a:off x="0" y="-38100"/>
              <a:ext cx="591495" cy="18008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93" name="Google Shape;293;p23"/>
          <p:cNvGrpSpPr/>
          <p:nvPr/>
        </p:nvGrpSpPr>
        <p:grpSpPr>
          <a:xfrm>
            <a:off x="15317628" y="344938"/>
            <a:ext cx="2245834" cy="683762"/>
            <a:chOff x="0" y="-38100"/>
            <a:chExt cx="591495" cy="180085"/>
          </a:xfrm>
        </p:grpSpPr>
        <p:sp>
          <p:nvSpPr>
            <p:cNvPr id="294" name="Google Shape;294;p23"/>
            <p:cNvSpPr/>
            <p:nvPr/>
          </p:nvSpPr>
          <p:spPr>
            <a:xfrm>
              <a:off x="0" y="0"/>
              <a:ext cx="591495" cy="141985"/>
            </a:xfrm>
            <a:custGeom>
              <a:rect b="b" l="l" r="r" t="t"/>
              <a:pathLst>
                <a:path extrusionOk="0" h="141985" w="591495">
                  <a:moveTo>
                    <a:pt x="70993" y="0"/>
                  </a:moveTo>
                  <a:lnTo>
                    <a:pt x="520503" y="0"/>
                  </a:lnTo>
                  <a:cubicBezTo>
                    <a:pt x="539331" y="0"/>
                    <a:pt x="557388" y="7480"/>
                    <a:pt x="570702" y="20793"/>
                  </a:cubicBezTo>
                  <a:cubicBezTo>
                    <a:pt x="584016" y="34107"/>
                    <a:pt x="591495" y="52164"/>
                    <a:pt x="591495" y="70993"/>
                  </a:cubicBezTo>
                  <a:lnTo>
                    <a:pt x="591495" y="70993"/>
                  </a:lnTo>
                  <a:cubicBezTo>
                    <a:pt x="591495" y="89821"/>
                    <a:pt x="584016" y="107878"/>
                    <a:pt x="570702" y="121192"/>
                  </a:cubicBezTo>
                  <a:cubicBezTo>
                    <a:pt x="557388" y="134506"/>
                    <a:pt x="539331" y="141985"/>
                    <a:pt x="520503" y="141985"/>
                  </a:cubicBezTo>
                  <a:lnTo>
                    <a:pt x="70993" y="141985"/>
                  </a:lnTo>
                  <a:cubicBezTo>
                    <a:pt x="52164" y="141985"/>
                    <a:pt x="34107" y="134506"/>
                    <a:pt x="20793" y="121192"/>
                  </a:cubicBezTo>
                  <a:cubicBezTo>
                    <a:pt x="7480" y="107878"/>
                    <a:pt x="0" y="89821"/>
                    <a:pt x="0" y="70993"/>
                  </a:cubicBezTo>
                  <a:lnTo>
                    <a:pt x="0" y="70993"/>
                  </a:lnTo>
                  <a:cubicBezTo>
                    <a:pt x="0" y="52164"/>
                    <a:pt x="7480" y="34107"/>
                    <a:pt x="20793" y="20793"/>
                  </a:cubicBezTo>
                  <a:cubicBezTo>
                    <a:pt x="34107" y="7480"/>
                    <a:pt x="52164" y="0"/>
                    <a:pt x="7099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rnd" cmpd="sng" w="19050">
              <a:solidFill>
                <a:srgbClr val="000000">
                  <a:alpha val="49803"/>
                </a:srgb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5" name="Google Shape;295;p23"/>
            <p:cNvSpPr txBox="1"/>
            <p:nvPr/>
          </p:nvSpPr>
          <p:spPr>
            <a:xfrm>
              <a:off x="0" y="-38100"/>
              <a:ext cx="591495" cy="18008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296" name="Google Shape;296;p23"/>
          <p:cNvCxnSpPr/>
          <p:nvPr/>
        </p:nvCxnSpPr>
        <p:spPr>
          <a:xfrm>
            <a:off x="5741916" y="749625"/>
            <a:ext cx="3872459" cy="0"/>
          </a:xfrm>
          <a:prstGeom prst="straightConnector1">
            <a:avLst/>
          </a:prstGeom>
          <a:noFill/>
          <a:ln cap="flat" cmpd="sng" w="19050">
            <a:solidFill>
              <a:srgbClr val="A6A6A6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297" name="Google Shape;297;p23"/>
          <p:cNvGrpSpPr/>
          <p:nvPr/>
        </p:nvGrpSpPr>
        <p:grpSpPr>
          <a:xfrm>
            <a:off x="5709855" y="2001390"/>
            <a:ext cx="6868290" cy="6868290"/>
            <a:chOff x="0" y="0"/>
            <a:chExt cx="812800" cy="812800"/>
          </a:xfrm>
        </p:grpSpPr>
        <p:sp>
          <p:nvSpPr>
            <p:cNvPr id="298" name="Google Shape;298;p23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9" name="Google Shape;299;p2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00" name="Google Shape;300;p23"/>
          <p:cNvSpPr txBox="1"/>
          <p:nvPr/>
        </p:nvSpPr>
        <p:spPr>
          <a:xfrm>
            <a:off x="11796589" y="7125972"/>
            <a:ext cx="5779978" cy="27527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000" u="none" cap="none" strike="noStrike">
                <a:solidFill>
                  <a:srgbClr val="202020"/>
                </a:solidFill>
                <a:latin typeface="Assistant"/>
                <a:ea typeface="Assistant"/>
                <a:cs typeface="Assistant"/>
                <a:sym typeface="Assistant"/>
              </a:rPr>
              <a:t>OVERVIEW OF </a:t>
            </a:r>
            <a:r>
              <a:rPr b="1" i="0" lang="en-US" sz="9000" u="none" cap="none" strike="noStrike">
                <a:solidFill>
                  <a:srgbClr val="A5DF5A"/>
                </a:solidFill>
                <a:latin typeface="Assistant"/>
                <a:ea typeface="Assistant"/>
                <a:cs typeface="Assistant"/>
                <a:sym typeface="Assistant"/>
              </a:rPr>
              <a:t>EV</a:t>
            </a:r>
            <a:endParaRPr/>
          </a:p>
        </p:txBody>
      </p:sp>
      <p:sp>
        <p:nvSpPr>
          <p:cNvPr id="301" name="Google Shape;301;p23"/>
          <p:cNvSpPr txBox="1"/>
          <p:nvPr/>
        </p:nvSpPr>
        <p:spPr>
          <a:xfrm>
            <a:off x="724538" y="2638762"/>
            <a:ext cx="3847500" cy="728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202020"/>
                </a:solidFill>
                <a:latin typeface="Montserrat"/>
                <a:ea typeface="Montserrat"/>
                <a:cs typeface="Montserrat"/>
                <a:sym typeface="Montserrat"/>
              </a:rPr>
              <a:t>Briefly elaborate on what you want to discuss. </a:t>
            </a:r>
            <a:endParaRPr/>
          </a:p>
        </p:txBody>
      </p:sp>
      <p:grpSp>
        <p:nvGrpSpPr>
          <p:cNvPr id="302" name="Google Shape;302;p23"/>
          <p:cNvGrpSpPr/>
          <p:nvPr/>
        </p:nvGrpSpPr>
        <p:grpSpPr>
          <a:xfrm>
            <a:off x="724538" y="4237905"/>
            <a:ext cx="4038075" cy="2453016"/>
            <a:chOff x="0" y="0"/>
            <a:chExt cx="5384100" cy="3270688"/>
          </a:xfrm>
        </p:grpSpPr>
        <p:sp>
          <p:nvSpPr>
            <p:cNvPr id="303" name="Google Shape;303;p23"/>
            <p:cNvSpPr txBox="1"/>
            <p:nvPr/>
          </p:nvSpPr>
          <p:spPr>
            <a:xfrm>
              <a:off x="0" y="0"/>
              <a:ext cx="5384100" cy="2031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000" u="none" cap="none" strike="noStrike">
                  <a:solidFill>
                    <a:srgbClr val="202020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Charging infrastructure development</a:t>
              </a:r>
              <a:endParaRPr/>
            </a:p>
          </p:txBody>
        </p:sp>
        <p:sp>
          <p:nvSpPr>
            <p:cNvPr id="304" name="Google Shape;304;p23"/>
            <p:cNvSpPr txBox="1"/>
            <p:nvPr/>
          </p:nvSpPr>
          <p:spPr>
            <a:xfrm>
              <a:off x="0" y="2299888"/>
              <a:ext cx="5384100" cy="970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200" u="none" cap="none" strike="noStrike">
                  <a:solidFill>
                    <a:srgbClr val="20202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Briefly elaborate on what you want to discuss. </a:t>
              </a:r>
              <a:endParaRPr/>
            </a:p>
          </p:txBody>
        </p:sp>
      </p:grpSp>
      <p:grpSp>
        <p:nvGrpSpPr>
          <p:cNvPr id="305" name="Google Shape;305;p23"/>
          <p:cNvGrpSpPr/>
          <p:nvPr/>
        </p:nvGrpSpPr>
        <p:grpSpPr>
          <a:xfrm rot="-505505">
            <a:off x="4685460" y="5414549"/>
            <a:ext cx="8587027" cy="2181251"/>
            <a:chOff x="0" y="0"/>
            <a:chExt cx="2988430" cy="759112"/>
          </a:xfrm>
        </p:grpSpPr>
        <p:sp>
          <p:nvSpPr>
            <p:cNvPr id="306" name="Google Shape;306;p23"/>
            <p:cNvSpPr/>
            <p:nvPr/>
          </p:nvSpPr>
          <p:spPr>
            <a:xfrm>
              <a:off x="0" y="0"/>
              <a:ext cx="2988430" cy="759112"/>
            </a:xfrm>
            <a:custGeom>
              <a:rect b="b" l="l" r="r" t="t"/>
              <a:pathLst>
                <a:path extrusionOk="0" h="759112" w="2988430">
                  <a:moveTo>
                    <a:pt x="1494215" y="0"/>
                  </a:moveTo>
                  <a:cubicBezTo>
                    <a:pt x="668983" y="0"/>
                    <a:pt x="0" y="169933"/>
                    <a:pt x="0" y="379556"/>
                  </a:cubicBezTo>
                  <a:cubicBezTo>
                    <a:pt x="0" y="589179"/>
                    <a:pt x="668983" y="759112"/>
                    <a:pt x="1494215" y="759112"/>
                  </a:cubicBezTo>
                  <a:cubicBezTo>
                    <a:pt x="2319447" y="759112"/>
                    <a:pt x="2988430" y="589179"/>
                    <a:pt x="2988430" y="379556"/>
                  </a:cubicBezTo>
                  <a:cubicBezTo>
                    <a:pt x="2988430" y="169933"/>
                    <a:pt x="2319447" y="0"/>
                    <a:pt x="1494215" y="0"/>
                  </a:cubicBezTo>
                  <a:close/>
                </a:path>
              </a:pathLst>
            </a:custGeom>
            <a:solidFill>
              <a:srgbClr val="000000">
                <a:alpha val="11764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7" name="Google Shape;307;p23"/>
            <p:cNvSpPr txBox="1"/>
            <p:nvPr/>
          </p:nvSpPr>
          <p:spPr>
            <a:xfrm>
              <a:off x="280165" y="33067"/>
              <a:ext cx="2428100" cy="65487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08" name="Google Shape;308;p23"/>
          <p:cNvSpPr/>
          <p:nvPr/>
        </p:nvSpPr>
        <p:spPr>
          <a:xfrm>
            <a:off x="3317730" y="2282378"/>
            <a:ext cx="10192042" cy="5789116"/>
          </a:xfrm>
          <a:custGeom>
            <a:rect b="b" l="l" r="r" t="t"/>
            <a:pathLst>
              <a:path extrusionOk="0" h="5789116" w="10192042">
                <a:moveTo>
                  <a:pt x="0" y="0"/>
                </a:moveTo>
                <a:lnTo>
                  <a:pt x="10192042" y="0"/>
                </a:lnTo>
                <a:lnTo>
                  <a:pt x="10192042" y="5789116"/>
                </a:lnTo>
                <a:lnTo>
                  <a:pt x="0" y="578911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29975" l="0" r="-31161" t="-23967"/>
            </a:stretch>
          </a:blipFill>
          <a:ln>
            <a:noFill/>
          </a:ln>
        </p:spPr>
      </p:sp>
      <p:sp>
        <p:nvSpPr>
          <p:cNvPr id="309" name="Google Shape;309;p23"/>
          <p:cNvSpPr txBox="1"/>
          <p:nvPr/>
        </p:nvSpPr>
        <p:spPr>
          <a:xfrm>
            <a:off x="724538" y="1323404"/>
            <a:ext cx="4429500" cy="9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000" u="none" cap="none" strike="noStrike">
                <a:solidFill>
                  <a:srgbClr val="20202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Innovations in battery technology</a:t>
            </a:r>
            <a:endParaRPr/>
          </a:p>
        </p:txBody>
      </p:sp>
      <p:sp>
        <p:nvSpPr>
          <p:cNvPr id="310" name="Google Shape;310;p23"/>
          <p:cNvSpPr txBox="1"/>
          <p:nvPr/>
        </p:nvSpPr>
        <p:spPr>
          <a:xfrm>
            <a:off x="10503022" y="586747"/>
            <a:ext cx="1441609" cy="3067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202020"/>
                </a:solidFill>
                <a:latin typeface="Montserrat"/>
                <a:ea typeface="Montserrat"/>
                <a:cs typeface="Montserrat"/>
                <a:sym typeface="Montserrat"/>
              </a:rPr>
              <a:t>Introduction</a:t>
            </a:r>
            <a:endParaRPr/>
          </a:p>
        </p:txBody>
      </p:sp>
      <p:sp>
        <p:nvSpPr>
          <p:cNvPr id="311" name="Google Shape;311;p23"/>
          <p:cNvSpPr txBox="1"/>
          <p:nvPr/>
        </p:nvSpPr>
        <p:spPr>
          <a:xfrm>
            <a:off x="12977793" y="586747"/>
            <a:ext cx="1708785" cy="3067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202020"/>
                </a:solidFill>
                <a:latin typeface="Montserrat"/>
                <a:ea typeface="Montserrat"/>
                <a:cs typeface="Montserrat"/>
                <a:sym typeface="Montserrat"/>
              </a:rPr>
              <a:t>EV Technology</a:t>
            </a:r>
            <a:endParaRPr/>
          </a:p>
        </p:txBody>
      </p:sp>
      <p:sp>
        <p:nvSpPr>
          <p:cNvPr id="312" name="Google Shape;312;p23"/>
          <p:cNvSpPr txBox="1"/>
          <p:nvPr/>
        </p:nvSpPr>
        <p:spPr>
          <a:xfrm>
            <a:off x="15801596" y="586747"/>
            <a:ext cx="1277898" cy="3067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202020"/>
                </a:solidFill>
                <a:latin typeface="Montserrat"/>
                <a:ea typeface="Montserrat"/>
                <a:cs typeface="Montserrat"/>
                <a:sym typeface="Montserrat"/>
              </a:rPr>
              <a:t>Conclusion</a:t>
            </a:r>
            <a:endParaRPr/>
          </a:p>
        </p:txBody>
      </p:sp>
      <p:grpSp>
        <p:nvGrpSpPr>
          <p:cNvPr id="313" name="Google Shape;313;p23"/>
          <p:cNvGrpSpPr/>
          <p:nvPr/>
        </p:nvGrpSpPr>
        <p:grpSpPr>
          <a:xfrm>
            <a:off x="724538" y="7638165"/>
            <a:ext cx="4038075" cy="1995816"/>
            <a:chOff x="0" y="0"/>
            <a:chExt cx="5384100" cy="2661088"/>
          </a:xfrm>
        </p:grpSpPr>
        <p:sp>
          <p:nvSpPr>
            <p:cNvPr id="314" name="Google Shape;314;p23"/>
            <p:cNvSpPr txBox="1"/>
            <p:nvPr/>
          </p:nvSpPr>
          <p:spPr>
            <a:xfrm>
              <a:off x="0" y="0"/>
              <a:ext cx="5384100" cy="1323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000" u="none" cap="none" strike="noStrike">
                  <a:solidFill>
                    <a:srgbClr val="202020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Integration with smart grid systems</a:t>
              </a:r>
              <a:endParaRPr/>
            </a:p>
          </p:txBody>
        </p:sp>
        <p:sp>
          <p:nvSpPr>
            <p:cNvPr id="315" name="Google Shape;315;p23"/>
            <p:cNvSpPr txBox="1"/>
            <p:nvPr/>
          </p:nvSpPr>
          <p:spPr>
            <a:xfrm>
              <a:off x="0" y="1690288"/>
              <a:ext cx="5384100" cy="970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200" u="none" cap="none" strike="noStrike">
                  <a:solidFill>
                    <a:srgbClr val="20202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Briefly elaborate on what you want to discuss. </a:t>
              </a:r>
              <a:endParaRPr/>
            </a:p>
          </p:txBody>
        </p:sp>
      </p:grpSp>
      <p:sp>
        <p:nvSpPr>
          <p:cNvPr id="316" name="Google Shape;316;p23"/>
          <p:cNvSpPr txBox="1"/>
          <p:nvPr/>
        </p:nvSpPr>
        <p:spPr>
          <a:xfrm>
            <a:off x="724538" y="586747"/>
            <a:ext cx="4748854" cy="29751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202020"/>
                </a:solidFill>
                <a:latin typeface="Montserrat"/>
                <a:ea typeface="Montserrat"/>
                <a:cs typeface="Montserrat"/>
                <a:sym typeface="Montserrat"/>
              </a:rPr>
              <a:t>WORLD EV (ELECTRIC VEHICLES) DAY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0F0F0"/>
        </a:solidFill>
      </p:bgPr>
    </p:bg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24"/>
          <p:cNvSpPr/>
          <p:nvPr/>
        </p:nvSpPr>
        <p:spPr>
          <a:xfrm rot="-5400000">
            <a:off x="1101231" y="6746314"/>
            <a:ext cx="15086976" cy="7277885"/>
          </a:xfrm>
          <a:custGeom>
            <a:rect b="b" l="l" r="r" t="t"/>
            <a:pathLst>
              <a:path extrusionOk="0" h="7277885" w="15086976">
                <a:moveTo>
                  <a:pt x="0" y="0"/>
                </a:moveTo>
                <a:lnTo>
                  <a:pt x="15086975" y="0"/>
                </a:lnTo>
                <a:lnTo>
                  <a:pt x="15086975" y="7277885"/>
                </a:lnTo>
                <a:lnTo>
                  <a:pt x="0" y="727788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48194" l="-103884" r="-105598" t="-175229"/>
            </a:stretch>
          </a:blipFill>
          <a:ln>
            <a:noFill/>
          </a:ln>
        </p:spPr>
      </p:sp>
      <p:grpSp>
        <p:nvGrpSpPr>
          <p:cNvPr id="322" name="Google Shape;322;p24"/>
          <p:cNvGrpSpPr/>
          <p:nvPr/>
        </p:nvGrpSpPr>
        <p:grpSpPr>
          <a:xfrm>
            <a:off x="12651843" y="3204988"/>
            <a:ext cx="4911619" cy="3037576"/>
            <a:chOff x="0" y="-38100"/>
            <a:chExt cx="1375866" cy="850900"/>
          </a:xfrm>
        </p:grpSpPr>
        <p:sp>
          <p:nvSpPr>
            <p:cNvPr id="323" name="Google Shape;323;p24"/>
            <p:cNvSpPr/>
            <p:nvPr/>
          </p:nvSpPr>
          <p:spPr>
            <a:xfrm>
              <a:off x="0" y="0"/>
              <a:ext cx="1375866" cy="812800"/>
            </a:xfrm>
            <a:custGeom>
              <a:rect b="b" l="l" r="r" t="t"/>
              <a:pathLst>
                <a:path extrusionOk="0" h="812800" w="1375866">
                  <a:moveTo>
                    <a:pt x="80389" y="0"/>
                  </a:moveTo>
                  <a:lnTo>
                    <a:pt x="1295477" y="0"/>
                  </a:lnTo>
                  <a:cubicBezTo>
                    <a:pt x="1316797" y="0"/>
                    <a:pt x="1337245" y="8469"/>
                    <a:pt x="1352320" y="23545"/>
                  </a:cubicBezTo>
                  <a:cubicBezTo>
                    <a:pt x="1367396" y="38621"/>
                    <a:pt x="1375866" y="59068"/>
                    <a:pt x="1375866" y="80389"/>
                  </a:cubicBezTo>
                  <a:lnTo>
                    <a:pt x="1375866" y="732411"/>
                  </a:lnTo>
                  <a:cubicBezTo>
                    <a:pt x="1375866" y="753732"/>
                    <a:pt x="1367396" y="774179"/>
                    <a:pt x="1352320" y="789255"/>
                  </a:cubicBezTo>
                  <a:cubicBezTo>
                    <a:pt x="1337245" y="804331"/>
                    <a:pt x="1316797" y="812800"/>
                    <a:pt x="1295477" y="812800"/>
                  </a:cubicBezTo>
                  <a:lnTo>
                    <a:pt x="80389" y="812800"/>
                  </a:lnTo>
                  <a:cubicBezTo>
                    <a:pt x="59068" y="812800"/>
                    <a:pt x="38621" y="804331"/>
                    <a:pt x="23545" y="789255"/>
                  </a:cubicBezTo>
                  <a:cubicBezTo>
                    <a:pt x="8469" y="774179"/>
                    <a:pt x="0" y="753732"/>
                    <a:pt x="0" y="732411"/>
                  </a:cubicBezTo>
                  <a:lnTo>
                    <a:pt x="0" y="80389"/>
                  </a:lnTo>
                  <a:cubicBezTo>
                    <a:pt x="0" y="59068"/>
                    <a:pt x="8469" y="38621"/>
                    <a:pt x="23545" y="23545"/>
                  </a:cubicBezTo>
                  <a:cubicBezTo>
                    <a:pt x="38621" y="8469"/>
                    <a:pt x="59068" y="0"/>
                    <a:pt x="80389" y="0"/>
                  </a:cubicBezTo>
                  <a:close/>
                </a:path>
              </a:pathLst>
            </a:custGeom>
            <a:solidFill>
              <a:srgbClr val="A5DF5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4" name="Google Shape;324;p24"/>
            <p:cNvSpPr txBox="1"/>
            <p:nvPr/>
          </p:nvSpPr>
          <p:spPr>
            <a:xfrm>
              <a:off x="0" y="-38100"/>
              <a:ext cx="1375866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25" name="Google Shape;325;p24"/>
          <p:cNvGrpSpPr/>
          <p:nvPr/>
        </p:nvGrpSpPr>
        <p:grpSpPr>
          <a:xfrm>
            <a:off x="12651843" y="6531729"/>
            <a:ext cx="4911619" cy="3037576"/>
            <a:chOff x="0" y="-38100"/>
            <a:chExt cx="1375866" cy="850900"/>
          </a:xfrm>
        </p:grpSpPr>
        <p:sp>
          <p:nvSpPr>
            <p:cNvPr id="326" name="Google Shape;326;p24"/>
            <p:cNvSpPr/>
            <p:nvPr/>
          </p:nvSpPr>
          <p:spPr>
            <a:xfrm>
              <a:off x="0" y="0"/>
              <a:ext cx="1375866" cy="812800"/>
            </a:xfrm>
            <a:custGeom>
              <a:rect b="b" l="l" r="r" t="t"/>
              <a:pathLst>
                <a:path extrusionOk="0" h="812800" w="1375866">
                  <a:moveTo>
                    <a:pt x="80389" y="0"/>
                  </a:moveTo>
                  <a:lnTo>
                    <a:pt x="1295477" y="0"/>
                  </a:lnTo>
                  <a:cubicBezTo>
                    <a:pt x="1316797" y="0"/>
                    <a:pt x="1337245" y="8469"/>
                    <a:pt x="1352320" y="23545"/>
                  </a:cubicBezTo>
                  <a:cubicBezTo>
                    <a:pt x="1367396" y="38621"/>
                    <a:pt x="1375866" y="59068"/>
                    <a:pt x="1375866" y="80389"/>
                  </a:cubicBezTo>
                  <a:lnTo>
                    <a:pt x="1375866" y="732411"/>
                  </a:lnTo>
                  <a:cubicBezTo>
                    <a:pt x="1375866" y="753732"/>
                    <a:pt x="1367396" y="774179"/>
                    <a:pt x="1352320" y="789255"/>
                  </a:cubicBezTo>
                  <a:cubicBezTo>
                    <a:pt x="1337245" y="804331"/>
                    <a:pt x="1316797" y="812800"/>
                    <a:pt x="1295477" y="812800"/>
                  </a:cubicBezTo>
                  <a:lnTo>
                    <a:pt x="80389" y="812800"/>
                  </a:lnTo>
                  <a:cubicBezTo>
                    <a:pt x="59068" y="812800"/>
                    <a:pt x="38621" y="804331"/>
                    <a:pt x="23545" y="789255"/>
                  </a:cubicBezTo>
                  <a:cubicBezTo>
                    <a:pt x="8469" y="774179"/>
                    <a:pt x="0" y="753732"/>
                    <a:pt x="0" y="732411"/>
                  </a:cubicBezTo>
                  <a:lnTo>
                    <a:pt x="0" y="80389"/>
                  </a:lnTo>
                  <a:cubicBezTo>
                    <a:pt x="0" y="59068"/>
                    <a:pt x="8469" y="38621"/>
                    <a:pt x="23545" y="23545"/>
                  </a:cubicBezTo>
                  <a:cubicBezTo>
                    <a:pt x="38621" y="8469"/>
                    <a:pt x="59068" y="0"/>
                    <a:pt x="8038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7" name="Google Shape;327;p24"/>
            <p:cNvSpPr txBox="1"/>
            <p:nvPr/>
          </p:nvSpPr>
          <p:spPr>
            <a:xfrm>
              <a:off x="0" y="-38100"/>
              <a:ext cx="1375866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28" name="Google Shape;328;p24"/>
          <p:cNvGrpSpPr/>
          <p:nvPr/>
        </p:nvGrpSpPr>
        <p:grpSpPr>
          <a:xfrm>
            <a:off x="10100909" y="344938"/>
            <a:ext cx="2245834" cy="683762"/>
            <a:chOff x="0" y="-38100"/>
            <a:chExt cx="591495" cy="180085"/>
          </a:xfrm>
        </p:grpSpPr>
        <p:sp>
          <p:nvSpPr>
            <p:cNvPr id="329" name="Google Shape;329;p24"/>
            <p:cNvSpPr/>
            <p:nvPr/>
          </p:nvSpPr>
          <p:spPr>
            <a:xfrm>
              <a:off x="0" y="0"/>
              <a:ext cx="591495" cy="141985"/>
            </a:xfrm>
            <a:custGeom>
              <a:rect b="b" l="l" r="r" t="t"/>
              <a:pathLst>
                <a:path extrusionOk="0" h="141985" w="591495">
                  <a:moveTo>
                    <a:pt x="70993" y="0"/>
                  </a:moveTo>
                  <a:lnTo>
                    <a:pt x="520503" y="0"/>
                  </a:lnTo>
                  <a:cubicBezTo>
                    <a:pt x="539331" y="0"/>
                    <a:pt x="557388" y="7480"/>
                    <a:pt x="570702" y="20793"/>
                  </a:cubicBezTo>
                  <a:cubicBezTo>
                    <a:pt x="584016" y="34107"/>
                    <a:pt x="591495" y="52164"/>
                    <a:pt x="591495" y="70993"/>
                  </a:cubicBezTo>
                  <a:lnTo>
                    <a:pt x="591495" y="70993"/>
                  </a:lnTo>
                  <a:cubicBezTo>
                    <a:pt x="591495" y="89821"/>
                    <a:pt x="584016" y="107878"/>
                    <a:pt x="570702" y="121192"/>
                  </a:cubicBezTo>
                  <a:cubicBezTo>
                    <a:pt x="557388" y="134506"/>
                    <a:pt x="539331" y="141985"/>
                    <a:pt x="520503" y="141985"/>
                  </a:cubicBezTo>
                  <a:lnTo>
                    <a:pt x="70993" y="141985"/>
                  </a:lnTo>
                  <a:cubicBezTo>
                    <a:pt x="52164" y="141985"/>
                    <a:pt x="34107" y="134506"/>
                    <a:pt x="20793" y="121192"/>
                  </a:cubicBezTo>
                  <a:cubicBezTo>
                    <a:pt x="7480" y="107878"/>
                    <a:pt x="0" y="89821"/>
                    <a:pt x="0" y="70993"/>
                  </a:cubicBezTo>
                  <a:lnTo>
                    <a:pt x="0" y="70993"/>
                  </a:lnTo>
                  <a:cubicBezTo>
                    <a:pt x="0" y="52164"/>
                    <a:pt x="7480" y="34107"/>
                    <a:pt x="20793" y="20793"/>
                  </a:cubicBezTo>
                  <a:cubicBezTo>
                    <a:pt x="34107" y="7480"/>
                    <a:pt x="52164" y="0"/>
                    <a:pt x="70993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0" name="Google Shape;330;p24"/>
            <p:cNvSpPr txBox="1"/>
            <p:nvPr/>
          </p:nvSpPr>
          <p:spPr>
            <a:xfrm>
              <a:off x="0" y="-38100"/>
              <a:ext cx="591495" cy="18008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31" name="Google Shape;331;p24"/>
          <p:cNvSpPr txBox="1"/>
          <p:nvPr/>
        </p:nvSpPr>
        <p:spPr>
          <a:xfrm>
            <a:off x="724538" y="3518549"/>
            <a:ext cx="4474500" cy="2770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000" u="none" cap="none" strike="noStrike">
                <a:solidFill>
                  <a:srgbClr val="202020"/>
                </a:solidFill>
                <a:latin typeface="Assistant"/>
                <a:ea typeface="Assistant"/>
                <a:cs typeface="Assistant"/>
                <a:sym typeface="Assistant"/>
              </a:rPr>
              <a:t>TYPES OF</a:t>
            </a:r>
            <a:r>
              <a:rPr b="1" i="0" lang="en-US" sz="9000" u="none" cap="none" strike="noStrike">
                <a:solidFill>
                  <a:srgbClr val="A5DF5A"/>
                </a:solidFill>
                <a:latin typeface="Assistant"/>
                <a:ea typeface="Assistant"/>
                <a:cs typeface="Assistant"/>
                <a:sym typeface="Assistant"/>
              </a:rPr>
              <a:t> EVS</a:t>
            </a:r>
            <a:endParaRPr/>
          </a:p>
        </p:txBody>
      </p:sp>
      <p:sp>
        <p:nvSpPr>
          <p:cNvPr id="332" name="Google Shape;332;p24"/>
          <p:cNvSpPr txBox="1"/>
          <p:nvPr/>
        </p:nvSpPr>
        <p:spPr>
          <a:xfrm>
            <a:off x="13037878" y="3686881"/>
            <a:ext cx="41394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000" u="none" cap="none" strike="noStrike">
                <a:solidFill>
                  <a:srgbClr val="20202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Battery Electric Vehicles (BEVs)</a:t>
            </a:r>
            <a:endParaRPr/>
          </a:p>
        </p:txBody>
      </p:sp>
      <p:sp>
        <p:nvSpPr>
          <p:cNvPr id="333" name="Google Shape;333;p24"/>
          <p:cNvSpPr txBox="1"/>
          <p:nvPr/>
        </p:nvSpPr>
        <p:spPr>
          <a:xfrm>
            <a:off x="13037878" y="5107954"/>
            <a:ext cx="3917400" cy="67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202020"/>
                </a:solidFill>
                <a:latin typeface="Montserrat"/>
                <a:ea typeface="Montserrat"/>
                <a:cs typeface="Montserrat"/>
                <a:sym typeface="Montserrat"/>
              </a:rPr>
              <a:t>Briefly elaborate on what you want to discuss. </a:t>
            </a:r>
            <a:endParaRPr/>
          </a:p>
        </p:txBody>
      </p:sp>
      <p:sp>
        <p:nvSpPr>
          <p:cNvPr id="334" name="Google Shape;334;p24"/>
          <p:cNvSpPr txBox="1"/>
          <p:nvPr/>
        </p:nvSpPr>
        <p:spPr>
          <a:xfrm>
            <a:off x="13037878" y="6899064"/>
            <a:ext cx="3917400" cy="13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000" u="none" cap="none" strike="noStrike">
                <a:solidFill>
                  <a:srgbClr val="F0F0F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Plug-in Hybrid Electric Vehicles (PHEVs)</a:t>
            </a:r>
            <a:endParaRPr/>
          </a:p>
        </p:txBody>
      </p:sp>
      <p:sp>
        <p:nvSpPr>
          <p:cNvPr id="335" name="Google Shape;335;p24"/>
          <p:cNvSpPr txBox="1"/>
          <p:nvPr/>
        </p:nvSpPr>
        <p:spPr>
          <a:xfrm>
            <a:off x="13037878" y="8541216"/>
            <a:ext cx="4139400" cy="67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F0F0F0"/>
                </a:solidFill>
                <a:latin typeface="Montserrat"/>
                <a:ea typeface="Montserrat"/>
                <a:cs typeface="Montserrat"/>
                <a:sym typeface="Montserrat"/>
              </a:rPr>
              <a:t>Briefly elaborate on what you want to discuss. </a:t>
            </a:r>
            <a:endParaRPr/>
          </a:p>
        </p:txBody>
      </p:sp>
      <p:sp>
        <p:nvSpPr>
          <p:cNvPr id="336" name="Google Shape;336;p24"/>
          <p:cNvSpPr txBox="1"/>
          <p:nvPr/>
        </p:nvSpPr>
        <p:spPr>
          <a:xfrm>
            <a:off x="10503022" y="586747"/>
            <a:ext cx="1441609" cy="3067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202020"/>
                </a:solidFill>
                <a:latin typeface="Montserrat"/>
                <a:ea typeface="Montserrat"/>
                <a:cs typeface="Montserrat"/>
                <a:sym typeface="Montserrat"/>
              </a:rPr>
              <a:t>Introduction</a:t>
            </a:r>
            <a:endParaRPr/>
          </a:p>
        </p:txBody>
      </p:sp>
      <p:grpSp>
        <p:nvGrpSpPr>
          <p:cNvPr id="337" name="Google Shape;337;p24"/>
          <p:cNvGrpSpPr/>
          <p:nvPr/>
        </p:nvGrpSpPr>
        <p:grpSpPr>
          <a:xfrm>
            <a:off x="12709268" y="344938"/>
            <a:ext cx="2245834" cy="683762"/>
            <a:chOff x="0" y="-38100"/>
            <a:chExt cx="591495" cy="180085"/>
          </a:xfrm>
        </p:grpSpPr>
        <p:sp>
          <p:nvSpPr>
            <p:cNvPr id="338" name="Google Shape;338;p24"/>
            <p:cNvSpPr/>
            <p:nvPr/>
          </p:nvSpPr>
          <p:spPr>
            <a:xfrm>
              <a:off x="0" y="0"/>
              <a:ext cx="591495" cy="141985"/>
            </a:xfrm>
            <a:custGeom>
              <a:rect b="b" l="l" r="r" t="t"/>
              <a:pathLst>
                <a:path extrusionOk="0" h="141985" w="591495">
                  <a:moveTo>
                    <a:pt x="70993" y="0"/>
                  </a:moveTo>
                  <a:lnTo>
                    <a:pt x="520503" y="0"/>
                  </a:lnTo>
                  <a:cubicBezTo>
                    <a:pt x="539331" y="0"/>
                    <a:pt x="557388" y="7480"/>
                    <a:pt x="570702" y="20793"/>
                  </a:cubicBezTo>
                  <a:cubicBezTo>
                    <a:pt x="584016" y="34107"/>
                    <a:pt x="591495" y="52164"/>
                    <a:pt x="591495" y="70993"/>
                  </a:cubicBezTo>
                  <a:lnTo>
                    <a:pt x="591495" y="70993"/>
                  </a:lnTo>
                  <a:cubicBezTo>
                    <a:pt x="591495" y="89821"/>
                    <a:pt x="584016" y="107878"/>
                    <a:pt x="570702" y="121192"/>
                  </a:cubicBezTo>
                  <a:cubicBezTo>
                    <a:pt x="557388" y="134506"/>
                    <a:pt x="539331" y="141985"/>
                    <a:pt x="520503" y="141985"/>
                  </a:cubicBezTo>
                  <a:lnTo>
                    <a:pt x="70993" y="141985"/>
                  </a:lnTo>
                  <a:cubicBezTo>
                    <a:pt x="52164" y="141985"/>
                    <a:pt x="34107" y="134506"/>
                    <a:pt x="20793" y="121192"/>
                  </a:cubicBezTo>
                  <a:cubicBezTo>
                    <a:pt x="7480" y="107878"/>
                    <a:pt x="0" y="89821"/>
                    <a:pt x="0" y="70993"/>
                  </a:cubicBezTo>
                  <a:lnTo>
                    <a:pt x="0" y="70993"/>
                  </a:lnTo>
                  <a:cubicBezTo>
                    <a:pt x="0" y="52164"/>
                    <a:pt x="7480" y="34107"/>
                    <a:pt x="20793" y="20793"/>
                  </a:cubicBezTo>
                  <a:cubicBezTo>
                    <a:pt x="34107" y="7480"/>
                    <a:pt x="52164" y="0"/>
                    <a:pt x="7099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rnd" cmpd="sng" w="19050">
              <a:solidFill>
                <a:srgbClr val="000000">
                  <a:alpha val="49803"/>
                </a:srgb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9" name="Google Shape;339;p24"/>
            <p:cNvSpPr txBox="1"/>
            <p:nvPr/>
          </p:nvSpPr>
          <p:spPr>
            <a:xfrm>
              <a:off x="0" y="-38100"/>
              <a:ext cx="591495" cy="18008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40" name="Google Shape;340;p24"/>
          <p:cNvSpPr txBox="1"/>
          <p:nvPr/>
        </p:nvSpPr>
        <p:spPr>
          <a:xfrm>
            <a:off x="12977793" y="586747"/>
            <a:ext cx="1708785" cy="3067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202020"/>
                </a:solidFill>
                <a:latin typeface="Montserrat"/>
                <a:ea typeface="Montserrat"/>
                <a:cs typeface="Montserrat"/>
                <a:sym typeface="Montserrat"/>
              </a:rPr>
              <a:t>EV Technology</a:t>
            </a:r>
            <a:endParaRPr/>
          </a:p>
        </p:txBody>
      </p:sp>
      <p:grpSp>
        <p:nvGrpSpPr>
          <p:cNvPr id="341" name="Google Shape;341;p24"/>
          <p:cNvGrpSpPr/>
          <p:nvPr/>
        </p:nvGrpSpPr>
        <p:grpSpPr>
          <a:xfrm>
            <a:off x="15317628" y="344938"/>
            <a:ext cx="2245834" cy="683762"/>
            <a:chOff x="0" y="-38100"/>
            <a:chExt cx="591495" cy="180085"/>
          </a:xfrm>
        </p:grpSpPr>
        <p:sp>
          <p:nvSpPr>
            <p:cNvPr id="342" name="Google Shape;342;p24"/>
            <p:cNvSpPr/>
            <p:nvPr/>
          </p:nvSpPr>
          <p:spPr>
            <a:xfrm>
              <a:off x="0" y="0"/>
              <a:ext cx="591495" cy="141985"/>
            </a:xfrm>
            <a:custGeom>
              <a:rect b="b" l="l" r="r" t="t"/>
              <a:pathLst>
                <a:path extrusionOk="0" h="141985" w="591495">
                  <a:moveTo>
                    <a:pt x="70993" y="0"/>
                  </a:moveTo>
                  <a:lnTo>
                    <a:pt x="520503" y="0"/>
                  </a:lnTo>
                  <a:cubicBezTo>
                    <a:pt x="539331" y="0"/>
                    <a:pt x="557388" y="7480"/>
                    <a:pt x="570702" y="20793"/>
                  </a:cubicBezTo>
                  <a:cubicBezTo>
                    <a:pt x="584016" y="34107"/>
                    <a:pt x="591495" y="52164"/>
                    <a:pt x="591495" y="70993"/>
                  </a:cubicBezTo>
                  <a:lnTo>
                    <a:pt x="591495" y="70993"/>
                  </a:lnTo>
                  <a:cubicBezTo>
                    <a:pt x="591495" y="89821"/>
                    <a:pt x="584016" y="107878"/>
                    <a:pt x="570702" y="121192"/>
                  </a:cubicBezTo>
                  <a:cubicBezTo>
                    <a:pt x="557388" y="134506"/>
                    <a:pt x="539331" y="141985"/>
                    <a:pt x="520503" y="141985"/>
                  </a:cubicBezTo>
                  <a:lnTo>
                    <a:pt x="70993" y="141985"/>
                  </a:lnTo>
                  <a:cubicBezTo>
                    <a:pt x="52164" y="141985"/>
                    <a:pt x="34107" y="134506"/>
                    <a:pt x="20793" y="121192"/>
                  </a:cubicBezTo>
                  <a:cubicBezTo>
                    <a:pt x="7480" y="107878"/>
                    <a:pt x="0" y="89821"/>
                    <a:pt x="0" y="70993"/>
                  </a:cubicBezTo>
                  <a:lnTo>
                    <a:pt x="0" y="70993"/>
                  </a:lnTo>
                  <a:cubicBezTo>
                    <a:pt x="0" y="52164"/>
                    <a:pt x="7480" y="34107"/>
                    <a:pt x="20793" y="20793"/>
                  </a:cubicBezTo>
                  <a:cubicBezTo>
                    <a:pt x="34107" y="7480"/>
                    <a:pt x="52164" y="0"/>
                    <a:pt x="7099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rnd" cmpd="sng" w="19050">
              <a:solidFill>
                <a:srgbClr val="000000">
                  <a:alpha val="49803"/>
                </a:srgb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3" name="Google Shape;343;p24"/>
            <p:cNvSpPr txBox="1"/>
            <p:nvPr/>
          </p:nvSpPr>
          <p:spPr>
            <a:xfrm>
              <a:off x="0" y="-38100"/>
              <a:ext cx="591495" cy="18008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44" name="Google Shape;344;p24"/>
          <p:cNvSpPr txBox="1"/>
          <p:nvPr/>
        </p:nvSpPr>
        <p:spPr>
          <a:xfrm>
            <a:off x="15801596" y="586747"/>
            <a:ext cx="1277898" cy="3067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202020"/>
                </a:solidFill>
                <a:latin typeface="Montserrat"/>
                <a:ea typeface="Montserrat"/>
                <a:cs typeface="Montserrat"/>
                <a:sym typeface="Montserrat"/>
              </a:rPr>
              <a:t>Conclusion</a:t>
            </a:r>
            <a:endParaRPr/>
          </a:p>
        </p:txBody>
      </p:sp>
      <p:sp>
        <p:nvSpPr>
          <p:cNvPr id="345" name="Google Shape;345;p24"/>
          <p:cNvSpPr txBox="1"/>
          <p:nvPr/>
        </p:nvSpPr>
        <p:spPr>
          <a:xfrm>
            <a:off x="724538" y="6629640"/>
            <a:ext cx="4474500" cy="2031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202020"/>
                </a:solidFill>
                <a:latin typeface="Montserrat"/>
                <a:ea typeface="Montserrat"/>
                <a:cs typeface="Montserrat"/>
                <a:sym typeface="Montserrat"/>
              </a:rPr>
              <a:t>Presentations are communication tools that can be used as demonstrations, lectures, speeches, reports, and more. It is mostly presented before an audience. </a:t>
            </a:r>
            <a:endParaRPr/>
          </a:p>
        </p:txBody>
      </p:sp>
      <p:cxnSp>
        <p:nvCxnSpPr>
          <p:cNvPr id="346" name="Google Shape;346;p24"/>
          <p:cNvCxnSpPr/>
          <p:nvPr/>
        </p:nvCxnSpPr>
        <p:spPr>
          <a:xfrm>
            <a:off x="5741916" y="749625"/>
            <a:ext cx="3872459" cy="0"/>
          </a:xfrm>
          <a:prstGeom prst="straightConnector1">
            <a:avLst/>
          </a:prstGeom>
          <a:noFill/>
          <a:ln cap="flat" cmpd="sng" w="19050">
            <a:solidFill>
              <a:srgbClr val="A6A6A6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47" name="Google Shape;347;p24"/>
          <p:cNvSpPr txBox="1"/>
          <p:nvPr/>
        </p:nvSpPr>
        <p:spPr>
          <a:xfrm>
            <a:off x="724538" y="586747"/>
            <a:ext cx="4748854" cy="29751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202020"/>
                </a:solidFill>
                <a:latin typeface="Montserrat"/>
                <a:ea typeface="Montserrat"/>
                <a:cs typeface="Montserrat"/>
                <a:sym typeface="Montserrat"/>
              </a:rPr>
              <a:t>WORLD EV (ELECTRIC VEHICLES) DAY</a:t>
            </a:r>
            <a:endParaRPr/>
          </a:p>
        </p:txBody>
      </p:sp>
    </p:spTree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0F0F0"/>
        </a:solidFill>
      </p:bgPr>
    </p:bg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25"/>
          <p:cNvSpPr txBox="1"/>
          <p:nvPr/>
        </p:nvSpPr>
        <p:spPr>
          <a:xfrm>
            <a:off x="-2457693" y="-683997"/>
            <a:ext cx="12424800" cy="11771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76476" u="none" cap="none" strike="noStrike">
                <a:solidFill>
                  <a:srgbClr val="DBDBDB"/>
                </a:solidFill>
                <a:latin typeface="Assistant"/>
                <a:ea typeface="Assistant"/>
                <a:cs typeface="Assistant"/>
                <a:sym typeface="Assistant"/>
              </a:rPr>
              <a:t>02</a:t>
            </a:r>
            <a:endParaRPr>
              <a:solidFill>
                <a:srgbClr val="DBDBDB"/>
              </a:solidFill>
            </a:endParaRPr>
          </a:p>
        </p:txBody>
      </p:sp>
      <p:grpSp>
        <p:nvGrpSpPr>
          <p:cNvPr id="353" name="Google Shape;353;p25"/>
          <p:cNvGrpSpPr/>
          <p:nvPr/>
        </p:nvGrpSpPr>
        <p:grpSpPr>
          <a:xfrm>
            <a:off x="9492045" y="-4863761"/>
            <a:ext cx="13320260" cy="13320260"/>
            <a:chOff x="0" y="0"/>
            <a:chExt cx="812800" cy="812800"/>
          </a:xfrm>
        </p:grpSpPr>
        <p:sp>
          <p:nvSpPr>
            <p:cNvPr id="354" name="Google Shape;354;p2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5DF5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5" name="Google Shape;355;p2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56" name="Google Shape;356;p25"/>
          <p:cNvSpPr/>
          <p:nvPr/>
        </p:nvSpPr>
        <p:spPr>
          <a:xfrm>
            <a:off x="10059752" y="0"/>
            <a:ext cx="8228248" cy="10287000"/>
          </a:xfrm>
          <a:custGeom>
            <a:rect b="b" l="l" r="r" t="t"/>
            <a:pathLst>
              <a:path extrusionOk="0" h="10287000" w="8228248">
                <a:moveTo>
                  <a:pt x="0" y="0"/>
                </a:moveTo>
                <a:lnTo>
                  <a:pt x="8228248" y="0"/>
                </a:lnTo>
                <a:lnTo>
                  <a:pt x="822824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-6648"/>
            </a:stretch>
          </a:blipFill>
          <a:ln>
            <a:noFill/>
          </a:ln>
        </p:spPr>
      </p:sp>
      <p:sp>
        <p:nvSpPr>
          <p:cNvPr id="357" name="Google Shape;357;p25"/>
          <p:cNvSpPr txBox="1"/>
          <p:nvPr/>
        </p:nvSpPr>
        <p:spPr>
          <a:xfrm>
            <a:off x="542086" y="6574790"/>
            <a:ext cx="8601914" cy="13811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000" u="none" cap="none" strike="noStrike">
                <a:solidFill>
                  <a:srgbClr val="202020"/>
                </a:solidFill>
                <a:latin typeface="Assistant"/>
                <a:ea typeface="Assistant"/>
                <a:cs typeface="Assistant"/>
                <a:sym typeface="Assistant"/>
              </a:rPr>
              <a:t>EV TECHNOLOGY</a:t>
            </a:r>
            <a:endParaRPr/>
          </a:p>
        </p:txBody>
      </p:sp>
      <p:sp>
        <p:nvSpPr>
          <p:cNvPr id="358" name="Google Shape;358;p25"/>
          <p:cNvSpPr txBox="1"/>
          <p:nvPr/>
        </p:nvSpPr>
        <p:spPr>
          <a:xfrm>
            <a:off x="542086" y="8222615"/>
            <a:ext cx="5320800" cy="9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202020"/>
                </a:solidFill>
                <a:latin typeface="Montserrat"/>
                <a:ea typeface="Montserrat"/>
                <a:cs typeface="Montserrat"/>
                <a:sym typeface="Montserrat"/>
              </a:rPr>
              <a:t>Elaborate on what you want to discuss. 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0F0F0"/>
        </a:solidFill>
      </p:bgPr>
    </p:bg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3" name="Google Shape;363;p26"/>
          <p:cNvGrpSpPr/>
          <p:nvPr/>
        </p:nvGrpSpPr>
        <p:grpSpPr>
          <a:xfrm>
            <a:off x="12041224" y="6595490"/>
            <a:ext cx="5518884" cy="3037576"/>
            <a:chOff x="0" y="-38100"/>
            <a:chExt cx="1545975" cy="850900"/>
          </a:xfrm>
        </p:grpSpPr>
        <p:sp>
          <p:nvSpPr>
            <p:cNvPr id="364" name="Google Shape;364;p26"/>
            <p:cNvSpPr/>
            <p:nvPr/>
          </p:nvSpPr>
          <p:spPr>
            <a:xfrm>
              <a:off x="0" y="0"/>
              <a:ext cx="1545975" cy="812800"/>
            </a:xfrm>
            <a:custGeom>
              <a:rect b="b" l="l" r="r" t="t"/>
              <a:pathLst>
                <a:path extrusionOk="0" h="812800" w="1545975">
                  <a:moveTo>
                    <a:pt x="71543" y="0"/>
                  </a:moveTo>
                  <a:lnTo>
                    <a:pt x="1474432" y="0"/>
                  </a:lnTo>
                  <a:cubicBezTo>
                    <a:pt x="1493407" y="0"/>
                    <a:pt x="1511604" y="7538"/>
                    <a:pt x="1525021" y="20954"/>
                  </a:cubicBezTo>
                  <a:cubicBezTo>
                    <a:pt x="1538438" y="34371"/>
                    <a:pt x="1545975" y="52569"/>
                    <a:pt x="1545975" y="71543"/>
                  </a:cubicBezTo>
                  <a:lnTo>
                    <a:pt x="1545975" y="741257"/>
                  </a:lnTo>
                  <a:cubicBezTo>
                    <a:pt x="1545975" y="760231"/>
                    <a:pt x="1538438" y="778429"/>
                    <a:pt x="1525021" y="791846"/>
                  </a:cubicBezTo>
                  <a:cubicBezTo>
                    <a:pt x="1511604" y="805262"/>
                    <a:pt x="1493407" y="812800"/>
                    <a:pt x="1474432" y="812800"/>
                  </a:cubicBezTo>
                  <a:lnTo>
                    <a:pt x="71543" y="812800"/>
                  </a:lnTo>
                  <a:cubicBezTo>
                    <a:pt x="52569" y="812800"/>
                    <a:pt x="34371" y="805262"/>
                    <a:pt x="20954" y="791846"/>
                  </a:cubicBezTo>
                  <a:cubicBezTo>
                    <a:pt x="7538" y="778429"/>
                    <a:pt x="0" y="760231"/>
                    <a:pt x="0" y="741257"/>
                  </a:cubicBezTo>
                  <a:lnTo>
                    <a:pt x="0" y="71543"/>
                  </a:lnTo>
                  <a:cubicBezTo>
                    <a:pt x="0" y="52569"/>
                    <a:pt x="7538" y="34371"/>
                    <a:pt x="20954" y="20954"/>
                  </a:cubicBezTo>
                  <a:cubicBezTo>
                    <a:pt x="34371" y="7538"/>
                    <a:pt x="52569" y="0"/>
                    <a:pt x="71543" y="0"/>
                  </a:cubicBezTo>
                  <a:close/>
                </a:path>
              </a:pathLst>
            </a:custGeom>
            <a:solidFill>
              <a:srgbClr val="A5DF5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5" name="Google Shape;365;p26"/>
            <p:cNvSpPr txBox="1"/>
            <p:nvPr/>
          </p:nvSpPr>
          <p:spPr>
            <a:xfrm>
              <a:off x="0" y="-38100"/>
              <a:ext cx="1545975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6" name="Google Shape;366;p26"/>
          <p:cNvGrpSpPr/>
          <p:nvPr/>
        </p:nvGrpSpPr>
        <p:grpSpPr>
          <a:xfrm>
            <a:off x="6384558" y="6595490"/>
            <a:ext cx="5518884" cy="3037576"/>
            <a:chOff x="0" y="-38100"/>
            <a:chExt cx="1545975" cy="850900"/>
          </a:xfrm>
        </p:grpSpPr>
        <p:sp>
          <p:nvSpPr>
            <p:cNvPr id="367" name="Google Shape;367;p26"/>
            <p:cNvSpPr/>
            <p:nvPr/>
          </p:nvSpPr>
          <p:spPr>
            <a:xfrm>
              <a:off x="0" y="0"/>
              <a:ext cx="1545975" cy="812800"/>
            </a:xfrm>
            <a:custGeom>
              <a:rect b="b" l="l" r="r" t="t"/>
              <a:pathLst>
                <a:path extrusionOk="0" h="812800" w="1545975">
                  <a:moveTo>
                    <a:pt x="71543" y="0"/>
                  </a:moveTo>
                  <a:lnTo>
                    <a:pt x="1474432" y="0"/>
                  </a:lnTo>
                  <a:cubicBezTo>
                    <a:pt x="1493407" y="0"/>
                    <a:pt x="1511604" y="7538"/>
                    <a:pt x="1525021" y="20954"/>
                  </a:cubicBezTo>
                  <a:cubicBezTo>
                    <a:pt x="1538438" y="34371"/>
                    <a:pt x="1545975" y="52569"/>
                    <a:pt x="1545975" y="71543"/>
                  </a:cubicBezTo>
                  <a:lnTo>
                    <a:pt x="1545975" y="741257"/>
                  </a:lnTo>
                  <a:cubicBezTo>
                    <a:pt x="1545975" y="760231"/>
                    <a:pt x="1538438" y="778429"/>
                    <a:pt x="1525021" y="791846"/>
                  </a:cubicBezTo>
                  <a:cubicBezTo>
                    <a:pt x="1511604" y="805262"/>
                    <a:pt x="1493407" y="812800"/>
                    <a:pt x="1474432" y="812800"/>
                  </a:cubicBezTo>
                  <a:lnTo>
                    <a:pt x="71543" y="812800"/>
                  </a:lnTo>
                  <a:cubicBezTo>
                    <a:pt x="52569" y="812800"/>
                    <a:pt x="34371" y="805262"/>
                    <a:pt x="20954" y="791846"/>
                  </a:cubicBezTo>
                  <a:cubicBezTo>
                    <a:pt x="7538" y="778429"/>
                    <a:pt x="0" y="760231"/>
                    <a:pt x="0" y="741257"/>
                  </a:cubicBezTo>
                  <a:lnTo>
                    <a:pt x="0" y="71543"/>
                  </a:lnTo>
                  <a:cubicBezTo>
                    <a:pt x="0" y="52569"/>
                    <a:pt x="7538" y="34371"/>
                    <a:pt x="20954" y="20954"/>
                  </a:cubicBezTo>
                  <a:cubicBezTo>
                    <a:pt x="34371" y="7538"/>
                    <a:pt x="52569" y="0"/>
                    <a:pt x="71543" y="0"/>
                  </a:cubicBezTo>
                  <a:close/>
                </a:path>
              </a:pathLst>
            </a:custGeom>
            <a:solidFill>
              <a:srgbClr val="A5DF5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8" name="Google Shape;368;p26"/>
            <p:cNvSpPr txBox="1"/>
            <p:nvPr/>
          </p:nvSpPr>
          <p:spPr>
            <a:xfrm>
              <a:off x="0" y="-38100"/>
              <a:ext cx="1545975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9" name="Google Shape;369;p26"/>
          <p:cNvGrpSpPr/>
          <p:nvPr/>
        </p:nvGrpSpPr>
        <p:grpSpPr>
          <a:xfrm rot="-144725">
            <a:off x="6685398" y="4974609"/>
            <a:ext cx="10435592" cy="1053668"/>
            <a:chOff x="0" y="-4108"/>
            <a:chExt cx="3631762" cy="366694"/>
          </a:xfrm>
        </p:grpSpPr>
        <p:sp>
          <p:nvSpPr>
            <p:cNvPr id="370" name="Google Shape;370;p26"/>
            <p:cNvSpPr/>
            <p:nvPr/>
          </p:nvSpPr>
          <p:spPr>
            <a:xfrm>
              <a:off x="0" y="0"/>
              <a:ext cx="3631762" cy="362586"/>
            </a:xfrm>
            <a:custGeom>
              <a:rect b="b" l="l" r="r" t="t"/>
              <a:pathLst>
                <a:path extrusionOk="0" h="362586" w="3631762">
                  <a:moveTo>
                    <a:pt x="1815881" y="0"/>
                  </a:moveTo>
                  <a:cubicBezTo>
                    <a:pt x="812998" y="0"/>
                    <a:pt x="0" y="81168"/>
                    <a:pt x="0" y="181293"/>
                  </a:cubicBezTo>
                  <a:cubicBezTo>
                    <a:pt x="0" y="281419"/>
                    <a:pt x="812998" y="362586"/>
                    <a:pt x="1815881" y="362586"/>
                  </a:cubicBezTo>
                  <a:cubicBezTo>
                    <a:pt x="2818764" y="362586"/>
                    <a:pt x="3631762" y="281419"/>
                    <a:pt x="3631762" y="181293"/>
                  </a:cubicBezTo>
                  <a:cubicBezTo>
                    <a:pt x="3631762" y="81168"/>
                    <a:pt x="2818764" y="0"/>
                    <a:pt x="1815881" y="0"/>
                  </a:cubicBezTo>
                  <a:close/>
                </a:path>
              </a:pathLst>
            </a:custGeom>
            <a:solidFill>
              <a:srgbClr val="000000">
                <a:alpha val="36862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1" name="Google Shape;371;p26"/>
            <p:cNvSpPr txBox="1"/>
            <p:nvPr/>
          </p:nvSpPr>
          <p:spPr>
            <a:xfrm>
              <a:off x="340478" y="-4108"/>
              <a:ext cx="2950807" cy="33270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72" name="Google Shape;372;p26"/>
          <p:cNvSpPr/>
          <p:nvPr/>
        </p:nvSpPr>
        <p:spPr>
          <a:xfrm>
            <a:off x="6384558" y="1352403"/>
            <a:ext cx="10936910" cy="4895007"/>
          </a:xfrm>
          <a:custGeom>
            <a:rect b="b" l="l" r="r" t="t"/>
            <a:pathLst>
              <a:path extrusionOk="0" h="4895007" w="10936910">
                <a:moveTo>
                  <a:pt x="0" y="0"/>
                </a:moveTo>
                <a:lnTo>
                  <a:pt x="10936910" y="0"/>
                </a:lnTo>
                <a:lnTo>
                  <a:pt x="10936910" y="4895006"/>
                </a:lnTo>
                <a:lnTo>
                  <a:pt x="0" y="489500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54599" l="-23882" r="-24993" t="-67007"/>
            </a:stretch>
          </a:blipFill>
          <a:ln>
            <a:noFill/>
          </a:ln>
        </p:spPr>
      </p:sp>
      <p:grpSp>
        <p:nvGrpSpPr>
          <p:cNvPr id="373" name="Google Shape;373;p26"/>
          <p:cNvGrpSpPr/>
          <p:nvPr/>
        </p:nvGrpSpPr>
        <p:grpSpPr>
          <a:xfrm>
            <a:off x="727891" y="6595490"/>
            <a:ext cx="5518884" cy="3037576"/>
            <a:chOff x="0" y="-38100"/>
            <a:chExt cx="1545975" cy="850900"/>
          </a:xfrm>
        </p:grpSpPr>
        <p:sp>
          <p:nvSpPr>
            <p:cNvPr id="374" name="Google Shape;374;p26"/>
            <p:cNvSpPr/>
            <p:nvPr/>
          </p:nvSpPr>
          <p:spPr>
            <a:xfrm>
              <a:off x="0" y="0"/>
              <a:ext cx="1545975" cy="812800"/>
            </a:xfrm>
            <a:custGeom>
              <a:rect b="b" l="l" r="r" t="t"/>
              <a:pathLst>
                <a:path extrusionOk="0" h="812800" w="1545975">
                  <a:moveTo>
                    <a:pt x="71543" y="0"/>
                  </a:moveTo>
                  <a:lnTo>
                    <a:pt x="1474432" y="0"/>
                  </a:lnTo>
                  <a:cubicBezTo>
                    <a:pt x="1493407" y="0"/>
                    <a:pt x="1511604" y="7538"/>
                    <a:pt x="1525021" y="20954"/>
                  </a:cubicBezTo>
                  <a:cubicBezTo>
                    <a:pt x="1538438" y="34371"/>
                    <a:pt x="1545975" y="52569"/>
                    <a:pt x="1545975" y="71543"/>
                  </a:cubicBezTo>
                  <a:lnTo>
                    <a:pt x="1545975" y="741257"/>
                  </a:lnTo>
                  <a:cubicBezTo>
                    <a:pt x="1545975" y="760231"/>
                    <a:pt x="1538438" y="778429"/>
                    <a:pt x="1525021" y="791846"/>
                  </a:cubicBezTo>
                  <a:cubicBezTo>
                    <a:pt x="1511604" y="805262"/>
                    <a:pt x="1493407" y="812800"/>
                    <a:pt x="1474432" y="812800"/>
                  </a:cubicBezTo>
                  <a:lnTo>
                    <a:pt x="71543" y="812800"/>
                  </a:lnTo>
                  <a:cubicBezTo>
                    <a:pt x="52569" y="812800"/>
                    <a:pt x="34371" y="805262"/>
                    <a:pt x="20954" y="791846"/>
                  </a:cubicBezTo>
                  <a:cubicBezTo>
                    <a:pt x="7538" y="778429"/>
                    <a:pt x="0" y="760231"/>
                    <a:pt x="0" y="741257"/>
                  </a:cubicBezTo>
                  <a:lnTo>
                    <a:pt x="0" y="71543"/>
                  </a:lnTo>
                  <a:cubicBezTo>
                    <a:pt x="0" y="52569"/>
                    <a:pt x="7538" y="34371"/>
                    <a:pt x="20954" y="20954"/>
                  </a:cubicBezTo>
                  <a:cubicBezTo>
                    <a:pt x="34371" y="7538"/>
                    <a:pt x="52569" y="0"/>
                    <a:pt x="7154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5" name="Google Shape;375;p26"/>
            <p:cNvSpPr txBox="1"/>
            <p:nvPr/>
          </p:nvSpPr>
          <p:spPr>
            <a:xfrm>
              <a:off x="0" y="-38100"/>
              <a:ext cx="1545975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76" name="Google Shape;376;p26"/>
          <p:cNvSpPr txBox="1"/>
          <p:nvPr/>
        </p:nvSpPr>
        <p:spPr>
          <a:xfrm>
            <a:off x="727891" y="1913152"/>
            <a:ext cx="5562600" cy="2770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000" u="none" cap="none" strike="noStrike">
                <a:solidFill>
                  <a:srgbClr val="202020"/>
                </a:solidFill>
                <a:latin typeface="Assistant"/>
                <a:ea typeface="Assistant"/>
                <a:cs typeface="Assistant"/>
                <a:sym typeface="Assistant"/>
              </a:rPr>
              <a:t>BENEFITS OF </a:t>
            </a:r>
            <a:r>
              <a:rPr b="1" i="0" lang="en-US" sz="9000" u="none" cap="none" strike="noStrike">
                <a:solidFill>
                  <a:srgbClr val="A5DF5A"/>
                </a:solidFill>
                <a:latin typeface="Assistant"/>
                <a:ea typeface="Assistant"/>
                <a:cs typeface="Assistant"/>
                <a:sym typeface="Assistant"/>
              </a:rPr>
              <a:t>EVS</a:t>
            </a:r>
            <a:endParaRPr/>
          </a:p>
        </p:txBody>
      </p:sp>
      <p:sp>
        <p:nvSpPr>
          <p:cNvPr id="377" name="Google Shape;377;p26"/>
          <p:cNvSpPr txBox="1"/>
          <p:nvPr/>
        </p:nvSpPr>
        <p:spPr>
          <a:xfrm>
            <a:off x="6779592" y="7267883"/>
            <a:ext cx="44448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000" u="none" cap="none" strike="noStrike">
                <a:solidFill>
                  <a:srgbClr val="20202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Reduced greenhouse gas emissions</a:t>
            </a:r>
            <a:endParaRPr/>
          </a:p>
        </p:txBody>
      </p:sp>
      <p:sp>
        <p:nvSpPr>
          <p:cNvPr id="378" name="Google Shape;378;p26"/>
          <p:cNvSpPr txBox="1"/>
          <p:nvPr/>
        </p:nvSpPr>
        <p:spPr>
          <a:xfrm>
            <a:off x="12436842" y="7267883"/>
            <a:ext cx="40038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000" u="none" cap="none" strike="noStrike">
                <a:solidFill>
                  <a:srgbClr val="20202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Lower maintenance costs </a:t>
            </a:r>
            <a:endParaRPr/>
          </a:p>
        </p:txBody>
      </p:sp>
      <p:sp>
        <p:nvSpPr>
          <p:cNvPr id="379" name="Google Shape;379;p26"/>
          <p:cNvSpPr txBox="1"/>
          <p:nvPr/>
        </p:nvSpPr>
        <p:spPr>
          <a:xfrm>
            <a:off x="1028700" y="7267883"/>
            <a:ext cx="48225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000" u="none" cap="none" strike="noStrike">
                <a:solidFill>
                  <a:srgbClr val="F0F0F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Potential for renewable energy integration</a:t>
            </a:r>
            <a:endParaRPr/>
          </a:p>
        </p:txBody>
      </p:sp>
      <p:sp>
        <p:nvSpPr>
          <p:cNvPr id="380" name="Google Shape;380;p26"/>
          <p:cNvSpPr txBox="1"/>
          <p:nvPr/>
        </p:nvSpPr>
        <p:spPr>
          <a:xfrm>
            <a:off x="12436842" y="8427720"/>
            <a:ext cx="3870900" cy="67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202020"/>
                </a:solidFill>
                <a:latin typeface="Montserrat"/>
                <a:ea typeface="Montserrat"/>
                <a:cs typeface="Montserrat"/>
                <a:sym typeface="Montserrat"/>
              </a:rPr>
              <a:t>Elaborate on what you want to discuss. </a:t>
            </a:r>
            <a:endParaRPr/>
          </a:p>
        </p:txBody>
      </p:sp>
      <p:sp>
        <p:nvSpPr>
          <p:cNvPr id="381" name="Google Shape;381;p26"/>
          <p:cNvSpPr txBox="1"/>
          <p:nvPr/>
        </p:nvSpPr>
        <p:spPr>
          <a:xfrm>
            <a:off x="6779592" y="8427720"/>
            <a:ext cx="3870900" cy="67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202020"/>
                </a:solidFill>
                <a:latin typeface="Montserrat"/>
                <a:ea typeface="Montserrat"/>
                <a:cs typeface="Montserrat"/>
                <a:sym typeface="Montserrat"/>
              </a:rPr>
              <a:t>Elaborate on what you want to discuss. </a:t>
            </a:r>
            <a:endParaRPr/>
          </a:p>
        </p:txBody>
      </p:sp>
      <p:sp>
        <p:nvSpPr>
          <p:cNvPr id="382" name="Google Shape;382;p26"/>
          <p:cNvSpPr txBox="1"/>
          <p:nvPr/>
        </p:nvSpPr>
        <p:spPr>
          <a:xfrm>
            <a:off x="1028700" y="8427720"/>
            <a:ext cx="3565200" cy="67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Elaborate on what you want to discuss. </a:t>
            </a:r>
            <a:endParaRPr/>
          </a:p>
        </p:txBody>
      </p:sp>
      <p:grpSp>
        <p:nvGrpSpPr>
          <p:cNvPr id="383" name="Google Shape;383;p26"/>
          <p:cNvGrpSpPr/>
          <p:nvPr/>
        </p:nvGrpSpPr>
        <p:grpSpPr>
          <a:xfrm>
            <a:off x="12709556" y="344938"/>
            <a:ext cx="2245834" cy="683762"/>
            <a:chOff x="0" y="-38100"/>
            <a:chExt cx="591495" cy="180085"/>
          </a:xfrm>
        </p:grpSpPr>
        <p:sp>
          <p:nvSpPr>
            <p:cNvPr id="384" name="Google Shape;384;p26"/>
            <p:cNvSpPr/>
            <p:nvPr/>
          </p:nvSpPr>
          <p:spPr>
            <a:xfrm>
              <a:off x="0" y="0"/>
              <a:ext cx="591495" cy="141985"/>
            </a:xfrm>
            <a:custGeom>
              <a:rect b="b" l="l" r="r" t="t"/>
              <a:pathLst>
                <a:path extrusionOk="0" h="141985" w="591495">
                  <a:moveTo>
                    <a:pt x="70993" y="0"/>
                  </a:moveTo>
                  <a:lnTo>
                    <a:pt x="520503" y="0"/>
                  </a:lnTo>
                  <a:cubicBezTo>
                    <a:pt x="539331" y="0"/>
                    <a:pt x="557388" y="7480"/>
                    <a:pt x="570702" y="20793"/>
                  </a:cubicBezTo>
                  <a:cubicBezTo>
                    <a:pt x="584016" y="34107"/>
                    <a:pt x="591495" y="52164"/>
                    <a:pt x="591495" y="70993"/>
                  </a:cubicBezTo>
                  <a:lnTo>
                    <a:pt x="591495" y="70993"/>
                  </a:lnTo>
                  <a:cubicBezTo>
                    <a:pt x="591495" y="89821"/>
                    <a:pt x="584016" y="107878"/>
                    <a:pt x="570702" y="121192"/>
                  </a:cubicBezTo>
                  <a:cubicBezTo>
                    <a:pt x="557388" y="134506"/>
                    <a:pt x="539331" y="141985"/>
                    <a:pt x="520503" y="141985"/>
                  </a:cubicBezTo>
                  <a:lnTo>
                    <a:pt x="70993" y="141985"/>
                  </a:lnTo>
                  <a:cubicBezTo>
                    <a:pt x="52164" y="141985"/>
                    <a:pt x="34107" y="134506"/>
                    <a:pt x="20793" y="121192"/>
                  </a:cubicBezTo>
                  <a:cubicBezTo>
                    <a:pt x="7480" y="107878"/>
                    <a:pt x="0" y="89821"/>
                    <a:pt x="0" y="70993"/>
                  </a:cubicBezTo>
                  <a:lnTo>
                    <a:pt x="0" y="70993"/>
                  </a:lnTo>
                  <a:cubicBezTo>
                    <a:pt x="0" y="52164"/>
                    <a:pt x="7480" y="34107"/>
                    <a:pt x="20793" y="20793"/>
                  </a:cubicBezTo>
                  <a:cubicBezTo>
                    <a:pt x="34107" y="7480"/>
                    <a:pt x="52164" y="0"/>
                    <a:pt x="70993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5" name="Google Shape;385;p26"/>
            <p:cNvSpPr txBox="1"/>
            <p:nvPr/>
          </p:nvSpPr>
          <p:spPr>
            <a:xfrm>
              <a:off x="0" y="-38100"/>
              <a:ext cx="591495" cy="18008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86" name="Google Shape;386;p26"/>
          <p:cNvGrpSpPr/>
          <p:nvPr/>
        </p:nvGrpSpPr>
        <p:grpSpPr>
          <a:xfrm>
            <a:off x="10101484" y="344938"/>
            <a:ext cx="2245834" cy="683762"/>
            <a:chOff x="0" y="-38100"/>
            <a:chExt cx="591495" cy="180085"/>
          </a:xfrm>
        </p:grpSpPr>
        <p:sp>
          <p:nvSpPr>
            <p:cNvPr id="387" name="Google Shape;387;p26"/>
            <p:cNvSpPr/>
            <p:nvPr/>
          </p:nvSpPr>
          <p:spPr>
            <a:xfrm>
              <a:off x="0" y="0"/>
              <a:ext cx="591495" cy="141985"/>
            </a:xfrm>
            <a:custGeom>
              <a:rect b="b" l="l" r="r" t="t"/>
              <a:pathLst>
                <a:path extrusionOk="0" h="141985" w="591495">
                  <a:moveTo>
                    <a:pt x="70993" y="0"/>
                  </a:moveTo>
                  <a:lnTo>
                    <a:pt x="520503" y="0"/>
                  </a:lnTo>
                  <a:cubicBezTo>
                    <a:pt x="539331" y="0"/>
                    <a:pt x="557388" y="7480"/>
                    <a:pt x="570702" y="20793"/>
                  </a:cubicBezTo>
                  <a:cubicBezTo>
                    <a:pt x="584016" y="34107"/>
                    <a:pt x="591495" y="52164"/>
                    <a:pt x="591495" y="70993"/>
                  </a:cubicBezTo>
                  <a:lnTo>
                    <a:pt x="591495" y="70993"/>
                  </a:lnTo>
                  <a:cubicBezTo>
                    <a:pt x="591495" y="89821"/>
                    <a:pt x="584016" y="107878"/>
                    <a:pt x="570702" y="121192"/>
                  </a:cubicBezTo>
                  <a:cubicBezTo>
                    <a:pt x="557388" y="134506"/>
                    <a:pt x="539331" y="141985"/>
                    <a:pt x="520503" y="141985"/>
                  </a:cubicBezTo>
                  <a:lnTo>
                    <a:pt x="70993" y="141985"/>
                  </a:lnTo>
                  <a:cubicBezTo>
                    <a:pt x="52164" y="141985"/>
                    <a:pt x="34107" y="134506"/>
                    <a:pt x="20793" y="121192"/>
                  </a:cubicBezTo>
                  <a:cubicBezTo>
                    <a:pt x="7480" y="107878"/>
                    <a:pt x="0" y="89821"/>
                    <a:pt x="0" y="70993"/>
                  </a:cubicBezTo>
                  <a:lnTo>
                    <a:pt x="0" y="70993"/>
                  </a:lnTo>
                  <a:cubicBezTo>
                    <a:pt x="0" y="52164"/>
                    <a:pt x="7480" y="34107"/>
                    <a:pt x="20793" y="20793"/>
                  </a:cubicBezTo>
                  <a:cubicBezTo>
                    <a:pt x="34107" y="7480"/>
                    <a:pt x="52164" y="0"/>
                    <a:pt x="7099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rnd" cmpd="sng" w="19050">
              <a:solidFill>
                <a:srgbClr val="000000">
                  <a:alpha val="49803"/>
                </a:srgb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8" name="Google Shape;388;p26"/>
            <p:cNvSpPr txBox="1"/>
            <p:nvPr/>
          </p:nvSpPr>
          <p:spPr>
            <a:xfrm>
              <a:off x="0" y="-38100"/>
              <a:ext cx="591495" cy="18008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89" name="Google Shape;389;p26"/>
          <p:cNvSpPr txBox="1"/>
          <p:nvPr/>
        </p:nvSpPr>
        <p:spPr>
          <a:xfrm>
            <a:off x="10503022" y="586747"/>
            <a:ext cx="1441609" cy="3067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202020"/>
                </a:solidFill>
                <a:latin typeface="Montserrat"/>
                <a:ea typeface="Montserrat"/>
                <a:cs typeface="Montserrat"/>
                <a:sym typeface="Montserrat"/>
              </a:rPr>
              <a:t>Introduction</a:t>
            </a:r>
            <a:endParaRPr/>
          </a:p>
        </p:txBody>
      </p:sp>
      <p:sp>
        <p:nvSpPr>
          <p:cNvPr id="390" name="Google Shape;390;p26"/>
          <p:cNvSpPr txBox="1"/>
          <p:nvPr/>
        </p:nvSpPr>
        <p:spPr>
          <a:xfrm>
            <a:off x="12977793" y="586747"/>
            <a:ext cx="1708785" cy="3067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202020"/>
                </a:solidFill>
                <a:latin typeface="Montserrat"/>
                <a:ea typeface="Montserrat"/>
                <a:cs typeface="Montserrat"/>
                <a:sym typeface="Montserrat"/>
              </a:rPr>
              <a:t>EV Technology</a:t>
            </a:r>
            <a:endParaRPr/>
          </a:p>
        </p:txBody>
      </p:sp>
      <p:grpSp>
        <p:nvGrpSpPr>
          <p:cNvPr id="391" name="Google Shape;391;p26"/>
          <p:cNvGrpSpPr/>
          <p:nvPr/>
        </p:nvGrpSpPr>
        <p:grpSpPr>
          <a:xfrm>
            <a:off x="15317628" y="344938"/>
            <a:ext cx="2245834" cy="683762"/>
            <a:chOff x="0" y="-38100"/>
            <a:chExt cx="591495" cy="180085"/>
          </a:xfrm>
        </p:grpSpPr>
        <p:sp>
          <p:nvSpPr>
            <p:cNvPr id="392" name="Google Shape;392;p26"/>
            <p:cNvSpPr/>
            <p:nvPr/>
          </p:nvSpPr>
          <p:spPr>
            <a:xfrm>
              <a:off x="0" y="0"/>
              <a:ext cx="591495" cy="141985"/>
            </a:xfrm>
            <a:custGeom>
              <a:rect b="b" l="l" r="r" t="t"/>
              <a:pathLst>
                <a:path extrusionOk="0" h="141985" w="591495">
                  <a:moveTo>
                    <a:pt x="70993" y="0"/>
                  </a:moveTo>
                  <a:lnTo>
                    <a:pt x="520503" y="0"/>
                  </a:lnTo>
                  <a:cubicBezTo>
                    <a:pt x="539331" y="0"/>
                    <a:pt x="557388" y="7480"/>
                    <a:pt x="570702" y="20793"/>
                  </a:cubicBezTo>
                  <a:cubicBezTo>
                    <a:pt x="584016" y="34107"/>
                    <a:pt x="591495" y="52164"/>
                    <a:pt x="591495" y="70993"/>
                  </a:cubicBezTo>
                  <a:lnTo>
                    <a:pt x="591495" y="70993"/>
                  </a:lnTo>
                  <a:cubicBezTo>
                    <a:pt x="591495" y="89821"/>
                    <a:pt x="584016" y="107878"/>
                    <a:pt x="570702" y="121192"/>
                  </a:cubicBezTo>
                  <a:cubicBezTo>
                    <a:pt x="557388" y="134506"/>
                    <a:pt x="539331" y="141985"/>
                    <a:pt x="520503" y="141985"/>
                  </a:cubicBezTo>
                  <a:lnTo>
                    <a:pt x="70993" y="141985"/>
                  </a:lnTo>
                  <a:cubicBezTo>
                    <a:pt x="52164" y="141985"/>
                    <a:pt x="34107" y="134506"/>
                    <a:pt x="20793" y="121192"/>
                  </a:cubicBezTo>
                  <a:cubicBezTo>
                    <a:pt x="7480" y="107878"/>
                    <a:pt x="0" y="89821"/>
                    <a:pt x="0" y="70993"/>
                  </a:cubicBezTo>
                  <a:lnTo>
                    <a:pt x="0" y="70993"/>
                  </a:lnTo>
                  <a:cubicBezTo>
                    <a:pt x="0" y="52164"/>
                    <a:pt x="7480" y="34107"/>
                    <a:pt x="20793" y="20793"/>
                  </a:cubicBezTo>
                  <a:cubicBezTo>
                    <a:pt x="34107" y="7480"/>
                    <a:pt x="52164" y="0"/>
                    <a:pt x="7099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rnd" cmpd="sng" w="19050">
              <a:solidFill>
                <a:srgbClr val="000000">
                  <a:alpha val="49803"/>
                </a:srgb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3" name="Google Shape;393;p26"/>
            <p:cNvSpPr txBox="1"/>
            <p:nvPr/>
          </p:nvSpPr>
          <p:spPr>
            <a:xfrm>
              <a:off x="0" y="-38100"/>
              <a:ext cx="591495" cy="18008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94" name="Google Shape;394;p26"/>
          <p:cNvSpPr txBox="1"/>
          <p:nvPr/>
        </p:nvSpPr>
        <p:spPr>
          <a:xfrm>
            <a:off x="15801596" y="586747"/>
            <a:ext cx="1277898" cy="3067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202020"/>
                </a:solidFill>
                <a:latin typeface="Montserrat"/>
                <a:ea typeface="Montserrat"/>
                <a:cs typeface="Montserrat"/>
                <a:sym typeface="Montserrat"/>
              </a:rPr>
              <a:t>Conclusion</a:t>
            </a:r>
            <a:endParaRPr/>
          </a:p>
        </p:txBody>
      </p:sp>
      <p:cxnSp>
        <p:nvCxnSpPr>
          <p:cNvPr id="395" name="Google Shape;395;p26"/>
          <p:cNvCxnSpPr/>
          <p:nvPr/>
        </p:nvCxnSpPr>
        <p:spPr>
          <a:xfrm>
            <a:off x="5741916" y="749625"/>
            <a:ext cx="3872459" cy="0"/>
          </a:xfrm>
          <a:prstGeom prst="straightConnector1">
            <a:avLst/>
          </a:prstGeom>
          <a:noFill/>
          <a:ln cap="flat" cmpd="sng" w="19050">
            <a:solidFill>
              <a:srgbClr val="A6A6A6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96" name="Google Shape;396;p26"/>
          <p:cNvSpPr txBox="1"/>
          <p:nvPr/>
        </p:nvSpPr>
        <p:spPr>
          <a:xfrm>
            <a:off x="724538" y="586747"/>
            <a:ext cx="4748854" cy="29751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202020"/>
                </a:solidFill>
                <a:latin typeface="Montserrat"/>
                <a:ea typeface="Montserrat"/>
                <a:cs typeface="Montserrat"/>
                <a:sym typeface="Montserrat"/>
              </a:rPr>
              <a:t>WORLD EV (ELECTRIC VEHICLES) DAY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0F0F0"/>
        </a:solidFill>
      </p:bgPr>
    </p:bg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1" name="Google Shape;401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03" y="0"/>
            <a:ext cx="6094195" cy="10287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02" name="Google Shape;402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96903" y="0"/>
            <a:ext cx="6094195" cy="10287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03" name="Google Shape;403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192903" y="0"/>
            <a:ext cx="6094195" cy="10287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Corporate Minimal World EV (Electric Vehicles) Day Presentation">
  <a:themeElements>
    <a:clrScheme name="Office">
      <a:dk1>
        <a:srgbClr val="000000"/>
      </a:dk1>
      <a:lt1>
        <a:srgbClr val="FFFFFF"/>
      </a:lt1>
      <a:dk2>
        <a:srgbClr val="A5DF5A"/>
      </a:dk2>
      <a:lt2>
        <a:srgbClr val="F0F0F0"/>
      </a:lt2>
      <a:accent1>
        <a:srgbClr val="888888"/>
      </a:accent1>
      <a:accent2>
        <a:srgbClr val="202020"/>
      </a:accent2>
      <a:accent3>
        <a:srgbClr val="97CC54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