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10287000" cx="18288000"/>
  <p:notesSz cx="6858000" cy="9144000"/>
  <p:embeddedFontLst>
    <p:embeddedFont>
      <p:font typeface="Anton"/>
      <p:regular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Roboto Medium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15AACE1-2808-4AC3-8629-ACBD56CD04CA}">
  <a:tblStyle styleId="{815AACE1-2808-4AC3-8629-ACBD56CD04C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regular.fntdata"/><Relationship Id="rId27" Type="http://schemas.openxmlformats.org/officeDocument/2006/relationships/font" Target="fonts/Anton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5.xml"/><Relationship Id="rId33" Type="http://schemas.openxmlformats.org/officeDocument/2006/relationships/font" Target="fonts/RobotoMedium-bold.fntdata"/><Relationship Id="rId10" Type="http://schemas.openxmlformats.org/officeDocument/2006/relationships/slide" Target="slides/slide4.xml"/><Relationship Id="rId32" Type="http://schemas.openxmlformats.org/officeDocument/2006/relationships/font" Target="fonts/RobotoMedium-regular.fntdata"/><Relationship Id="rId13" Type="http://schemas.openxmlformats.org/officeDocument/2006/relationships/slide" Target="slides/slide7.xml"/><Relationship Id="rId35" Type="http://schemas.openxmlformats.org/officeDocument/2006/relationships/font" Target="fonts/RobotoMedium-boldItalic.fntdata"/><Relationship Id="rId12" Type="http://schemas.openxmlformats.org/officeDocument/2006/relationships/slide" Target="slides/slide6.xml"/><Relationship Id="rId34" Type="http://schemas.openxmlformats.org/officeDocument/2006/relationships/font" Target="fonts/RobotoMedium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" name="Google Shape;1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55" name="Google Shape;155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6" name="Google Shape;156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61" name="Google Shape;161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2" name="Google Shape;162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3" name="Google Shape;163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68" name="Google Shape;168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0" name="Google Shape;170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1" name="Google Shape;171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2" name="Google Shape;17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77" name="Google Shape;17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82" name="Google Shape;182;p1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3" name="Google Shape;183;p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84" name="Google Shape;18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89" name="Google Shape;189;p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1" name="Google Shape;19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96" name="Google Shape;196;p1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202" name="Google Shape;202;p1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5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>
            <p:ph idx="2" type="pic"/>
          </p:nvPr>
        </p:nvSpPr>
        <p:spPr>
          <a:xfrm>
            <a:off x="5065138" y="1612500"/>
            <a:ext cx="8157600" cy="70620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grpSp>
        <p:nvGrpSpPr>
          <p:cNvPr id="14" name="Google Shape;14;p3"/>
          <p:cNvGrpSpPr/>
          <p:nvPr/>
        </p:nvGrpSpPr>
        <p:grpSpPr>
          <a:xfrm>
            <a:off x="6888426" y="1361736"/>
            <a:ext cx="464028" cy="464028"/>
            <a:chOff x="0" y="0"/>
            <a:chExt cx="812800" cy="812800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>
            <a:off x="4793876" y="4803743"/>
            <a:ext cx="464028" cy="464028"/>
            <a:chOff x="0" y="0"/>
            <a:chExt cx="812800" cy="812800"/>
          </a:xfrm>
        </p:grpSpPr>
        <p:sp>
          <p:nvSpPr>
            <p:cNvPr id="18" name="Google Shape;18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3"/>
          <p:cNvGrpSpPr/>
          <p:nvPr/>
        </p:nvGrpSpPr>
        <p:grpSpPr>
          <a:xfrm>
            <a:off x="6888426" y="8401794"/>
            <a:ext cx="464028" cy="464028"/>
            <a:chOff x="0" y="0"/>
            <a:chExt cx="812800" cy="812800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10926704" y="8401794"/>
            <a:ext cx="464028" cy="464028"/>
            <a:chOff x="0" y="0"/>
            <a:chExt cx="812800" cy="812800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10926704" y="1329541"/>
            <a:ext cx="464028" cy="464028"/>
            <a:chOff x="0" y="0"/>
            <a:chExt cx="812800" cy="812800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12981483" y="4803743"/>
            <a:ext cx="464028" cy="464028"/>
            <a:chOff x="0" y="0"/>
            <a:chExt cx="812800" cy="812800"/>
          </a:xfrm>
        </p:grpSpPr>
        <p:sp>
          <p:nvSpPr>
            <p:cNvPr id="30" name="Google Shape;30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3"/>
          <p:cNvSpPr txBox="1"/>
          <p:nvPr>
            <p:ph idx="1" type="subTitle"/>
          </p:nvPr>
        </p:nvSpPr>
        <p:spPr>
          <a:xfrm>
            <a:off x="2971150" y="493725"/>
            <a:ext cx="3304500" cy="5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FDC914"/>
              </a:buClr>
              <a:buSzPts val="3200"/>
              <a:buNone/>
              <a:defRPr b="1" sz="3200">
                <a:solidFill>
                  <a:srgbClr val="FDC914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3" type="body"/>
          </p:nvPr>
        </p:nvSpPr>
        <p:spPr>
          <a:xfrm>
            <a:off x="2932150" y="1349025"/>
            <a:ext cx="3343500" cy="6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algn="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algn="r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r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algn="r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4" type="subTitle"/>
          </p:nvPr>
        </p:nvSpPr>
        <p:spPr>
          <a:xfrm>
            <a:off x="2971150" y="8635450"/>
            <a:ext cx="3304500" cy="5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FDC914"/>
              </a:buClr>
              <a:buSzPts val="3200"/>
              <a:buNone/>
              <a:defRPr b="1" sz="3200">
                <a:solidFill>
                  <a:srgbClr val="FDC91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5" type="body"/>
          </p:nvPr>
        </p:nvSpPr>
        <p:spPr>
          <a:xfrm>
            <a:off x="2932150" y="9490750"/>
            <a:ext cx="3343500" cy="6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 algn="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 algn="r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r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r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6" type="subTitle"/>
          </p:nvPr>
        </p:nvSpPr>
        <p:spPr>
          <a:xfrm>
            <a:off x="11993450" y="629075"/>
            <a:ext cx="3304500" cy="5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DC914"/>
              </a:buClr>
              <a:buSzPts val="3200"/>
              <a:buNone/>
              <a:defRPr b="1" sz="3200">
                <a:solidFill>
                  <a:srgbClr val="FDC91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7" name="Google Shape;37;p3"/>
          <p:cNvSpPr txBox="1"/>
          <p:nvPr>
            <p:ph idx="7" type="body"/>
          </p:nvPr>
        </p:nvSpPr>
        <p:spPr>
          <a:xfrm>
            <a:off x="11954450" y="1484375"/>
            <a:ext cx="3343500" cy="6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8" type="subTitle"/>
          </p:nvPr>
        </p:nvSpPr>
        <p:spPr>
          <a:xfrm>
            <a:off x="11993450" y="8770800"/>
            <a:ext cx="3304500" cy="5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DC914"/>
              </a:buClr>
              <a:buSzPts val="3200"/>
              <a:buNone/>
              <a:defRPr b="1" sz="3200">
                <a:solidFill>
                  <a:srgbClr val="FDC91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" name="Google Shape;39;p3"/>
          <p:cNvSpPr txBox="1"/>
          <p:nvPr>
            <p:ph idx="9" type="body"/>
          </p:nvPr>
        </p:nvSpPr>
        <p:spPr>
          <a:xfrm>
            <a:off x="11954450" y="9626100"/>
            <a:ext cx="3343500" cy="6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3" type="subTitle"/>
          </p:nvPr>
        </p:nvSpPr>
        <p:spPr>
          <a:xfrm>
            <a:off x="402150" y="4385388"/>
            <a:ext cx="3304500" cy="5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DC914"/>
              </a:buClr>
              <a:buSzPts val="3200"/>
              <a:buNone/>
              <a:defRPr b="1" sz="3200">
                <a:solidFill>
                  <a:srgbClr val="FDC914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4" type="body"/>
          </p:nvPr>
        </p:nvSpPr>
        <p:spPr>
          <a:xfrm>
            <a:off x="363150" y="5240688"/>
            <a:ext cx="3343500" cy="6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idx="15" type="subTitle"/>
          </p:nvPr>
        </p:nvSpPr>
        <p:spPr>
          <a:xfrm>
            <a:off x="14375525" y="4699938"/>
            <a:ext cx="3304500" cy="5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FDC914"/>
              </a:buClr>
              <a:buSzPts val="3200"/>
              <a:buNone/>
              <a:defRPr b="1" sz="3200">
                <a:solidFill>
                  <a:srgbClr val="FDC914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16" type="body"/>
          </p:nvPr>
        </p:nvSpPr>
        <p:spPr>
          <a:xfrm>
            <a:off x="14336525" y="5555238"/>
            <a:ext cx="3343500" cy="6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 algn="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 algn="r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r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r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type="title"/>
          </p:nvPr>
        </p:nvSpPr>
        <p:spPr>
          <a:xfrm>
            <a:off x="6084325" y="4945225"/>
            <a:ext cx="6096900" cy="143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45" name="Google Shape;45;p3"/>
          <p:cNvSpPr txBox="1"/>
          <p:nvPr>
            <p:ph idx="17" type="subTitle"/>
          </p:nvPr>
        </p:nvSpPr>
        <p:spPr>
          <a:xfrm>
            <a:off x="6492550" y="3526200"/>
            <a:ext cx="5268000" cy="95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70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bg>
      <p:bgPr>
        <a:solidFill>
          <a:srgbClr val="FDC914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4"/>
          <p:cNvGrpSpPr/>
          <p:nvPr/>
        </p:nvGrpSpPr>
        <p:grpSpPr>
          <a:xfrm>
            <a:off x="0" y="0"/>
            <a:ext cx="18468116" cy="790857"/>
            <a:chOff x="0" y="0"/>
            <a:chExt cx="24624155" cy="1054476"/>
          </a:xfrm>
        </p:grpSpPr>
        <p:sp>
          <p:nvSpPr>
            <p:cNvPr id="48" name="Google Shape;48;p4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49" name="Google Shape;49;p4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50" name="Google Shape;50;p4"/>
          <p:cNvGrpSpPr/>
          <p:nvPr/>
        </p:nvGrpSpPr>
        <p:grpSpPr>
          <a:xfrm>
            <a:off x="0" y="9499951"/>
            <a:ext cx="18468116" cy="790857"/>
            <a:chOff x="0" y="0"/>
            <a:chExt cx="24624155" cy="1054476"/>
          </a:xfrm>
        </p:grpSpPr>
        <p:sp>
          <p:nvSpPr>
            <p:cNvPr id="51" name="Google Shape;51;p4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52" name="Google Shape;52;p4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sp>
        <p:nvSpPr>
          <p:cNvPr id="53" name="Google Shape;53;p4"/>
          <p:cNvSpPr txBox="1"/>
          <p:nvPr>
            <p:ph type="title"/>
          </p:nvPr>
        </p:nvSpPr>
        <p:spPr>
          <a:xfrm>
            <a:off x="-368125" y="2087725"/>
            <a:ext cx="5889900" cy="563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6B715"/>
              </a:buClr>
              <a:buSzPts val="40000"/>
              <a:buNone/>
              <a:defRPr sz="40000">
                <a:solidFill>
                  <a:srgbClr val="E6B71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54" name="Google Shape;54;p4"/>
          <p:cNvSpPr txBox="1"/>
          <p:nvPr>
            <p:ph idx="2" type="title"/>
          </p:nvPr>
        </p:nvSpPr>
        <p:spPr>
          <a:xfrm>
            <a:off x="6199050" y="2087725"/>
            <a:ext cx="5889900" cy="563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6B715"/>
              </a:buClr>
              <a:buSzPts val="40000"/>
              <a:buNone/>
              <a:defRPr sz="40000">
                <a:solidFill>
                  <a:srgbClr val="E6B7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3" type="title"/>
          </p:nvPr>
        </p:nvSpPr>
        <p:spPr>
          <a:xfrm>
            <a:off x="12766225" y="2087725"/>
            <a:ext cx="5889900" cy="563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6B715"/>
              </a:buClr>
              <a:buSzPts val="40000"/>
              <a:buNone/>
              <a:defRPr sz="40000">
                <a:solidFill>
                  <a:srgbClr val="E6B7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56" name="Google Shape;56;p4"/>
          <p:cNvSpPr txBox="1"/>
          <p:nvPr>
            <p:ph idx="4" type="title"/>
          </p:nvPr>
        </p:nvSpPr>
        <p:spPr>
          <a:xfrm>
            <a:off x="3771125" y="3662275"/>
            <a:ext cx="11041200" cy="153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3000"/>
              <a:buNone/>
              <a:defRPr>
                <a:solidFill>
                  <a:srgbClr val="1B1B1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57" name="Google Shape;57;p4"/>
          <p:cNvSpPr txBox="1"/>
          <p:nvPr>
            <p:ph idx="1" type="body"/>
          </p:nvPr>
        </p:nvSpPr>
        <p:spPr>
          <a:xfrm>
            <a:off x="3868325" y="5956050"/>
            <a:ext cx="10963500" cy="79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ctr">
              <a:spcBef>
                <a:spcPts val="64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 sz="2400">
                <a:solidFill>
                  <a:srgbClr val="1B1B1B"/>
                </a:solidFill>
              </a:defRPr>
            </a:lvl1pPr>
            <a:lvl2pPr indent="-381000" lvl="1" marL="914400" algn="ctr">
              <a:spcBef>
                <a:spcPts val="560"/>
              </a:spcBef>
              <a:spcAft>
                <a:spcPts val="0"/>
              </a:spcAft>
              <a:buClr>
                <a:srgbClr val="1B1B1B"/>
              </a:buClr>
              <a:buSzPts val="2400"/>
              <a:buChar char="–"/>
              <a:defRPr sz="2400">
                <a:solidFill>
                  <a:srgbClr val="1B1B1B"/>
                </a:solidFill>
              </a:defRPr>
            </a:lvl2pPr>
            <a:lvl3pPr indent="-381000" lvl="2" marL="1371600" algn="ctr">
              <a:spcBef>
                <a:spcPts val="48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3pPr>
            <a:lvl4pPr indent="-381000" lvl="3" marL="18288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–"/>
              <a:defRPr>
                <a:solidFill>
                  <a:srgbClr val="1B1B1B"/>
                </a:solidFill>
              </a:defRPr>
            </a:lvl4pPr>
            <a:lvl5pPr indent="-381000" lvl="4" marL="22860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»"/>
              <a:defRPr>
                <a:solidFill>
                  <a:srgbClr val="1B1B1B"/>
                </a:solidFill>
              </a:defRPr>
            </a:lvl5pPr>
            <a:lvl6pPr indent="-381000" lvl="5" marL="27432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6pPr>
            <a:lvl7pPr indent="-381000" lvl="6" marL="32004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7pPr>
            <a:lvl8pPr indent="-381000" lvl="7" marL="36576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8pPr>
            <a:lvl9pPr indent="-381000" lvl="8" marL="41148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>
            <p:ph idx="2" type="pic"/>
          </p:nvPr>
        </p:nvSpPr>
        <p:spPr>
          <a:xfrm>
            <a:off x="-1758850" y="-747012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60" name="Google Shape;60;p5"/>
          <p:cNvSpPr/>
          <p:nvPr>
            <p:ph idx="3" type="pic"/>
          </p:nvPr>
        </p:nvSpPr>
        <p:spPr>
          <a:xfrm>
            <a:off x="3465425" y="-3826000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61" name="Google Shape;61;p5"/>
          <p:cNvSpPr/>
          <p:nvPr>
            <p:ph idx="4" type="pic"/>
          </p:nvPr>
        </p:nvSpPr>
        <p:spPr>
          <a:xfrm>
            <a:off x="8748125" y="-747000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62" name="Google Shape;62;p5"/>
          <p:cNvSpPr/>
          <p:nvPr>
            <p:ph idx="5" type="pic"/>
          </p:nvPr>
        </p:nvSpPr>
        <p:spPr>
          <a:xfrm>
            <a:off x="3465425" y="8212675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63" name="Google Shape;63;p5"/>
          <p:cNvSpPr/>
          <p:nvPr>
            <p:ph idx="6" type="pic"/>
          </p:nvPr>
        </p:nvSpPr>
        <p:spPr>
          <a:xfrm>
            <a:off x="8748125" y="5248675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64" name="Google Shape;64;p5"/>
          <p:cNvSpPr/>
          <p:nvPr>
            <p:ph idx="7" type="pic"/>
          </p:nvPr>
        </p:nvSpPr>
        <p:spPr>
          <a:xfrm>
            <a:off x="13800650" y="2114300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65" name="Google Shape;65;p5"/>
          <p:cNvSpPr/>
          <p:nvPr>
            <p:ph idx="8" type="pic"/>
          </p:nvPr>
        </p:nvSpPr>
        <p:spPr>
          <a:xfrm>
            <a:off x="13800650" y="-3826012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66" name="Google Shape;66;p5"/>
          <p:cNvSpPr/>
          <p:nvPr>
            <p:ph idx="9" type="pic"/>
          </p:nvPr>
        </p:nvSpPr>
        <p:spPr>
          <a:xfrm>
            <a:off x="13800638" y="7970788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67" name="Google Shape;67;p5"/>
          <p:cNvSpPr/>
          <p:nvPr/>
        </p:nvSpPr>
        <p:spPr>
          <a:xfrm>
            <a:off x="2868504" y="1637889"/>
            <a:ext cx="7590625" cy="6573139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5"/>
          <p:cNvSpPr/>
          <p:nvPr/>
        </p:nvSpPr>
        <p:spPr>
          <a:xfrm>
            <a:off x="3147819" y="1879763"/>
            <a:ext cx="7033908" cy="6091047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FDC914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5"/>
          <p:cNvSpPr/>
          <p:nvPr>
            <p:ph idx="13" type="pic"/>
          </p:nvPr>
        </p:nvSpPr>
        <p:spPr>
          <a:xfrm>
            <a:off x="-1758850" y="5248675"/>
            <a:ext cx="6309000" cy="54618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70" name="Google Shape;70;p5"/>
          <p:cNvSpPr txBox="1"/>
          <p:nvPr>
            <p:ph type="title"/>
          </p:nvPr>
        </p:nvSpPr>
        <p:spPr>
          <a:xfrm>
            <a:off x="4121025" y="3623400"/>
            <a:ext cx="5093100" cy="16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3000"/>
              <a:buNone/>
              <a:defRPr>
                <a:solidFill>
                  <a:srgbClr val="1B1B1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71" name="Google Shape;71;p5"/>
          <p:cNvSpPr txBox="1"/>
          <p:nvPr>
            <p:ph idx="1" type="body"/>
          </p:nvPr>
        </p:nvSpPr>
        <p:spPr>
          <a:xfrm>
            <a:off x="4179325" y="5578925"/>
            <a:ext cx="5034600" cy="85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ctr">
              <a:spcBef>
                <a:spcPts val="64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 sz="2400">
                <a:solidFill>
                  <a:srgbClr val="1B1B1B"/>
                </a:solidFill>
              </a:defRPr>
            </a:lvl1pPr>
            <a:lvl2pPr indent="-381000" lvl="1" marL="914400" algn="ctr">
              <a:spcBef>
                <a:spcPts val="560"/>
              </a:spcBef>
              <a:spcAft>
                <a:spcPts val="0"/>
              </a:spcAft>
              <a:buClr>
                <a:srgbClr val="1B1B1B"/>
              </a:buClr>
              <a:buSzPts val="2400"/>
              <a:buChar char="–"/>
              <a:defRPr sz="2400">
                <a:solidFill>
                  <a:srgbClr val="1B1B1B"/>
                </a:solidFill>
              </a:defRPr>
            </a:lvl2pPr>
            <a:lvl3pPr indent="-381000" lvl="2" marL="1371600" algn="ctr">
              <a:spcBef>
                <a:spcPts val="48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3pPr>
            <a:lvl4pPr indent="-381000" lvl="3" marL="18288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–"/>
              <a:defRPr>
                <a:solidFill>
                  <a:srgbClr val="1B1B1B"/>
                </a:solidFill>
              </a:defRPr>
            </a:lvl4pPr>
            <a:lvl5pPr indent="-381000" lvl="4" marL="22860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»"/>
              <a:defRPr>
                <a:solidFill>
                  <a:srgbClr val="1B1B1B"/>
                </a:solidFill>
              </a:defRPr>
            </a:lvl5pPr>
            <a:lvl6pPr indent="-381000" lvl="5" marL="27432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6pPr>
            <a:lvl7pPr indent="-381000" lvl="6" marL="32004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7pPr>
            <a:lvl8pPr indent="-381000" lvl="7" marL="36576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8pPr>
            <a:lvl9pPr indent="-381000" lvl="8" marL="4114800" algn="ctr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/>
          <p:nvPr>
            <p:ph idx="2" type="pic"/>
          </p:nvPr>
        </p:nvSpPr>
        <p:spPr>
          <a:xfrm>
            <a:off x="-38875" y="0"/>
            <a:ext cx="18288000" cy="10306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4" name="Google Shape;74;p6"/>
          <p:cNvCxnSpPr/>
          <p:nvPr/>
        </p:nvCxnSpPr>
        <p:spPr>
          <a:xfrm flipH="1" rot="10800000">
            <a:off x="0" y="0"/>
            <a:ext cx="18288000" cy="10287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" name="Google Shape;75;p6"/>
          <p:cNvSpPr/>
          <p:nvPr/>
        </p:nvSpPr>
        <p:spPr>
          <a:xfrm>
            <a:off x="5127596" y="2108377"/>
            <a:ext cx="8372170" cy="7249922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</p:sp>
      <p:sp>
        <p:nvSpPr>
          <p:cNvPr id="76" name="Google Shape;76;p6"/>
          <p:cNvSpPr/>
          <p:nvPr/>
        </p:nvSpPr>
        <p:spPr>
          <a:xfrm>
            <a:off x="4790662" y="1448505"/>
            <a:ext cx="8704059" cy="7537323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6"/>
          <p:cNvSpPr txBox="1"/>
          <p:nvPr>
            <p:ph idx="1" type="subTitle"/>
          </p:nvPr>
        </p:nvSpPr>
        <p:spPr>
          <a:xfrm>
            <a:off x="544275" y="369325"/>
            <a:ext cx="4373700" cy="7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FDC914"/>
              </a:buClr>
              <a:buSzPts val="3200"/>
              <a:buNone/>
              <a:defRPr b="1" sz="3200">
                <a:solidFill>
                  <a:srgbClr val="FDC914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" name="Google Shape;78;p6"/>
          <p:cNvSpPr txBox="1"/>
          <p:nvPr>
            <p:ph idx="3" type="body"/>
          </p:nvPr>
        </p:nvSpPr>
        <p:spPr>
          <a:xfrm>
            <a:off x="534525" y="1448500"/>
            <a:ext cx="4393200" cy="7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79" name="Google Shape;79;p6"/>
          <p:cNvSpPr txBox="1"/>
          <p:nvPr>
            <p:ph idx="4" type="subTitle"/>
          </p:nvPr>
        </p:nvSpPr>
        <p:spPr>
          <a:xfrm>
            <a:off x="13059750" y="8005650"/>
            <a:ext cx="4373700" cy="7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Clr>
                <a:srgbClr val="FDC914"/>
              </a:buClr>
              <a:buSzPts val="3200"/>
              <a:buNone/>
              <a:defRPr b="1" sz="3200">
                <a:solidFill>
                  <a:srgbClr val="FDC914"/>
                </a:solidFill>
              </a:defRPr>
            </a:lvl1pPr>
            <a:lvl2pPr lvl="1" rtl="0" algn="r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 rtl="0" algn="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 rtl="0" algn="r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0" name="Google Shape;80;p6"/>
          <p:cNvSpPr txBox="1"/>
          <p:nvPr>
            <p:ph idx="5" type="body"/>
          </p:nvPr>
        </p:nvSpPr>
        <p:spPr>
          <a:xfrm>
            <a:off x="13050000" y="9084825"/>
            <a:ext cx="4393200" cy="7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 algn="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 algn="r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r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r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81" name="Google Shape;81;p6"/>
          <p:cNvSpPr txBox="1"/>
          <p:nvPr>
            <p:ph idx="6" type="subTitle"/>
          </p:nvPr>
        </p:nvSpPr>
        <p:spPr>
          <a:xfrm>
            <a:off x="6550875" y="2935250"/>
            <a:ext cx="5170800" cy="10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70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2" name="Google Shape;82;p6"/>
          <p:cNvSpPr txBox="1"/>
          <p:nvPr>
            <p:ph type="title"/>
          </p:nvPr>
        </p:nvSpPr>
        <p:spPr>
          <a:xfrm>
            <a:off x="5365100" y="4665300"/>
            <a:ext cx="7522800" cy="132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"/>
          <p:cNvSpPr/>
          <p:nvPr/>
        </p:nvSpPr>
        <p:spPr>
          <a:xfrm rot="3607481">
            <a:off x="-4146064" y="2809907"/>
            <a:ext cx="16394433" cy="849534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7"/>
          <p:cNvGrpSpPr/>
          <p:nvPr/>
        </p:nvGrpSpPr>
        <p:grpSpPr>
          <a:xfrm>
            <a:off x="-13353458" y="1858087"/>
            <a:ext cx="23901034" cy="20543627"/>
            <a:chOff x="0" y="0"/>
            <a:chExt cx="812800" cy="698625"/>
          </a:xfrm>
        </p:grpSpPr>
        <p:sp>
          <p:nvSpPr>
            <p:cNvPr id="86" name="Google Shape;86;p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87" name="Google Shape;87;p7"/>
            <p:cNvSpPr txBox="1"/>
            <p:nvPr/>
          </p:nvSpPr>
          <p:spPr>
            <a:xfrm>
              <a:off x="114300" y="9525"/>
              <a:ext cx="584100" cy="68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275" lIns="24275" spcFirstLastPara="1" rIns="24275" wrap="square" tIns="24275">
              <a:noAutofit/>
            </a:bodyPr>
            <a:lstStyle/>
            <a:p>
              <a:pPr indent="0" lvl="0" marL="0" marR="0" rtl="0" algn="ctr">
                <a:lnSpc>
                  <a:spcPct val="5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7"/>
          <p:cNvSpPr/>
          <p:nvPr/>
        </p:nvSpPr>
        <p:spPr>
          <a:xfrm>
            <a:off x="-2574979" y="-22833"/>
            <a:ext cx="12513854" cy="8337355"/>
          </a:xfrm>
          <a:custGeom>
            <a:rect b="b" l="l" r="r" t="t"/>
            <a:pathLst>
              <a:path extrusionOk="0" h="8337355" w="12513854">
                <a:moveTo>
                  <a:pt x="0" y="0"/>
                </a:moveTo>
                <a:lnTo>
                  <a:pt x="12513854" y="0"/>
                </a:lnTo>
                <a:lnTo>
                  <a:pt x="12513854" y="8337355"/>
                </a:lnTo>
                <a:lnTo>
                  <a:pt x="0" y="8337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9" name="Google Shape;89;p7"/>
          <p:cNvGrpSpPr/>
          <p:nvPr/>
        </p:nvGrpSpPr>
        <p:grpSpPr>
          <a:xfrm>
            <a:off x="-3608777" y="8314522"/>
            <a:ext cx="13313566" cy="6814458"/>
            <a:chOff x="0" y="0"/>
            <a:chExt cx="1364920" cy="698625"/>
          </a:xfrm>
        </p:grpSpPr>
        <p:sp>
          <p:nvSpPr>
            <p:cNvPr id="90" name="Google Shape;90;p7"/>
            <p:cNvSpPr/>
            <p:nvPr/>
          </p:nvSpPr>
          <p:spPr>
            <a:xfrm>
              <a:off x="0" y="0"/>
              <a:ext cx="1364920" cy="698500"/>
            </a:xfrm>
            <a:custGeom>
              <a:rect b="b" l="l" r="r" t="t"/>
              <a:pathLst>
                <a:path extrusionOk="0" h="698500" w="1364920">
                  <a:moveTo>
                    <a:pt x="1364920" y="349250"/>
                  </a:moveTo>
                  <a:lnTo>
                    <a:pt x="116172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61720" y="0"/>
                  </a:lnTo>
                  <a:lnTo>
                    <a:pt x="1364920" y="34925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91" name="Google Shape;91;p7"/>
            <p:cNvSpPr txBox="1"/>
            <p:nvPr/>
          </p:nvSpPr>
          <p:spPr>
            <a:xfrm>
              <a:off x="114300" y="9525"/>
              <a:ext cx="1136400" cy="68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275" lIns="24275" spcFirstLastPara="1" rIns="24275" wrap="square" tIns="24275">
              <a:noAutofit/>
            </a:bodyPr>
            <a:lstStyle/>
            <a:p>
              <a:pPr indent="0" lvl="0" marL="0" marR="0" rtl="0" algn="ctr">
                <a:lnSpc>
                  <a:spcPct val="5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7"/>
          <p:cNvGrpSpPr/>
          <p:nvPr/>
        </p:nvGrpSpPr>
        <p:grpSpPr>
          <a:xfrm>
            <a:off x="5467322" y="5143500"/>
            <a:ext cx="5082721" cy="4401407"/>
            <a:chOff x="0" y="0"/>
            <a:chExt cx="6776961" cy="5868543"/>
          </a:xfrm>
        </p:grpSpPr>
        <p:sp>
          <p:nvSpPr>
            <p:cNvPr id="93" name="Google Shape;93;p7"/>
            <p:cNvSpPr/>
            <p:nvPr/>
          </p:nvSpPr>
          <p:spPr>
            <a:xfrm>
              <a:off x="0" y="0"/>
              <a:ext cx="6776961" cy="5868543"/>
            </a:xfrm>
            <a:custGeom>
              <a:rect b="b" l="l" r="r" t="t"/>
              <a:pathLst>
                <a:path extrusionOk="0"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94" name="Google Shape;94;p7"/>
            <p:cNvSpPr/>
            <p:nvPr/>
          </p:nvSpPr>
          <p:spPr>
            <a:xfrm>
              <a:off x="561117" y="485902"/>
              <a:ext cx="5652821" cy="4895088"/>
            </a:xfrm>
            <a:custGeom>
              <a:rect b="b" l="l" r="r" t="t"/>
              <a:pathLst>
                <a:path extrusionOk="0"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95" name="Google Shape;95;p7"/>
          <p:cNvSpPr/>
          <p:nvPr/>
        </p:nvSpPr>
        <p:spPr>
          <a:xfrm>
            <a:off x="6828091" y="6195286"/>
            <a:ext cx="2371918" cy="2371918"/>
          </a:xfrm>
          <a:custGeom>
            <a:rect b="b" l="l" r="r" t="t"/>
            <a:pathLst>
              <a:path extrusionOk="0" h="2371918" w="2371918">
                <a:moveTo>
                  <a:pt x="0" y="0"/>
                </a:moveTo>
                <a:lnTo>
                  <a:pt x="2371918" y="0"/>
                </a:lnTo>
                <a:lnTo>
                  <a:pt x="2371918" y="2371919"/>
                </a:lnTo>
                <a:lnTo>
                  <a:pt x="0" y="2371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7"/>
          <p:cNvSpPr txBox="1"/>
          <p:nvPr>
            <p:ph idx="1" type="body"/>
          </p:nvPr>
        </p:nvSpPr>
        <p:spPr>
          <a:xfrm>
            <a:off x="715650" y="9432325"/>
            <a:ext cx="55347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 sz="2400">
                <a:solidFill>
                  <a:srgbClr val="1B1B1B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Clr>
                <a:srgbClr val="1B1B1B"/>
              </a:buClr>
              <a:buSzPts val="2400"/>
              <a:buChar char="–"/>
              <a:defRPr sz="2400">
                <a:solidFill>
                  <a:srgbClr val="1B1B1B"/>
                </a:solidFill>
              </a:defRPr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–"/>
              <a:defRPr>
                <a:solidFill>
                  <a:srgbClr val="1B1B1B"/>
                </a:solidFill>
              </a:defRPr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»"/>
              <a:defRPr>
                <a:solidFill>
                  <a:srgbClr val="1B1B1B"/>
                </a:solidFill>
              </a:defRPr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2400"/>
              <a:buChar char="•"/>
              <a:defRPr>
                <a:solidFill>
                  <a:srgbClr val="1B1B1B"/>
                </a:solidFill>
              </a:defRPr>
            </a:lvl9pPr>
          </a:lstStyle>
          <a:p/>
        </p:txBody>
      </p:sp>
      <p:sp>
        <p:nvSpPr>
          <p:cNvPr id="97" name="Google Shape;97;p7"/>
          <p:cNvSpPr txBox="1"/>
          <p:nvPr>
            <p:ph idx="2" type="body"/>
          </p:nvPr>
        </p:nvSpPr>
        <p:spPr>
          <a:xfrm>
            <a:off x="715650" y="8660025"/>
            <a:ext cx="50826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Clr>
                <a:srgbClr val="1B1B1B"/>
              </a:buClr>
              <a:buSzPts val="3200"/>
              <a:buFont typeface="Roboto Medium"/>
              <a:buChar char="•"/>
              <a:defRPr sz="3200">
                <a:solidFill>
                  <a:srgbClr val="1B1B1B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Clr>
                <a:srgbClr val="1B1B1B"/>
              </a:buClr>
              <a:buSzPts val="3200"/>
              <a:buChar char="–"/>
              <a:defRPr>
                <a:solidFill>
                  <a:srgbClr val="1B1B1B"/>
                </a:solidFill>
              </a:defRPr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Clr>
                <a:srgbClr val="1B1B1B"/>
              </a:buClr>
              <a:buSzPts val="3200"/>
              <a:buFont typeface="Roboto Medium"/>
              <a:buChar char="•"/>
              <a:defRPr sz="3200">
                <a:solidFill>
                  <a:srgbClr val="1B1B1B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3200"/>
              <a:buFont typeface="Roboto Medium"/>
              <a:buChar char="–"/>
              <a:defRPr sz="3200">
                <a:solidFill>
                  <a:srgbClr val="1B1B1B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3200"/>
              <a:buFont typeface="Roboto Medium"/>
              <a:buChar char="»"/>
              <a:defRPr sz="3200">
                <a:solidFill>
                  <a:srgbClr val="1B1B1B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3200"/>
              <a:buFont typeface="Roboto Medium"/>
              <a:buChar char="•"/>
              <a:defRPr sz="3200">
                <a:solidFill>
                  <a:srgbClr val="1B1B1B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3200"/>
              <a:buFont typeface="Roboto Medium"/>
              <a:buChar char="•"/>
              <a:defRPr sz="3200">
                <a:solidFill>
                  <a:srgbClr val="1B1B1B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3200"/>
              <a:buFont typeface="Roboto Medium"/>
              <a:buChar char="•"/>
              <a:defRPr sz="3200">
                <a:solidFill>
                  <a:srgbClr val="1B1B1B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Clr>
                <a:srgbClr val="1B1B1B"/>
              </a:buClr>
              <a:buSzPts val="3200"/>
              <a:buFont typeface="Roboto Medium"/>
              <a:buChar char="•"/>
              <a:defRPr sz="3200">
                <a:solidFill>
                  <a:srgbClr val="1B1B1B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98" name="Google Shape;98;p7"/>
          <p:cNvSpPr txBox="1"/>
          <p:nvPr>
            <p:ph idx="3" type="subTitle"/>
          </p:nvPr>
        </p:nvSpPr>
        <p:spPr>
          <a:xfrm>
            <a:off x="10343625" y="473675"/>
            <a:ext cx="6899100" cy="115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70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9" name="Google Shape;99;p7"/>
          <p:cNvSpPr txBox="1"/>
          <p:nvPr>
            <p:ph type="title"/>
          </p:nvPr>
        </p:nvSpPr>
        <p:spPr>
          <a:xfrm>
            <a:off x="8747550" y="1966775"/>
            <a:ext cx="8520900" cy="177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00" name="Google Shape;100;p7"/>
          <p:cNvSpPr txBox="1"/>
          <p:nvPr>
            <p:ph idx="4" type="subTitle"/>
          </p:nvPr>
        </p:nvSpPr>
        <p:spPr>
          <a:xfrm>
            <a:off x="11553575" y="5030225"/>
            <a:ext cx="5715000" cy="90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1" name="Google Shape;101;p7"/>
          <p:cNvSpPr txBox="1"/>
          <p:nvPr>
            <p:ph idx="5" type="body"/>
          </p:nvPr>
        </p:nvSpPr>
        <p:spPr>
          <a:xfrm>
            <a:off x="11527825" y="6137200"/>
            <a:ext cx="5766600" cy="102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algn="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algn="r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r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algn="r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02" name="Google Shape;102;p7"/>
          <p:cNvSpPr txBox="1"/>
          <p:nvPr>
            <p:ph idx="6" type="subTitle"/>
          </p:nvPr>
        </p:nvSpPr>
        <p:spPr>
          <a:xfrm>
            <a:off x="11553575" y="7788350"/>
            <a:ext cx="5715000" cy="90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3" name="Google Shape;103;p7"/>
          <p:cNvSpPr txBox="1"/>
          <p:nvPr>
            <p:ph idx="7" type="body"/>
          </p:nvPr>
        </p:nvSpPr>
        <p:spPr>
          <a:xfrm>
            <a:off x="11527825" y="8895325"/>
            <a:ext cx="5766600" cy="102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 algn="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 algn="r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r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r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>
  <p:cSld name="CUSTOM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>
            <p:ph idx="2" type="pic"/>
          </p:nvPr>
        </p:nvSpPr>
        <p:spPr>
          <a:xfrm>
            <a:off x="19075" y="3825"/>
            <a:ext cx="184680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6" name="Google Shape;106;p8"/>
          <p:cNvGrpSpPr/>
          <p:nvPr/>
        </p:nvGrpSpPr>
        <p:grpSpPr>
          <a:xfrm>
            <a:off x="0" y="0"/>
            <a:ext cx="18468116" cy="790857"/>
            <a:chOff x="0" y="0"/>
            <a:chExt cx="24624155" cy="1054476"/>
          </a:xfrm>
        </p:grpSpPr>
        <p:sp>
          <p:nvSpPr>
            <p:cNvPr id="107" name="Google Shape;107;p8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108" name="Google Shape;108;p8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109" name="Google Shape;109;p8"/>
          <p:cNvGrpSpPr/>
          <p:nvPr/>
        </p:nvGrpSpPr>
        <p:grpSpPr>
          <a:xfrm rot="10800000">
            <a:off x="8865121" y="790073"/>
            <a:ext cx="19873318" cy="9524846"/>
            <a:chOff x="0" y="-57150"/>
            <a:chExt cx="1603036" cy="768300"/>
          </a:xfrm>
        </p:grpSpPr>
        <p:sp>
          <p:nvSpPr>
            <p:cNvPr id="110" name="Google Shape;110;p8"/>
            <p:cNvSpPr/>
            <p:nvPr/>
          </p:nvSpPr>
          <p:spPr>
            <a:xfrm>
              <a:off x="0" y="0"/>
              <a:ext cx="1603036" cy="711088"/>
            </a:xfrm>
            <a:custGeom>
              <a:rect b="b" l="l" r="r" t="t"/>
              <a:pathLst>
                <a:path extrusionOk="0" h="711088" w="1603036">
                  <a:moveTo>
                    <a:pt x="1399836" y="0"/>
                  </a:moveTo>
                  <a:lnTo>
                    <a:pt x="0" y="0"/>
                  </a:lnTo>
                  <a:lnTo>
                    <a:pt x="0" y="711088"/>
                  </a:lnTo>
                  <a:lnTo>
                    <a:pt x="1399836" y="711088"/>
                  </a:lnTo>
                  <a:lnTo>
                    <a:pt x="1603036" y="355544"/>
                  </a:lnTo>
                  <a:lnTo>
                    <a:pt x="1399836" y="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111" name="Google Shape;111;p8"/>
            <p:cNvSpPr txBox="1"/>
            <p:nvPr/>
          </p:nvSpPr>
          <p:spPr>
            <a:xfrm>
              <a:off x="0" y="-57150"/>
              <a:ext cx="1488600" cy="7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8"/>
          <p:cNvGrpSpPr/>
          <p:nvPr/>
        </p:nvGrpSpPr>
        <p:grpSpPr>
          <a:xfrm>
            <a:off x="0" y="9496143"/>
            <a:ext cx="18468116" cy="790857"/>
            <a:chOff x="0" y="0"/>
            <a:chExt cx="24624155" cy="1054476"/>
          </a:xfrm>
        </p:grpSpPr>
        <p:sp>
          <p:nvSpPr>
            <p:cNvPr id="113" name="Google Shape;113;p8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114" name="Google Shape;114;p8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115" name="Google Shape;115;p8"/>
          <p:cNvGrpSpPr/>
          <p:nvPr/>
        </p:nvGrpSpPr>
        <p:grpSpPr>
          <a:xfrm rot="10800000">
            <a:off x="10481120" y="790073"/>
            <a:ext cx="19873318" cy="9524846"/>
            <a:chOff x="0" y="-57150"/>
            <a:chExt cx="1603036" cy="768300"/>
          </a:xfrm>
        </p:grpSpPr>
        <p:sp>
          <p:nvSpPr>
            <p:cNvPr id="116" name="Google Shape;116;p8"/>
            <p:cNvSpPr/>
            <p:nvPr/>
          </p:nvSpPr>
          <p:spPr>
            <a:xfrm>
              <a:off x="0" y="0"/>
              <a:ext cx="1603036" cy="711088"/>
            </a:xfrm>
            <a:custGeom>
              <a:rect b="b" l="l" r="r" t="t"/>
              <a:pathLst>
                <a:path extrusionOk="0" h="711088" w="1603036">
                  <a:moveTo>
                    <a:pt x="1399836" y="0"/>
                  </a:moveTo>
                  <a:lnTo>
                    <a:pt x="0" y="0"/>
                  </a:lnTo>
                  <a:lnTo>
                    <a:pt x="0" y="711088"/>
                  </a:lnTo>
                  <a:lnTo>
                    <a:pt x="1399836" y="711088"/>
                  </a:lnTo>
                  <a:lnTo>
                    <a:pt x="1603036" y="355544"/>
                  </a:lnTo>
                  <a:lnTo>
                    <a:pt x="13998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7" name="Google Shape;117;p8"/>
            <p:cNvSpPr txBox="1"/>
            <p:nvPr/>
          </p:nvSpPr>
          <p:spPr>
            <a:xfrm>
              <a:off x="0" y="-57150"/>
              <a:ext cx="1488600" cy="7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8"/>
          <p:cNvSpPr/>
          <p:nvPr>
            <p:ph idx="3" type="pic"/>
          </p:nvPr>
        </p:nvSpPr>
        <p:spPr>
          <a:xfrm>
            <a:off x="11013575" y="1186325"/>
            <a:ext cx="9133800" cy="7914300"/>
          </a:xfrm>
          <a:prstGeom prst="hexagon">
            <a:avLst>
              <a:gd fmla="val 28584" name="adj"/>
              <a:gd fmla="val 115470" name="vf"/>
            </a:avLst>
          </a:prstGeom>
          <a:noFill/>
          <a:ln>
            <a:noFill/>
          </a:ln>
        </p:spPr>
      </p:sp>
      <p:grpSp>
        <p:nvGrpSpPr>
          <p:cNvPr id="119" name="Google Shape;119;p8"/>
          <p:cNvGrpSpPr/>
          <p:nvPr/>
        </p:nvGrpSpPr>
        <p:grpSpPr>
          <a:xfrm>
            <a:off x="14931027" y="866612"/>
            <a:ext cx="4223055" cy="5090834"/>
            <a:chOff x="0" y="-216117"/>
            <a:chExt cx="5630740" cy="6787778"/>
          </a:xfrm>
        </p:grpSpPr>
        <p:grpSp>
          <p:nvGrpSpPr>
            <p:cNvPr id="120" name="Google Shape;120;p8"/>
            <p:cNvGrpSpPr/>
            <p:nvPr/>
          </p:nvGrpSpPr>
          <p:grpSpPr>
            <a:xfrm>
              <a:off x="1942335" y="-216117"/>
              <a:ext cx="3688405" cy="3385841"/>
              <a:chOff x="0" y="-47625"/>
              <a:chExt cx="812800" cy="746125"/>
            </a:xfrm>
          </p:grpSpPr>
          <p:sp>
            <p:nvSpPr>
              <p:cNvPr id="121" name="Google Shape;121;p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22" name="Google Shape;122;p8"/>
              <p:cNvSpPr txBox="1"/>
              <p:nvPr/>
            </p:nvSpPr>
            <p:spPr>
              <a:xfrm>
                <a:off x="114300" y="-47625"/>
                <a:ext cx="5841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" name="Google Shape;123;p8"/>
            <p:cNvGrpSpPr/>
            <p:nvPr/>
          </p:nvGrpSpPr>
          <p:grpSpPr>
            <a:xfrm>
              <a:off x="0" y="2525310"/>
              <a:ext cx="1942348" cy="1783015"/>
              <a:chOff x="0" y="-47625"/>
              <a:chExt cx="812800" cy="746125"/>
            </a:xfrm>
          </p:grpSpPr>
          <p:sp>
            <p:nvSpPr>
              <p:cNvPr id="124" name="Google Shape;124;p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1B1B1B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25" name="Google Shape;125;p8"/>
              <p:cNvSpPr txBox="1"/>
              <p:nvPr/>
            </p:nvSpPr>
            <p:spPr>
              <a:xfrm>
                <a:off x="114300" y="-47625"/>
                <a:ext cx="5841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" name="Google Shape;126;p8"/>
            <p:cNvGrpSpPr/>
            <p:nvPr/>
          </p:nvGrpSpPr>
          <p:grpSpPr>
            <a:xfrm>
              <a:off x="1702180" y="4253152"/>
              <a:ext cx="2525695" cy="2318509"/>
              <a:chOff x="0" y="-47625"/>
              <a:chExt cx="812800" cy="746125"/>
            </a:xfrm>
          </p:grpSpPr>
          <p:sp>
            <p:nvSpPr>
              <p:cNvPr id="127" name="Google Shape;127;p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28" name="Google Shape;128;p8"/>
              <p:cNvSpPr txBox="1"/>
              <p:nvPr/>
            </p:nvSpPr>
            <p:spPr>
              <a:xfrm>
                <a:off x="114300" y="-47625"/>
                <a:ext cx="5841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9" name="Google Shape;129;p8"/>
          <p:cNvGrpSpPr/>
          <p:nvPr/>
        </p:nvGrpSpPr>
        <p:grpSpPr>
          <a:xfrm>
            <a:off x="8401363" y="5861125"/>
            <a:ext cx="2509522" cy="3025243"/>
            <a:chOff x="0" y="-128426"/>
            <a:chExt cx="3346029" cy="4033657"/>
          </a:xfrm>
        </p:grpSpPr>
        <p:grpSp>
          <p:nvGrpSpPr>
            <p:cNvPr id="130" name="Google Shape;130;p8"/>
            <p:cNvGrpSpPr/>
            <p:nvPr/>
          </p:nvGrpSpPr>
          <p:grpSpPr>
            <a:xfrm>
              <a:off x="1154233" y="-128426"/>
              <a:ext cx="2191796" cy="2012001"/>
              <a:chOff x="0" y="-47625"/>
              <a:chExt cx="812800" cy="746125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32" name="Google Shape;132;p8"/>
              <p:cNvSpPr txBox="1"/>
              <p:nvPr/>
            </p:nvSpPr>
            <p:spPr>
              <a:xfrm>
                <a:off x="114300" y="-47625"/>
                <a:ext cx="5841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0" y="1500666"/>
              <a:ext cx="1154257" cy="1059572"/>
              <a:chOff x="0" y="-47625"/>
              <a:chExt cx="812800" cy="746125"/>
            </a:xfrm>
          </p:grpSpPr>
          <p:sp>
            <p:nvSpPr>
              <p:cNvPr id="134" name="Google Shape;134;p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35" name="Google Shape;135;p8"/>
              <p:cNvSpPr txBox="1"/>
              <p:nvPr/>
            </p:nvSpPr>
            <p:spPr>
              <a:xfrm>
                <a:off x="114300" y="-47625"/>
                <a:ext cx="5841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8"/>
            <p:cNvGrpSpPr/>
            <p:nvPr/>
          </p:nvGrpSpPr>
          <p:grpSpPr>
            <a:xfrm>
              <a:off x="1011522" y="2527437"/>
              <a:ext cx="1500916" cy="1377794"/>
              <a:chOff x="0" y="-47625"/>
              <a:chExt cx="812800" cy="746125"/>
            </a:xfrm>
          </p:grpSpPr>
          <p:sp>
            <p:nvSpPr>
              <p:cNvPr id="137" name="Google Shape;137;p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38" name="Google Shape;138;p8"/>
              <p:cNvSpPr txBox="1"/>
              <p:nvPr/>
            </p:nvSpPr>
            <p:spPr>
              <a:xfrm>
                <a:off x="114300" y="-47625"/>
                <a:ext cx="584100" cy="7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9" name="Google Shape;139;p8"/>
          <p:cNvSpPr txBox="1"/>
          <p:nvPr>
            <p:ph idx="1" type="subTitle"/>
          </p:nvPr>
        </p:nvSpPr>
        <p:spPr>
          <a:xfrm>
            <a:off x="858850" y="6492825"/>
            <a:ext cx="6240900" cy="124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70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0" name="Google Shape;140;p8"/>
          <p:cNvSpPr txBox="1"/>
          <p:nvPr>
            <p:ph type="title"/>
          </p:nvPr>
        </p:nvSpPr>
        <p:spPr>
          <a:xfrm>
            <a:off x="858850" y="2790275"/>
            <a:ext cx="7195200" cy="332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43" name="Google Shape;143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None/>
              <a:defRPr/>
            </a:lvl9pPr>
          </a:lstStyle>
          <a:p/>
        </p:txBody>
      </p:sp>
      <p:sp>
        <p:nvSpPr>
          <p:cNvPr id="149" name="Google Shape;149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FDC914"/>
              </a:buClr>
              <a:buSzPts val="13000"/>
              <a:buFont typeface="Anton"/>
              <a:buNone/>
              <a:defRPr i="0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0"/>
              <a:buFont typeface="Anton"/>
              <a:buNone/>
              <a:defRPr sz="130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3000"/>
              <a:buFont typeface="Anton"/>
              <a:buNone/>
              <a:defRPr sz="130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3000"/>
              <a:buFont typeface="Anton"/>
              <a:buNone/>
              <a:defRPr sz="130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3000"/>
              <a:buFont typeface="Anton"/>
              <a:buNone/>
              <a:defRPr sz="130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3000"/>
              <a:buFont typeface="Anton"/>
              <a:buNone/>
              <a:defRPr sz="130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3000"/>
              <a:buFont typeface="Anton"/>
              <a:buNone/>
              <a:defRPr sz="130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3000"/>
              <a:buFont typeface="Anton"/>
              <a:buNone/>
              <a:defRPr sz="130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3000"/>
              <a:buFont typeface="Anton"/>
              <a:buNone/>
              <a:defRPr sz="130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6731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0F0F0"/>
              </a:buClr>
              <a:buSzPts val="7000"/>
              <a:buFont typeface="Roboto"/>
              <a:buChar char="•"/>
              <a:defRPr i="0" sz="70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318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0F0F0"/>
              </a:buClr>
              <a:buSzPts val="3200"/>
              <a:buFont typeface="Roboto Medium"/>
              <a:buChar char="–"/>
              <a:defRPr i="0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0F0F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0F0F0"/>
              </a:buClr>
              <a:buSzPts val="2400"/>
              <a:buFont typeface="Roboto"/>
              <a:buChar char="–"/>
              <a:defRPr i="0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0F0F0"/>
              </a:buClr>
              <a:buSzPts val="2400"/>
              <a:buFont typeface="Roboto"/>
              <a:buChar char="»"/>
              <a:defRPr i="0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0F0F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0F0F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0F0F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0F0F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jpg"/><Relationship Id="rId4" Type="http://schemas.openxmlformats.org/officeDocument/2006/relationships/image" Target="../media/image3.jpg"/><Relationship Id="rId5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jp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4.jpg"/><Relationship Id="rId4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jpg"/><Relationship Id="rId4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jpg"/><Relationship Id="rId4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25.png"/><Relationship Id="rId8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70.png"/><Relationship Id="rId20" Type="http://schemas.openxmlformats.org/officeDocument/2006/relationships/image" Target="../media/image51.png"/><Relationship Id="rId41" Type="http://schemas.openxmlformats.org/officeDocument/2006/relationships/image" Target="../media/image80.png"/><Relationship Id="rId22" Type="http://schemas.openxmlformats.org/officeDocument/2006/relationships/image" Target="../media/image54.png"/><Relationship Id="rId21" Type="http://schemas.openxmlformats.org/officeDocument/2006/relationships/image" Target="../media/image48.png"/><Relationship Id="rId24" Type="http://schemas.openxmlformats.org/officeDocument/2006/relationships/image" Target="../media/image53.png"/><Relationship Id="rId23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Relationship Id="rId26" Type="http://schemas.openxmlformats.org/officeDocument/2006/relationships/image" Target="../media/image66.png"/><Relationship Id="rId25" Type="http://schemas.openxmlformats.org/officeDocument/2006/relationships/image" Target="../media/image59.png"/><Relationship Id="rId28" Type="http://schemas.openxmlformats.org/officeDocument/2006/relationships/image" Target="../media/image67.png"/><Relationship Id="rId27" Type="http://schemas.openxmlformats.org/officeDocument/2006/relationships/image" Target="../media/image62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29" Type="http://schemas.openxmlformats.org/officeDocument/2006/relationships/image" Target="../media/image68.png"/><Relationship Id="rId7" Type="http://schemas.openxmlformats.org/officeDocument/2006/relationships/image" Target="../media/image47.png"/><Relationship Id="rId8" Type="http://schemas.openxmlformats.org/officeDocument/2006/relationships/image" Target="../media/image49.png"/><Relationship Id="rId31" Type="http://schemas.openxmlformats.org/officeDocument/2006/relationships/image" Target="../media/image73.png"/><Relationship Id="rId30" Type="http://schemas.openxmlformats.org/officeDocument/2006/relationships/image" Target="../media/image76.png"/><Relationship Id="rId11" Type="http://schemas.openxmlformats.org/officeDocument/2006/relationships/image" Target="../media/image42.png"/><Relationship Id="rId33" Type="http://schemas.openxmlformats.org/officeDocument/2006/relationships/image" Target="../media/image72.png"/><Relationship Id="rId10" Type="http://schemas.openxmlformats.org/officeDocument/2006/relationships/image" Target="../media/image41.png"/><Relationship Id="rId32" Type="http://schemas.openxmlformats.org/officeDocument/2006/relationships/image" Target="../media/image58.png"/><Relationship Id="rId13" Type="http://schemas.openxmlformats.org/officeDocument/2006/relationships/image" Target="../media/image44.png"/><Relationship Id="rId35" Type="http://schemas.openxmlformats.org/officeDocument/2006/relationships/image" Target="../media/image75.png"/><Relationship Id="rId12" Type="http://schemas.openxmlformats.org/officeDocument/2006/relationships/image" Target="../media/image55.png"/><Relationship Id="rId34" Type="http://schemas.openxmlformats.org/officeDocument/2006/relationships/image" Target="../media/image71.png"/><Relationship Id="rId15" Type="http://schemas.openxmlformats.org/officeDocument/2006/relationships/image" Target="../media/image50.png"/><Relationship Id="rId37" Type="http://schemas.openxmlformats.org/officeDocument/2006/relationships/image" Target="../media/image81.png"/><Relationship Id="rId14" Type="http://schemas.openxmlformats.org/officeDocument/2006/relationships/image" Target="../media/image82.png"/><Relationship Id="rId36" Type="http://schemas.openxmlformats.org/officeDocument/2006/relationships/image" Target="../media/image78.png"/><Relationship Id="rId17" Type="http://schemas.openxmlformats.org/officeDocument/2006/relationships/image" Target="../media/image63.png"/><Relationship Id="rId39" Type="http://schemas.openxmlformats.org/officeDocument/2006/relationships/image" Target="../media/image79.png"/><Relationship Id="rId16" Type="http://schemas.openxmlformats.org/officeDocument/2006/relationships/image" Target="../media/image56.png"/><Relationship Id="rId38" Type="http://schemas.openxmlformats.org/officeDocument/2006/relationships/image" Target="../media/image77.png"/><Relationship Id="rId19" Type="http://schemas.openxmlformats.org/officeDocument/2006/relationships/image" Target="../media/image52.png"/><Relationship Id="rId18" Type="http://schemas.openxmlformats.org/officeDocument/2006/relationships/image" Target="../media/image6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3.pn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 amt="9999"/>
          </a:blip>
          <a:srcRect b="6479" l="0" r="0" t="647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9"/>
          <p:cNvGrpSpPr/>
          <p:nvPr/>
        </p:nvGrpSpPr>
        <p:grpSpPr>
          <a:xfrm>
            <a:off x="0" y="0"/>
            <a:ext cx="18468117" cy="790857"/>
            <a:chOff x="-1" y="0"/>
            <a:chExt cx="24624155" cy="1054476"/>
          </a:xfrm>
        </p:grpSpPr>
        <p:sp>
          <p:nvSpPr>
            <p:cNvPr id="212" name="Google Shape;212;p19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213" name="Google Shape;213;p19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214" name="Google Shape;214;p19"/>
          <p:cNvGrpSpPr/>
          <p:nvPr/>
        </p:nvGrpSpPr>
        <p:grpSpPr>
          <a:xfrm rot="10800000">
            <a:off x="8865156" y="790857"/>
            <a:ext cx="19873283" cy="9524060"/>
            <a:chOff x="0" y="-57150"/>
            <a:chExt cx="1603036" cy="768238"/>
          </a:xfrm>
        </p:grpSpPr>
        <p:sp>
          <p:nvSpPr>
            <p:cNvPr id="215" name="Google Shape;215;p19"/>
            <p:cNvSpPr/>
            <p:nvPr/>
          </p:nvSpPr>
          <p:spPr>
            <a:xfrm>
              <a:off x="0" y="0"/>
              <a:ext cx="1603036" cy="711088"/>
            </a:xfrm>
            <a:custGeom>
              <a:rect b="b" l="l" r="r" t="t"/>
              <a:pathLst>
                <a:path extrusionOk="0" h="711088" w="1603036">
                  <a:moveTo>
                    <a:pt x="1399836" y="0"/>
                  </a:moveTo>
                  <a:lnTo>
                    <a:pt x="0" y="0"/>
                  </a:lnTo>
                  <a:lnTo>
                    <a:pt x="0" y="711088"/>
                  </a:lnTo>
                  <a:lnTo>
                    <a:pt x="1399836" y="711088"/>
                  </a:lnTo>
                  <a:lnTo>
                    <a:pt x="1603036" y="355544"/>
                  </a:lnTo>
                  <a:lnTo>
                    <a:pt x="1399836" y="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216" name="Google Shape;216;p19"/>
            <p:cNvSpPr txBox="1"/>
            <p:nvPr/>
          </p:nvSpPr>
          <p:spPr>
            <a:xfrm>
              <a:off x="0" y="-57150"/>
              <a:ext cx="1488736" cy="7682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9"/>
          <p:cNvGrpSpPr/>
          <p:nvPr/>
        </p:nvGrpSpPr>
        <p:grpSpPr>
          <a:xfrm>
            <a:off x="0" y="9496143"/>
            <a:ext cx="18468117" cy="790857"/>
            <a:chOff x="-1" y="0"/>
            <a:chExt cx="24624155" cy="1054476"/>
          </a:xfrm>
        </p:grpSpPr>
        <p:sp>
          <p:nvSpPr>
            <p:cNvPr id="218" name="Google Shape;218;p19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219" name="Google Shape;219;p19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220" name="Google Shape;220;p19"/>
          <p:cNvGrpSpPr/>
          <p:nvPr/>
        </p:nvGrpSpPr>
        <p:grpSpPr>
          <a:xfrm rot="10800000">
            <a:off x="10481155" y="790857"/>
            <a:ext cx="19873283" cy="9524060"/>
            <a:chOff x="0" y="-57150"/>
            <a:chExt cx="1603036" cy="768238"/>
          </a:xfrm>
        </p:grpSpPr>
        <p:sp>
          <p:nvSpPr>
            <p:cNvPr id="221" name="Google Shape;221;p19"/>
            <p:cNvSpPr/>
            <p:nvPr/>
          </p:nvSpPr>
          <p:spPr>
            <a:xfrm>
              <a:off x="0" y="0"/>
              <a:ext cx="1603036" cy="711088"/>
            </a:xfrm>
            <a:custGeom>
              <a:rect b="b" l="l" r="r" t="t"/>
              <a:pathLst>
                <a:path extrusionOk="0" h="711088" w="1603036">
                  <a:moveTo>
                    <a:pt x="1399836" y="0"/>
                  </a:moveTo>
                  <a:lnTo>
                    <a:pt x="0" y="0"/>
                  </a:lnTo>
                  <a:lnTo>
                    <a:pt x="0" y="711088"/>
                  </a:lnTo>
                  <a:lnTo>
                    <a:pt x="1399836" y="711088"/>
                  </a:lnTo>
                  <a:lnTo>
                    <a:pt x="1603036" y="355544"/>
                  </a:lnTo>
                  <a:lnTo>
                    <a:pt x="13998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22" name="Google Shape;222;p19"/>
            <p:cNvSpPr txBox="1"/>
            <p:nvPr/>
          </p:nvSpPr>
          <p:spPr>
            <a:xfrm>
              <a:off x="0" y="-57150"/>
              <a:ext cx="1488736" cy="7682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3" name="Google Shape;2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3576" y="1186313"/>
            <a:ext cx="9133849" cy="7914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9"/>
          <p:cNvGrpSpPr/>
          <p:nvPr/>
        </p:nvGrpSpPr>
        <p:grpSpPr>
          <a:xfrm>
            <a:off x="14931027" y="866612"/>
            <a:ext cx="4223050" cy="5090832"/>
            <a:chOff x="0" y="-216117"/>
            <a:chExt cx="5630733" cy="6787775"/>
          </a:xfrm>
        </p:grpSpPr>
        <p:grpSp>
          <p:nvGrpSpPr>
            <p:cNvPr id="225" name="Google Shape;225;p19"/>
            <p:cNvGrpSpPr/>
            <p:nvPr/>
          </p:nvGrpSpPr>
          <p:grpSpPr>
            <a:xfrm>
              <a:off x="1942335" y="-216117"/>
              <a:ext cx="3688398" cy="3385834"/>
              <a:chOff x="0" y="-47625"/>
              <a:chExt cx="812800" cy="746125"/>
            </a:xfrm>
          </p:grpSpPr>
          <p:sp>
            <p:nvSpPr>
              <p:cNvPr id="226" name="Google Shape;226;p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27" name="Google Shape;227;p19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" name="Google Shape;228;p19"/>
            <p:cNvGrpSpPr/>
            <p:nvPr/>
          </p:nvGrpSpPr>
          <p:grpSpPr>
            <a:xfrm>
              <a:off x="0" y="2525310"/>
              <a:ext cx="1942335" cy="1783003"/>
              <a:chOff x="0" y="-47625"/>
              <a:chExt cx="812800" cy="746125"/>
            </a:xfrm>
          </p:grpSpPr>
          <p:sp>
            <p:nvSpPr>
              <p:cNvPr id="229" name="Google Shape;229;p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1B1B1B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30" name="Google Shape;230;p19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19"/>
            <p:cNvGrpSpPr/>
            <p:nvPr/>
          </p:nvGrpSpPr>
          <p:grpSpPr>
            <a:xfrm>
              <a:off x="1702180" y="4253152"/>
              <a:ext cx="2525691" cy="2318506"/>
              <a:chOff x="0" y="-47625"/>
              <a:chExt cx="812800" cy="746125"/>
            </a:xfrm>
          </p:grpSpPr>
          <p:sp>
            <p:nvSpPr>
              <p:cNvPr id="232" name="Google Shape;232;p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33" name="Google Shape;233;p19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4" name="Google Shape;234;p19"/>
          <p:cNvSpPr txBox="1"/>
          <p:nvPr/>
        </p:nvSpPr>
        <p:spPr>
          <a:xfrm>
            <a:off x="623722" y="6663498"/>
            <a:ext cx="6827153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project proposal</a:t>
            </a:r>
            <a:endParaRPr/>
          </a:p>
        </p:txBody>
      </p:sp>
      <p:sp>
        <p:nvSpPr>
          <p:cNvPr id="235" name="Google Shape;235;p19"/>
          <p:cNvSpPr txBox="1"/>
          <p:nvPr/>
        </p:nvSpPr>
        <p:spPr>
          <a:xfrm>
            <a:off x="623722" y="2547177"/>
            <a:ext cx="82413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FORKLIFT TRUCKS USE</a:t>
            </a:r>
            <a:endParaRPr/>
          </a:p>
        </p:txBody>
      </p:sp>
      <p:grpSp>
        <p:nvGrpSpPr>
          <p:cNvPr id="236" name="Google Shape;236;p19"/>
          <p:cNvGrpSpPr/>
          <p:nvPr/>
        </p:nvGrpSpPr>
        <p:grpSpPr>
          <a:xfrm>
            <a:off x="8401363" y="5861123"/>
            <a:ext cx="2509550" cy="3025230"/>
            <a:chOff x="0" y="-128428"/>
            <a:chExt cx="3346066" cy="4033639"/>
          </a:xfrm>
        </p:grpSpPr>
        <p:grpSp>
          <p:nvGrpSpPr>
            <p:cNvPr id="237" name="Google Shape;237;p19"/>
            <p:cNvGrpSpPr/>
            <p:nvPr/>
          </p:nvGrpSpPr>
          <p:grpSpPr>
            <a:xfrm>
              <a:off x="1154233" y="-128428"/>
              <a:ext cx="2191833" cy="2012034"/>
              <a:chOff x="0" y="-47625"/>
              <a:chExt cx="812800" cy="746125"/>
            </a:xfrm>
          </p:grpSpPr>
          <p:sp>
            <p:nvSpPr>
              <p:cNvPr id="238" name="Google Shape;238;p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39" name="Google Shape;239;p19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" name="Google Shape;240;p19"/>
            <p:cNvGrpSpPr/>
            <p:nvPr/>
          </p:nvGrpSpPr>
          <p:grpSpPr>
            <a:xfrm>
              <a:off x="0" y="1500667"/>
              <a:ext cx="1154233" cy="1059550"/>
              <a:chOff x="0" y="-47625"/>
              <a:chExt cx="812800" cy="746125"/>
            </a:xfrm>
          </p:grpSpPr>
          <p:sp>
            <p:nvSpPr>
              <p:cNvPr id="241" name="Google Shape;241;p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42" name="Google Shape;242;p19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43;p19"/>
            <p:cNvGrpSpPr/>
            <p:nvPr/>
          </p:nvGrpSpPr>
          <p:grpSpPr>
            <a:xfrm>
              <a:off x="1011522" y="2527438"/>
              <a:ext cx="1500893" cy="1377773"/>
              <a:chOff x="0" y="-47625"/>
              <a:chExt cx="812800" cy="746125"/>
            </a:xfrm>
          </p:grpSpPr>
          <p:sp>
            <p:nvSpPr>
              <p:cNvPr id="244" name="Google Shape;244;p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0F0F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45" name="Google Shape;245;p19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8"/>
          <p:cNvPicPr preferRelativeResize="0"/>
          <p:nvPr/>
        </p:nvPicPr>
        <p:blipFill rotWithShape="1">
          <a:blip r:embed="rId3">
            <a:alphaModFix amt="9999"/>
          </a:blip>
          <a:srcRect b="7786" l="0" r="0" t="7786"/>
          <a:stretch/>
        </p:blipFill>
        <p:spPr>
          <a:xfrm>
            <a:off x="-37653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2997" y="4657070"/>
            <a:ext cx="3032041" cy="303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39155" y="3646590"/>
            <a:ext cx="4134383" cy="413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74925" y="2283674"/>
            <a:ext cx="5621201" cy="562120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8"/>
          <p:cNvSpPr txBox="1"/>
          <p:nvPr/>
        </p:nvSpPr>
        <p:spPr>
          <a:xfrm>
            <a:off x="1028700" y="9210675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406" name="Google Shape;406;p28"/>
          <p:cNvSpPr txBox="1"/>
          <p:nvPr/>
        </p:nvSpPr>
        <p:spPr>
          <a:xfrm>
            <a:off x="12643358" y="9210675"/>
            <a:ext cx="4751532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407" name="Google Shape;407;p28"/>
          <p:cNvSpPr txBox="1"/>
          <p:nvPr/>
        </p:nvSpPr>
        <p:spPr>
          <a:xfrm>
            <a:off x="6849210" y="9210675"/>
            <a:ext cx="4514273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408" name="Google Shape;408;p28"/>
          <p:cNvSpPr txBox="1"/>
          <p:nvPr/>
        </p:nvSpPr>
        <p:spPr>
          <a:xfrm>
            <a:off x="1333500" y="943122"/>
            <a:ext cx="5289666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BUDGET</a:t>
            </a:r>
            <a:endParaRPr/>
          </a:p>
        </p:txBody>
      </p:sp>
      <p:sp>
        <p:nvSpPr>
          <p:cNvPr id="409" name="Google Shape;409;p28"/>
          <p:cNvSpPr txBox="1"/>
          <p:nvPr/>
        </p:nvSpPr>
        <p:spPr>
          <a:xfrm>
            <a:off x="1333500" y="7842546"/>
            <a:ext cx="38709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EQUIPMENT ACQUISITION</a:t>
            </a:r>
            <a:endParaRPr/>
          </a:p>
        </p:txBody>
      </p:sp>
      <p:sp>
        <p:nvSpPr>
          <p:cNvPr id="410" name="Google Shape;410;p28"/>
          <p:cNvSpPr txBox="1"/>
          <p:nvPr/>
        </p:nvSpPr>
        <p:spPr>
          <a:xfrm>
            <a:off x="7208624" y="7842546"/>
            <a:ext cx="38709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TRAINING EXPENSES</a:t>
            </a:r>
            <a:endParaRPr/>
          </a:p>
        </p:txBody>
      </p:sp>
      <p:sp>
        <p:nvSpPr>
          <p:cNvPr id="411" name="Google Shape;411;p28"/>
          <p:cNvSpPr txBox="1"/>
          <p:nvPr/>
        </p:nvSpPr>
        <p:spPr>
          <a:xfrm>
            <a:off x="13083748" y="7842546"/>
            <a:ext cx="38709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ONGOING MAINTENANCE</a:t>
            </a:r>
            <a:endParaRPr/>
          </a:p>
        </p:txBody>
      </p:sp>
      <p:sp>
        <p:nvSpPr>
          <p:cNvPr id="412" name="Google Shape;412;p28"/>
          <p:cNvSpPr txBox="1"/>
          <p:nvPr/>
        </p:nvSpPr>
        <p:spPr>
          <a:xfrm>
            <a:off x="1333500" y="2924322"/>
            <a:ext cx="4864445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breakdown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9"/>
          <p:cNvGrpSpPr/>
          <p:nvPr/>
        </p:nvGrpSpPr>
        <p:grpSpPr>
          <a:xfrm rot="10800000">
            <a:off x="-1376470" y="871525"/>
            <a:ext cx="8458963" cy="1967785"/>
            <a:chOff x="0" y="-38100"/>
            <a:chExt cx="1210552" cy="281607"/>
          </a:xfrm>
        </p:grpSpPr>
        <p:sp>
          <p:nvSpPr>
            <p:cNvPr id="418" name="Google Shape;418;p29"/>
            <p:cNvSpPr/>
            <p:nvPr/>
          </p:nvSpPr>
          <p:spPr>
            <a:xfrm>
              <a:off x="0" y="0"/>
              <a:ext cx="1210552" cy="243507"/>
            </a:xfrm>
            <a:custGeom>
              <a:rect b="b" l="l" r="r" t="t"/>
              <a:pathLst>
                <a:path extrusionOk="0" h="243507" w="1210552">
                  <a:moveTo>
                    <a:pt x="203200" y="0"/>
                  </a:moveTo>
                  <a:lnTo>
                    <a:pt x="1007352" y="0"/>
                  </a:lnTo>
                  <a:lnTo>
                    <a:pt x="1210552" y="243507"/>
                  </a:lnTo>
                  <a:lnTo>
                    <a:pt x="0" y="2435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419" name="Google Shape;419;p29"/>
            <p:cNvSpPr txBox="1"/>
            <p:nvPr/>
          </p:nvSpPr>
          <p:spPr>
            <a:xfrm>
              <a:off x="127000" y="-38100"/>
              <a:ext cx="956552" cy="281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950" lIns="49950" spcFirstLastPara="1" rIns="49950" wrap="square" tIns="4995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420;p29"/>
          <p:cNvSpPr/>
          <p:nvPr/>
        </p:nvSpPr>
        <p:spPr>
          <a:xfrm>
            <a:off x="-1376470" y="4020182"/>
            <a:ext cx="9247854" cy="8008225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421" name="Google Shape;421;p29"/>
          <p:cNvGrpSpPr/>
          <p:nvPr/>
        </p:nvGrpSpPr>
        <p:grpSpPr>
          <a:xfrm>
            <a:off x="10202127" y="7340545"/>
            <a:ext cx="15443443" cy="2946455"/>
            <a:chOff x="0" y="-38100"/>
            <a:chExt cx="2033436" cy="387959"/>
          </a:xfrm>
        </p:grpSpPr>
        <p:sp>
          <p:nvSpPr>
            <p:cNvPr id="422" name="Google Shape;422;p29"/>
            <p:cNvSpPr/>
            <p:nvPr/>
          </p:nvSpPr>
          <p:spPr>
            <a:xfrm>
              <a:off x="0" y="0"/>
              <a:ext cx="2033436" cy="349859"/>
            </a:xfrm>
            <a:custGeom>
              <a:rect b="b" l="l" r="r" t="t"/>
              <a:pathLst>
                <a:path extrusionOk="0" h="349859" w="2033436">
                  <a:moveTo>
                    <a:pt x="203200" y="0"/>
                  </a:moveTo>
                  <a:lnTo>
                    <a:pt x="1830236" y="0"/>
                  </a:lnTo>
                  <a:lnTo>
                    <a:pt x="2033436" y="349859"/>
                  </a:lnTo>
                  <a:lnTo>
                    <a:pt x="0" y="34985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423" name="Google Shape;423;p29"/>
            <p:cNvSpPr txBox="1"/>
            <p:nvPr/>
          </p:nvSpPr>
          <p:spPr>
            <a:xfrm>
              <a:off x="127000" y="-38100"/>
              <a:ext cx="1779436" cy="387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950" lIns="49950" spcFirstLastPara="1" rIns="49950" wrap="square" tIns="4995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29"/>
          <p:cNvGrpSpPr/>
          <p:nvPr/>
        </p:nvGrpSpPr>
        <p:grpSpPr>
          <a:xfrm>
            <a:off x="6701749" y="7815062"/>
            <a:ext cx="15443443" cy="2946455"/>
            <a:chOff x="0" y="-38100"/>
            <a:chExt cx="2033436" cy="387959"/>
          </a:xfrm>
        </p:grpSpPr>
        <p:sp>
          <p:nvSpPr>
            <p:cNvPr id="425" name="Google Shape;425;p29"/>
            <p:cNvSpPr/>
            <p:nvPr/>
          </p:nvSpPr>
          <p:spPr>
            <a:xfrm>
              <a:off x="0" y="0"/>
              <a:ext cx="2033436" cy="349859"/>
            </a:xfrm>
            <a:custGeom>
              <a:rect b="b" l="l" r="r" t="t"/>
              <a:pathLst>
                <a:path extrusionOk="0" h="349859" w="2033436">
                  <a:moveTo>
                    <a:pt x="203200" y="0"/>
                  </a:moveTo>
                  <a:lnTo>
                    <a:pt x="1830236" y="0"/>
                  </a:lnTo>
                  <a:lnTo>
                    <a:pt x="2033436" y="349859"/>
                  </a:lnTo>
                  <a:lnTo>
                    <a:pt x="0" y="34985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426" name="Google Shape;426;p29"/>
            <p:cNvSpPr txBox="1"/>
            <p:nvPr/>
          </p:nvSpPr>
          <p:spPr>
            <a:xfrm>
              <a:off x="127000" y="-38100"/>
              <a:ext cx="1779436" cy="387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950" lIns="49950" spcFirstLastPara="1" rIns="49950" wrap="square" tIns="4995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p29"/>
          <p:cNvSpPr/>
          <p:nvPr/>
        </p:nvSpPr>
        <p:spPr>
          <a:xfrm flipH="1">
            <a:off x="9711054" y="-1870741"/>
            <a:ext cx="9424833" cy="8161481"/>
          </a:xfrm>
          <a:custGeom>
            <a:rect b="b" l="l" r="r" t="t"/>
            <a:pathLst>
              <a:path extrusionOk="0" h="3708400" w="4282440">
                <a:moveTo>
                  <a:pt x="1070610" y="0"/>
                </a:moveTo>
                <a:lnTo>
                  <a:pt x="3211830" y="0"/>
                </a:lnTo>
                <a:lnTo>
                  <a:pt x="4282440" y="1854200"/>
                </a:lnTo>
                <a:lnTo>
                  <a:pt x="3211830" y="3708400"/>
                </a:lnTo>
                <a:lnTo>
                  <a:pt x="1070610" y="3708400"/>
                </a:lnTo>
                <a:lnTo>
                  <a:pt x="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428" name="Google Shape;428;p29"/>
          <p:cNvGrpSpPr/>
          <p:nvPr/>
        </p:nvGrpSpPr>
        <p:grpSpPr>
          <a:xfrm rot="10800000">
            <a:off x="-2906111" y="-353268"/>
            <a:ext cx="13678913" cy="2849001"/>
            <a:chOff x="0" y="-38100"/>
            <a:chExt cx="1823957" cy="379888"/>
          </a:xfrm>
        </p:grpSpPr>
        <p:sp>
          <p:nvSpPr>
            <p:cNvPr id="429" name="Google Shape;429;p29"/>
            <p:cNvSpPr/>
            <p:nvPr/>
          </p:nvSpPr>
          <p:spPr>
            <a:xfrm>
              <a:off x="0" y="0"/>
              <a:ext cx="1823957" cy="341788"/>
            </a:xfrm>
            <a:custGeom>
              <a:rect b="b" l="l" r="r" t="t"/>
              <a:pathLst>
                <a:path extrusionOk="0" h="341788" w="1823957">
                  <a:moveTo>
                    <a:pt x="203200" y="0"/>
                  </a:moveTo>
                  <a:lnTo>
                    <a:pt x="1620757" y="0"/>
                  </a:lnTo>
                  <a:lnTo>
                    <a:pt x="1823957" y="341788"/>
                  </a:lnTo>
                  <a:lnTo>
                    <a:pt x="0" y="34178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430" name="Google Shape;430;p29"/>
            <p:cNvSpPr txBox="1"/>
            <p:nvPr/>
          </p:nvSpPr>
          <p:spPr>
            <a:xfrm>
              <a:off x="127000" y="-38100"/>
              <a:ext cx="1569957" cy="379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950" lIns="49950" spcFirstLastPara="1" rIns="49950" wrap="square" tIns="4995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p29"/>
          <p:cNvSpPr txBox="1"/>
          <p:nvPr/>
        </p:nvSpPr>
        <p:spPr>
          <a:xfrm>
            <a:off x="1028700" y="523875"/>
            <a:ext cx="384810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NAME SURNAME</a:t>
            </a:r>
            <a:endParaRPr/>
          </a:p>
        </p:txBody>
      </p:sp>
      <p:sp>
        <p:nvSpPr>
          <p:cNvPr id="432" name="Google Shape;432;p29"/>
          <p:cNvSpPr txBox="1"/>
          <p:nvPr/>
        </p:nvSpPr>
        <p:spPr>
          <a:xfrm>
            <a:off x="1028700" y="1340032"/>
            <a:ext cx="629228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433" name="Google Shape;433;p29"/>
          <p:cNvSpPr txBox="1"/>
          <p:nvPr/>
        </p:nvSpPr>
        <p:spPr>
          <a:xfrm>
            <a:off x="13030200" y="8649562"/>
            <a:ext cx="422910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NAME SURNAME</a:t>
            </a:r>
            <a:endParaRPr/>
          </a:p>
        </p:txBody>
      </p:sp>
      <p:sp>
        <p:nvSpPr>
          <p:cNvPr id="434" name="Google Shape;434;p29"/>
          <p:cNvSpPr txBox="1"/>
          <p:nvPr/>
        </p:nvSpPr>
        <p:spPr>
          <a:xfrm>
            <a:off x="10967015" y="9465718"/>
            <a:ext cx="629228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pic>
        <p:nvPicPr>
          <p:cNvPr id="435" name="Google Shape;4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0750" y="-1871425"/>
            <a:ext cx="9424826" cy="816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87412" y="3942483"/>
            <a:ext cx="9424825" cy="8163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30"/>
          <p:cNvGrpSpPr/>
          <p:nvPr/>
        </p:nvGrpSpPr>
        <p:grpSpPr>
          <a:xfrm>
            <a:off x="-1170957" y="2604124"/>
            <a:ext cx="2766299" cy="2539376"/>
            <a:chOff x="0" y="-47625"/>
            <a:chExt cx="812800" cy="746125"/>
          </a:xfrm>
        </p:grpSpPr>
        <p:sp>
          <p:nvSpPr>
            <p:cNvPr id="442" name="Google Shape;442;p3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C91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3" name="Google Shape;443;p3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30"/>
          <p:cNvGrpSpPr/>
          <p:nvPr/>
        </p:nvGrpSpPr>
        <p:grpSpPr>
          <a:xfrm>
            <a:off x="601658" y="-121600"/>
            <a:ext cx="1987367" cy="1824341"/>
            <a:chOff x="0" y="-47625"/>
            <a:chExt cx="812800" cy="746125"/>
          </a:xfrm>
        </p:grpSpPr>
        <p:sp>
          <p:nvSpPr>
            <p:cNvPr id="445" name="Google Shape;445;p3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C91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6" name="Google Shape;446;p3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7" name="Google Shape;447;p30"/>
          <p:cNvGrpSpPr/>
          <p:nvPr/>
        </p:nvGrpSpPr>
        <p:grpSpPr>
          <a:xfrm>
            <a:off x="1611328" y="2090776"/>
            <a:ext cx="1383294" cy="1269821"/>
            <a:chOff x="0" y="-47625"/>
            <a:chExt cx="812800" cy="746125"/>
          </a:xfrm>
        </p:grpSpPr>
        <p:sp>
          <p:nvSpPr>
            <p:cNvPr id="448" name="Google Shape;448;p3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C91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9" name="Google Shape;449;p3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30"/>
          <p:cNvGrpSpPr/>
          <p:nvPr/>
        </p:nvGrpSpPr>
        <p:grpSpPr>
          <a:xfrm>
            <a:off x="16761445" y="8811633"/>
            <a:ext cx="1857838" cy="1705437"/>
            <a:chOff x="0" y="-47625"/>
            <a:chExt cx="812800" cy="746125"/>
          </a:xfrm>
        </p:grpSpPr>
        <p:sp>
          <p:nvSpPr>
            <p:cNvPr id="451" name="Google Shape;451;p3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C91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2" name="Google Shape;452;p3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3" name="Google Shape;453;p30"/>
          <p:cNvPicPr preferRelativeResize="0"/>
          <p:nvPr/>
        </p:nvPicPr>
        <p:blipFill rotWithShape="1">
          <a:blip r:embed="rId3">
            <a:alphaModFix amt="9999"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4" name="Google Shape;454;p30"/>
          <p:cNvGraphicFramePr/>
          <p:nvPr/>
        </p:nvGraphicFramePr>
        <p:xfrm>
          <a:off x="1333500" y="26739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{815AACE1-2808-4AC3-8629-ACBD56CD04CA}</a:tableStyleId>
              </a:tblPr>
              <a:tblGrid>
                <a:gridCol w="5248975"/>
                <a:gridCol w="5248975"/>
                <a:gridCol w="5248975"/>
              </a:tblGrid>
              <a:tr h="159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4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4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4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60000"/>
                      </a:srgbClr>
                    </a:solidFill>
                  </a:tcPr>
                </a:tc>
              </a:tr>
              <a:tr h="180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</a:tr>
              <a:tr h="180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</a:tr>
              <a:tr h="180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47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98950" marB="298950" marR="298950" marL="298950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>
                        <a:alpha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55" name="Google Shape;455;p30"/>
          <p:cNvSpPr txBox="1"/>
          <p:nvPr/>
        </p:nvSpPr>
        <p:spPr>
          <a:xfrm>
            <a:off x="5655528" y="325811"/>
            <a:ext cx="6976943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NEXT STEPS</a:t>
            </a:r>
            <a:endParaRPr/>
          </a:p>
        </p:txBody>
      </p:sp>
      <p:sp>
        <p:nvSpPr>
          <p:cNvPr id="456" name="Google Shape;456;p30"/>
          <p:cNvSpPr txBox="1"/>
          <p:nvPr/>
        </p:nvSpPr>
        <p:spPr>
          <a:xfrm>
            <a:off x="1946270" y="2863788"/>
            <a:ext cx="3870752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EQUIPMENT PROCUREMENT</a:t>
            </a:r>
            <a:endParaRPr/>
          </a:p>
        </p:txBody>
      </p:sp>
      <p:sp>
        <p:nvSpPr>
          <p:cNvPr id="457" name="Google Shape;457;p30"/>
          <p:cNvSpPr txBox="1"/>
          <p:nvPr/>
        </p:nvSpPr>
        <p:spPr>
          <a:xfrm>
            <a:off x="7208624" y="2863788"/>
            <a:ext cx="3870752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SCHEDULING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TRAINING</a:t>
            </a:r>
            <a:endParaRPr/>
          </a:p>
        </p:txBody>
      </p:sp>
      <p:sp>
        <p:nvSpPr>
          <p:cNvPr id="458" name="Google Shape;458;p30"/>
          <p:cNvSpPr txBox="1"/>
          <p:nvPr/>
        </p:nvSpPr>
        <p:spPr>
          <a:xfrm>
            <a:off x="12555751" y="2863788"/>
            <a:ext cx="3870752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PREPARING FOR IMPLEMENTATION</a:t>
            </a:r>
            <a:endParaRPr/>
          </a:p>
        </p:txBody>
      </p:sp>
      <p:sp>
        <p:nvSpPr>
          <p:cNvPr id="459" name="Google Shape;459;p30"/>
          <p:cNvSpPr txBox="1"/>
          <p:nvPr/>
        </p:nvSpPr>
        <p:spPr>
          <a:xfrm>
            <a:off x="1611328" y="4928553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  <p:sp>
        <p:nvSpPr>
          <p:cNvPr id="460" name="Google Shape;460;p30"/>
          <p:cNvSpPr txBox="1"/>
          <p:nvPr/>
        </p:nvSpPr>
        <p:spPr>
          <a:xfrm>
            <a:off x="1611328" y="6817048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  <p:sp>
        <p:nvSpPr>
          <p:cNvPr id="461" name="Google Shape;461;p30"/>
          <p:cNvSpPr txBox="1"/>
          <p:nvPr/>
        </p:nvSpPr>
        <p:spPr>
          <a:xfrm>
            <a:off x="1611328" y="8705544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  <p:sp>
        <p:nvSpPr>
          <p:cNvPr id="462" name="Google Shape;462;p30"/>
          <p:cNvSpPr txBox="1"/>
          <p:nvPr/>
        </p:nvSpPr>
        <p:spPr>
          <a:xfrm>
            <a:off x="6873682" y="4928553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  <p:sp>
        <p:nvSpPr>
          <p:cNvPr id="463" name="Google Shape;463;p30"/>
          <p:cNvSpPr txBox="1"/>
          <p:nvPr/>
        </p:nvSpPr>
        <p:spPr>
          <a:xfrm>
            <a:off x="6873682" y="6817048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  <p:sp>
        <p:nvSpPr>
          <p:cNvPr id="464" name="Google Shape;464;p30"/>
          <p:cNvSpPr txBox="1"/>
          <p:nvPr/>
        </p:nvSpPr>
        <p:spPr>
          <a:xfrm>
            <a:off x="6873682" y="8705544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  <p:sp>
        <p:nvSpPr>
          <p:cNvPr id="465" name="Google Shape;465;p30"/>
          <p:cNvSpPr txBox="1"/>
          <p:nvPr/>
        </p:nvSpPr>
        <p:spPr>
          <a:xfrm>
            <a:off x="12220809" y="4928553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  <p:sp>
        <p:nvSpPr>
          <p:cNvPr id="466" name="Google Shape;466;p30"/>
          <p:cNvSpPr txBox="1"/>
          <p:nvPr/>
        </p:nvSpPr>
        <p:spPr>
          <a:xfrm>
            <a:off x="12220809" y="6817048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  <p:sp>
        <p:nvSpPr>
          <p:cNvPr id="467" name="Google Shape;467;p30"/>
          <p:cNvSpPr txBox="1"/>
          <p:nvPr/>
        </p:nvSpPr>
        <p:spPr>
          <a:xfrm>
            <a:off x="12220809" y="8705544"/>
            <a:ext cx="454063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Add a main point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C914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1"/>
          <p:cNvSpPr txBox="1"/>
          <p:nvPr/>
        </p:nvSpPr>
        <p:spPr>
          <a:xfrm>
            <a:off x="-68908" y="1760797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03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473" name="Google Shape;473;p31"/>
          <p:cNvSpPr txBox="1"/>
          <p:nvPr/>
        </p:nvSpPr>
        <p:spPr>
          <a:xfrm>
            <a:off x="6387797" y="1762701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03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474" name="Google Shape;474;p31"/>
          <p:cNvSpPr txBox="1"/>
          <p:nvPr/>
        </p:nvSpPr>
        <p:spPr>
          <a:xfrm>
            <a:off x="12844503" y="1764605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03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475" name="Google Shape;475;p31"/>
          <p:cNvSpPr txBox="1"/>
          <p:nvPr/>
        </p:nvSpPr>
        <p:spPr>
          <a:xfrm>
            <a:off x="2652425" y="3737302"/>
            <a:ext cx="12983150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1B1B1B"/>
                </a:solidFill>
                <a:latin typeface="Anton"/>
                <a:ea typeface="Anton"/>
                <a:cs typeface="Anton"/>
                <a:sym typeface="Anton"/>
              </a:rPr>
              <a:t>PROJECT BENEFITS</a:t>
            </a:r>
            <a:endParaRPr/>
          </a:p>
        </p:txBody>
      </p:sp>
      <p:sp>
        <p:nvSpPr>
          <p:cNvPr id="476" name="Google Shape;476;p31"/>
          <p:cNvSpPr txBox="1"/>
          <p:nvPr/>
        </p:nvSpPr>
        <p:spPr>
          <a:xfrm>
            <a:off x="5276423" y="6125701"/>
            <a:ext cx="7735154" cy="362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477" name="Google Shape;477;p31"/>
          <p:cNvGrpSpPr/>
          <p:nvPr/>
        </p:nvGrpSpPr>
        <p:grpSpPr>
          <a:xfrm>
            <a:off x="0" y="0"/>
            <a:ext cx="18468117" cy="790857"/>
            <a:chOff x="-1" y="0"/>
            <a:chExt cx="24624155" cy="1054476"/>
          </a:xfrm>
        </p:grpSpPr>
        <p:sp>
          <p:nvSpPr>
            <p:cNvPr id="478" name="Google Shape;478;p31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479" name="Google Shape;479;p31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480" name="Google Shape;480;p31"/>
          <p:cNvGrpSpPr/>
          <p:nvPr/>
        </p:nvGrpSpPr>
        <p:grpSpPr>
          <a:xfrm>
            <a:off x="0" y="9499951"/>
            <a:ext cx="18468117" cy="790857"/>
            <a:chOff x="-1" y="0"/>
            <a:chExt cx="24624155" cy="1054476"/>
          </a:xfrm>
        </p:grpSpPr>
        <p:sp>
          <p:nvSpPr>
            <p:cNvPr id="481" name="Google Shape;481;p31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482" name="Google Shape;482;p31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2"/>
          <p:cNvPicPr preferRelativeResize="0"/>
          <p:nvPr/>
        </p:nvPicPr>
        <p:blipFill rotWithShape="1">
          <a:blip r:embed="rId3">
            <a:alphaModFix/>
          </a:blip>
          <a:srcRect b="39013" l="0" r="0" t="20768"/>
          <a:stretch/>
        </p:blipFill>
        <p:spPr>
          <a:xfrm>
            <a:off x="0" y="0"/>
            <a:ext cx="18288000" cy="49003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32"/>
          <p:cNvGrpSpPr/>
          <p:nvPr/>
        </p:nvGrpSpPr>
        <p:grpSpPr>
          <a:xfrm>
            <a:off x="8505706" y="3351542"/>
            <a:ext cx="2766299" cy="2539376"/>
            <a:chOff x="0" y="-47625"/>
            <a:chExt cx="812800" cy="746125"/>
          </a:xfrm>
        </p:grpSpPr>
        <p:sp>
          <p:nvSpPr>
            <p:cNvPr id="489" name="Google Shape;489;p3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C91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0" name="Google Shape;490;p3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491;p32"/>
          <p:cNvGrpSpPr/>
          <p:nvPr/>
        </p:nvGrpSpPr>
        <p:grpSpPr>
          <a:xfrm>
            <a:off x="15418463" y="1445132"/>
            <a:ext cx="5047473" cy="4633422"/>
            <a:chOff x="0" y="-47625"/>
            <a:chExt cx="812800" cy="746125"/>
          </a:xfrm>
        </p:grpSpPr>
        <p:sp>
          <p:nvSpPr>
            <p:cNvPr id="492" name="Google Shape;492;p3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C91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3" name="Google Shape;493;p3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32"/>
          <p:cNvSpPr/>
          <p:nvPr/>
        </p:nvSpPr>
        <p:spPr>
          <a:xfrm flipH="1">
            <a:off x="9228363" y="199120"/>
            <a:ext cx="9059637" cy="11383597"/>
          </a:xfrm>
          <a:custGeom>
            <a:rect b="b" l="l" r="r" t="t"/>
            <a:pathLst>
              <a:path extrusionOk="0" h="11383597" w="9059637">
                <a:moveTo>
                  <a:pt x="9059637" y="0"/>
                </a:moveTo>
                <a:lnTo>
                  <a:pt x="0" y="0"/>
                </a:lnTo>
                <a:lnTo>
                  <a:pt x="0" y="11383597"/>
                </a:lnTo>
                <a:lnTo>
                  <a:pt x="9059637" y="11383597"/>
                </a:lnTo>
                <a:lnTo>
                  <a:pt x="905963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6112"/>
            </a:stretch>
          </a:blipFill>
          <a:ln>
            <a:noFill/>
          </a:ln>
        </p:spPr>
      </p:sp>
      <p:sp>
        <p:nvSpPr>
          <p:cNvPr id="495" name="Google Shape;495;p32"/>
          <p:cNvSpPr txBox="1"/>
          <p:nvPr/>
        </p:nvSpPr>
        <p:spPr>
          <a:xfrm>
            <a:off x="1028700" y="3900193"/>
            <a:ext cx="6982264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SUMMARY</a:t>
            </a:r>
            <a:endParaRPr/>
          </a:p>
        </p:txBody>
      </p:sp>
      <p:sp>
        <p:nvSpPr>
          <p:cNvPr id="496" name="Google Shape;496;p32"/>
          <p:cNvSpPr txBox="1"/>
          <p:nvPr/>
        </p:nvSpPr>
        <p:spPr>
          <a:xfrm>
            <a:off x="1028700" y="7277577"/>
            <a:ext cx="6202800" cy="15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497" name="Google Shape;497;p32"/>
          <p:cNvSpPr txBox="1"/>
          <p:nvPr/>
        </p:nvSpPr>
        <p:spPr>
          <a:xfrm>
            <a:off x="1028700" y="5716813"/>
            <a:ext cx="6098734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of proposal</a:t>
            </a:r>
            <a:endParaRPr/>
          </a:p>
        </p:txBody>
      </p:sp>
      <p:grpSp>
        <p:nvGrpSpPr>
          <p:cNvPr id="498" name="Google Shape;498;p32"/>
          <p:cNvGrpSpPr/>
          <p:nvPr/>
        </p:nvGrpSpPr>
        <p:grpSpPr>
          <a:xfrm>
            <a:off x="10278321" y="625818"/>
            <a:ext cx="1987367" cy="1824341"/>
            <a:chOff x="0" y="-47625"/>
            <a:chExt cx="812800" cy="746125"/>
          </a:xfrm>
        </p:grpSpPr>
        <p:sp>
          <p:nvSpPr>
            <p:cNvPr id="499" name="Google Shape;499;p3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C91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0" name="Google Shape;500;p3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32"/>
          <p:cNvGrpSpPr/>
          <p:nvPr/>
        </p:nvGrpSpPr>
        <p:grpSpPr>
          <a:xfrm>
            <a:off x="16138323" y="8361681"/>
            <a:ext cx="1300453" cy="1193774"/>
            <a:chOff x="0" y="-47625"/>
            <a:chExt cx="812800" cy="746125"/>
          </a:xfrm>
        </p:grpSpPr>
        <p:sp>
          <p:nvSpPr>
            <p:cNvPr id="502" name="Google Shape;502;p3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DC91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3" name="Google Shape;503;p3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688" y="1612500"/>
            <a:ext cx="8154487" cy="70620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33"/>
          <p:cNvGrpSpPr/>
          <p:nvPr/>
        </p:nvGrpSpPr>
        <p:grpSpPr>
          <a:xfrm>
            <a:off x="6888426" y="1361736"/>
            <a:ext cx="464011" cy="464011"/>
            <a:chOff x="0" y="0"/>
            <a:chExt cx="812800" cy="812800"/>
          </a:xfrm>
        </p:grpSpPr>
        <p:sp>
          <p:nvSpPr>
            <p:cNvPr id="510" name="Google Shape;510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33"/>
          <p:cNvSpPr txBox="1"/>
          <p:nvPr/>
        </p:nvSpPr>
        <p:spPr>
          <a:xfrm>
            <a:off x="2710660" y="733062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"/>
                <a:ea typeface="Roboto"/>
                <a:cs typeface="Roboto"/>
                <a:sym typeface="Roboto"/>
              </a:rPr>
              <a:t>1ST MONTH</a:t>
            </a:r>
            <a:endParaRPr/>
          </a:p>
        </p:txBody>
      </p:sp>
      <p:sp>
        <p:nvSpPr>
          <p:cNvPr id="513" name="Google Shape;513;p33"/>
          <p:cNvSpPr txBox="1"/>
          <p:nvPr/>
        </p:nvSpPr>
        <p:spPr>
          <a:xfrm>
            <a:off x="2710660" y="1546116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14" name="Google Shape;514;p33"/>
          <p:cNvSpPr txBox="1"/>
          <p:nvPr/>
        </p:nvSpPr>
        <p:spPr>
          <a:xfrm>
            <a:off x="546532" y="4298918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 Medium"/>
                <a:ea typeface="Roboto Medium"/>
                <a:cs typeface="Roboto Medium"/>
                <a:sym typeface="Roboto Medium"/>
              </a:rPr>
              <a:t>2ND MONTH</a:t>
            </a:r>
            <a:endParaRPr/>
          </a:p>
        </p:txBody>
      </p:sp>
      <p:sp>
        <p:nvSpPr>
          <p:cNvPr id="515" name="Google Shape;515;p33"/>
          <p:cNvSpPr txBox="1"/>
          <p:nvPr/>
        </p:nvSpPr>
        <p:spPr>
          <a:xfrm>
            <a:off x="546532" y="5111972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16" name="Google Shape;516;p33"/>
          <p:cNvSpPr txBox="1"/>
          <p:nvPr/>
        </p:nvSpPr>
        <p:spPr>
          <a:xfrm>
            <a:off x="2710660" y="7864774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"/>
                <a:ea typeface="Roboto"/>
                <a:cs typeface="Roboto"/>
                <a:sym typeface="Roboto"/>
              </a:rPr>
              <a:t>3RD MONTH</a:t>
            </a:r>
            <a:endParaRPr/>
          </a:p>
        </p:txBody>
      </p:sp>
      <p:sp>
        <p:nvSpPr>
          <p:cNvPr id="517" name="Google Shape;517;p33"/>
          <p:cNvSpPr txBox="1"/>
          <p:nvPr/>
        </p:nvSpPr>
        <p:spPr>
          <a:xfrm>
            <a:off x="2710660" y="8677828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18" name="Google Shape;518;p33"/>
          <p:cNvSpPr txBox="1"/>
          <p:nvPr/>
        </p:nvSpPr>
        <p:spPr>
          <a:xfrm>
            <a:off x="12291176" y="765257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 Medium"/>
                <a:ea typeface="Roboto Medium"/>
                <a:cs typeface="Roboto Medium"/>
                <a:sym typeface="Roboto Medium"/>
              </a:rPr>
              <a:t>4TH MONTH</a:t>
            </a:r>
            <a:endParaRPr/>
          </a:p>
        </p:txBody>
      </p:sp>
      <p:sp>
        <p:nvSpPr>
          <p:cNvPr id="519" name="Google Shape;519;p33"/>
          <p:cNvSpPr txBox="1"/>
          <p:nvPr/>
        </p:nvSpPr>
        <p:spPr>
          <a:xfrm>
            <a:off x="12291176" y="1578311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20" name="Google Shape;520;p33"/>
          <p:cNvSpPr txBox="1"/>
          <p:nvPr/>
        </p:nvSpPr>
        <p:spPr>
          <a:xfrm>
            <a:off x="14376544" y="4298918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"/>
                <a:ea typeface="Roboto"/>
                <a:cs typeface="Roboto"/>
                <a:sym typeface="Roboto"/>
              </a:rPr>
              <a:t>5TH MONTH</a:t>
            </a:r>
            <a:endParaRPr/>
          </a:p>
        </p:txBody>
      </p:sp>
      <p:sp>
        <p:nvSpPr>
          <p:cNvPr id="521" name="Google Shape;521;p33"/>
          <p:cNvSpPr txBox="1"/>
          <p:nvPr/>
        </p:nvSpPr>
        <p:spPr>
          <a:xfrm>
            <a:off x="14376544" y="5111972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22" name="Google Shape;522;p33"/>
          <p:cNvSpPr txBox="1"/>
          <p:nvPr/>
        </p:nvSpPr>
        <p:spPr>
          <a:xfrm>
            <a:off x="12291176" y="7896969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 Medium"/>
                <a:ea typeface="Roboto Medium"/>
                <a:cs typeface="Roboto Medium"/>
                <a:sym typeface="Roboto Medium"/>
              </a:rPr>
              <a:t>6TH MONTH</a:t>
            </a:r>
            <a:endParaRPr/>
          </a:p>
        </p:txBody>
      </p:sp>
      <p:sp>
        <p:nvSpPr>
          <p:cNvPr id="523" name="Google Shape;523;p33"/>
          <p:cNvSpPr txBox="1"/>
          <p:nvPr/>
        </p:nvSpPr>
        <p:spPr>
          <a:xfrm>
            <a:off x="12291176" y="8710023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524" name="Google Shape;524;p33"/>
          <p:cNvGrpSpPr/>
          <p:nvPr/>
        </p:nvGrpSpPr>
        <p:grpSpPr>
          <a:xfrm>
            <a:off x="4793876" y="4803743"/>
            <a:ext cx="464011" cy="464011"/>
            <a:chOff x="0" y="0"/>
            <a:chExt cx="812800" cy="812800"/>
          </a:xfrm>
        </p:grpSpPr>
        <p:sp>
          <p:nvSpPr>
            <p:cNvPr id="525" name="Google Shape;525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7" name="Google Shape;527;p33"/>
          <p:cNvGrpSpPr/>
          <p:nvPr/>
        </p:nvGrpSpPr>
        <p:grpSpPr>
          <a:xfrm>
            <a:off x="6888426" y="8401794"/>
            <a:ext cx="464011" cy="464011"/>
            <a:chOff x="0" y="0"/>
            <a:chExt cx="812800" cy="812800"/>
          </a:xfrm>
        </p:grpSpPr>
        <p:sp>
          <p:nvSpPr>
            <p:cNvPr id="528" name="Google Shape;528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33"/>
          <p:cNvGrpSpPr/>
          <p:nvPr/>
        </p:nvGrpSpPr>
        <p:grpSpPr>
          <a:xfrm>
            <a:off x="10926704" y="8401794"/>
            <a:ext cx="464011" cy="464011"/>
            <a:chOff x="0" y="0"/>
            <a:chExt cx="812800" cy="812800"/>
          </a:xfrm>
        </p:grpSpPr>
        <p:sp>
          <p:nvSpPr>
            <p:cNvPr id="531" name="Google Shape;531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33"/>
          <p:cNvGrpSpPr/>
          <p:nvPr/>
        </p:nvGrpSpPr>
        <p:grpSpPr>
          <a:xfrm>
            <a:off x="10926704" y="1329541"/>
            <a:ext cx="464011" cy="464011"/>
            <a:chOff x="0" y="0"/>
            <a:chExt cx="812800" cy="812800"/>
          </a:xfrm>
        </p:grpSpPr>
        <p:sp>
          <p:nvSpPr>
            <p:cNvPr id="534" name="Google Shape;534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6" name="Google Shape;536;p33"/>
          <p:cNvGrpSpPr/>
          <p:nvPr/>
        </p:nvGrpSpPr>
        <p:grpSpPr>
          <a:xfrm>
            <a:off x="12981483" y="4803743"/>
            <a:ext cx="464011" cy="464011"/>
            <a:chOff x="0" y="0"/>
            <a:chExt cx="812800" cy="812800"/>
          </a:xfrm>
        </p:grpSpPr>
        <p:sp>
          <p:nvSpPr>
            <p:cNvPr id="537" name="Google Shape;537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33"/>
          <p:cNvSpPr txBox="1"/>
          <p:nvPr/>
        </p:nvSpPr>
        <p:spPr>
          <a:xfrm>
            <a:off x="6100682" y="4810555"/>
            <a:ext cx="6086637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TIMELINE</a:t>
            </a:r>
            <a:endParaRPr/>
          </a:p>
        </p:txBody>
      </p:sp>
      <p:sp>
        <p:nvSpPr>
          <p:cNvPr id="540" name="Google Shape;540;p33"/>
          <p:cNvSpPr txBox="1"/>
          <p:nvPr/>
        </p:nvSpPr>
        <p:spPr>
          <a:xfrm>
            <a:off x="5921957" y="3724705"/>
            <a:ext cx="6444086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implementation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34"/>
          <p:cNvPicPr preferRelativeResize="0"/>
          <p:nvPr/>
        </p:nvPicPr>
        <p:blipFill rotWithShape="1">
          <a:blip r:embed="rId3">
            <a:alphaModFix/>
          </a:blip>
          <a:srcRect b="28042" l="26960" r="0" t="10291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34"/>
          <p:cNvGrpSpPr/>
          <p:nvPr/>
        </p:nvGrpSpPr>
        <p:grpSpPr>
          <a:xfrm rot="10800000">
            <a:off x="0" y="1529208"/>
            <a:ext cx="18288000" cy="8974783"/>
            <a:chOff x="0" y="-57150"/>
            <a:chExt cx="4816593" cy="2363729"/>
          </a:xfrm>
        </p:grpSpPr>
        <p:sp>
          <p:nvSpPr>
            <p:cNvPr id="547" name="Google Shape;547;p34"/>
            <p:cNvSpPr/>
            <p:nvPr/>
          </p:nvSpPr>
          <p:spPr>
            <a:xfrm>
              <a:off x="0" y="0"/>
              <a:ext cx="4816592" cy="2306579"/>
            </a:xfrm>
            <a:custGeom>
              <a:rect b="b" l="l" r="r" t="t"/>
              <a:pathLst>
                <a:path extrusionOk="0" h="230657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306579"/>
                  </a:lnTo>
                  <a:lnTo>
                    <a:pt x="0" y="230657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73737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548" name="Google Shape;548;p34"/>
            <p:cNvSpPr txBox="1"/>
            <p:nvPr/>
          </p:nvSpPr>
          <p:spPr>
            <a:xfrm>
              <a:off x="0" y="-57150"/>
              <a:ext cx="4816593" cy="2363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34"/>
          <p:cNvSpPr txBox="1"/>
          <p:nvPr/>
        </p:nvSpPr>
        <p:spPr>
          <a:xfrm>
            <a:off x="857694" y="6174161"/>
            <a:ext cx="7794792" cy="1062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a picture is worth a </a:t>
            </a:r>
            <a:endParaRPr/>
          </a:p>
        </p:txBody>
      </p:sp>
      <p:sp>
        <p:nvSpPr>
          <p:cNvPr id="550" name="Google Shape;550;p34"/>
          <p:cNvSpPr txBox="1"/>
          <p:nvPr/>
        </p:nvSpPr>
        <p:spPr>
          <a:xfrm>
            <a:off x="857694" y="7267575"/>
            <a:ext cx="11193182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THOUSAND WORDS</a:t>
            </a:r>
            <a:endParaRPr/>
          </a:p>
        </p:txBody>
      </p:sp>
      <p:grpSp>
        <p:nvGrpSpPr>
          <p:cNvPr id="551" name="Google Shape;551;p34"/>
          <p:cNvGrpSpPr/>
          <p:nvPr/>
        </p:nvGrpSpPr>
        <p:grpSpPr>
          <a:xfrm>
            <a:off x="0" y="0"/>
            <a:ext cx="18468117" cy="790857"/>
            <a:chOff x="-1" y="0"/>
            <a:chExt cx="24624155" cy="1054476"/>
          </a:xfrm>
        </p:grpSpPr>
        <p:sp>
          <p:nvSpPr>
            <p:cNvPr id="552" name="Google Shape;552;p34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553" name="Google Shape;553;p34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554" name="Google Shape;554;p34"/>
          <p:cNvGrpSpPr/>
          <p:nvPr/>
        </p:nvGrpSpPr>
        <p:grpSpPr>
          <a:xfrm>
            <a:off x="13999711" y="4392149"/>
            <a:ext cx="3561867" cy="4519981"/>
            <a:chOff x="0" y="-155263"/>
            <a:chExt cx="4749156" cy="6026641"/>
          </a:xfrm>
        </p:grpSpPr>
        <p:grpSp>
          <p:nvGrpSpPr>
            <p:cNvPr id="555" name="Google Shape;555;p34"/>
            <p:cNvGrpSpPr/>
            <p:nvPr/>
          </p:nvGrpSpPr>
          <p:grpSpPr>
            <a:xfrm>
              <a:off x="790023" y="2485544"/>
              <a:ext cx="3688398" cy="3385834"/>
              <a:chOff x="0" y="-47625"/>
              <a:chExt cx="812800" cy="746125"/>
            </a:xfrm>
          </p:grpSpPr>
          <p:sp>
            <p:nvSpPr>
              <p:cNvPr id="556" name="Google Shape;556;p3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DC914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57" name="Google Shape;557;p34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34"/>
            <p:cNvGrpSpPr/>
            <p:nvPr/>
          </p:nvGrpSpPr>
          <p:grpSpPr>
            <a:xfrm>
              <a:off x="2099333" y="-155263"/>
              <a:ext cx="2649823" cy="2432455"/>
              <a:chOff x="0" y="-47625"/>
              <a:chExt cx="812800" cy="746125"/>
            </a:xfrm>
          </p:grpSpPr>
          <p:sp>
            <p:nvSpPr>
              <p:cNvPr id="559" name="Google Shape;559;p3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DC914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60" name="Google Shape;560;p34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1" name="Google Shape;561;p34"/>
            <p:cNvGrpSpPr/>
            <p:nvPr/>
          </p:nvGrpSpPr>
          <p:grpSpPr>
            <a:xfrm>
              <a:off x="0" y="1251228"/>
              <a:ext cx="1580046" cy="1450433"/>
              <a:chOff x="0" y="-47625"/>
              <a:chExt cx="812800" cy="746125"/>
            </a:xfrm>
          </p:grpSpPr>
          <p:sp>
            <p:nvSpPr>
              <p:cNvPr id="562" name="Google Shape;562;p34"/>
              <p:cNvSpPr/>
              <p:nvPr/>
            </p:nvSpPr>
            <p:spPr>
              <a:xfrm>
                <a:off x="0" y="0"/>
                <a:ext cx="812800" cy="698500"/>
              </a:xfrm>
              <a:custGeom>
                <a:rect b="b" l="l" r="r" t="t"/>
                <a:pathLst>
                  <a:path extrusionOk="0" h="698500" w="8128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DC914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63" name="Google Shape;563;p34"/>
              <p:cNvSpPr txBox="1"/>
              <p:nvPr/>
            </p:nvSpPr>
            <p:spPr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35"/>
          <p:cNvPicPr preferRelativeResize="0"/>
          <p:nvPr/>
        </p:nvPicPr>
        <p:blipFill rotWithShape="1">
          <a:blip r:embed="rId3">
            <a:alphaModFix amt="9999"/>
          </a:blip>
          <a:srcRect b="7786" l="0" r="0" t="778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9" name="Google Shape;569;p35"/>
          <p:cNvGrpSpPr/>
          <p:nvPr/>
        </p:nvGrpSpPr>
        <p:grpSpPr>
          <a:xfrm rot="2950791">
            <a:off x="-2202442" y="6478335"/>
            <a:ext cx="6951738" cy="2845674"/>
            <a:chOff x="0" y="-38100"/>
            <a:chExt cx="1219499" cy="499198"/>
          </a:xfrm>
        </p:grpSpPr>
        <p:sp>
          <p:nvSpPr>
            <p:cNvPr id="570" name="Google Shape;570;p35"/>
            <p:cNvSpPr/>
            <p:nvPr/>
          </p:nvSpPr>
          <p:spPr>
            <a:xfrm>
              <a:off x="0" y="0"/>
              <a:ext cx="1219499" cy="461098"/>
            </a:xfrm>
            <a:custGeom>
              <a:rect b="b" l="l" r="r" t="t"/>
              <a:pathLst>
                <a:path extrusionOk="0" h="461098" w="1219499">
                  <a:moveTo>
                    <a:pt x="0" y="0"/>
                  </a:moveTo>
                  <a:lnTo>
                    <a:pt x="1219499" y="0"/>
                  </a:lnTo>
                  <a:lnTo>
                    <a:pt x="1219499" y="461098"/>
                  </a:lnTo>
                  <a:lnTo>
                    <a:pt x="0" y="461098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571" name="Google Shape;571;p35"/>
            <p:cNvSpPr txBox="1"/>
            <p:nvPr/>
          </p:nvSpPr>
          <p:spPr>
            <a:xfrm>
              <a:off x="0" y="-38100"/>
              <a:ext cx="1219499" cy="499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875" lIns="30875" spcFirstLastPara="1" rIns="30875" wrap="square" tIns="30875">
              <a:noAutofit/>
            </a:bodyPr>
            <a:lstStyle/>
            <a:p>
              <a:pPr indent="0" lvl="0" marL="0" marR="0" rtl="0" algn="ctr">
                <a:lnSpc>
                  <a:spcPct val="89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35"/>
          <p:cNvGrpSpPr/>
          <p:nvPr/>
        </p:nvGrpSpPr>
        <p:grpSpPr>
          <a:xfrm rot="1660700">
            <a:off x="-2018440" y="8853933"/>
            <a:ext cx="10786330" cy="5657576"/>
            <a:chOff x="0" y="-38100"/>
            <a:chExt cx="1892177" cy="992473"/>
          </a:xfrm>
        </p:grpSpPr>
        <p:sp>
          <p:nvSpPr>
            <p:cNvPr id="573" name="Google Shape;573;p35"/>
            <p:cNvSpPr/>
            <p:nvPr/>
          </p:nvSpPr>
          <p:spPr>
            <a:xfrm>
              <a:off x="0" y="0"/>
              <a:ext cx="1892177" cy="954373"/>
            </a:xfrm>
            <a:custGeom>
              <a:rect b="b" l="l" r="r" t="t"/>
              <a:pathLst>
                <a:path extrusionOk="0" h="954373" w="1892177">
                  <a:moveTo>
                    <a:pt x="0" y="0"/>
                  </a:moveTo>
                  <a:lnTo>
                    <a:pt x="1892177" y="0"/>
                  </a:lnTo>
                  <a:lnTo>
                    <a:pt x="1892177" y="954373"/>
                  </a:lnTo>
                  <a:lnTo>
                    <a:pt x="0" y="9543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74" name="Google Shape;574;p35"/>
            <p:cNvSpPr txBox="1"/>
            <p:nvPr/>
          </p:nvSpPr>
          <p:spPr>
            <a:xfrm>
              <a:off x="0" y="-38100"/>
              <a:ext cx="1892177" cy="9924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875" lIns="30875" spcFirstLastPara="1" rIns="30875" wrap="square" tIns="30875">
              <a:noAutofit/>
            </a:bodyPr>
            <a:lstStyle/>
            <a:p>
              <a:pPr indent="0" lvl="0" marL="0" marR="0" rtl="0" algn="ctr">
                <a:lnSpc>
                  <a:spcPct val="89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35"/>
          <p:cNvGrpSpPr/>
          <p:nvPr/>
        </p:nvGrpSpPr>
        <p:grpSpPr>
          <a:xfrm rot="-7842343">
            <a:off x="15058407" y="2397309"/>
            <a:ext cx="5846093" cy="2538481"/>
            <a:chOff x="0" y="-38100"/>
            <a:chExt cx="1216117" cy="528060"/>
          </a:xfrm>
        </p:grpSpPr>
        <p:sp>
          <p:nvSpPr>
            <p:cNvPr id="576" name="Google Shape;576;p35"/>
            <p:cNvSpPr/>
            <p:nvPr/>
          </p:nvSpPr>
          <p:spPr>
            <a:xfrm>
              <a:off x="0" y="0"/>
              <a:ext cx="1216117" cy="489960"/>
            </a:xfrm>
            <a:custGeom>
              <a:rect b="b" l="l" r="r" t="t"/>
              <a:pathLst>
                <a:path extrusionOk="0" h="489960" w="1216117">
                  <a:moveTo>
                    <a:pt x="0" y="0"/>
                  </a:moveTo>
                  <a:lnTo>
                    <a:pt x="1216117" y="0"/>
                  </a:lnTo>
                  <a:lnTo>
                    <a:pt x="1216117" y="489960"/>
                  </a:lnTo>
                  <a:lnTo>
                    <a:pt x="0" y="48996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577" name="Google Shape;577;p35"/>
            <p:cNvSpPr txBox="1"/>
            <p:nvPr/>
          </p:nvSpPr>
          <p:spPr>
            <a:xfrm>
              <a:off x="0" y="-38100"/>
              <a:ext cx="1216117" cy="528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875" lIns="30875" spcFirstLastPara="1" rIns="30875" wrap="square" tIns="30875">
              <a:noAutofit/>
            </a:bodyPr>
            <a:lstStyle/>
            <a:p>
              <a:pPr indent="0" lvl="0" marL="0" marR="0" rtl="0" algn="ctr">
                <a:lnSpc>
                  <a:spcPct val="89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35"/>
          <p:cNvGrpSpPr/>
          <p:nvPr/>
        </p:nvGrpSpPr>
        <p:grpSpPr>
          <a:xfrm rot="-9132434">
            <a:off x="10908285" y="-2687902"/>
            <a:ext cx="9096039" cy="4770996"/>
            <a:chOff x="0" y="-38100"/>
            <a:chExt cx="1892177" cy="992473"/>
          </a:xfrm>
        </p:grpSpPr>
        <p:sp>
          <p:nvSpPr>
            <p:cNvPr id="579" name="Google Shape;579;p35"/>
            <p:cNvSpPr/>
            <p:nvPr/>
          </p:nvSpPr>
          <p:spPr>
            <a:xfrm>
              <a:off x="0" y="0"/>
              <a:ext cx="1892177" cy="954373"/>
            </a:xfrm>
            <a:custGeom>
              <a:rect b="b" l="l" r="r" t="t"/>
              <a:pathLst>
                <a:path extrusionOk="0" h="954373" w="1892177">
                  <a:moveTo>
                    <a:pt x="0" y="0"/>
                  </a:moveTo>
                  <a:lnTo>
                    <a:pt x="1892177" y="0"/>
                  </a:lnTo>
                  <a:lnTo>
                    <a:pt x="1892177" y="954373"/>
                  </a:lnTo>
                  <a:lnTo>
                    <a:pt x="0" y="9543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80" name="Google Shape;580;p35"/>
            <p:cNvSpPr txBox="1"/>
            <p:nvPr/>
          </p:nvSpPr>
          <p:spPr>
            <a:xfrm>
              <a:off x="0" y="-38100"/>
              <a:ext cx="1892177" cy="9924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875" lIns="30875" spcFirstLastPara="1" rIns="30875" wrap="square" tIns="30875">
              <a:noAutofit/>
            </a:bodyPr>
            <a:lstStyle/>
            <a:p>
              <a:pPr indent="0" lvl="0" marL="0" marR="0" rtl="0" algn="ctr">
                <a:lnSpc>
                  <a:spcPct val="89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1" name="Google Shape;581;p35"/>
          <p:cNvSpPr txBox="1"/>
          <p:nvPr/>
        </p:nvSpPr>
        <p:spPr>
          <a:xfrm>
            <a:off x="6440475" y="5445602"/>
            <a:ext cx="111300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Write an </a:t>
            </a:r>
            <a:r>
              <a:rPr b="0" i="0" lang="en-US" sz="6999" u="none" cap="none" strike="noStrike">
                <a:solidFill>
                  <a:srgbClr val="FDC914"/>
                </a:solidFill>
                <a:latin typeface="Roboto"/>
                <a:ea typeface="Roboto"/>
                <a:cs typeface="Roboto"/>
                <a:sym typeface="Roboto"/>
              </a:rPr>
              <a:t>original statement</a:t>
            </a: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 or </a:t>
            </a:r>
            <a:r>
              <a:rPr b="0" i="0" lang="en-US" sz="6999" u="none" cap="none" strike="noStrike">
                <a:solidFill>
                  <a:srgbClr val="FDC914"/>
                </a:solidFill>
                <a:latin typeface="Roboto"/>
                <a:ea typeface="Roboto"/>
                <a:cs typeface="Roboto"/>
                <a:sym typeface="Roboto"/>
              </a:rPr>
              <a:t>inspiring quote</a:t>
            </a:r>
            <a:endParaRPr/>
          </a:p>
        </p:txBody>
      </p:sp>
      <p:sp>
        <p:nvSpPr>
          <p:cNvPr id="582" name="Google Shape;582;p35"/>
          <p:cNvSpPr txBox="1"/>
          <p:nvPr/>
        </p:nvSpPr>
        <p:spPr>
          <a:xfrm>
            <a:off x="9089233" y="8172929"/>
            <a:ext cx="8481391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— Include a credit, citation, or supporting message</a:t>
            </a:r>
            <a:endParaRPr/>
          </a:p>
        </p:txBody>
      </p:sp>
      <p:sp>
        <p:nvSpPr>
          <p:cNvPr id="583" name="Google Shape;583;p35"/>
          <p:cNvSpPr/>
          <p:nvPr/>
        </p:nvSpPr>
        <p:spPr>
          <a:xfrm flipH="1">
            <a:off x="0" y="3309312"/>
            <a:ext cx="9488118" cy="7110985"/>
          </a:xfrm>
          <a:custGeom>
            <a:rect b="b" l="l" r="r" t="t"/>
            <a:pathLst>
              <a:path extrusionOk="0" h="7110985" w="9488118">
                <a:moveTo>
                  <a:pt x="9488118" y="0"/>
                </a:moveTo>
                <a:lnTo>
                  <a:pt x="0" y="0"/>
                </a:lnTo>
                <a:lnTo>
                  <a:pt x="0" y="7110985"/>
                </a:lnTo>
                <a:lnTo>
                  <a:pt x="9488118" y="7110985"/>
                </a:lnTo>
                <a:lnTo>
                  <a:pt x="948811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903" l="-17114" r="-23795" t="-15362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36"/>
          <p:cNvGrpSpPr/>
          <p:nvPr/>
        </p:nvGrpSpPr>
        <p:grpSpPr>
          <a:xfrm>
            <a:off x="10145850" y="-3761277"/>
            <a:ext cx="7478717" cy="7478717"/>
            <a:chOff x="0" y="0"/>
            <a:chExt cx="812800" cy="812800"/>
          </a:xfrm>
        </p:grpSpPr>
        <p:sp>
          <p:nvSpPr>
            <p:cNvPr id="589" name="Google Shape;589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590" name="Google Shape;590;p36"/>
            <p:cNvSpPr txBox="1"/>
            <p:nvPr/>
          </p:nvSpPr>
          <p:spPr>
            <a:xfrm>
              <a:off x="139700" y="1397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775" lIns="41775" spcFirstLastPara="1" rIns="41775" wrap="square" tIns="41775">
              <a:noAutofit/>
            </a:bodyPr>
            <a:lstStyle/>
            <a:p>
              <a:pPr indent="0" lvl="0" marL="0" marR="0" rtl="0" algn="ctr">
                <a:lnSpc>
                  <a:spcPct val="112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1" name="Google Shape;591;p36"/>
          <p:cNvGrpSpPr/>
          <p:nvPr/>
        </p:nvGrpSpPr>
        <p:grpSpPr>
          <a:xfrm rot="507404">
            <a:off x="1729677" y="8037977"/>
            <a:ext cx="10023617" cy="10023617"/>
            <a:chOff x="0" y="0"/>
            <a:chExt cx="812800" cy="812800"/>
          </a:xfrm>
        </p:grpSpPr>
        <p:sp>
          <p:nvSpPr>
            <p:cNvPr id="592" name="Google Shape;592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593" name="Google Shape;593;p36"/>
            <p:cNvSpPr txBox="1"/>
            <p:nvPr/>
          </p:nvSpPr>
          <p:spPr>
            <a:xfrm>
              <a:off x="127000" y="146050"/>
              <a:ext cx="558800" cy="615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4" name="Google Shape;594;p36"/>
          <p:cNvGrpSpPr/>
          <p:nvPr/>
        </p:nvGrpSpPr>
        <p:grpSpPr>
          <a:xfrm rot="507404">
            <a:off x="-1154756" y="5960688"/>
            <a:ext cx="15760981" cy="15760981"/>
            <a:chOff x="0" y="0"/>
            <a:chExt cx="812800" cy="812800"/>
          </a:xfrm>
        </p:grpSpPr>
        <p:sp>
          <p:nvSpPr>
            <p:cNvPr id="595" name="Google Shape;595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96" name="Google Shape;596;p36"/>
            <p:cNvSpPr txBox="1"/>
            <p:nvPr/>
          </p:nvSpPr>
          <p:spPr>
            <a:xfrm>
              <a:off x="127000" y="146050"/>
              <a:ext cx="558800" cy="615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7" name="Google Shape;597;p36"/>
          <p:cNvSpPr/>
          <p:nvPr/>
        </p:nvSpPr>
        <p:spPr>
          <a:xfrm>
            <a:off x="10145850" y="-1582719"/>
            <a:ext cx="11537685" cy="11869719"/>
          </a:xfrm>
          <a:custGeom>
            <a:rect b="b" l="l" r="r" t="t"/>
            <a:pathLst>
              <a:path extrusionOk="0" h="761077" w="739787">
                <a:moveTo>
                  <a:pt x="369893" y="0"/>
                </a:moveTo>
                <a:lnTo>
                  <a:pt x="739787" y="380538"/>
                </a:lnTo>
                <a:lnTo>
                  <a:pt x="369893" y="761077"/>
                </a:lnTo>
                <a:lnTo>
                  <a:pt x="0" y="380538"/>
                </a:lnTo>
                <a:lnTo>
                  <a:pt x="369893" y="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p36"/>
          <p:cNvSpPr/>
          <p:nvPr/>
        </p:nvSpPr>
        <p:spPr>
          <a:xfrm>
            <a:off x="756233" y="3163069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36"/>
          <p:cNvSpPr/>
          <p:nvPr/>
        </p:nvSpPr>
        <p:spPr>
          <a:xfrm>
            <a:off x="729610" y="4114636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36"/>
          <p:cNvSpPr/>
          <p:nvPr/>
        </p:nvSpPr>
        <p:spPr>
          <a:xfrm>
            <a:off x="738229" y="5064631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3"/>
                </a:lnTo>
                <a:lnTo>
                  <a:pt x="0" y="16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36"/>
          <p:cNvSpPr/>
          <p:nvPr/>
        </p:nvSpPr>
        <p:spPr>
          <a:xfrm>
            <a:off x="724776" y="6808310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36"/>
          <p:cNvSpPr/>
          <p:nvPr/>
        </p:nvSpPr>
        <p:spPr>
          <a:xfrm>
            <a:off x="706919" y="5901589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4"/>
                </a:lnTo>
                <a:lnTo>
                  <a:pt x="0" y="277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3" name="Google Shape;603;p36"/>
          <p:cNvSpPr txBox="1"/>
          <p:nvPr/>
        </p:nvSpPr>
        <p:spPr>
          <a:xfrm>
            <a:off x="706919" y="639383"/>
            <a:ext cx="7691306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1B1B1B"/>
                </a:solidFill>
                <a:latin typeface="Anton"/>
                <a:ea typeface="Anton"/>
                <a:cs typeface="Anton"/>
                <a:sym typeface="Anton"/>
              </a:rPr>
              <a:t>CONTACT US</a:t>
            </a:r>
            <a:endParaRPr/>
          </a:p>
        </p:txBody>
      </p:sp>
      <p:sp>
        <p:nvSpPr>
          <p:cNvPr id="604" name="Google Shape;604;p36"/>
          <p:cNvSpPr txBox="1"/>
          <p:nvPr/>
        </p:nvSpPr>
        <p:spPr>
          <a:xfrm>
            <a:off x="1394352" y="3122338"/>
            <a:ext cx="5801458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123 Anywhere St., Any City,ST 12345</a:t>
            </a:r>
            <a:endParaRPr/>
          </a:p>
        </p:txBody>
      </p:sp>
      <p:sp>
        <p:nvSpPr>
          <p:cNvPr id="605" name="Google Shape;605;p36"/>
          <p:cNvSpPr txBox="1"/>
          <p:nvPr/>
        </p:nvSpPr>
        <p:spPr>
          <a:xfrm>
            <a:off x="1394352" y="4047961"/>
            <a:ext cx="489295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123-456-7890</a:t>
            </a:r>
            <a:endParaRPr/>
          </a:p>
        </p:txBody>
      </p:sp>
      <p:sp>
        <p:nvSpPr>
          <p:cNvPr id="606" name="Google Shape;606;p36"/>
          <p:cNvSpPr txBox="1"/>
          <p:nvPr/>
        </p:nvSpPr>
        <p:spPr>
          <a:xfrm>
            <a:off x="1394352" y="4936520"/>
            <a:ext cx="489295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hello@reallygreatsite.com</a:t>
            </a:r>
            <a:endParaRPr/>
          </a:p>
        </p:txBody>
      </p:sp>
      <p:sp>
        <p:nvSpPr>
          <p:cNvPr id="607" name="Google Shape;607;p36"/>
          <p:cNvSpPr txBox="1"/>
          <p:nvPr/>
        </p:nvSpPr>
        <p:spPr>
          <a:xfrm>
            <a:off x="1394352" y="6718166"/>
            <a:ext cx="489295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reallygreatsite.com</a:t>
            </a:r>
            <a:endParaRPr/>
          </a:p>
        </p:txBody>
      </p:sp>
      <p:sp>
        <p:nvSpPr>
          <p:cNvPr id="608" name="Google Shape;608;p36"/>
          <p:cNvSpPr txBox="1"/>
          <p:nvPr/>
        </p:nvSpPr>
        <p:spPr>
          <a:xfrm>
            <a:off x="1394352" y="5813864"/>
            <a:ext cx="489295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@reallygreatsite</a:t>
            </a:r>
            <a:endParaRPr/>
          </a:p>
        </p:txBody>
      </p:sp>
      <p:pic>
        <p:nvPicPr>
          <p:cNvPr id="609" name="Google Shape;60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45850" y="-1912950"/>
            <a:ext cx="11537674" cy="1186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37"/>
          <p:cNvGrpSpPr/>
          <p:nvPr/>
        </p:nvGrpSpPr>
        <p:grpSpPr>
          <a:xfrm>
            <a:off x="774218" y="2141235"/>
            <a:ext cx="5097641" cy="7544983"/>
            <a:chOff x="0" y="-38100"/>
            <a:chExt cx="1342589" cy="1987156"/>
          </a:xfrm>
        </p:grpSpPr>
        <p:sp>
          <p:nvSpPr>
            <p:cNvPr id="615" name="Google Shape;615;p3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7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7" name="Google Shape;617;p37"/>
          <p:cNvGrpSpPr/>
          <p:nvPr/>
        </p:nvGrpSpPr>
        <p:grpSpPr>
          <a:xfrm>
            <a:off x="6109984" y="2141235"/>
            <a:ext cx="11512980" cy="7544983"/>
            <a:chOff x="0" y="-38100"/>
            <a:chExt cx="3032225" cy="1987156"/>
          </a:xfrm>
        </p:grpSpPr>
        <p:sp>
          <p:nvSpPr>
            <p:cNvPr id="618" name="Google Shape;618;p3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7"/>
            <p:cNvSpPr txBox="1"/>
            <p:nvPr/>
          </p:nvSpPr>
          <p:spPr>
            <a:xfrm>
              <a:off x="0" y="-38100"/>
              <a:ext cx="3032225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37"/>
          <p:cNvGrpSpPr/>
          <p:nvPr/>
        </p:nvGrpSpPr>
        <p:grpSpPr>
          <a:xfrm>
            <a:off x="1139005" y="2421953"/>
            <a:ext cx="4368067" cy="791898"/>
            <a:chOff x="0" y="-38100"/>
            <a:chExt cx="1150437" cy="208566"/>
          </a:xfrm>
        </p:grpSpPr>
        <p:sp>
          <p:nvSpPr>
            <p:cNvPr id="621" name="Google Shape;621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7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37"/>
          <p:cNvGrpSpPr/>
          <p:nvPr/>
        </p:nvGrpSpPr>
        <p:grpSpPr>
          <a:xfrm>
            <a:off x="9682440" y="2421953"/>
            <a:ext cx="4368067" cy="791898"/>
            <a:chOff x="0" y="-38100"/>
            <a:chExt cx="1150437" cy="208566"/>
          </a:xfrm>
        </p:grpSpPr>
        <p:sp>
          <p:nvSpPr>
            <p:cNvPr id="624" name="Google Shape;624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7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37"/>
          <p:cNvGrpSpPr/>
          <p:nvPr/>
        </p:nvGrpSpPr>
        <p:grpSpPr>
          <a:xfrm>
            <a:off x="1139005" y="7056352"/>
            <a:ext cx="4368067" cy="791898"/>
            <a:chOff x="0" y="-38100"/>
            <a:chExt cx="1150437" cy="208566"/>
          </a:xfrm>
        </p:grpSpPr>
        <p:sp>
          <p:nvSpPr>
            <p:cNvPr id="627" name="Google Shape;627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7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37"/>
          <p:cNvGrpSpPr/>
          <p:nvPr/>
        </p:nvGrpSpPr>
        <p:grpSpPr>
          <a:xfrm>
            <a:off x="1545592" y="8070072"/>
            <a:ext cx="754204" cy="789557"/>
            <a:chOff x="0" y="-38100"/>
            <a:chExt cx="812800" cy="850900"/>
          </a:xfrm>
        </p:grpSpPr>
        <p:sp>
          <p:nvSpPr>
            <p:cNvPr id="630" name="Google Shape;630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37"/>
          <p:cNvGrpSpPr/>
          <p:nvPr/>
        </p:nvGrpSpPr>
        <p:grpSpPr>
          <a:xfrm>
            <a:off x="2479155" y="8070072"/>
            <a:ext cx="754204" cy="789557"/>
            <a:chOff x="0" y="-38100"/>
            <a:chExt cx="812800" cy="850900"/>
          </a:xfrm>
        </p:grpSpPr>
        <p:sp>
          <p:nvSpPr>
            <p:cNvPr id="633" name="Google Shape;633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37"/>
          <p:cNvGrpSpPr/>
          <p:nvPr/>
        </p:nvGrpSpPr>
        <p:grpSpPr>
          <a:xfrm>
            <a:off x="3412717" y="8070072"/>
            <a:ext cx="754204" cy="789557"/>
            <a:chOff x="0" y="-38100"/>
            <a:chExt cx="812800" cy="850900"/>
          </a:xfrm>
        </p:grpSpPr>
        <p:sp>
          <p:nvSpPr>
            <p:cNvPr id="636" name="Google Shape;636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37"/>
          <p:cNvGrpSpPr/>
          <p:nvPr/>
        </p:nvGrpSpPr>
        <p:grpSpPr>
          <a:xfrm>
            <a:off x="4346280" y="8070072"/>
            <a:ext cx="754204" cy="789557"/>
            <a:chOff x="0" y="-38100"/>
            <a:chExt cx="812800" cy="850900"/>
          </a:xfrm>
        </p:grpSpPr>
        <p:sp>
          <p:nvSpPr>
            <p:cNvPr id="639" name="Google Shape;639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0F0F0"/>
            </a:solidFill>
            <a:ln cap="rnd" cmpd="sng" w="9525">
              <a:solidFill>
                <a:srgbClr val="1B1B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1" name="Google Shape;641;p37"/>
          <p:cNvSpPr txBox="1"/>
          <p:nvPr/>
        </p:nvSpPr>
        <p:spPr>
          <a:xfrm>
            <a:off x="1232396" y="3445771"/>
            <a:ext cx="4181285" cy="5195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uses the following free fonts:</a:t>
            </a:r>
            <a:endParaRPr/>
          </a:p>
        </p:txBody>
      </p:sp>
      <p:sp>
        <p:nvSpPr>
          <p:cNvPr id="642" name="Google Shape;642;p37"/>
          <p:cNvSpPr txBox="1"/>
          <p:nvPr/>
        </p:nvSpPr>
        <p:spPr>
          <a:xfrm>
            <a:off x="1175455" y="6538581"/>
            <a:ext cx="4368067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You can find these fonts online too.</a:t>
            </a:r>
            <a:endParaRPr/>
          </a:p>
        </p:txBody>
      </p:sp>
      <p:sp>
        <p:nvSpPr>
          <p:cNvPr id="643" name="Google Shape;643;p37"/>
          <p:cNvSpPr txBox="1"/>
          <p:nvPr/>
        </p:nvSpPr>
        <p:spPr>
          <a:xfrm>
            <a:off x="1747770" y="4352909"/>
            <a:ext cx="3150536" cy="1934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ANTON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ROBOTO BOLD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ROBOTO</a:t>
            </a:r>
            <a:endParaRPr/>
          </a:p>
        </p:txBody>
      </p:sp>
      <p:sp>
        <p:nvSpPr>
          <p:cNvPr id="644" name="Google Shape;644;p37"/>
          <p:cNvSpPr txBox="1"/>
          <p:nvPr/>
        </p:nvSpPr>
        <p:spPr>
          <a:xfrm>
            <a:off x="1312007" y="8975684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#000000</a:t>
            </a:r>
            <a:endParaRPr/>
          </a:p>
        </p:txBody>
      </p:sp>
      <p:sp>
        <p:nvSpPr>
          <p:cNvPr id="645" name="Google Shape;645;p37"/>
          <p:cNvSpPr txBox="1"/>
          <p:nvPr/>
        </p:nvSpPr>
        <p:spPr>
          <a:xfrm>
            <a:off x="2245570" y="8975684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#1B1B1B</a:t>
            </a:r>
            <a:endParaRPr/>
          </a:p>
        </p:txBody>
      </p:sp>
      <p:sp>
        <p:nvSpPr>
          <p:cNvPr id="646" name="Google Shape;646;p37"/>
          <p:cNvSpPr txBox="1"/>
          <p:nvPr/>
        </p:nvSpPr>
        <p:spPr>
          <a:xfrm>
            <a:off x="3179133" y="8975684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#FDC914</a:t>
            </a:r>
            <a:endParaRPr/>
          </a:p>
        </p:txBody>
      </p:sp>
      <p:sp>
        <p:nvSpPr>
          <p:cNvPr id="647" name="Google Shape;647;p37"/>
          <p:cNvSpPr txBox="1"/>
          <p:nvPr/>
        </p:nvSpPr>
        <p:spPr>
          <a:xfrm>
            <a:off x="4112696" y="8975684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#F0F0F0</a:t>
            </a:r>
            <a:endParaRPr/>
          </a:p>
        </p:txBody>
      </p:sp>
      <p:sp>
        <p:nvSpPr>
          <p:cNvPr id="648" name="Google Shape;648;p37"/>
          <p:cNvSpPr txBox="1"/>
          <p:nvPr/>
        </p:nvSpPr>
        <p:spPr>
          <a:xfrm>
            <a:off x="4210005" y="1436516"/>
            <a:ext cx="9867990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Use these design resources in your Canva Presentation.</a:t>
            </a:r>
            <a:endParaRPr/>
          </a:p>
        </p:txBody>
      </p:sp>
      <p:sp>
        <p:nvSpPr>
          <p:cNvPr id="649" name="Google Shape;649;p37"/>
          <p:cNvSpPr txBox="1"/>
          <p:nvPr/>
        </p:nvSpPr>
        <p:spPr>
          <a:xfrm>
            <a:off x="11706206" y="9906311"/>
            <a:ext cx="5916757" cy="185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ED7843"/>
                </a:solidFill>
                <a:latin typeface="Roboto"/>
                <a:ea typeface="Roboto"/>
                <a:cs typeface="Roboto"/>
                <a:sym typeface="Roboto"/>
              </a:rPr>
              <a:t>DON'T FORGET TO DELETE THIS PAGE BEFORE PRESENTING. </a:t>
            </a:r>
            <a:endParaRPr/>
          </a:p>
        </p:txBody>
      </p:sp>
      <p:sp>
        <p:nvSpPr>
          <p:cNvPr id="650" name="Google Shape;650;p37"/>
          <p:cNvSpPr txBox="1"/>
          <p:nvPr/>
        </p:nvSpPr>
        <p:spPr>
          <a:xfrm>
            <a:off x="5469973" y="534374"/>
            <a:ext cx="7348055" cy="783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RESOURCE PAGE</a:t>
            </a:r>
            <a:endParaRPr/>
          </a:p>
        </p:txBody>
      </p:sp>
      <p:sp>
        <p:nvSpPr>
          <p:cNvPr id="651" name="Google Shape;651;p37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Fonts</a:t>
            </a:r>
            <a:endParaRPr/>
          </a:p>
        </p:txBody>
      </p:sp>
      <p:sp>
        <p:nvSpPr>
          <p:cNvPr id="652" name="Google Shape;652;p37"/>
          <p:cNvSpPr txBox="1"/>
          <p:nvPr/>
        </p:nvSpPr>
        <p:spPr>
          <a:xfrm>
            <a:off x="10291206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Design Elements</a:t>
            </a:r>
            <a:endParaRPr/>
          </a:p>
        </p:txBody>
      </p:sp>
      <p:sp>
        <p:nvSpPr>
          <p:cNvPr id="653" name="Google Shape;653;p37"/>
          <p:cNvSpPr txBox="1"/>
          <p:nvPr/>
        </p:nvSpPr>
        <p:spPr>
          <a:xfrm>
            <a:off x="1747770" y="7296522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B1B1B"/>
                </a:solidFill>
                <a:latin typeface="Roboto"/>
                <a:ea typeface="Roboto"/>
                <a:cs typeface="Roboto"/>
                <a:sym typeface="Roboto"/>
              </a:rPr>
              <a:t>Colors</a:t>
            </a:r>
            <a:endParaRPr/>
          </a:p>
        </p:txBody>
      </p:sp>
      <p:grpSp>
        <p:nvGrpSpPr>
          <p:cNvPr id="654" name="Google Shape;654;p37"/>
          <p:cNvGrpSpPr/>
          <p:nvPr/>
        </p:nvGrpSpPr>
        <p:grpSpPr>
          <a:xfrm>
            <a:off x="6610903" y="3880451"/>
            <a:ext cx="10511141" cy="4813765"/>
            <a:chOff x="0" y="0"/>
            <a:chExt cx="14014855" cy="6418354"/>
          </a:xfrm>
        </p:grpSpPr>
        <p:sp>
          <p:nvSpPr>
            <p:cNvPr id="655" name="Google Shape;655;p37"/>
            <p:cNvSpPr/>
            <p:nvPr/>
          </p:nvSpPr>
          <p:spPr>
            <a:xfrm>
              <a:off x="11435482" y="1866538"/>
              <a:ext cx="985426" cy="847467"/>
            </a:xfrm>
            <a:custGeom>
              <a:rect b="b" l="l" r="r" t="t"/>
              <a:pathLst>
                <a:path extrusionOk="0" h="847467" w="985426">
                  <a:moveTo>
                    <a:pt x="0" y="0"/>
                  </a:moveTo>
                  <a:lnTo>
                    <a:pt x="985426" y="0"/>
                  </a:lnTo>
                  <a:lnTo>
                    <a:pt x="985426" y="847466"/>
                  </a:lnTo>
                  <a:lnTo>
                    <a:pt x="0" y="8474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6" name="Google Shape;656;p37"/>
            <p:cNvSpPr/>
            <p:nvPr/>
          </p:nvSpPr>
          <p:spPr>
            <a:xfrm>
              <a:off x="13237298" y="3504203"/>
              <a:ext cx="700383" cy="967866"/>
            </a:xfrm>
            <a:custGeom>
              <a:rect b="b" l="l" r="r" t="t"/>
              <a:pathLst>
                <a:path extrusionOk="0" h="967866" w="700383">
                  <a:moveTo>
                    <a:pt x="0" y="0"/>
                  </a:moveTo>
                  <a:lnTo>
                    <a:pt x="700382" y="0"/>
                  </a:lnTo>
                  <a:lnTo>
                    <a:pt x="700382" y="967865"/>
                  </a:lnTo>
                  <a:lnTo>
                    <a:pt x="0" y="9678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7" name="Google Shape;657;p37"/>
            <p:cNvSpPr/>
            <p:nvPr/>
          </p:nvSpPr>
          <p:spPr>
            <a:xfrm>
              <a:off x="11640136" y="3607319"/>
              <a:ext cx="577024" cy="864749"/>
            </a:xfrm>
            <a:custGeom>
              <a:rect b="b" l="l" r="r" t="t"/>
              <a:pathLst>
                <a:path extrusionOk="0" h="864749" w="577024">
                  <a:moveTo>
                    <a:pt x="0" y="0"/>
                  </a:moveTo>
                  <a:lnTo>
                    <a:pt x="577024" y="0"/>
                  </a:lnTo>
                  <a:lnTo>
                    <a:pt x="577024" y="864749"/>
                  </a:lnTo>
                  <a:lnTo>
                    <a:pt x="0" y="8647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8" name="Google Shape;658;p37"/>
            <p:cNvSpPr/>
            <p:nvPr/>
          </p:nvSpPr>
          <p:spPr>
            <a:xfrm>
              <a:off x="13057889" y="5343916"/>
              <a:ext cx="956966" cy="864749"/>
            </a:xfrm>
            <a:custGeom>
              <a:rect b="b" l="l" r="r" t="t"/>
              <a:pathLst>
                <a:path extrusionOk="0" h="864749" w="956966">
                  <a:moveTo>
                    <a:pt x="0" y="0"/>
                  </a:moveTo>
                  <a:lnTo>
                    <a:pt x="956966" y="0"/>
                  </a:lnTo>
                  <a:lnTo>
                    <a:pt x="956966" y="864749"/>
                  </a:lnTo>
                  <a:lnTo>
                    <a:pt x="0" y="8647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9" name="Google Shape;659;p37"/>
            <p:cNvSpPr/>
            <p:nvPr/>
          </p:nvSpPr>
          <p:spPr>
            <a:xfrm>
              <a:off x="13057889" y="51558"/>
              <a:ext cx="864749" cy="864749"/>
            </a:xfrm>
            <a:custGeom>
              <a:rect b="b" l="l" r="r" t="t"/>
              <a:pathLst>
                <a:path extrusionOk="0" h="864749" w="864749">
                  <a:moveTo>
                    <a:pt x="0" y="0"/>
                  </a:moveTo>
                  <a:lnTo>
                    <a:pt x="864749" y="0"/>
                  </a:lnTo>
                  <a:lnTo>
                    <a:pt x="864749" y="864749"/>
                  </a:lnTo>
                  <a:lnTo>
                    <a:pt x="0" y="8647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0" name="Google Shape;660;p37"/>
            <p:cNvSpPr/>
            <p:nvPr/>
          </p:nvSpPr>
          <p:spPr>
            <a:xfrm>
              <a:off x="11325884" y="60199"/>
              <a:ext cx="1183098" cy="727068"/>
            </a:xfrm>
            <a:custGeom>
              <a:rect b="b" l="l" r="r" t="t"/>
              <a:pathLst>
                <a:path extrusionOk="0" h="727068" w="1183098">
                  <a:moveTo>
                    <a:pt x="0" y="0"/>
                  </a:moveTo>
                  <a:lnTo>
                    <a:pt x="1183098" y="0"/>
                  </a:lnTo>
                  <a:lnTo>
                    <a:pt x="1183098" y="727068"/>
                  </a:lnTo>
                  <a:lnTo>
                    <a:pt x="0" y="7270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1" name="Google Shape;661;p37"/>
            <p:cNvSpPr/>
            <p:nvPr/>
          </p:nvSpPr>
          <p:spPr>
            <a:xfrm>
              <a:off x="12969815" y="1866538"/>
              <a:ext cx="967866" cy="967866"/>
            </a:xfrm>
            <a:custGeom>
              <a:rect b="b" l="l" r="r" t="t"/>
              <a:pathLst>
                <a:path extrusionOk="0" h="967866" w="967866">
                  <a:moveTo>
                    <a:pt x="0" y="0"/>
                  </a:moveTo>
                  <a:lnTo>
                    <a:pt x="967865" y="0"/>
                  </a:lnTo>
                  <a:lnTo>
                    <a:pt x="967865" y="967865"/>
                  </a:lnTo>
                  <a:lnTo>
                    <a:pt x="0" y="9678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2" name="Google Shape;662;p37"/>
            <p:cNvSpPr/>
            <p:nvPr/>
          </p:nvSpPr>
          <p:spPr>
            <a:xfrm>
              <a:off x="11543173" y="5365382"/>
              <a:ext cx="673986" cy="967866"/>
            </a:xfrm>
            <a:custGeom>
              <a:rect b="b" l="l" r="r" t="t"/>
              <a:pathLst>
                <a:path extrusionOk="0" h="967866" w="673986">
                  <a:moveTo>
                    <a:pt x="0" y="0"/>
                  </a:moveTo>
                  <a:lnTo>
                    <a:pt x="673987" y="0"/>
                  </a:lnTo>
                  <a:lnTo>
                    <a:pt x="673987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3" name="Google Shape;663;p37"/>
            <p:cNvSpPr/>
            <p:nvPr/>
          </p:nvSpPr>
          <p:spPr>
            <a:xfrm>
              <a:off x="6926231" y="9509"/>
              <a:ext cx="849962" cy="967866"/>
            </a:xfrm>
            <a:custGeom>
              <a:rect b="b" l="l" r="r" t="t"/>
              <a:pathLst>
                <a:path extrusionOk="0" h="967866" w="849962">
                  <a:moveTo>
                    <a:pt x="0" y="0"/>
                  </a:moveTo>
                  <a:lnTo>
                    <a:pt x="849961" y="0"/>
                  </a:lnTo>
                  <a:lnTo>
                    <a:pt x="849961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4" name="Google Shape;664;p37"/>
            <p:cNvSpPr/>
            <p:nvPr/>
          </p:nvSpPr>
          <p:spPr>
            <a:xfrm>
              <a:off x="9734058" y="185112"/>
              <a:ext cx="1122174" cy="667184"/>
            </a:xfrm>
            <a:custGeom>
              <a:rect b="b" l="l" r="r" t="t"/>
              <a:pathLst>
                <a:path extrusionOk="0" h="667184" w="1122174">
                  <a:moveTo>
                    <a:pt x="0" y="0"/>
                  </a:moveTo>
                  <a:lnTo>
                    <a:pt x="1122174" y="0"/>
                  </a:lnTo>
                  <a:lnTo>
                    <a:pt x="1122174" y="667183"/>
                  </a:lnTo>
                  <a:lnTo>
                    <a:pt x="0" y="6671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5" name="Google Shape;665;p37"/>
            <p:cNvSpPr/>
            <p:nvPr/>
          </p:nvSpPr>
          <p:spPr>
            <a:xfrm>
              <a:off x="1346250" y="61067"/>
              <a:ext cx="864749" cy="864749"/>
            </a:xfrm>
            <a:custGeom>
              <a:rect b="b" l="l" r="r" t="t"/>
              <a:pathLst>
                <a:path extrusionOk="0" h="864749" w="864749">
                  <a:moveTo>
                    <a:pt x="0" y="0"/>
                  </a:moveTo>
                  <a:lnTo>
                    <a:pt x="864750" y="0"/>
                  </a:lnTo>
                  <a:lnTo>
                    <a:pt x="864750" y="864750"/>
                  </a:lnTo>
                  <a:lnTo>
                    <a:pt x="0" y="864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6" name="Google Shape;666;p37"/>
            <p:cNvSpPr/>
            <p:nvPr/>
          </p:nvSpPr>
          <p:spPr>
            <a:xfrm>
              <a:off x="7025" y="61067"/>
              <a:ext cx="864749" cy="864749"/>
            </a:xfrm>
            <a:custGeom>
              <a:rect b="b" l="l" r="r" t="t"/>
              <a:pathLst>
                <a:path extrusionOk="0" h="864749" w="864749">
                  <a:moveTo>
                    <a:pt x="0" y="0"/>
                  </a:moveTo>
                  <a:lnTo>
                    <a:pt x="864749" y="0"/>
                  </a:lnTo>
                  <a:lnTo>
                    <a:pt x="864749" y="864750"/>
                  </a:lnTo>
                  <a:lnTo>
                    <a:pt x="0" y="8647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7" name="Google Shape;667;p37"/>
            <p:cNvSpPr/>
            <p:nvPr/>
          </p:nvSpPr>
          <p:spPr>
            <a:xfrm>
              <a:off x="5450182" y="35423"/>
              <a:ext cx="959659" cy="916038"/>
            </a:xfrm>
            <a:custGeom>
              <a:rect b="b" l="l" r="r" t="t"/>
              <a:pathLst>
                <a:path extrusionOk="0" h="916038" w="959659">
                  <a:moveTo>
                    <a:pt x="0" y="0"/>
                  </a:moveTo>
                  <a:lnTo>
                    <a:pt x="959658" y="0"/>
                  </a:lnTo>
                  <a:lnTo>
                    <a:pt x="959658" y="916038"/>
                  </a:lnTo>
                  <a:lnTo>
                    <a:pt x="0" y="9160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8" name="Google Shape;668;p37"/>
            <p:cNvSpPr/>
            <p:nvPr/>
          </p:nvSpPr>
          <p:spPr>
            <a:xfrm>
              <a:off x="2705034" y="9509"/>
              <a:ext cx="960827" cy="967866"/>
            </a:xfrm>
            <a:custGeom>
              <a:rect b="b" l="l" r="r" t="t"/>
              <a:pathLst>
                <a:path extrusionOk="0" h="967866" w="960827">
                  <a:moveTo>
                    <a:pt x="0" y="0"/>
                  </a:moveTo>
                  <a:lnTo>
                    <a:pt x="960827" y="0"/>
                  </a:lnTo>
                  <a:lnTo>
                    <a:pt x="960827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9" name="Google Shape;669;p37"/>
            <p:cNvSpPr/>
            <p:nvPr/>
          </p:nvSpPr>
          <p:spPr>
            <a:xfrm>
              <a:off x="4150116" y="0"/>
              <a:ext cx="801447" cy="977375"/>
            </a:xfrm>
            <a:custGeom>
              <a:rect b="b" l="l" r="r" t="t"/>
              <a:pathLst>
                <a:path extrusionOk="0" h="977375" w="801447">
                  <a:moveTo>
                    <a:pt x="0" y="0"/>
                  </a:moveTo>
                  <a:lnTo>
                    <a:pt x="801447" y="0"/>
                  </a:lnTo>
                  <a:lnTo>
                    <a:pt x="801447" y="977375"/>
                  </a:lnTo>
                  <a:lnTo>
                    <a:pt x="0" y="9773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0" name="Google Shape;670;p37"/>
            <p:cNvSpPr/>
            <p:nvPr/>
          </p:nvSpPr>
          <p:spPr>
            <a:xfrm>
              <a:off x="8315344" y="61067"/>
              <a:ext cx="910280" cy="915272"/>
            </a:xfrm>
            <a:custGeom>
              <a:rect b="b" l="l" r="r" t="t"/>
              <a:pathLst>
                <a:path extrusionOk="0" h="915272" w="910280">
                  <a:moveTo>
                    <a:pt x="0" y="0"/>
                  </a:moveTo>
                  <a:lnTo>
                    <a:pt x="910280" y="0"/>
                  </a:lnTo>
                  <a:lnTo>
                    <a:pt x="910280" y="915273"/>
                  </a:lnTo>
                  <a:lnTo>
                    <a:pt x="0" y="9152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1" name="Google Shape;671;p37"/>
            <p:cNvSpPr/>
            <p:nvPr/>
          </p:nvSpPr>
          <p:spPr>
            <a:xfrm>
              <a:off x="8218047" y="1788231"/>
              <a:ext cx="781331" cy="967866"/>
            </a:xfrm>
            <a:custGeom>
              <a:rect b="b" l="l" r="r" t="t"/>
              <a:pathLst>
                <a:path extrusionOk="0" h="967866" w="781331">
                  <a:moveTo>
                    <a:pt x="0" y="0"/>
                  </a:moveTo>
                  <a:lnTo>
                    <a:pt x="781331" y="0"/>
                  </a:lnTo>
                  <a:lnTo>
                    <a:pt x="781331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2" name="Google Shape;672;p37"/>
            <p:cNvSpPr/>
            <p:nvPr/>
          </p:nvSpPr>
          <p:spPr>
            <a:xfrm>
              <a:off x="6534435" y="1788231"/>
              <a:ext cx="1052028" cy="967866"/>
            </a:xfrm>
            <a:custGeom>
              <a:rect b="b" l="l" r="r" t="t"/>
              <a:pathLst>
                <a:path extrusionOk="0" h="967866" w="1052028">
                  <a:moveTo>
                    <a:pt x="0" y="0"/>
                  </a:moveTo>
                  <a:lnTo>
                    <a:pt x="1052028" y="0"/>
                  </a:lnTo>
                  <a:lnTo>
                    <a:pt x="1052028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3" name="Google Shape;673;p37"/>
            <p:cNvSpPr/>
            <p:nvPr/>
          </p:nvSpPr>
          <p:spPr>
            <a:xfrm>
              <a:off x="9695939" y="2007720"/>
              <a:ext cx="1106060" cy="635481"/>
            </a:xfrm>
            <a:custGeom>
              <a:rect b="b" l="l" r="r" t="t"/>
              <a:pathLst>
                <a:path extrusionOk="0" h="635481" w="1106060">
                  <a:moveTo>
                    <a:pt x="0" y="0"/>
                  </a:moveTo>
                  <a:lnTo>
                    <a:pt x="1106059" y="0"/>
                  </a:lnTo>
                  <a:lnTo>
                    <a:pt x="1106059" y="635482"/>
                  </a:lnTo>
                  <a:lnTo>
                    <a:pt x="0" y="6354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4" name="Google Shape;674;p37"/>
            <p:cNvSpPr/>
            <p:nvPr/>
          </p:nvSpPr>
          <p:spPr>
            <a:xfrm>
              <a:off x="3356803" y="1788231"/>
              <a:ext cx="967866" cy="967866"/>
            </a:xfrm>
            <a:custGeom>
              <a:rect b="b" l="l" r="r" t="t"/>
              <a:pathLst>
                <a:path extrusionOk="0" h="967866" w="967866">
                  <a:moveTo>
                    <a:pt x="0" y="0"/>
                  </a:moveTo>
                  <a:lnTo>
                    <a:pt x="967866" y="0"/>
                  </a:lnTo>
                  <a:lnTo>
                    <a:pt x="967866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5" name="Google Shape;675;p37"/>
            <p:cNvSpPr/>
            <p:nvPr/>
          </p:nvSpPr>
          <p:spPr>
            <a:xfrm>
              <a:off x="7025" y="1788231"/>
              <a:ext cx="1125425" cy="967866"/>
            </a:xfrm>
            <a:custGeom>
              <a:rect b="b" l="l" r="r" t="t"/>
              <a:pathLst>
                <a:path extrusionOk="0" h="967866" w="1125425">
                  <a:moveTo>
                    <a:pt x="0" y="0"/>
                  </a:moveTo>
                  <a:lnTo>
                    <a:pt x="1125425" y="0"/>
                  </a:lnTo>
                  <a:lnTo>
                    <a:pt x="1125425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6" name="Google Shape;676;p37"/>
            <p:cNvSpPr/>
            <p:nvPr/>
          </p:nvSpPr>
          <p:spPr>
            <a:xfrm>
              <a:off x="4841836" y="1788231"/>
              <a:ext cx="966106" cy="967866"/>
            </a:xfrm>
            <a:custGeom>
              <a:rect b="b" l="l" r="r" t="t"/>
              <a:pathLst>
                <a:path extrusionOk="0" h="967866" w="966106">
                  <a:moveTo>
                    <a:pt x="0" y="0"/>
                  </a:moveTo>
                  <a:lnTo>
                    <a:pt x="966106" y="0"/>
                  </a:lnTo>
                  <a:lnTo>
                    <a:pt x="966106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7" name="Google Shape;677;p37"/>
            <p:cNvSpPr/>
            <p:nvPr/>
          </p:nvSpPr>
          <p:spPr>
            <a:xfrm>
              <a:off x="1760694" y="1788231"/>
              <a:ext cx="967866" cy="967866"/>
            </a:xfrm>
            <a:custGeom>
              <a:rect b="b" l="l" r="r" t="t"/>
              <a:pathLst>
                <a:path extrusionOk="0" h="967866" w="967866">
                  <a:moveTo>
                    <a:pt x="0" y="0"/>
                  </a:moveTo>
                  <a:lnTo>
                    <a:pt x="967865" y="0"/>
                  </a:lnTo>
                  <a:lnTo>
                    <a:pt x="967865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8" name="Google Shape;678;p37"/>
            <p:cNvSpPr/>
            <p:nvPr/>
          </p:nvSpPr>
          <p:spPr>
            <a:xfrm>
              <a:off x="7060037" y="3593560"/>
              <a:ext cx="1060731" cy="837013"/>
            </a:xfrm>
            <a:custGeom>
              <a:rect b="b" l="l" r="r" t="t"/>
              <a:pathLst>
                <a:path extrusionOk="0" h="837013" w="1060731">
                  <a:moveTo>
                    <a:pt x="0" y="0"/>
                  </a:moveTo>
                  <a:lnTo>
                    <a:pt x="1060731" y="0"/>
                  </a:lnTo>
                  <a:lnTo>
                    <a:pt x="1060731" y="837013"/>
                  </a:lnTo>
                  <a:lnTo>
                    <a:pt x="0" y="8370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9" name="Google Shape;679;p37"/>
            <p:cNvSpPr/>
            <p:nvPr/>
          </p:nvSpPr>
          <p:spPr>
            <a:xfrm>
              <a:off x="5434229" y="3632896"/>
              <a:ext cx="1093948" cy="658358"/>
            </a:xfrm>
            <a:custGeom>
              <a:rect b="b" l="l" r="r" t="t"/>
              <a:pathLst>
                <a:path extrusionOk="0" h="658358" w="1093948">
                  <a:moveTo>
                    <a:pt x="0" y="0"/>
                  </a:moveTo>
                  <a:lnTo>
                    <a:pt x="1093948" y="0"/>
                  </a:lnTo>
                  <a:lnTo>
                    <a:pt x="1093948" y="658358"/>
                  </a:lnTo>
                  <a:lnTo>
                    <a:pt x="0" y="6583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0" name="Google Shape;680;p37"/>
            <p:cNvSpPr/>
            <p:nvPr/>
          </p:nvSpPr>
          <p:spPr>
            <a:xfrm>
              <a:off x="2858567" y="3532328"/>
              <a:ext cx="900162" cy="959475"/>
            </a:xfrm>
            <a:custGeom>
              <a:rect b="b" l="l" r="r" t="t"/>
              <a:pathLst>
                <a:path extrusionOk="0" h="959475" w="900162">
                  <a:moveTo>
                    <a:pt x="0" y="0"/>
                  </a:moveTo>
                  <a:lnTo>
                    <a:pt x="900162" y="0"/>
                  </a:lnTo>
                  <a:lnTo>
                    <a:pt x="900162" y="959476"/>
                  </a:lnTo>
                  <a:lnTo>
                    <a:pt x="0" y="9594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1" name="Google Shape;681;p37"/>
            <p:cNvSpPr/>
            <p:nvPr/>
          </p:nvSpPr>
          <p:spPr>
            <a:xfrm>
              <a:off x="4290589" y="3543568"/>
              <a:ext cx="611780" cy="837013"/>
            </a:xfrm>
            <a:custGeom>
              <a:rect b="b" l="l" r="r" t="t"/>
              <a:pathLst>
                <a:path extrusionOk="0" h="837013" w="611780">
                  <a:moveTo>
                    <a:pt x="0" y="0"/>
                  </a:moveTo>
                  <a:lnTo>
                    <a:pt x="611780" y="0"/>
                  </a:lnTo>
                  <a:lnTo>
                    <a:pt x="611780" y="837013"/>
                  </a:lnTo>
                  <a:lnTo>
                    <a:pt x="0" y="8370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2" name="Google Shape;682;p37"/>
            <p:cNvSpPr/>
            <p:nvPr/>
          </p:nvSpPr>
          <p:spPr>
            <a:xfrm>
              <a:off x="1624422" y="3532328"/>
              <a:ext cx="699545" cy="959475"/>
            </a:xfrm>
            <a:custGeom>
              <a:rect b="b" l="l" r="r" t="t"/>
              <a:pathLst>
                <a:path extrusionOk="0" h="959475" w="699545">
                  <a:moveTo>
                    <a:pt x="0" y="0"/>
                  </a:moveTo>
                  <a:lnTo>
                    <a:pt x="699545" y="0"/>
                  </a:lnTo>
                  <a:lnTo>
                    <a:pt x="699545" y="959476"/>
                  </a:lnTo>
                  <a:lnTo>
                    <a:pt x="0" y="9594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3" name="Google Shape;683;p37"/>
            <p:cNvSpPr/>
            <p:nvPr/>
          </p:nvSpPr>
          <p:spPr>
            <a:xfrm>
              <a:off x="10026981" y="3593560"/>
              <a:ext cx="837013" cy="837013"/>
            </a:xfrm>
            <a:custGeom>
              <a:rect b="b" l="l" r="r" t="t"/>
              <a:pathLst>
                <a:path extrusionOk="0" h="837013" w="837013">
                  <a:moveTo>
                    <a:pt x="0" y="0"/>
                  </a:moveTo>
                  <a:lnTo>
                    <a:pt x="837013" y="0"/>
                  </a:lnTo>
                  <a:lnTo>
                    <a:pt x="837013" y="837013"/>
                  </a:lnTo>
                  <a:lnTo>
                    <a:pt x="0" y="8370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4" name="Google Shape;684;p37"/>
            <p:cNvSpPr/>
            <p:nvPr/>
          </p:nvSpPr>
          <p:spPr>
            <a:xfrm>
              <a:off x="8656738" y="3593560"/>
              <a:ext cx="837013" cy="837013"/>
            </a:xfrm>
            <a:custGeom>
              <a:rect b="b" l="l" r="r" t="t"/>
              <a:pathLst>
                <a:path extrusionOk="0" h="837013" w="837013">
                  <a:moveTo>
                    <a:pt x="0" y="0"/>
                  </a:moveTo>
                  <a:lnTo>
                    <a:pt x="837013" y="0"/>
                  </a:lnTo>
                  <a:lnTo>
                    <a:pt x="837013" y="837013"/>
                  </a:lnTo>
                  <a:lnTo>
                    <a:pt x="0" y="8370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5" name="Google Shape;685;p37"/>
            <p:cNvSpPr/>
            <p:nvPr/>
          </p:nvSpPr>
          <p:spPr>
            <a:xfrm>
              <a:off x="7025" y="3478142"/>
              <a:ext cx="1084167" cy="967866"/>
            </a:xfrm>
            <a:custGeom>
              <a:rect b="b" l="l" r="r" t="t"/>
              <a:pathLst>
                <a:path extrusionOk="0" h="967866" w="1084167">
                  <a:moveTo>
                    <a:pt x="0" y="0"/>
                  </a:moveTo>
                  <a:lnTo>
                    <a:pt x="1084167" y="0"/>
                  </a:lnTo>
                  <a:lnTo>
                    <a:pt x="1084167" y="967866"/>
                  </a:lnTo>
                  <a:lnTo>
                    <a:pt x="0" y="967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6" name="Google Shape;686;p37"/>
            <p:cNvSpPr/>
            <p:nvPr/>
          </p:nvSpPr>
          <p:spPr>
            <a:xfrm>
              <a:off x="9821174" y="5385780"/>
              <a:ext cx="828604" cy="947468"/>
            </a:xfrm>
            <a:custGeom>
              <a:rect b="b" l="l" r="r" t="t"/>
              <a:pathLst>
                <a:path extrusionOk="0" h="947468" w="828604">
                  <a:moveTo>
                    <a:pt x="0" y="0"/>
                  </a:moveTo>
                  <a:lnTo>
                    <a:pt x="828603" y="0"/>
                  </a:lnTo>
                  <a:lnTo>
                    <a:pt x="828603" y="947468"/>
                  </a:lnTo>
                  <a:lnTo>
                    <a:pt x="0" y="9474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7" name="Google Shape;687;p37"/>
            <p:cNvSpPr/>
            <p:nvPr/>
          </p:nvSpPr>
          <p:spPr>
            <a:xfrm>
              <a:off x="8180934" y="5510362"/>
              <a:ext cx="997576" cy="698303"/>
            </a:xfrm>
            <a:custGeom>
              <a:rect b="b" l="l" r="r" t="t"/>
              <a:pathLst>
                <a:path extrusionOk="0" h="698303" w="997576">
                  <a:moveTo>
                    <a:pt x="0" y="0"/>
                  </a:moveTo>
                  <a:lnTo>
                    <a:pt x="997576" y="0"/>
                  </a:lnTo>
                  <a:lnTo>
                    <a:pt x="997576" y="698303"/>
                  </a:lnTo>
                  <a:lnTo>
                    <a:pt x="0" y="698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8" name="Google Shape;688;p37"/>
            <p:cNvSpPr/>
            <p:nvPr/>
          </p:nvSpPr>
          <p:spPr>
            <a:xfrm>
              <a:off x="6676030" y="5510362"/>
              <a:ext cx="853481" cy="698303"/>
            </a:xfrm>
            <a:custGeom>
              <a:rect b="b" l="l" r="r" t="t"/>
              <a:pathLst>
                <a:path extrusionOk="0" h="698303" w="853481">
                  <a:moveTo>
                    <a:pt x="0" y="0"/>
                  </a:moveTo>
                  <a:lnTo>
                    <a:pt x="853482" y="0"/>
                  </a:lnTo>
                  <a:lnTo>
                    <a:pt x="853482" y="698303"/>
                  </a:lnTo>
                  <a:lnTo>
                    <a:pt x="0" y="698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9" name="Google Shape;689;p37"/>
            <p:cNvSpPr/>
            <p:nvPr/>
          </p:nvSpPr>
          <p:spPr>
            <a:xfrm>
              <a:off x="4215220" y="5385780"/>
              <a:ext cx="477179" cy="947468"/>
            </a:xfrm>
            <a:custGeom>
              <a:rect b="b" l="l" r="r" t="t"/>
              <a:pathLst>
                <a:path extrusionOk="0" h="947468" w="477179">
                  <a:moveTo>
                    <a:pt x="0" y="0"/>
                  </a:moveTo>
                  <a:lnTo>
                    <a:pt x="477179" y="0"/>
                  </a:lnTo>
                  <a:lnTo>
                    <a:pt x="477179" y="947468"/>
                  </a:lnTo>
                  <a:lnTo>
                    <a:pt x="0" y="9474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0" name="Google Shape;690;p37"/>
            <p:cNvSpPr/>
            <p:nvPr/>
          </p:nvSpPr>
          <p:spPr>
            <a:xfrm>
              <a:off x="5335063" y="5510362"/>
              <a:ext cx="698303" cy="698303"/>
            </a:xfrm>
            <a:custGeom>
              <a:rect b="b" l="l" r="r" t="t"/>
              <a:pathLst>
                <a:path extrusionOk="0" h="698303" w="698303">
                  <a:moveTo>
                    <a:pt x="0" y="0"/>
                  </a:moveTo>
                  <a:lnTo>
                    <a:pt x="698303" y="0"/>
                  </a:lnTo>
                  <a:lnTo>
                    <a:pt x="698303" y="698303"/>
                  </a:lnTo>
                  <a:lnTo>
                    <a:pt x="0" y="6983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1" name="Google Shape;691;p37"/>
            <p:cNvSpPr/>
            <p:nvPr/>
          </p:nvSpPr>
          <p:spPr>
            <a:xfrm>
              <a:off x="0" y="5300674"/>
              <a:ext cx="601515" cy="1117680"/>
            </a:xfrm>
            <a:custGeom>
              <a:rect b="b" l="l" r="r" t="t"/>
              <a:pathLst>
                <a:path extrusionOk="0" h="1117680" w="601515">
                  <a:moveTo>
                    <a:pt x="0" y="0"/>
                  </a:moveTo>
                  <a:lnTo>
                    <a:pt x="601515" y="0"/>
                  </a:lnTo>
                  <a:lnTo>
                    <a:pt x="601515" y="1117680"/>
                  </a:lnTo>
                  <a:lnTo>
                    <a:pt x="0" y="11176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2" name="Google Shape;692;p37"/>
            <p:cNvSpPr/>
            <p:nvPr/>
          </p:nvSpPr>
          <p:spPr>
            <a:xfrm>
              <a:off x="1245931" y="5300674"/>
              <a:ext cx="865694" cy="1117680"/>
            </a:xfrm>
            <a:custGeom>
              <a:rect b="b" l="l" r="r" t="t"/>
              <a:pathLst>
                <a:path extrusionOk="0" h="1117680" w="865694">
                  <a:moveTo>
                    <a:pt x="0" y="0"/>
                  </a:moveTo>
                  <a:lnTo>
                    <a:pt x="865693" y="0"/>
                  </a:lnTo>
                  <a:lnTo>
                    <a:pt x="865693" y="1117680"/>
                  </a:lnTo>
                  <a:lnTo>
                    <a:pt x="0" y="11176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3" name="Google Shape;693;p37"/>
            <p:cNvSpPr/>
            <p:nvPr/>
          </p:nvSpPr>
          <p:spPr>
            <a:xfrm>
              <a:off x="2754288" y="5385780"/>
              <a:ext cx="818268" cy="947468"/>
            </a:xfrm>
            <a:custGeom>
              <a:rect b="b" l="l" r="r" t="t"/>
              <a:pathLst>
                <a:path extrusionOk="0" h="947468" w="818268">
                  <a:moveTo>
                    <a:pt x="0" y="0"/>
                  </a:moveTo>
                  <a:lnTo>
                    <a:pt x="818268" y="0"/>
                  </a:lnTo>
                  <a:lnTo>
                    <a:pt x="818268" y="947468"/>
                  </a:lnTo>
                  <a:lnTo>
                    <a:pt x="0" y="9474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0"/>
          <p:cNvGrpSpPr/>
          <p:nvPr/>
        </p:nvGrpSpPr>
        <p:grpSpPr>
          <a:xfrm rot="-1798711">
            <a:off x="8748726" y="-2323317"/>
            <a:ext cx="2230217" cy="15716541"/>
            <a:chOff x="0" y="-47625"/>
            <a:chExt cx="623813" cy="4396071"/>
          </a:xfrm>
        </p:grpSpPr>
        <p:sp>
          <p:nvSpPr>
            <p:cNvPr id="251" name="Google Shape;251;p20"/>
            <p:cNvSpPr/>
            <p:nvPr/>
          </p:nvSpPr>
          <p:spPr>
            <a:xfrm>
              <a:off x="0" y="0"/>
              <a:ext cx="623813" cy="4348446"/>
            </a:xfrm>
            <a:custGeom>
              <a:rect b="b" l="l" r="r" t="t"/>
              <a:pathLst>
                <a:path extrusionOk="0" h="4348446" w="623813">
                  <a:moveTo>
                    <a:pt x="0" y="0"/>
                  </a:moveTo>
                  <a:lnTo>
                    <a:pt x="623813" y="0"/>
                  </a:lnTo>
                  <a:lnTo>
                    <a:pt x="623813" y="4348446"/>
                  </a:lnTo>
                  <a:lnTo>
                    <a:pt x="0" y="4348446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252" name="Google Shape;252;p20"/>
            <p:cNvSpPr txBox="1"/>
            <p:nvPr/>
          </p:nvSpPr>
          <p:spPr>
            <a:xfrm>
              <a:off x="0" y="-47625"/>
              <a:ext cx="623812" cy="4396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9425" lIns="39425" spcFirstLastPara="1" rIns="39425" wrap="square" tIns="39425">
              <a:noAutofit/>
            </a:bodyPr>
            <a:lstStyle/>
            <a:p>
              <a:pPr indent="0" lvl="0" marL="0" marR="0" rtl="0" algn="ctr">
                <a:lnSpc>
                  <a:spcPct val="106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20"/>
          <p:cNvGrpSpPr/>
          <p:nvPr/>
        </p:nvGrpSpPr>
        <p:grpSpPr>
          <a:xfrm rot="-1798711">
            <a:off x="2635374" y="-2323317"/>
            <a:ext cx="2230217" cy="15716541"/>
            <a:chOff x="0" y="-47625"/>
            <a:chExt cx="623813" cy="4396071"/>
          </a:xfrm>
        </p:grpSpPr>
        <p:sp>
          <p:nvSpPr>
            <p:cNvPr id="254" name="Google Shape;254;p20"/>
            <p:cNvSpPr/>
            <p:nvPr/>
          </p:nvSpPr>
          <p:spPr>
            <a:xfrm>
              <a:off x="0" y="0"/>
              <a:ext cx="623813" cy="4348446"/>
            </a:xfrm>
            <a:custGeom>
              <a:rect b="b" l="l" r="r" t="t"/>
              <a:pathLst>
                <a:path extrusionOk="0" h="4348446" w="623813">
                  <a:moveTo>
                    <a:pt x="0" y="0"/>
                  </a:moveTo>
                  <a:lnTo>
                    <a:pt x="623813" y="0"/>
                  </a:lnTo>
                  <a:lnTo>
                    <a:pt x="623813" y="4348446"/>
                  </a:lnTo>
                  <a:lnTo>
                    <a:pt x="0" y="4348446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255" name="Google Shape;255;p20"/>
            <p:cNvSpPr txBox="1"/>
            <p:nvPr/>
          </p:nvSpPr>
          <p:spPr>
            <a:xfrm>
              <a:off x="0" y="-47625"/>
              <a:ext cx="623812" cy="4396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9425" lIns="39425" spcFirstLastPara="1" rIns="39425" wrap="square" tIns="39425">
              <a:noAutofit/>
            </a:bodyPr>
            <a:lstStyle/>
            <a:p>
              <a:pPr indent="0" lvl="0" marL="0" marR="0" rtl="0" algn="ctr">
                <a:lnSpc>
                  <a:spcPct val="106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20"/>
          <p:cNvSpPr/>
          <p:nvPr/>
        </p:nvSpPr>
        <p:spPr>
          <a:xfrm>
            <a:off x="6163451" y="3033799"/>
            <a:ext cx="6122950" cy="5302199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</p:sp>
      <p:sp>
        <p:nvSpPr>
          <p:cNvPr id="257" name="Google Shape;257;p20"/>
          <p:cNvSpPr/>
          <p:nvPr/>
        </p:nvSpPr>
        <p:spPr>
          <a:xfrm>
            <a:off x="50099" y="3033799"/>
            <a:ext cx="6122950" cy="5302199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</p:sp>
      <p:sp>
        <p:nvSpPr>
          <p:cNvPr id="258" name="Google Shape;258;p20"/>
          <p:cNvSpPr/>
          <p:nvPr/>
        </p:nvSpPr>
        <p:spPr>
          <a:xfrm>
            <a:off x="6011051" y="2881399"/>
            <a:ext cx="6122950" cy="5302199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0"/>
          <p:cNvSpPr/>
          <p:nvPr/>
        </p:nvSpPr>
        <p:spPr>
          <a:xfrm>
            <a:off x="-102301" y="2881399"/>
            <a:ext cx="6122950" cy="5302199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260" name="Google Shape;260;p20"/>
          <p:cNvGrpSpPr/>
          <p:nvPr/>
        </p:nvGrpSpPr>
        <p:grpSpPr>
          <a:xfrm rot="-1798711">
            <a:off x="14857499" y="-2323317"/>
            <a:ext cx="2230217" cy="15716541"/>
            <a:chOff x="0" y="-47625"/>
            <a:chExt cx="623813" cy="4396071"/>
          </a:xfrm>
        </p:grpSpPr>
        <p:sp>
          <p:nvSpPr>
            <p:cNvPr id="261" name="Google Shape;261;p20"/>
            <p:cNvSpPr/>
            <p:nvPr/>
          </p:nvSpPr>
          <p:spPr>
            <a:xfrm>
              <a:off x="0" y="0"/>
              <a:ext cx="623813" cy="4348446"/>
            </a:xfrm>
            <a:custGeom>
              <a:rect b="b" l="l" r="r" t="t"/>
              <a:pathLst>
                <a:path extrusionOk="0" h="4348446" w="623813">
                  <a:moveTo>
                    <a:pt x="0" y="0"/>
                  </a:moveTo>
                  <a:lnTo>
                    <a:pt x="623813" y="0"/>
                  </a:lnTo>
                  <a:lnTo>
                    <a:pt x="623813" y="4348446"/>
                  </a:lnTo>
                  <a:lnTo>
                    <a:pt x="0" y="4348446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262" name="Google Shape;262;p20"/>
            <p:cNvSpPr txBox="1"/>
            <p:nvPr/>
          </p:nvSpPr>
          <p:spPr>
            <a:xfrm>
              <a:off x="0" y="-47625"/>
              <a:ext cx="623812" cy="4396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9425" lIns="39425" spcFirstLastPara="1" rIns="39425" wrap="square" tIns="39425">
              <a:noAutofit/>
            </a:bodyPr>
            <a:lstStyle/>
            <a:p>
              <a:pPr indent="0" lvl="0" marL="0" marR="0" rtl="0" algn="ctr">
                <a:lnSpc>
                  <a:spcPct val="106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0"/>
          <p:cNvSpPr/>
          <p:nvPr/>
        </p:nvSpPr>
        <p:spPr>
          <a:xfrm>
            <a:off x="12286401" y="3033799"/>
            <a:ext cx="6122950" cy="5302199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</p:sp>
      <p:sp>
        <p:nvSpPr>
          <p:cNvPr id="264" name="Google Shape;264;p20"/>
          <p:cNvSpPr/>
          <p:nvPr/>
        </p:nvSpPr>
        <p:spPr>
          <a:xfrm>
            <a:off x="12119824" y="2881399"/>
            <a:ext cx="6122950" cy="5302199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20"/>
          <p:cNvSpPr txBox="1"/>
          <p:nvPr/>
        </p:nvSpPr>
        <p:spPr>
          <a:xfrm>
            <a:off x="1007612" y="3472597"/>
            <a:ext cx="3594600" cy="43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53" u="none" cap="none" strike="noStrike">
                <a:solidFill>
                  <a:srgbClr val="181818"/>
                </a:solidFill>
                <a:latin typeface="Anton"/>
                <a:ea typeface="Anton"/>
                <a:cs typeface="Anton"/>
                <a:sym typeface="Anton"/>
              </a:rPr>
              <a:t>01</a:t>
            </a:r>
            <a:endParaRPr>
              <a:solidFill>
                <a:srgbClr val="181818"/>
              </a:solidFill>
            </a:endParaRPr>
          </a:p>
        </p:txBody>
      </p:sp>
      <p:sp>
        <p:nvSpPr>
          <p:cNvPr id="266" name="Google Shape;266;p20"/>
          <p:cNvSpPr txBox="1"/>
          <p:nvPr/>
        </p:nvSpPr>
        <p:spPr>
          <a:xfrm>
            <a:off x="7272942" y="3472597"/>
            <a:ext cx="3594600" cy="43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53" u="none" cap="none" strike="noStrike">
                <a:solidFill>
                  <a:srgbClr val="1B1B1B"/>
                </a:solidFill>
                <a:latin typeface="Anton"/>
                <a:ea typeface="Anton"/>
                <a:cs typeface="Anton"/>
                <a:sym typeface="Anton"/>
              </a:rPr>
              <a:t>02</a:t>
            </a:r>
            <a:endParaRPr>
              <a:solidFill>
                <a:srgbClr val="1B1B1B"/>
              </a:solidFill>
            </a:endParaRPr>
          </a:p>
        </p:txBody>
      </p:sp>
      <p:sp>
        <p:nvSpPr>
          <p:cNvPr id="267" name="Google Shape;267;p20"/>
          <p:cNvSpPr txBox="1"/>
          <p:nvPr/>
        </p:nvSpPr>
        <p:spPr>
          <a:xfrm>
            <a:off x="13384004" y="3472597"/>
            <a:ext cx="3594600" cy="43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53" u="none" cap="none" strike="noStrike">
                <a:solidFill>
                  <a:srgbClr val="1B1B1B"/>
                </a:solidFill>
                <a:latin typeface="Anton"/>
                <a:ea typeface="Anton"/>
                <a:cs typeface="Anton"/>
                <a:sym typeface="Anton"/>
              </a:rPr>
              <a:t>03</a:t>
            </a:r>
            <a:endParaRPr>
              <a:solidFill>
                <a:srgbClr val="1B1B1B"/>
              </a:solidFill>
            </a:endParaRPr>
          </a:p>
        </p:txBody>
      </p:sp>
      <p:sp>
        <p:nvSpPr>
          <p:cNvPr id="268" name="Google Shape;268;p20"/>
          <p:cNvSpPr txBox="1"/>
          <p:nvPr/>
        </p:nvSpPr>
        <p:spPr>
          <a:xfrm>
            <a:off x="1306137" y="5027673"/>
            <a:ext cx="3306074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INTRODUCTION</a:t>
            </a:r>
            <a:endParaRPr/>
          </a:p>
        </p:txBody>
      </p:sp>
      <p:sp>
        <p:nvSpPr>
          <p:cNvPr id="269" name="Google Shape;269;p20"/>
          <p:cNvSpPr txBox="1"/>
          <p:nvPr/>
        </p:nvSpPr>
        <p:spPr>
          <a:xfrm>
            <a:off x="1306137" y="5904277"/>
            <a:ext cx="3306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270" name="Google Shape;270;p20"/>
          <p:cNvSpPr txBox="1"/>
          <p:nvPr/>
        </p:nvSpPr>
        <p:spPr>
          <a:xfrm>
            <a:off x="6991419" y="5027673"/>
            <a:ext cx="4162214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INTEGRATION PLAN</a:t>
            </a:r>
            <a:endParaRPr/>
          </a:p>
        </p:txBody>
      </p:sp>
      <p:sp>
        <p:nvSpPr>
          <p:cNvPr id="271" name="Google Shape;271;p20"/>
          <p:cNvSpPr txBox="1"/>
          <p:nvPr/>
        </p:nvSpPr>
        <p:spPr>
          <a:xfrm>
            <a:off x="7417200" y="5904277"/>
            <a:ext cx="3306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272" name="Google Shape;272;p20"/>
          <p:cNvSpPr txBox="1"/>
          <p:nvPr/>
        </p:nvSpPr>
        <p:spPr>
          <a:xfrm>
            <a:off x="13022228" y="5030129"/>
            <a:ext cx="431814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PROJECT BENEFITS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13528262" y="5904277"/>
            <a:ext cx="3306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274" name="Google Shape;274;p20"/>
          <p:cNvSpPr txBox="1"/>
          <p:nvPr/>
        </p:nvSpPr>
        <p:spPr>
          <a:xfrm>
            <a:off x="2508963" y="643835"/>
            <a:ext cx="13127126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0F0F0"/>
                </a:solidFill>
                <a:latin typeface="Anton"/>
                <a:ea typeface="Anton"/>
                <a:cs typeface="Anton"/>
                <a:sym typeface="Anton"/>
              </a:rPr>
              <a:t>TABLE OF CONTENTS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8"/>
          <p:cNvSpPr txBox="1"/>
          <p:nvPr/>
        </p:nvSpPr>
        <p:spPr>
          <a:xfrm>
            <a:off x="5186002" y="2834767"/>
            <a:ext cx="6991970" cy="670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99" name="Google Shape;699;p38"/>
          <p:cNvSpPr txBox="1"/>
          <p:nvPr/>
        </p:nvSpPr>
        <p:spPr>
          <a:xfrm>
            <a:off x="7108732" y="8238373"/>
            <a:ext cx="4070535" cy="515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DC914"/>
                </a:solidFill>
                <a:latin typeface="Roboto"/>
                <a:ea typeface="Roboto"/>
                <a:cs typeface="Roboto"/>
                <a:sym typeface="Roboto"/>
              </a:rPr>
              <a:t>HAPPY DESIGNING!</a:t>
            </a:r>
            <a:endParaRPr/>
          </a:p>
        </p:txBody>
      </p:sp>
      <p:sp>
        <p:nvSpPr>
          <p:cNvPr id="700" name="Google Shape;700;p38"/>
          <p:cNvSpPr txBox="1"/>
          <p:nvPr/>
        </p:nvSpPr>
        <p:spPr>
          <a:xfrm>
            <a:off x="4210005" y="5473983"/>
            <a:ext cx="9867990" cy="318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for the presentation template</a:t>
            </a:r>
            <a:endParaRPr/>
          </a:p>
        </p:txBody>
      </p:sp>
      <p:sp>
        <p:nvSpPr>
          <p:cNvPr id="701" name="Google Shape;701;p38"/>
          <p:cNvSpPr txBox="1"/>
          <p:nvPr/>
        </p:nvSpPr>
        <p:spPr>
          <a:xfrm>
            <a:off x="4210005" y="7172801"/>
            <a:ext cx="9867990" cy="318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for the photos</a:t>
            </a:r>
            <a:endParaRPr/>
          </a:p>
        </p:txBody>
      </p:sp>
      <p:sp>
        <p:nvSpPr>
          <p:cNvPr id="702" name="Google Shape;702;p38"/>
          <p:cNvSpPr txBox="1"/>
          <p:nvPr/>
        </p:nvSpPr>
        <p:spPr>
          <a:xfrm>
            <a:off x="5469973" y="1693789"/>
            <a:ext cx="7348055" cy="783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CREDITS</a:t>
            </a:r>
            <a:endParaRPr/>
          </a:p>
        </p:txBody>
      </p:sp>
      <p:sp>
        <p:nvSpPr>
          <p:cNvPr id="703" name="Google Shape;703;p38"/>
          <p:cNvSpPr txBox="1"/>
          <p:nvPr/>
        </p:nvSpPr>
        <p:spPr>
          <a:xfrm>
            <a:off x="6110027" y="6440334"/>
            <a:ext cx="6067945" cy="634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Pexels, Pixabay</a:t>
            </a:r>
            <a:endParaRPr/>
          </a:p>
        </p:txBody>
      </p:sp>
      <p:sp>
        <p:nvSpPr>
          <p:cNvPr id="704" name="Google Shape;704;p38"/>
          <p:cNvSpPr/>
          <p:nvPr/>
        </p:nvSpPr>
        <p:spPr>
          <a:xfrm>
            <a:off x="6731779" y="4076835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1"/>
                </a:lnTo>
                <a:lnTo>
                  <a:pt x="0" y="1206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05" name="Google Shape;705;p38"/>
          <p:cNvGrpSpPr/>
          <p:nvPr/>
        </p:nvGrpSpPr>
        <p:grpSpPr>
          <a:xfrm>
            <a:off x="0" y="0"/>
            <a:ext cx="18468117" cy="790857"/>
            <a:chOff x="-1" y="0"/>
            <a:chExt cx="24624155" cy="1054476"/>
          </a:xfrm>
        </p:grpSpPr>
        <p:sp>
          <p:nvSpPr>
            <p:cNvPr id="706" name="Google Shape;706;p38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707" name="Google Shape;707;p38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708" name="Google Shape;708;p38"/>
          <p:cNvGrpSpPr/>
          <p:nvPr/>
        </p:nvGrpSpPr>
        <p:grpSpPr>
          <a:xfrm>
            <a:off x="0" y="9496143"/>
            <a:ext cx="18468117" cy="790857"/>
            <a:chOff x="-1" y="0"/>
            <a:chExt cx="24624155" cy="1054476"/>
          </a:xfrm>
        </p:grpSpPr>
        <p:sp>
          <p:nvSpPr>
            <p:cNvPr id="709" name="Google Shape;709;p38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710" name="Google Shape;710;p38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C914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"/>
          <p:cNvSpPr txBox="1"/>
          <p:nvPr/>
        </p:nvSpPr>
        <p:spPr>
          <a:xfrm>
            <a:off x="-68908" y="1760797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01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280" name="Google Shape;280;p21"/>
          <p:cNvSpPr txBox="1"/>
          <p:nvPr/>
        </p:nvSpPr>
        <p:spPr>
          <a:xfrm>
            <a:off x="6387797" y="1762701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01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281" name="Google Shape;281;p21"/>
          <p:cNvSpPr txBox="1"/>
          <p:nvPr/>
        </p:nvSpPr>
        <p:spPr>
          <a:xfrm>
            <a:off x="12844503" y="1764605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01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282" name="Google Shape;282;p21"/>
          <p:cNvSpPr txBox="1"/>
          <p:nvPr/>
        </p:nvSpPr>
        <p:spPr>
          <a:xfrm>
            <a:off x="3780974" y="3789189"/>
            <a:ext cx="10726053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1B1B1B"/>
                </a:solidFill>
                <a:latin typeface="Anton"/>
                <a:ea typeface="Anton"/>
                <a:cs typeface="Anton"/>
                <a:sym typeface="Anton"/>
              </a:rPr>
              <a:t>INTRODUCTION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5276423" y="6125701"/>
            <a:ext cx="7735154" cy="362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284" name="Google Shape;284;p21"/>
          <p:cNvGrpSpPr/>
          <p:nvPr/>
        </p:nvGrpSpPr>
        <p:grpSpPr>
          <a:xfrm>
            <a:off x="0" y="0"/>
            <a:ext cx="18468117" cy="790857"/>
            <a:chOff x="-1" y="0"/>
            <a:chExt cx="24624155" cy="1054476"/>
          </a:xfrm>
        </p:grpSpPr>
        <p:sp>
          <p:nvSpPr>
            <p:cNvPr id="285" name="Google Shape;285;p21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286" name="Google Shape;286;p21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287" name="Google Shape;287;p21"/>
          <p:cNvGrpSpPr/>
          <p:nvPr/>
        </p:nvGrpSpPr>
        <p:grpSpPr>
          <a:xfrm>
            <a:off x="0" y="9499951"/>
            <a:ext cx="18468117" cy="790857"/>
            <a:chOff x="-1" y="0"/>
            <a:chExt cx="24624155" cy="1054476"/>
          </a:xfrm>
        </p:grpSpPr>
        <p:sp>
          <p:nvSpPr>
            <p:cNvPr id="288" name="Google Shape;288;p21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289" name="Google Shape;289;p21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2"/>
          <p:cNvGrpSpPr/>
          <p:nvPr/>
        </p:nvGrpSpPr>
        <p:grpSpPr>
          <a:xfrm>
            <a:off x="-8029366" y="5170718"/>
            <a:ext cx="19873283" cy="9524060"/>
            <a:chOff x="0" y="-57150"/>
            <a:chExt cx="1603036" cy="768238"/>
          </a:xfrm>
        </p:grpSpPr>
        <p:sp>
          <p:nvSpPr>
            <p:cNvPr id="295" name="Google Shape;295;p22"/>
            <p:cNvSpPr/>
            <p:nvPr/>
          </p:nvSpPr>
          <p:spPr>
            <a:xfrm>
              <a:off x="0" y="0"/>
              <a:ext cx="1603036" cy="711088"/>
            </a:xfrm>
            <a:custGeom>
              <a:rect b="b" l="l" r="r" t="t"/>
              <a:pathLst>
                <a:path extrusionOk="0" h="711088" w="1603036">
                  <a:moveTo>
                    <a:pt x="1399836" y="0"/>
                  </a:moveTo>
                  <a:lnTo>
                    <a:pt x="0" y="0"/>
                  </a:lnTo>
                  <a:lnTo>
                    <a:pt x="0" y="711088"/>
                  </a:lnTo>
                  <a:lnTo>
                    <a:pt x="1399836" y="711088"/>
                  </a:lnTo>
                  <a:lnTo>
                    <a:pt x="1603036" y="355544"/>
                  </a:lnTo>
                  <a:lnTo>
                    <a:pt x="13998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6" name="Google Shape;296;p22"/>
            <p:cNvSpPr txBox="1"/>
            <p:nvPr/>
          </p:nvSpPr>
          <p:spPr>
            <a:xfrm>
              <a:off x="0" y="-57150"/>
              <a:ext cx="1488736" cy="7682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22"/>
          <p:cNvSpPr/>
          <p:nvPr/>
        </p:nvSpPr>
        <p:spPr>
          <a:xfrm>
            <a:off x="8641586" y="-2663271"/>
            <a:ext cx="10813250" cy="9364275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FDC914"/>
          </a:solidFill>
          <a:ln>
            <a:noFill/>
          </a:ln>
        </p:spPr>
      </p:sp>
      <p:sp>
        <p:nvSpPr>
          <p:cNvPr id="298" name="Google Shape;298;p22"/>
          <p:cNvSpPr/>
          <p:nvPr/>
        </p:nvSpPr>
        <p:spPr>
          <a:xfrm>
            <a:off x="11078949" y="1348372"/>
            <a:ext cx="9133866" cy="7909928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</p:sp>
      <p:pic>
        <p:nvPicPr>
          <p:cNvPr id="299" name="Google Shape;2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9313" y="1032150"/>
            <a:ext cx="9133875" cy="790303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/>
          <p:nvPr/>
        </p:nvSpPr>
        <p:spPr>
          <a:xfrm>
            <a:off x="12157329" y="6412735"/>
            <a:ext cx="3861090" cy="3343704"/>
          </a:xfrm>
          <a:custGeom>
            <a:rect b="b" l="l" r="r" t="t"/>
            <a:pathLst>
              <a:path extrusionOk="0" h="5499100" w="6350000">
                <a:moveTo>
                  <a:pt x="4762500" y="0"/>
                </a:moveTo>
                <a:lnTo>
                  <a:pt x="1587500" y="0"/>
                </a:lnTo>
                <a:lnTo>
                  <a:pt x="0" y="2749550"/>
                </a:lnTo>
                <a:lnTo>
                  <a:pt x="1587500" y="5499100"/>
                </a:lnTo>
                <a:lnTo>
                  <a:pt x="4762500" y="5499100"/>
                </a:lnTo>
                <a:lnTo>
                  <a:pt x="6350000" y="2749550"/>
                </a:lnTo>
                <a:close/>
              </a:path>
            </a:pathLst>
          </a:custGeom>
          <a:solidFill>
            <a:srgbClr val="FDC914"/>
          </a:solidFill>
          <a:ln>
            <a:noFill/>
          </a:ln>
        </p:spPr>
      </p:sp>
      <p:sp>
        <p:nvSpPr>
          <p:cNvPr id="301" name="Google Shape;301;p22"/>
          <p:cNvSpPr txBox="1"/>
          <p:nvPr/>
        </p:nvSpPr>
        <p:spPr>
          <a:xfrm>
            <a:off x="754444" y="1538610"/>
            <a:ext cx="6021876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WELCOME</a:t>
            </a:r>
            <a:endParaRPr/>
          </a:p>
        </p:txBody>
      </p:sp>
      <p:sp>
        <p:nvSpPr>
          <p:cNvPr id="302" name="Google Shape;302;p22"/>
          <p:cNvSpPr txBox="1"/>
          <p:nvPr/>
        </p:nvSpPr>
        <p:spPr>
          <a:xfrm>
            <a:off x="754444" y="6384160"/>
            <a:ext cx="71496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This presentation outlines the proposal for integrating forklift trucks into our warehouse operations to improve efficiency and safety.</a:t>
            </a:r>
            <a:endParaRPr/>
          </a:p>
        </p:txBody>
      </p:sp>
      <p:sp>
        <p:nvSpPr>
          <p:cNvPr id="303" name="Google Shape;303;p22"/>
          <p:cNvSpPr txBox="1"/>
          <p:nvPr/>
        </p:nvSpPr>
        <p:spPr>
          <a:xfrm>
            <a:off x="660877" y="3519810"/>
            <a:ext cx="6209011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to presentation</a:t>
            </a:r>
            <a:endParaRPr/>
          </a:p>
        </p:txBody>
      </p:sp>
      <p:sp>
        <p:nvSpPr>
          <p:cNvPr id="304" name="Google Shape;304;p22"/>
          <p:cNvSpPr txBox="1"/>
          <p:nvPr/>
        </p:nvSpPr>
        <p:spPr>
          <a:xfrm>
            <a:off x="754444" y="8056012"/>
            <a:ext cx="7149600" cy="15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Forklift trucks are crucial for material handling, reducing manual labor, and optimizing storage and retrieval processes. They enhance productivity and minimize the risk of injuries associated with manual lifting.</a:t>
            </a:r>
            <a:endParaRPr/>
          </a:p>
        </p:txBody>
      </p:sp>
      <p:pic>
        <p:nvPicPr>
          <p:cNvPr id="305" name="Google Shape;3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90212" y="6702988"/>
            <a:ext cx="3195325" cy="2763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"/>
          <p:cNvSpPr/>
          <p:nvPr/>
        </p:nvSpPr>
        <p:spPr>
          <a:xfrm rot="3607491">
            <a:off x="-4146023" y="2809920"/>
            <a:ext cx="16394297" cy="849537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1" name="Google Shape;311;p23"/>
          <p:cNvGrpSpPr/>
          <p:nvPr/>
        </p:nvGrpSpPr>
        <p:grpSpPr>
          <a:xfrm>
            <a:off x="-13353458" y="1858087"/>
            <a:ext cx="23901057" cy="20539971"/>
            <a:chOff x="0" y="0"/>
            <a:chExt cx="812800" cy="698500"/>
          </a:xfrm>
        </p:grpSpPr>
        <p:sp>
          <p:nvSpPr>
            <p:cNvPr id="312" name="Google Shape;312;p2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313" name="Google Shape;313;p23"/>
            <p:cNvSpPr txBox="1"/>
            <p:nvPr/>
          </p:nvSpPr>
          <p:spPr>
            <a:xfrm>
              <a:off x="114300" y="9525"/>
              <a:ext cx="5842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275" lIns="24275" spcFirstLastPara="1" rIns="24275" wrap="square" tIns="24275">
              <a:noAutofit/>
            </a:bodyPr>
            <a:lstStyle/>
            <a:p>
              <a:pPr indent="0" lvl="0" marL="0" marR="0" rtl="0" algn="ctr">
                <a:lnSpc>
                  <a:spcPct val="5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23"/>
          <p:cNvSpPr/>
          <p:nvPr/>
        </p:nvSpPr>
        <p:spPr>
          <a:xfrm>
            <a:off x="-2574979" y="-22833"/>
            <a:ext cx="12513854" cy="8337355"/>
          </a:xfrm>
          <a:custGeom>
            <a:rect b="b" l="l" r="r" t="t"/>
            <a:pathLst>
              <a:path extrusionOk="0" h="8337355" w="12513854">
                <a:moveTo>
                  <a:pt x="0" y="0"/>
                </a:moveTo>
                <a:lnTo>
                  <a:pt x="12513854" y="0"/>
                </a:lnTo>
                <a:lnTo>
                  <a:pt x="12513854" y="8337355"/>
                </a:lnTo>
                <a:lnTo>
                  <a:pt x="0" y="8337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5" name="Google Shape;315;p23"/>
          <p:cNvGrpSpPr/>
          <p:nvPr/>
        </p:nvGrpSpPr>
        <p:grpSpPr>
          <a:xfrm>
            <a:off x="-3608777" y="8314522"/>
            <a:ext cx="13313540" cy="6813226"/>
            <a:chOff x="0" y="0"/>
            <a:chExt cx="1364920" cy="698500"/>
          </a:xfrm>
        </p:grpSpPr>
        <p:sp>
          <p:nvSpPr>
            <p:cNvPr id="316" name="Google Shape;316;p23"/>
            <p:cNvSpPr/>
            <p:nvPr/>
          </p:nvSpPr>
          <p:spPr>
            <a:xfrm>
              <a:off x="0" y="0"/>
              <a:ext cx="1364920" cy="698500"/>
            </a:xfrm>
            <a:custGeom>
              <a:rect b="b" l="l" r="r" t="t"/>
              <a:pathLst>
                <a:path extrusionOk="0" h="698500" w="1364920">
                  <a:moveTo>
                    <a:pt x="1364920" y="349250"/>
                  </a:moveTo>
                  <a:lnTo>
                    <a:pt x="116172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61720" y="0"/>
                  </a:lnTo>
                  <a:lnTo>
                    <a:pt x="1364920" y="34925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317" name="Google Shape;317;p23"/>
            <p:cNvSpPr txBox="1"/>
            <p:nvPr/>
          </p:nvSpPr>
          <p:spPr>
            <a:xfrm>
              <a:off x="114300" y="9525"/>
              <a:ext cx="113632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275" lIns="24275" spcFirstLastPara="1" rIns="24275" wrap="square" tIns="24275">
              <a:noAutofit/>
            </a:bodyPr>
            <a:lstStyle/>
            <a:p>
              <a:pPr indent="0" lvl="0" marL="0" marR="0" rtl="0" algn="ctr">
                <a:lnSpc>
                  <a:spcPct val="5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23"/>
          <p:cNvGrpSpPr/>
          <p:nvPr/>
        </p:nvGrpSpPr>
        <p:grpSpPr>
          <a:xfrm>
            <a:off x="5467322" y="5143500"/>
            <a:ext cx="5080277" cy="4399291"/>
            <a:chOff x="0" y="0"/>
            <a:chExt cx="6773703" cy="5865721"/>
          </a:xfrm>
        </p:grpSpPr>
        <p:sp>
          <p:nvSpPr>
            <p:cNvPr id="319" name="Google Shape;319;p23"/>
            <p:cNvSpPr/>
            <p:nvPr/>
          </p:nvSpPr>
          <p:spPr>
            <a:xfrm>
              <a:off x="0" y="0"/>
              <a:ext cx="6773703" cy="5865721"/>
            </a:xfrm>
            <a:custGeom>
              <a:rect b="b" l="l" r="r" t="t"/>
              <a:pathLst>
                <a:path extrusionOk="0"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DC914"/>
            </a:solidFill>
            <a:ln>
              <a:noFill/>
            </a:ln>
          </p:spPr>
        </p:sp>
        <p:sp>
          <p:nvSpPr>
            <p:cNvPr id="320" name="Google Shape;320;p23"/>
            <p:cNvSpPr/>
            <p:nvPr/>
          </p:nvSpPr>
          <p:spPr>
            <a:xfrm>
              <a:off x="561117" y="485902"/>
              <a:ext cx="5651470" cy="4893918"/>
            </a:xfrm>
            <a:custGeom>
              <a:rect b="b" l="l" r="r" t="t"/>
              <a:pathLst>
                <a:path extrusionOk="0"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321" name="Google Shape;321;p23"/>
          <p:cNvSpPr/>
          <p:nvPr/>
        </p:nvSpPr>
        <p:spPr>
          <a:xfrm>
            <a:off x="6828091" y="6195286"/>
            <a:ext cx="2371918" cy="2371918"/>
          </a:xfrm>
          <a:custGeom>
            <a:rect b="b" l="l" r="r" t="t"/>
            <a:pathLst>
              <a:path extrusionOk="0" h="2371918" w="2371918">
                <a:moveTo>
                  <a:pt x="0" y="0"/>
                </a:moveTo>
                <a:lnTo>
                  <a:pt x="2371918" y="0"/>
                </a:lnTo>
                <a:lnTo>
                  <a:pt x="2371918" y="2371919"/>
                </a:lnTo>
                <a:lnTo>
                  <a:pt x="0" y="2371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3"/>
          <p:cNvSpPr txBox="1"/>
          <p:nvPr/>
        </p:nvSpPr>
        <p:spPr>
          <a:xfrm>
            <a:off x="9704763" y="1848562"/>
            <a:ext cx="7906982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 CHALLENGES</a:t>
            </a:r>
            <a:endParaRPr/>
          </a:p>
        </p:txBody>
      </p:sp>
      <p:sp>
        <p:nvSpPr>
          <p:cNvPr id="323" name="Google Shape;323;p23"/>
          <p:cNvSpPr txBox="1"/>
          <p:nvPr/>
        </p:nvSpPr>
        <p:spPr>
          <a:xfrm>
            <a:off x="9704763" y="576263"/>
            <a:ext cx="790698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current warehouse</a:t>
            </a:r>
            <a:endParaRPr/>
          </a:p>
        </p:txBody>
      </p:sp>
      <p:sp>
        <p:nvSpPr>
          <p:cNvPr id="324" name="Google Shape;324;p23"/>
          <p:cNvSpPr txBox="1"/>
          <p:nvPr/>
        </p:nvSpPr>
        <p:spPr>
          <a:xfrm>
            <a:off x="13027621" y="7956942"/>
            <a:ext cx="458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INVENTORY DELAYS</a:t>
            </a:r>
            <a:endParaRPr/>
          </a:p>
        </p:txBody>
      </p:sp>
      <p:sp>
        <p:nvSpPr>
          <p:cNvPr id="325" name="Google Shape;325;p23"/>
          <p:cNvSpPr txBox="1"/>
          <p:nvPr/>
        </p:nvSpPr>
        <p:spPr>
          <a:xfrm>
            <a:off x="12420601" y="4929185"/>
            <a:ext cx="51912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0F0F0"/>
                </a:solidFill>
                <a:latin typeface="Roboto Medium"/>
                <a:ea typeface="Roboto Medium"/>
                <a:cs typeface="Roboto Medium"/>
                <a:sym typeface="Roboto Medium"/>
              </a:rPr>
              <a:t>INEFFICIENT MATERIAL MOVEMENT</a:t>
            </a:r>
            <a:endParaRPr/>
          </a:p>
        </p:txBody>
      </p:sp>
      <p:sp>
        <p:nvSpPr>
          <p:cNvPr id="326" name="Google Shape;326;p23"/>
          <p:cNvSpPr txBox="1"/>
          <p:nvPr/>
        </p:nvSpPr>
        <p:spPr>
          <a:xfrm>
            <a:off x="13348745" y="6284811"/>
            <a:ext cx="42630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327" name="Google Shape;327;p23"/>
          <p:cNvSpPr txBox="1"/>
          <p:nvPr/>
        </p:nvSpPr>
        <p:spPr>
          <a:xfrm>
            <a:off x="13658254" y="8769996"/>
            <a:ext cx="39534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328" name="Google Shape;328;p23"/>
          <p:cNvSpPr txBox="1"/>
          <p:nvPr/>
        </p:nvSpPr>
        <p:spPr>
          <a:xfrm>
            <a:off x="535805" y="8798571"/>
            <a:ext cx="4509517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NAME SURNAME</a:t>
            </a:r>
            <a:endParaRPr/>
          </a:p>
        </p:txBody>
      </p:sp>
      <p:sp>
        <p:nvSpPr>
          <p:cNvPr id="329" name="Google Shape;329;p23"/>
          <p:cNvSpPr txBox="1"/>
          <p:nvPr/>
        </p:nvSpPr>
        <p:spPr>
          <a:xfrm>
            <a:off x="535806" y="9614728"/>
            <a:ext cx="6292285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24"/>
          <p:cNvGrpSpPr/>
          <p:nvPr/>
        </p:nvGrpSpPr>
        <p:grpSpPr>
          <a:xfrm>
            <a:off x="1028700" y="1434218"/>
            <a:ext cx="3898801" cy="1548314"/>
            <a:chOff x="0" y="-19050"/>
            <a:chExt cx="5198400" cy="2064419"/>
          </a:xfrm>
        </p:grpSpPr>
        <p:sp>
          <p:nvSpPr>
            <p:cNvPr id="336" name="Google Shape;336;p24"/>
            <p:cNvSpPr txBox="1"/>
            <p:nvPr/>
          </p:nvSpPr>
          <p:spPr>
            <a:xfrm>
              <a:off x="0" y="-19050"/>
              <a:ext cx="51984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DC91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IMPROVEMENT 1</a:t>
              </a:r>
              <a:endParaRPr/>
            </a:p>
          </p:txBody>
        </p:sp>
        <p:sp>
          <p:nvSpPr>
            <p:cNvPr id="337" name="Google Shape;337;p24"/>
            <p:cNvSpPr txBox="1"/>
            <p:nvPr/>
          </p:nvSpPr>
          <p:spPr>
            <a:xfrm>
              <a:off x="0" y="1074569"/>
              <a:ext cx="51984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0F0F0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338" name="Google Shape;338;p24"/>
          <p:cNvGrpSpPr/>
          <p:nvPr/>
        </p:nvGrpSpPr>
        <p:grpSpPr>
          <a:xfrm>
            <a:off x="13255140" y="7775094"/>
            <a:ext cx="4004100" cy="1548314"/>
            <a:chOff x="0" y="-19050"/>
            <a:chExt cx="5338800" cy="2064419"/>
          </a:xfrm>
        </p:grpSpPr>
        <p:sp>
          <p:nvSpPr>
            <p:cNvPr id="339" name="Google Shape;339;p24"/>
            <p:cNvSpPr txBox="1"/>
            <p:nvPr/>
          </p:nvSpPr>
          <p:spPr>
            <a:xfrm>
              <a:off x="0" y="-19050"/>
              <a:ext cx="53388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DC91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IMPROVEMENT 2</a:t>
              </a:r>
              <a:endParaRPr/>
            </a:p>
          </p:txBody>
        </p:sp>
        <p:sp>
          <p:nvSpPr>
            <p:cNvPr id="340" name="Google Shape;340;p24"/>
            <p:cNvSpPr txBox="1"/>
            <p:nvPr/>
          </p:nvSpPr>
          <p:spPr>
            <a:xfrm>
              <a:off x="0" y="1074569"/>
              <a:ext cx="53388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0F0F0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  <p:cxnSp>
        <p:nvCxnSpPr>
          <p:cNvPr id="341" name="Google Shape;341;p24"/>
          <p:cNvCxnSpPr/>
          <p:nvPr/>
        </p:nvCxnSpPr>
        <p:spPr>
          <a:xfrm flipH="1" rot="10800000">
            <a:off x="0" y="0"/>
            <a:ext cx="18288000" cy="10287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2" name="Google Shape;342;p24"/>
          <p:cNvSpPr/>
          <p:nvPr/>
        </p:nvSpPr>
        <p:spPr>
          <a:xfrm>
            <a:off x="5127596" y="2108377"/>
            <a:ext cx="8369742" cy="7247820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</p:sp>
      <p:sp>
        <p:nvSpPr>
          <p:cNvPr id="343" name="Google Shape;343;p24"/>
          <p:cNvSpPr/>
          <p:nvPr/>
        </p:nvSpPr>
        <p:spPr>
          <a:xfrm>
            <a:off x="4790662" y="1448505"/>
            <a:ext cx="8706677" cy="7539589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24"/>
          <p:cNvSpPr txBox="1"/>
          <p:nvPr/>
        </p:nvSpPr>
        <p:spPr>
          <a:xfrm>
            <a:off x="6383582" y="3426941"/>
            <a:ext cx="5655111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0F0F0"/>
                </a:solidFill>
                <a:latin typeface="Roboto"/>
                <a:ea typeface="Roboto"/>
                <a:cs typeface="Roboto"/>
                <a:sym typeface="Roboto"/>
              </a:rPr>
              <a:t>operational</a:t>
            </a:r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5568924" y="4484216"/>
            <a:ext cx="7284427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FDC914"/>
                </a:solidFill>
                <a:latin typeface="Anton"/>
                <a:ea typeface="Anton"/>
                <a:cs typeface="Anton"/>
                <a:sym typeface="Anton"/>
              </a:rPr>
              <a:t>EFFICIENCY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C914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5"/>
          <p:cNvSpPr txBox="1"/>
          <p:nvPr/>
        </p:nvSpPr>
        <p:spPr>
          <a:xfrm>
            <a:off x="-68908" y="1760797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02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351" name="Google Shape;351;p25"/>
          <p:cNvSpPr txBox="1"/>
          <p:nvPr/>
        </p:nvSpPr>
        <p:spPr>
          <a:xfrm>
            <a:off x="6387797" y="1762701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02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352" name="Google Shape;352;p25"/>
          <p:cNvSpPr txBox="1"/>
          <p:nvPr/>
        </p:nvSpPr>
        <p:spPr>
          <a:xfrm>
            <a:off x="12844503" y="1764605"/>
            <a:ext cx="5692500" cy="6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267" u="none" cap="none" strike="noStrike">
                <a:solidFill>
                  <a:srgbClr val="E6B715"/>
                </a:solidFill>
                <a:latin typeface="Anton"/>
                <a:ea typeface="Anton"/>
                <a:cs typeface="Anton"/>
                <a:sym typeface="Anton"/>
              </a:rPr>
              <a:t>02</a:t>
            </a:r>
            <a:endParaRPr>
              <a:solidFill>
                <a:srgbClr val="E6B715"/>
              </a:solidFill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2652425" y="3737302"/>
            <a:ext cx="12983150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1B1B1B"/>
                </a:solidFill>
                <a:latin typeface="Anton"/>
                <a:ea typeface="Anton"/>
                <a:cs typeface="Anton"/>
                <a:sym typeface="Anton"/>
              </a:rPr>
              <a:t>INTEGRATION PLAN</a:t>
            </a:r>
            <a:endParaRPr/>
          </a:p>
        </p:txBody>
      </p:sp>
      <p:sp>
        <p:nvSpPr>
          <p:cNvPr id="354" name="Google Shape;354;p25"/>
          <p:cNvSpPr txBox="1"/>
          <p:nvPr/>
        </p:nvSpPr>
        <p:spPr>
          <a:xfrm>
            <a:off x="5276423" y="6125701"/>
            <a:ext cx="7735154" cy="362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355" name="Google Shape;355;p25"/>
          <p:cNvGrpSpPr/>
          <p:nvPr/>
        </p:nvGrpSpPr>
        <p:grpSpPr>
          <a:xfrm>
            <a:off x="0" y="0"/>
            <a:ext cx="18468117" cy="790857"/>
            <a:chOff x="-1" y="0"/>
            <a:chExt cx="24624155" cy="1054476"/>
          </a:xfrm>
        </p:grpSpPr>
        <p:sp>
          <p:nvSpPr>
            <p:cNvPr id="356" name="Google Shape;356;p25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357" name="Google Shape;357;p25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  <p:grpSp>
        <p:nvGrpSpPr>
          <p:cNvPr id="358" name="Google Shape;358;p25"/>
          <p:cNvGrpSpPr/>
          <p:nvPr/>
        </p:nvGrpSpPr>
        <p:grpSpPr>
          <a:xfrm>
            <a:off x="0" y="9499951"/>
            <a:ext cx="18468117" cy="790857"/>
            <a:chOff x="-1" y="0"/>
            <a:chExt cx="24624155" cy="1054476"/>
          </a:xfrm>
        </p:grpSpPr>
        <p:sp>
          <p:nvSpPr>
            <p:cNvPr id="359" name="Google Shape;359;p25"/>
            <p:cNvSpPr/>
            <p:nvPr/>
          </p:nvSpPr>
          <p:spPr>
            <a:xfrm rot="-5400000">
              <a:off x="5628800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0" y="0"/>
                  </a:moveTo>
                  <a:lnTo>
                    <a:pt x="1054477" y="0"/>
                  </a:lnTo>
                  <a:lnTo>
                    <a:pt x="1054477" y="12312077"/>
                  </a:lnTo>
                  <a:lnTo>
                    <a:pt x="0" y="12312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  <p:sp>
          <p:nvSpPr>
            <p:cNvPr id="360" name="Google Shape;360;p25"/>
            <p:cNvSpPr/>
            <p:nvPr/>
          </p:nvSpPr>
          <p:spPr>
            <a:xfrm rot="5400000">
              <a:off x="17940878" y="-5628800"/>
              <a:ext cx="1054476" cy="12312077"/>
            </a:xfrm>
            <a:custGeom>
              <a:rect b="b" l="l" r="r" t="t"/>
              <a:pathLst>
                <a:path extrusionOk="0" h="12312077" w="1054476">
                  <a:moveTo>
                    <a:pt x="1054476" y="12312077"/>
                  </a:moveTo>
                  <a:lnTo>
                    <a:pt x="0" y="12312077"/>
                  </a:lnTo>
                  <a:lnTo>
                    <a:pt x="0" y="0"/>
                  </a:lnTo>
                  <a:lnTo>
                    <a:pt x="1054476" y="0"/>
                  </a:lnTo>
                  <a:lnTo>
                    <a:pt x="1054476" y="12312077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945621" r="-29066" t="0"/>
              </a:stretch>
            </a:blipFill>
            <a:ln>
              <a:noFill/>
            </a:ln>
          </p:spPr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"/>
          <p:cNvSpPr/>
          <p:nvPr/>
        </p:nvSpPr>
        <p:spPr>
          <a:xfrm rot="5400000">
            <a:off x="9278153" y="-3222707"/>
            <a:ext cx="9264035" cy="8793757"/>
          </a:xfrm>
          <a:custGeom>
            <a:rect b="b" l="l" r="r" t="t"/>
            <a:pathLst>
              <a:path extrusionOk="0" h="2630466" w="2771140">
                <a:moveTo>
                  <a:pt x="0" y="0"/>
                </a:moveTo>
                <a:lnTo>
                  <a:pt x="0" y="1727496"/>
                </a:lnTo>
                <a:lnTo>
                  <a:pt x="1384300" y="2630466"/>
                </a:lnTo>
                <a:lnTo>
                  <a:pt x="2771140" y="1727496"/>
                </a:lnTo>
                <a:lnTo>
                  <a:pt x="277114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366" name="Google Shape;366;p26"/>
          <p:cNvSpPr/>
          <p:nvPr/>
        </p:nvSpPr>
        <p:spPr>
          <a:xfrm rot="-5400000">
            <a:off x="2319350" y="166794"/>
            <a:ext cx="7292292" cy="11930993"/>
          </a:xfrm>
          <a:custGeom>
            <a:rect b="b" l="l" r="r" t="t"/>
            <a:pathLst>
              <a:path extrusionOk="0" h="4533890" w="2771140">
                <a:moveTo>
                  <a:pt x="0" y="0"/>
                </a:moveTo>
                <a:lnTo>
                  <a:pt x="0" y="3630919"/>
                </a:lnTo>
                <a:lnTo>
                  <a:pt x="1384300" y="4533890"/>
                </a:lnTo>
                <a:lnTo>
                  <a:pt x="2771140" y="3630919"/>
                </a:lnTo>
                <a:lnTo>
                  <a:pt x="2771140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</p:sp>
      <p:sp>
        <p:nvSpPr>
          <p:cNvPr id="367" name="Google Shape;367;p26"/>
          <p:cNvSpPr/>
          <p:nvPr/>
        </p:nvSpPr>
        <p:spPr>
          <a:xfrm rot="-5400000">
            <a:off x="2185370" y="-130425"/>
            <a:ext cx="7502490" cy="11873230"/>
          </a:xfrm>
          <a:custGeom>
            <a:rect b="b" l="l" r="r" t="t"/>
            <a:pathLst>
              <a:path extrusionOk="0" h="4385529" w="2771140">
                <a:moveTo>
                  <a:pt x="0" y="0"/>
                </a:moveTo>
                <a:lnTo>
                  <a:pt x="0" y="3482559"/>
                </a:lnTo>
                <a:lnTo>
                  <a:pt x="1384300" y="4385529"/>
                </a:lnTo>
                <a:lnTo>
                  <a:pt x="2771140" y="3482559"/>
                </a:lnTo>
                <a:lnTo>
                  <a:pt x="2771140" y="0"/>
                </a:lnTo>
                <a:close/>
              </a:path>
            </a:pathLst>
          </a:custGeom>
          <a:solidFill>
            <a:srgbClr val="FDC914"/>
          </a:solidFill>
          <a:ln>
            <a:noFill/>
          </a:ln>
        </p:spPr>
      </p:sp>
      <p:sp>
        <p:nvSpPr>
          <p:cNvPr id="368" name="Google Shape;368;p26"/>
          <p:cNvSpPr/>
          <p:nvPr/>
        </p:nvSpPr>
        <p:spPr>
          <a:xfrm>
            <a:off x="489871" y="5387595"/>
            <a:ext cx="837189" cy="837189"/>
          </a:xfrm>
          <a:custGeom>
            <a:rect b="b" l="l" r="r" t="t"/>
            <a:pathLst>
              <a:path extrusionOk="0" h="837189" w="837189">
                <a:moveTo>
                  <a:pt x="0" y="0"/>
                </a:moveTo>
                <a:lnTo>
                  <a:pt x="837190" y="0"/>
                </a:lnTo>
                <a:lnTo>
                  <a:pt x="837190" y="837190"/>
                </a:lnTo>
                <a:lnTo>
                  <a:pt x="0" y="837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6"/>
          <p:cNvSpPr txBox="1"/>
          <p:nvPr/>
        </p:nvSpPr>
        <p:spPr>
          <a:xfrm>
            <a:off x="489871" y="637276"/>
            <a:ext cx="5761472" cy="2752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0" u="none" cap="none" strike="noStrike">
                <a:solidFill>
                  <a:srgbClr val="F0F0F0"/>
                </a:solidFill>
                <a:latin typeface="Anton"/>
                <a:ea typeface="Anton"/>
                <a:cs typeface="Anton"/>
                <a:sym typeface="Anton"/>
              </a:rPr>
              <a:t>TYPES</a:t>
            </a:r>
            <a:endParaRPr/>
          </a:p>
        </p:txBody>
      </p:sp>
      <p:sp>
        <p:nvSpPr>
          <p:cNvPr id="370" name="Google Shape;370;p26"/>
          <p:cNvSpPr txBox="1"/>
          <p:nvPr/>
        </p:nvSpPr>
        <p:spPr>
          <a:xfrm>
            <a:off x="489871" y="3302602"/>
            <a:ext cx="6465519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of forklift trucks</a:t>
            </a:r>
            <a:endParaRPr/>
          </a:p>
        </p:txBody>
      </p:sp>
      <p:sp>
        <p:nvSpPr>
          <p:cNvPr id="371" name="Google Shape;371;p26"/>
          <p:cNvSpPr/>
          <p:nvPr/>
        </p:nvSpPr>
        <p:spPr>
          <a:xfrm>
            <a:off x="489871" y="6777184"/>
            <a:ext cx="837189" cy="837189"/>
          </a:xfrm>
          <a:custGeom>
            <a:rect b="b" l="l" r="r" t="t"/>
            <a:pathLst>
              <a:path extrusionOk="0" h="837189" w="837189">
                <a:moveTo>
                  <a:pt x="0" y="0"/>
                </a:moveTo>
                <a:lnTo>
                  <a:pt x="837190" y="0"/>
                </a:lnTo>
                <a:lnTo>
                  <a:pt x="837190" y="837189"/>
                </a:lnTo>
                <a:lnTo>
                  <a:pt x="0" y="837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6"/>
          <p:cNvSpPr/>
          <p:nvPr/>
        </p:nvSpPr>
        <p:spPr>
          <a:xfrm>
            <a:off x="489871" y="8166823"/>
            <a:ext cx="837189" cy="837189"/>
          </a:xfrm>
          <a:custGeom>
            <a:rect b="b" l="l" r="r" t="t"/>
            <a:pathLst>
              <a:path extrusionOk="0" h="837189" w="837189">
                <a:moveTo>
                  <a:pt x="0" y="0"/>
                </a:moveTo>
                <a:lnTo>
                  <a:pt x="837190" y="0"/>
                </a:lnTo>
                <a:lnTo>
                  <a:pt x="837190" y="837189"/>
                </a:lnTo>
                <a:lnTo>
                  <a:pt x="0" y="837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6"/>
          <p:cNvSpPr txBox="1"/>
          <p:nvPr/>
        </p:nvSpPr>
        <p:spPr>
          <a:xfrm>
            <a:off x="1787255" y="5255227"/>
            <a:ext cx="4464088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COUNTERBALANCE</a:t>
            </a:r>
            <a:endParaRPr/>
          </a:p>
        </p:txBody>
      </p:sp>
      <p:sp>
        <p:nvSpPr>
          <p:cNvPr id="374" name="Google Shape;374;p26"/>
          <p:cNvSpPr txBox="1"/>
          <p:nvPr/>
        </p:nvSpPr>
        <p:spPr>
          <a:xfrm>
            <a:off x="1787255" y="5955833"/>
            <a:ext cx="5638106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375" name="Google Shape;375;p26"/>
          <p:cNvSpPr txBox="1"/>
          <p:nvPr/>
        </p:nvSpPr>
        <p:spPr>
          <a:xfrm>
            <a:off x="1787255" y="6644815"/>
            <a:ext cx="387075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REACH TRUCKS</a:t>
            </a:r>
            <a:endParaRPr/>
          </a:p>
        </p:txBody>
      </p:sp>
      <p:sp>
        <p:nvSpPr>
          <p:cNvPr id="376" name="Google Shape;376;p26"/>
          <p:cNvSpPr txBox="1"/>
          <p:nvPr/>
        </p:nvSpPr>
        <p:spPr>
          <a:xfrm>
            <a:off x="1787255" y="7345422"/>
            <a:ext cx="5638106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377" name="Google Shape;377;p26"/>
          <p:cNvSpPr txBox="1"/>
          <p:nvPr/>
        </p:nvSpPr>
        <p:spPr>
          <a:xfrm>
            <a:off x="1787255" y="8034404"/>
            <a:ext cx="3870752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PALLET JACKS</a:t>
            </a:r>
            <a:endParaRPr/>
          </a:p>
        </p:txBody>
      </p:sp>
      <p:sp>
        <p:nvSpPr>
          <p:cNvPr id="378" name="Google Shape;378;p26"/>
          <p:cNvSpPr txBox="1"/>
          <p:nvPr/>
        </p:nvSpPr>
        <p:spPr>
          <a:xfrm>
            <a:off x="1787255" y="8735010"/>
            <a:ext cx="5638106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pic>
        <p:nvPicPr>
          <p:cNvPr id="379" name="Google Shape;3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5350" y="830876"/>
            <a:ext cx="9128127" cy="790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1B1B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700" y="-746975"/>
            <a:ext cx="6309000" cy="546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8550" y="-3682325"/>
            <a:ext cx="6442751" cy="53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6451" y="-746950"/>
            <a:ext cx="6309000" cy="5461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71050" y="-3583137"/>
            <a:ext cx="6309000" cy="546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71050" y="2113950"/>
            <a:ext cx="6309000" cy="546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32700" y="4957550"/>
            <a:ext cx="6442751" cy="557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494370" y="7811825"/>
            <a:ext cx="6145571" cy="53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92600" y="8214775"/>
            <a:ext cx="6588399" cy="57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524700" y="4957550"/>
            <a:ext cx="6442751" cy="557749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7"/>
          <p:cNvSpPr/>
          <p:nvPr/>
        </p:nvSpPr>
        <p:spPr>
          <a:xfrm>
            <a:off x="2868504" y="1637889"/>
            <a:ext cx="7594962" cy="6576895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00000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27"/>
          <p:cNvSpPr/>
          <p:nvPr/>
        </p:nvSpPr>
        <p:spPr>
          <a:xfrm>
            <a:off x="3147819" y="1879763"/>
            <a:ext cx="7036332" cy="6093146"/>
          </a:xfrm>
          <a:custGeom>
            <a:rect b="b" l="l" r="r" t="t"/>
            <a:pathLst>
              <a:path extrusionOk="0" h="3708400" w="428244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FDC914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27"/>
          <p:cNvSpPr txBox="1"/>
          <p:nvPr/>
        </p:nvSpPr>
        <p:spPr>
          <a:xfrm>
            <a:off x="3979241" y="3743192"/>
            <a:ext cx="5415097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0" u="none" cap="none" strike="noStrike">
                <a:solidFill>
                  <a:srgbClr val="1B1B1B"/>
                </a:solidFill>
                <a:latin typeface="Anton"/>
                <a:ea typeface="Anton"/>
                <a:cs typeface="Anton"/>
                <a:sym typeface="Anton"/>
              </a:rPr>
              <a:t>GALLERY</a:t>
            </a:r>
            <a:endParaRPr/>
          </a:p>
        </p:txBody>
      </p:sp>
      <p:sp>
        <p:nvSpPr>
          <p:cNvPr id="396" name="Google Shape;396;p27"/>
          <p:cNvSpPr txBox="1"/>
          <p:nvPr/>
        </p:nvSpPr>
        <p:spPr>
          <a:xfrm>
            <a:off x="4211884" y="5870908"/>
            <a:ext cx="4908203" cy="724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can you say about your projects? Share it here!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dern Forklift Trucks Use Project Proposal Presentatio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