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Bricolage Grotesque"/>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BricolageGrotesque-bold.fntdata"/><Relationship Id="rId27" Type="http://schemas.openxmlformats.org/officeDocument/2006/relationships/font" Target="fonts/BricolageGrotesqu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514350" y="719126"/>
            <a:ext cx="17259300" cy="8848749"/>
          </a:xfrm>
          <a:prstGeom prst="rect">
            <a:avLst/>
          </a:prstGeom>
          <a:noFill/>
          <a:ln>
            <a:noFill/>
          </a:ln>
        </p:spPr>
      </p:pic>
      <p:sp>
        <p:nvSpPr>
          <p:cNvPr id="11" name="Google Shape;11;p3"/>
          <p:cNvSpPr txBox="1"/>
          <p:nvPr>
            <p:ph type="ctrTitle"/>
          </p:nvPr>
        </p:nvSpPr>
        <p:spPr>
          <a:xfrm>
            <a:off x="1569875" y="1678400"/>
            <a:ext cx="154590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3"/>
          <p:cNvSpPr txBox="1"/>
          <p:nvPr>
            <p:ph idx="1" type="subTitle"/>
          </p:nvPr>
        </p:nvSpPr>
        <p:spPr>
          <a:xfrm>
            <a:off x="5943600" y="57369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pic>
        <p:nvPicPr>
          <p:cNvPr id="14" name="Google Shape;14;p4"/>
          <p:cNvPicPr preferRelativeResize="0"/>
          <p:nvPr/>
        </p:nvPicPr>
        <p:blipFill>
          <a:blip r:embed="rId2">
            <a:alphaModFix/>
          </a:blip>
          <a:stretch>
            <a:fillRect/>
          </a:stretch>
        </p:blipFill>
        <p:spPr>
          <a:xfrm>
            <a:off x="514350" y="719126"/>
            <a:ext cx="17259300" cy="8848749"/>
          </a:xfrm>
          <a:prstGeom prst="rect">
            <a:avLst/>
          </a:prstGeom>
          <a:noFill/>
          <a:ln>
            <a:noFill/>
          </a:ln>
        </p:spPr>
      </p:pic>
      <p:sp>
        <p:nvSpPr>
          <p:cNvPr id="15" name="Google Shape;15;p4"/>
          <p:cNvSpPr txBox="1"/>
          <p:nvPr>
            <p:ph type="title"/>
          </p:nvPr>
        </p:nvSpPr>
        <p:spPr>
          <a:xfrm>
            <a:off x="909150" y="1748450"/>
            <a:ext cx="16469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4"/>
          <p:cNvSpPr txBox="1"/>
          <p:nvPr>
            <p:ph idx="1" type="body"/>
          </p:nvPr>
        </p:nvSpPr>
        <p:spPr>
          <a:xfrm>
            <a:off x="2461525" y="44717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pic>
        <p:nvPicPr>
          <p:cNvPr id="18" name="Google Shape;18;p5"/>
          <p:cNvPicPr preferRelativeResize="0"/>
          <p:nvPr/>
        </p:nvPicPr>
        <p:blipFill>
          <a:blip r:embed="rId2">
            <a:alphaModFix/>
          </a:blip>
          <a:stretch>
            <a:fillRect/>
          </a:stretch>
        </p:blipFill>
        <p:spPr>
          <a:xfrm>
            <a:off x="514350" y="719126"/>
            <a:ext cx="17259300" cy="8848749"/>
          </a:xfrm>
          <a:prstGeom prst="rect">
            <a:avLst/>
          </a:prstGeom>
          <a:noFill/>
          <a:ln>
            <a:noFill/>
          </a:ln>
        </p:spPr>
      </p:pic>
      <p:sp>
        <p:nvSpPr>
          <p:cNvPr id="19" name="Google Shape;19;p5"/>
          <p:cNvSpPr txBox="1"/>
          <p:nvPr>
            <p:ph type="title"/>
          </p:nvPr>
        </p:nvSpPr>
        <p:spPr>
          <a:xfrm>
            <a:off x="1240798" y="1086025"/>
            <a:ext cx="158064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10000"/>
              <a:buFont typeface="Calibri"/>
              <a:buNone/>
              <a:defRPr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 name="Google Shape;20;p5"/>
          <p:cNvSpPr txBox="1"/>
          <p:nvPr>
            <p:ph idx="1" type="body"/>
          </p:nvPr>
        </p:nvSpPr>
        <p:spPr>
          <a:xfrm>
            <a:off x="2910488" y="71800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pic>
        <p:nvPicPr>
          <p:cNvPr id="22" name="Google Shape;22;p6"/>
          <p:cNvPicPr preferRelativeResize="0"/>
          <p:nvPr/>
        </p:nvPicPr>
        <p:blipFill>
          <a:blip r:embed="rId2">
            <a:alphaModFix/>
          </a:blip>
          <a:stretch>
            <a:fillRect/>
          </a:stretch>
        </p:blipFill>
        <p:spPr>
          <a:xfrm>
            <a:off x="514350" y="719126"/>
            <a:ext cx="17259300" cy="8848749"/>
          </a:xfrm>
          <a:prstGeom prst="rect">
            <a:avLst/>
          </a:prstGeom>
          <a:noFill/>
          <a:ln>
            <a:noFill/>
          </a:ln>
        </p:spPr>
      </p:pic>
      <p:sp>
        <p:nvSpPr>
          <p:cNvPr id="23" name="Google Shape;23;p6"/>
          <p:cNvSpPr txBox="1"/>
          <p:nvPr>
            <p:ph type="title"/>
          </p:nvPr>
        </p:nvSpPr>
        <p:spPr>
          <a:xfrm>
            <a:off x="909150" y="1619725"/>
            <a:ext cx="16469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6"/>
          <p:cNvSpPr txBox="1"/>
          <p:nvPr>
            <p:ph idx="1" type="body"/>
          </p:nvPr>
        </p:nvSpPr>
        <p:spPr>
          <a:xfrm>
            <a:off x="1390688" y="4612150"/>
            <a:ext cx="76098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25" name="Google Shape;25;p6"/>
          <p:cNvSpPr txBox="1"/>
          <p:nvPr>
            <p:ph idx="2" type="body"/>
          </p:nvPr>
        </p:nvSpPr>
        <p:spPr>
          <a:xfrm>
            <a:off x="9287503" y="4612150"/>
            <a:ext cx="76098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 name="Shape 26"/>
        <p:cNvGrpSpPr/>
        <p:nvPr/>
      </p:nvGrpSpPr>
      <p:grpSpPr>
        <a:xfrm>
          <a:off x="0" y="0"/>
          <a:ext cx="0" cy="0"/>
          <a:chOff x="0" y="0"/>
          <a:chExt cx="0" cy="0"/>
        </a:xfrm>
      </p:grpSpPr>
      <p:pic>
        <p:nvPicPr>
          <p:cNvPr id="27" name="Google Shape;27;p7"/>
          <p:cNvPicPr preferRelativeResize="0"/>
          <p:nvPr/>
        </p:nvPicPr>
        <p:blipFill>
          <a:blip r:embed="rId2">
            <a:alphaModFix/>
          </a:blip>
          <a:stretch>
            <a:fillRect/>
          </a:stretch>
        </p:blipFill>
        <p:spPr>
          <a:xfrm>
            <a:off x="514350" y="719126"/>
            <a:ext cx="17259300" cy="8848749"/>
          </a:xfrm>
          <a:prstGeom prst="rect">
            <a:avLst/>
          </a:prstGeom>
          <a:noFill/>
          <a:ln>
            <a:noFill/>
          </a:ln>
        </p:spPr>
      </p:pic>
      <p:sp>
        <p:nvSpPr>
          <p:cNvPr id="28" name="Google Shape;28;p7"/>
          <p:cNvSpPr txBox="1"/>
          <p:nvPr>
            <p:ph type="title"/>
          </p:nvPr>
        </p:nvSpPr>
        <p:spPr>
          <a:xfrm>
            <a:off x="909150" y="1526150"/>
            <a:ext cx="16469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7"/>
          <p:cNvSpPr txBox="1"/>
          <p:nvPr>
            <p:ph idx="1" type="body"/>
          </p:nvPr>
        </p:nvSpPr>
        <p:spPr>
          <a:xfrm>
            <a:off x="1667150" y="4679175"/>
            <a:ext cx="7321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30" name="Google Shape;30;p7"/>
          <p:cNvSpPr txBox="1"/>
          <p:nvPr>
            <p:ph idx="2" type="body"/>
          </p:nvPr>
        </p:nvSpPr>
        <p:spPr>
          <a:xfrm>
            <a:off x="9256552" y="4679175"/>
            <a:ext cx="7324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pic>
        <p:nvPicPr>
          <p:cNvPr id="32" name="Google Shape;32;p8"/>
          <p:cNvPicPr preferRelativeResize="0"/>
          <p:nvPr/>
        </p:nvPicPr>
        <p:blipFill>
          <a:blip r:embed="rId2">
            <a:alphaModFix/>
          </a:blip>
          <a:stretch>
            <a:fillRect/>
          </a:stretch>
        </p:blipFill>
        <p:spPr>
          <a:xfrm>
            <a:off x="514350" y="719126"/>
            <a:ext cx="17259300" cy="8848749"/>
          </a:xfrm>
          <a:prstGeom prst="rect">
            <a:avLst/>
          </a:prstGeom>
          <a:noFill/>
          <a:ln>
            <a:noFill/>
          </a:ln>
        </p:spPr>
      </p:pic>
      <p:sp>
        <p:nvSpPr>
          <p:cNvPr id="33" name="Google Shape;33;p8"/>
          <p:cNvSpPr txBox="1"/>
          <p:nvPr>
            <p:ph type="title"/>
          </p:nvPr>
        </p:nvSpPr>
        <p:spPr>
          <a:xfrm>
            <a:off x="909150" y="1645475"/>
            <a:ext cx="16469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 name="Shape 34"/>
        <p:cNvGrpSpPr/>
        <p:nvPr/>
      </p:nvGrpSpPr>
      <p:grpSpPr>
        <a:xfrm>
          <a:off x="0" y="0"/>
          <a:ext cx="0" cy="0"/>
          <a:chOff x="0" y="0"/>
          <a:chExt cx="0" cy="0"/>
        </a:xfrm>
      </p:grpSpPr>
      <p:pic>
        <p:nvPicPr>
          <p:cNvPr id="35" name="Google Shape;35;p9"/>
          <p:cNvPicPr preferRelativeResize="0"/>
          <p:nvPr/>
        </p:nvPicPr>
        <p:blipFill>
          <a:blip r:embed="rId2">
            <a:alphaModFix/>
          </a:blip>
          <a:stretch>
            <a:fillRect/>
          </a:stretch>
        </p:blipFill>
        <p:spPr>
          <a:xfrm>
            <a:off x="514350" y="719126"/>
            <a:ext cx="17259300" cy="8848749"/>
          </a:xfrm>
          <a:prstGeom prst="rect">
            <a:avLst/>
          </a:prstGeom>
          <a:noFill/>
          <a:ln>
            <a:noFill/>
          </a:ln>
        </p:spPr>
      </p:pic>
      <p:sp>
        <p:nvSpPr>
          <p:cNvPr id="36" name="Google Shape;36;p9"/>
          <p:cNvSpPr txBox="1"/>
          <p:nvPr>
            <p:ph type="title"/>
          </p:nvPr>
        </p:nvSpPr>
        <p:spPr>
          <a:xfrm>
            <a:off x="734250" y="2564175"/>
            <a:ext cx="168195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10000"/>
              <a:buNone/>
              <a:defRPr/>
            </a:lvl1pPr>
            <a:lvl2pPr lvl="1" algn="ctr">
              <a:spcBef>
                <a:spcPts val="0"/>
              </a:spcBef>
              <a:spcAft>
                <a:spcPts val="0"/>
              </a:spcAft>
              <a:buSzPts val="10000"/>
              <a:buFont typeface="Comic Sans MS"/>
              <a:buNone/>
              <a:defRPr sz="10000">
                <a:latin typeface="Comic Sans MS"/>
                <a:ea typeface="Comic Sans MS"/>
                <a:cs typeface="Comic Sans MS"/>
                <a:sym typeface="Comic Sans MS"/>
              </a:defRPr>
            </a:lvl2pPr>
            <a:lvl3pPr lvl="2" algn="ctr">
              <a:spcBef>
                <a:spcPts val="0"/>
              </a:spcBef>
              <a:spcAft>
                <a:spcPts val="0"/>
              </a:spcAft>
              <a:buSzPts val="10000"/>
              <a:buFont typeface="Comic Sans MS"/>
              <a:buNone/>
              <a:defRPr sz="10000">
                <a:latin typeface="Comic Sans MS"/>
                <a:ea typeface="Comic Sans MS"/>
                <a:cs typeface="Comic Sans MS"/>
                <a:sym typeface="Comic Sans MS"/>
              </a:defRPr>
            </a:lvl3pPr>
            <a:lvl4pPr lvl="3" algn="ctr">
              <a:spcBef>
                <a:spcPts val="0"/>
              </a:spcBef>
              <a:spcAft>
                <a:spcPts val="0"/>
              </a:spcAft>
              <a:buSzPts val="10000"/>
              <a:buFont typeface="Comic Sans MS"/>
              <a:buNone/>
              <a:defRPr sz="10000">
                <a:latin typeface="Comic Sans MS"/>
                <a:ea typeface="Comic Sans MS"/>
                <a:cs typeface="Comic Sans MS"/>
                <a:sym typeface="Comic Sans MS"/>
              </a:defRPr>
            </a:lvl4pPr>
            <a:lvl5pPr lvl="4" algn="ctr">
              <a:spcBef>
                <a:spcPts val="0"/>
              </a:spcBef>
              <a:spcAft>
                <a:spcPts val="0"/>
              </a:spcAft>
              <a:buSzPts val="10000"/>
              <a:buFont typeface="Comic Sans MS"/>
              <a:buNone/>
              <a:defRPr sz="10000">
                <a:latin typeface="Comic Sans MS"/>
                <a:ea typeface="Comic Sans MS"/>
                <a:cs typeface="Comic Sans MS"/>
                <a:sym typeface="Comic Sans MS"/>
              </a:defRPr>
            </a:lvl5pPr>
            <a:lvl6pPr lvl="5" algn="ctr">
              <a:spcBef>
                <a:spcPts val="0"/>
              </a:spcBef>
              <a:spcAft>
                <a:spcPts val="0"/>
              </a:spcAft>
              <a:buSzPts val="10000"/>
              <a:buFont typeface="Comic Sans MS"/>
              <a:buNone/>
              <a:defRPr sz="10000">
                <a:latin typeface="Comic Sans MS"/>
                <a:ea typeface="Comic Sans MS"/>
                <a:cs typeface="Comic Sans MS"/>
                <a:sym typeface="Comic Sans MS"/>
              </a:defRPr>
            </a:lvl6pPr>
            <a:lvl7pPr lvl="6" algn="ctr">
              <a:spcBef>
                <a:spcPts val="0"/>
              </a:spcBef>
              <a:spcAft>
                <a:spcPts val="0"/>
              </a:spcAft>
              <a:buSzPts val="10000"/>
              <a:buFont typeface="Comic Sans MS"/>
              <a:buNone/>
              <a:defRPr sz="10000">
                <a:latin typeface="Comic Sans MS"/>
                <a:ea typeface="Comic Sans MS"/>
                <a:cs typeface="Comic Sans MS"/>
                <a:sym typeface="Comic Sans MS"/>
              </a:defRPr>
            </a:lvl7pPr>
            <a:lvl8pPr lvl="7" algn="ctr">
              <a:spcBef>
                <a:spcPts val="0"/>
              </a:spcBef>
              <a:spcAft>
                <a:spcPts val="0"/>
              </a:spcAft>
              <a:buSzPts val="10000"/>
              <a:buFont typeface="Comic Sans MS"/>
              <a:buNone/>
              <a:defRPr sz="10000">
                <a:latin typeface="Comic Sans MS"/>
                <a:ea typeface="Comic Sans MS"/>
                <a:cs typeface="Comic Sans MS"/>
                <a:sym typeface="Comic Sans MS"/>
              </a:defRPr>
            </a:lvl8pPr>
            <a:lvl9pPr lvl="8" algn="ctr">
              <a:spcBef>
                <a:spcPts val="0"/>
              </a:spcBef>
              <a:spcAft>
                <a:spcPts val="0"/>
              </a:spcAft>
              <a:buSzPts val="10000"/>
              <a:buFont typeface="Comic Sans MS"/>
              <a:buNone/>
              <a:defRPr sz="10000">
                <a:latin typeface="Comic Sans MS"/>
                <a:ea typeface="Comic Sans MS"/>
                <a:cs typeface="Comic Sans MS"/>
                <a:sym typeface="Comic Sans MS"/>
              </a:defRPr>
            </a:lvl9pPr>
          </a:lstStyle>
          <a:p/>
        </p:txBody>
      </p:sp>
      <p:sp>
        <p:nvSpPr>
          <p:cNvPr id="37" name="Google Shape;37;p9"/>
          <p:cNvSpPr txBox="1"/>
          <p:nvPr>
            <p:ph idx="1" type="body"/>
          </p:nvPr>
        </p:nvSpPr>
        <p:spPr>
          <a:xfrm>
            <a:off x="7998150" y="4215375"/>
            <a:ext cx="9775500" cy="41634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38" name="Google Shape;38;p9"/>
          <p:cNvSpPr txBox="1"/>
          <p:nvPr>
            <p:ph idx="2" type="body"/>
          </p:nvPr>
        </p:nvSpPr>
        <p:spPr>
          <a:xfrm>
            <a:off x="1435450" y="4215375"/>
            <a:ext cx="57531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9" name="Shape 39"/>
        <p:cNvGrpSpPr/>
        <p:nvPr/>
      </p:nvGrpSpPr>
      <p:grpSpPr>
        <a:xfrm>
          <a:off x="0" y="0"/>
          <a:ext cx="0" cy="0"/>
          <a:chOff x="0" y="0"/>
          <a:chExt cx="0" cy="0"/>
        </a:xfrm>
      </p:grpSpPr>
      <p:pic>
        <p:nvPicPr>
          <p:cNvPr id="40" name="Google Shape;40;p10"/>
          <p:cNvPicPr preferRelativeResize="0"/>
          <p:nvPr/>
        </p:nvPicPr>
        <p:blipFill>
          <a:blip r:embed="rId2">
            <a:alphaModFix/>
          </a:blip>
          <a:stretch>
            <a:fillRect/>
          </a:stretch>
        </p:blipFill>
        <p:spPr>
          <a:xfrm>
            <a:off x="514350" y="719126"/>
            <a:ext cx="17259300" cy="8848749"/>
          </a:xfrm>
          <a:prstGeom prst="rect">
            <a:avLst/>
          </a:prstGeom>
          <a:noFill/>
          <a:ln>
            <a:noFill/>
          </a:ln>
        </p:spPr>
      </p:pic>
      <p:sp>
        <p:nvSpPr>
          <p:cNvPr id="41" name="Google Shape;41;p10"/>
          <p:cNvSpPr txBox="1"/>
          <p:nvPr>
            <p:ph type="title"/>
          </p:nvPr>
        </p:nvSpPr>
        <p:spPr>
          <a:xfrm>
            <a:off x="1150800" y="2154225"/>
            <a:ext cx="15986400" cy="16644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10000"/>
              <a:buNone/>
              <a:defRPr/>
            </a:lvl1pPr>
            <a:lvl2pPr lvl="1" algn="ctr">
              <a:spcBef>
                <a:spcPts val="0"/>
              </a:spcBef>
              <a:spcAft>
                <a:spcPts val="0"/>
              </a:spcAft>
              <a:buSzPts val="10000"/>
              <a:buFont typeface="Comic Sans MS"/>
              <a:buNone/>
              <a:defRPr sz="10000">
                <a:latin typeface="Comic Sans MS"/>
                <a:ea typeface="Comic Sans MS"/>
                <a:cs typeface="Comic Sans MS"/>
                <a:sym typeface="Comic Sans MS"/>
              </a:defRPr>
            </a:lvl2pPr>
            <a:lvl3pPr lvl="2" algn="ctr">
              <a:spcBef>
                <a:spcPts val="0"/>
              </a:spcBef>
              <a:spcAft>
                <a:spcPts val="0"/>
              </a:spcAft>
              <a:buSzPts val="10000"/>
              <a:buFont typeface="Comic Sans MS"/>
              <a:buNone/>
              <a:defRPr sz="10000">
                <a:latin typeface="Comic Sans MS"/>
                <a:ea typeface="Comic Sans MS"/>
                <a:cs typeface="Comic Sans MS"/>
                <a:sym typeface="Comic Sans MS"/>
              </a:defRPr>
            </a:lvl3pPr>
            <a:lvl4pPr lvl="3" algn="ctr">
              <a:spcBef>
                <a:spcPts val="0"/>
              </a:spcBef>
              <a:spcAft>
                <a:spcPts val="0"/>
              </a:spcAft>
              <a:buSzPts val="10000"/>
              <a:buFont typeface="Comic Sans MS"/>
              <a:buNone/>
              <a:defRPr sz="10000">
                <a:latin typeface="Comic Sans MS"/>
                <a:ea typeface="Comic Sans MS"/>
                <a:cs typeface="Comic Sans MS"/>
                <a:sym typeface="Comic Sans MS"/>
              </a:defRPr>
            </a:lvl4pPr>
            <a:lvl5pPr lvl="4" algn="ctr">
              <a:spcBef>
                <a:spcPts val="0"/>
              </a:spcBef>
              <a:spcAft>
                <a:spcPts val="0"/>
              </a:spcAft>
              <a:buSzPts val="10000"/>
              <a:buFont typeface="Comic Sans MS"/>
              <a:buNone/>
              <a:defRPr sz="10000">
                <a:latin typeface="Comic Sans MS"/>
                <a:ea typeface="Comic Sans MS"/>
                <a:cs typeface="Comic Sans MS"/>
                <a:sym typeface="Comic Sans MS"/>
              </a:defRPr>
            </a:lvl5pPr>
            <a:lvl6pPr lvl="5" algn="ctr">
              <a:spcBef>
                <a:spcPts val="0"/>
              </a:spcBef>
              <a:spcAft>
                <a:spcPts val="0"/>
              </a:spcAft>
              <a:buSzPts val="10000"/>
              <a:buFont typeface="Comic Sans MS"/>
              <a:buNone/>
              <a:defRPr sz="10000">
                <a:latin typeface="Comic Sans MS"/>
                <a:ea typeface="Comic Sans MS"/>
                <a:cs typeface="Comic Sans MS"/>
                <a:sym typeface="Comic Sans MS"/>
              </a:defRPr>
            </a:lvl6pPr>
            <a:lvl7pPr lvl="6" algn="ctr">
              <a:spcBef>
                <a:spcPts val="0"/>
              </a:spcBef>
              <a:spcAft>
                <a:spcPts val="0"/>
              </a:spcAft>
              <a:buSzPts val="10000"/>
              <a:buFont typeface="Comic Sans MS"/>
              <a:buNone/>
              <a:defRPr sz="10000">
                <a:latin typeface="Comic Sans MS"/>
                <a:ea typeface="Comic Sans MS"/>
                <a:cs typeface="Comic Sans MS"/>
                <a:sym typeface="Comic Sans MS"/>
              </a:defRPr>
            </a:lvl7pPr>
            <a:lvl8pPr lvl="7" algn="ctr">
              <a:spcBef>
                <a:spcPts val="0"/>
              </a:spcBef>
              <a:spcAft>
                <a:spcPts val="0"/>
              </a:spcAft>
              <a:buSzPts val="10000"/>
              <a:buFont typeface="Comic Sans MS"/>
              <a:buNone/>
              <a:defRPr sz="10000">
                <a:latin typeface="Comic Sans MS"/>
                <a:ea typeface="Comic Sans MS"/>
                <a:cs typeface="Comic Sans MS"/>
                <a:sym typeface="Comic Sans MS"/>
              </a:defRPr>
            </a:lvl8pPr>
            <a:lvl9pPr lvl="8" algn="ctr">
              <a:spcBef>
                <a:spcPts val="0"/>
              </a:spcBef>
              <a:spcAft>
                <a:spcPts val="0"/>
              </a:spcAft>
              <a:buSzPts val="10000"/>
              <a:buFont typeface="Comic Sans MS"/>
              <a:buNone/>
              <a:defRPr sz="10000">
                <a:latin typeface="Comic Sans MS"/>
                <a:ea typeface="Comic Sans MS"/>
                <a:cs typeface="Comic Sans MS"/>
                <a:sym typeface="Comic Sans MS"/>
              </a:defRPr>
            </a:lvl9pPr>
          </a:lstStyle>
          <a:p/>
        </p:txBody>
      </p:sp>
      <p:sp>
        <p:nvSpPr>
          <p:cNvPr id="42" name="Google Shape;42;p10"/>
          <p:cNvSpPr/>
          <p:nvPr>
            <p:ph idx="2" type="pic"/>
          </p:nvPr>
        </p:nvSpPr>
        <p:spPr>
          <a:xfrm>
            <a:off x="11180188" y="4277350"/>
            <a:ext cx="5486400" cy="4114800"/>
          </a:xfrm>
          <a:prstGeom prst="rect">
            <a:avLst/>
          </a:prstGeom>
          <a:noFill/>
          <a:ln>
            <a:noFill/>
          </a:ln>
        </p:spPr>
      </p:sp>
      <p:sp>
        <p:nvSpPr>
          <p:cNvPr id="43" name="Google Shape;43;p10"/>
          <p:cNvSpPr txBox="1"/>
          <p:nvPr>
            <p:ph idx="1" type="body"/>
          </p:nvPr>
        </p:nvSpPr>
        <p:spPr>
          <a:xfrm>
            <a:off x="2365713" y="5089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09150" y="1491000"/>
            <a:ext cx="164697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10000"/>
              <a:buFont typeface="Comic Sans MS"/>
              <a:buNone/>
              <a:defRPr b="1" i="0" sz="10000" u="none" cap="none" strike="noStrike">
                <a:solidFill>
                  <a:schemeClr val="dk1"/>
                </a:solidFill>
                <a:latin typeface="Comic Sans MS"/>
                <a:ea typeface="Comic Sans MS"/>
                <a:cs typeface="Comic Sans MS"/>
                <a:sym typeface="Comic Sans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517175" y="493652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Comic Sans MS"/>
              <a:buChar char="•"/>
              <a:defRPr i="0" sz="2400" u="none" cap="none" strike="noStrike">
                <a:solidFill>
                  <a:schemeClr val="dk1"/>
                </a:solidFill>
                <a:latin typeface="Comic Sans MS"/>
                <a:ea typeface="Comic Sans MS"/>
                <a:cs typeface="Comic Sans MS"/>
                <a:sym typeface="Comic Sans MS"/>
              </a:defRPr>
            </a:lvl1pPr>
            <a:lvl2pPr indent="-381000" lvl="1" marL="914400" marR="0" rtl="0" algn="l">
              <a:spcBef>
                <a:spcPts val="560"/>
              </a:spcBef>
              <a:spcAft>
                <a:spcPts val="0"/>
              </a:spcAft>
              <a:buClr>
                <a:schemeClr val="dk1"/>
              </a:buClr>
              <a:buSzPts val="2400"/>
              <a:buFont typeface="Comic Sans MS"/>
              <a:buChar char="–"/>
              <a:defRPr i="0" sz="2400" u="none" cap="none" strike="noStrike">
                <a:solidFill>
                  <a:schemeClr val="dk1"/>
                </a:solidFill>
                <a:latin typeface="Comic Sans MS"/>
                <a:ea typeface="Comic Sans MS"/>
                <a:cs typeface="Comic Sans MS"/>
                <a:sym typeface="Comic Sans MS"/>
              </a:defRPr>
            </a:lvl2pPr>
            <a:lvl3pPr indent="-381000" lvl="2" marL="1371600" marR="0" rtl="0" algn="l">
              <a:spcBef>
                <a:spcPts val="480"/>
              </a:spcBef>
              <a:spcAft>
                <a:spcPts val="0"/>
              </a:spcAft>
              <a:buClr>
                <a:schemeClr val="dk1"/>
              </a:buClr>
              <a:buSzPts val="2400"/>
              <a:buFont typeface="Comic Sans MS"/>
              <a:buChar char="•"/>
              <a:defRPr i="0" sz="2400" u="none" cap="none" strike="noStrike">
                <a:solidFill>
                  <a:schemeClr val="dk1"/>
                </a:solidFill>
                <a:latin typeface="Comic Sans MS"/>
                <a:ea typeface="Comic Sans MS"/>
                <a:cs typeface="Comic Sans MS"/>
                <a:sym typeface="Comic Sans MS"/>
              </a:defRPr>
            </a:lvl3pPr>
            <a:lvl4pPr indent="-381000" lvl="3" marL="1828800" marR="0" rtl="0" algn="l">
              <a:spcBef>
                <a:spcPts val="400"/>
              </a:spcBef>
              <a:spcAft>
                <a:spcPts val="0"/>
              </a:spcAft>
              <a:buClr>
                <a:schemeClr val="dk1"/>
              </a:buClr>
              <a:buSzPts val="2400"/>
              <a:buFont typeface="Comic Sans MS"/>
              <a:buChar char="–"/>
              <a:defRPr i="0" sz="2400" u="none" cap="none" strike="noStrike">
                <a:solidFill>
                  <a:schemeClr val="dk1"/>
                </a:solidFill>
                <a:latin typeface="Comic Sans MS"/>
                <a:ea typeface="Comic Sans MS"/>
                <a:cs typeface="Comic Sans MS"/>
                <a:sym typeface="Comic Sans MS"/>
              </a:defRPr>
            </a:lvl4pPr>
            <a:lvl5pPr indent="-381000" lvl="4" marL="2286000" marR="0" rtl="0" algn="l">
              <a:spcBef>
                <a:spcPts val="400"/>
              </a:spcBef>
              <a:spcAft>
                <a:spcPts val="0"/>
              </a:spcAft>
              <a:buClr>
                <a:schemeClr val="dk1"/>
              </a:buClr>
              <a:buSzPts val="2400"/>
              <a:buFont typeface="Comic Sans MS"/>
              <a:buChar char="»"/>
              <a:defRPr i="0" sz="2400" u="none" cap="none" strike="noStrike">
                <a:solidFill>
                  <a:schemeClr val="dk1"/>
                </a:solidFill>
                <a:latin typeface="Comic Sans MS"/>
                <a:ea typeface="Comic Sans MS"/>
                <a:cs typeface="Comic Sans MS"/>
                <a:sym typeface="Comic Sans MS"/>
              </a:defRPr>
            </a:lvl5pPr>
            <a:lvl6pPr indent="-381000" lvl="5" marL="2743200" marR="0" rtl="0" algn="l">
              <a:spcBef>
                <a:spcPts val="400"/>
              </a:spcBef>
              <a:spcAft>
                <a:spcPts val="0"/>
              </a:spcAft>
              <a:buClr>
                <a:schemeClr val="dk1"/>
              </a:buClr>
              <a:buSzPts val="2400"/>
              <a:buFont typeface="Comic Sans MS"/>
              <a:buChar char="•"/>
              <a:defRPr i="0" sz="2400" u="none" cap="none" strike="noStrike">
                <a:solidFill>
                  <a:schemeClr val="dk1"/>
                </a:solidFill>
                <a:latin typeface="Comic Sans MS"/>
                <a:ea typeface="Comic Sans MS"/>
                <a:cs typeface="Comic Sans MS"/>
                <a:sym typeface="Comic Sans MS"/>
              </a:defRPr>
            </a:lvl6pPr>
            <a:lvl7pPr indent="-381000" lvl="6" marL="3200400" marR="0" rtl="0" algn="l">
              <a:spcBef>
                <a:spcPts val="400"/>
              </a:spcBef>
              <a:spcAft>
                <a:spcPts val="0"/>
              </a:spcAft>
              <a:buClr>
                <a:schemeClr val="dk1"/>
              </a:buClr>
              <a:buSzPts val="2400"/>
              <a:buFont typeface="Comic Sans MS"/>
              <a:buChar char="•"/>
              <a:defRPr i="0" sz="2400" u="none" cap="none" strike="noStrike">
                <a:solidFill>
                  <a:schemeClr val="dk1"/>
                </a:solidFill>
                <a:latin typeface="Comic Sans MS"/>
                <a:ea typeface="Comic Sans MS"/>
                <a:cs typeface="Comic Sans MS"/>
                <a:sym typeface="Comic Sans MS"/>
              </a:defRPr>
            </a:lvl7pPr>
            <a:lvl8pPr indent="-381000" lvl="7" marL="3657600" marR="0" rtl="0" algn="l">
              <a:spcBef>
                <a:spcPts val="400"/>
              </a:spcBef>
              <a:spcAft>
                <a:spcPts val="0"/>
              </a:spcAft>
              <a:buClr>
                <a:schemeClr val="dk1"/>
              </a:buClr>
              <a:buSzPts val="2400"/>
              <a:buFont typeface="Comic Sans MS"/>
              <a:buChar char="•"/>
              <a:defRPr i="0" sz="2400" u="none" cap="none" strike="noStrike">
                <a:solidFill>
                  <a:schemeClr val="dk1"/>
                </a:solidFill>
                <a:latin typeface="Comic Sans MS"/>
                <a:ea typeface="Comic Sans MS"/>
                <a:cs typeface="Comic Sans MS"/>
                <a:sym typeface="Comic Sans MS"/>
              </a:defRPr>
            </a:lvl8pPr>
            <a:lvl9pPr indent="-381000" lvl="8" marL="4114800" marR="0" rtl="0" algn="l">
              <a:spcBef>
                <a:spcPts val="400"/>
              </a:spcBef>
              <a:spcAft>
                <a:spcPts val="0"/>
              </a:spcAft>
              <a:buClr>
                <a:schemeClr val="dk1"/>
              </a:buClr>
              <a:buSzPts val="2400"/>
              <a:buFont typeface="Comic Sans MS"/>
              <a:buChar char="•"/>
              <a:defRPr i="0" sz="2400" u="none" cap="none" strike="noStrike">
                <a:solidFill>
                  <a:schemeClr val="dk1"/>
                </a:solidFill>
                <a:latin typeface="Comic Sans MS"/>
                <a:ea typeface="Comic Sans MS"/>
                <a:cs typeface="Comic Sans MS"/>
                <a:sym typeface="Comic Sans M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png"/><Relationship Id="rId5" Type="http://schemas.openxmlformats.org/officeDocument/2006/relationships/image" Target="../media/image27.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21.png"/><Relationship Id="rId7"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10.png"/><Relationship Id="rId8"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6.png"/><Relationship Id="rId7" Type="http://schemas.openxmlformats.org/officeDocument/2006/relationships/image" Target="../media/image56.png"/><Relationship Id="rId8"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8.png"/><Relationship Id="rId7"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55.png"/><Relationship Id="rId6" Type="http://schemas.openxmlformats.org/officeDocument/2006/relationships/image" Target="../media/image27.png"/><Relationship Id="rId7" Type="http://schemas.openxmlformats.org/officeDocument/2006/relationships/image" Target="../media/image6.png"/><Relationship Id="rId8"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44.png"/><Relationship Id="rId11" Type="http://schemas.openxmlformats.org/officeDocument/2006/relationships/image" Target="../media/image58.png"/><Relationship Id="rId10" Type="http://schemas.openxmlformats.org/officeDocument/2006/relationships/image" Target="../media/image2.png"/><Relationship Id="rId12" Type="http://schemas.openxmlformats.org/officeDocument/2006/relationships/image" Target="../media/image4.png"/><Relationship Id="rId9"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48.png"/><Relationship Id="rId8"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4.png"/></Relationships>
</file>

<file path=ppt/slides/_rels/slide20.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5.png"/><Relationship Id="rId13" Type="http://schemas.openxmlformats.org/officeDocument/2006/relationships/image" Target="../media/image42.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6.png"/><Relationship Id="rId15" Type="http://schemas.openxmlformats.org/officeDocument/2006/relationships/image" Target="../media/image1.png"/><Relationship Id="rId14" Type="http://schemas.openxmlformats.org/officeDocument/2006/relationships/image" Target="../media/image41.png"/><Relationship Id="rId17" Type="http://schemas.openxmlformats.org/officeDocument/2006/relationships/image" Target="../media/image9.png"/><Relationship Id="rId16" Type="http://schemas.openxmlformats.org/officeDocument/2006/relationships/image" Target="../media/image21.png"/><Relationship Id="rId5" Type="http://schemas.openxmlformats.org/officeDocument/2006/relationships/image" Target="../media/image27.png"/><Relationship Id="rId6" Type="http://schemas.openxmlformats.org/officeDocument/2006/relationships/image" Target="../media/image2.png"/><Relationship Id="rId18" Type="http://schemas.openxmlformats.org/officeDocument/2006/relationships/image" Target="../media/image53.png"/><Relationship Id="rId7" Type="http://schemas.openxmlformats.org/officeDocument/2006/relationships/image" Target="../media/image4.png"/><Relationship Id="rId8"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53.png"/><Relationship Id="rId6" Type="http://schemas.openxmlformats.org/officeDocument/2006/relationships/image" Target="../media/image42.png"/><Relationship Id="rId7" Type="http://schemas.openxmlformats.org/officeDocument/2006/relationships/image" Target="../media/image27.png"/><Relationship Id="rId8"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23.png"/><Relationship Id="rId8"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23.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3.png"/><Relationship Id="rId11" Type="http://schemas.openxmlformats.org/officeDocument/2006/relationships/image" Target="../media/image50.png"/><Relationship Id="rId10" Type="http://schemas.openxmlformats.org/officeDocument/2006/relationships/image" Target="../media/image32.png"/><Relationship Id="rId9" Type="http://schemas.openxmlformats.org/officeDocument/2006/relationships/image" Target="../media/image39.png"/><Relationship Id="rId5" Type="http://schemas.openxmlformats.org/officeDocument/2006/relationships/image" Target="../media/image10.png"/><Relationship Id="rId6" Type="http://schemas.openxmlformats.org/officeDocument/2006/relationships/image" Target="../media/image25.png"/><Relationship Id="rId7" Type="http://schemas.openxmlformats.org/officeDocument/2006/relationships/image" Target="../media/image38.png"/><Relationship Id="rId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47" name="Shape 47"/>
        <p:cNvGrpSpPr/>
        <p:nvPr/>
      </p:nvGrpSpPr>
      <p:grpSpPr>
        <a:xfrm>
          <a:off x="0" y="0"/>
          <a:ext cx="0" cy="0"/>
          <a:chOff x="0" y="0"/>
          <a:chExt cx="0" cy="0"/>
        </a:xfrm>
      </p:grpSpPr>
      <p:pic>
        <p:nvPicPr>
          <p:cNvPr id="48" name="Google Shape;48;p11"/>
          <p:cNvPicPr preferRelativeResize="0"/>
          <p:nvPr/>
        </p:nvPicPr>
        <p:blipFill>
          <a:blip r:embed="rId3">
            <a:alphaModFix/>
          </a:blip>
          <a:stretch>
            <a:fillRect/>
          </a:stretch>
        </p:blipFill>
        <p:spPr>
          <a:xfrm>
            <a:off x="514350" y="719126"/>
            <a:ext cx="17259300" cy="8848749"/>
          </a:xfrm>
          <a:prstGeom prst="rect">
            <a:avLst/>
          </a:prstGeom>
          <a:noFill/>
          <a:ln>
            <a:noFill/>
          </a:ln>
        </p:spPr>
      </p:pic>
      <p:sp>
        <p:nvSpPr>
          <p:cNvPr id="49" name="Google Shape;49;p11"/>
          <p:cNvSpPr/>
          <p:nvPr/>
        </p:nvSpPr>
        <p:spPr>
          <a:xfrm rot="4157249">
            <a:off x="9091055" y="438906"/>
            <a:ext cx="1696260" cy="1816611"/>
          </a:xfrm>
          <a:custGeom>
            <a:rect b="b" l="l" r="r" t="t"/>
            <a:pathLst>
              <a:path extrusionOk="0" h="1816611" w="1696260">
                <a:moveTo>
                  <a:pt x="0" y="0"/>
                </a:moveTo>
                <a:lnTo>
                  <a:pt x="1696260" y="0"/>
                </a:lnTo>
                <a:lnTo>
                  <a:pt x="1696260" y="1816611"/>
                </a:lnTo>
                <a:lnTo>
                  <a:pt x="0" y="1816611"/>
                </a:lnTo>
                <a:lnTo>
                  <a:pt x="0" y="0"/>
                </a:lnTo>
                <a:close/>
              </a:path>
            </a:pathLst>
          </a:custGeom>
          <a:blipFill rotWithShape="1">
            <a:blip r:embed="rId4">
              <a:alphaModFix/>
            </a:blip>
            <a:stretch>
              <a:fillRect b="0" l="0" r="0" t="0"/>
            </a:stretch>
          </a:blipFill>
          <a:ln>
            <a:noFill/>
          </a:ln>
        </p:spPr>
      </p:sp>
      <p:sp>
        <p:nvSpPr>
          <p:cNvPr id="50" name="Google Shape;50;p11"/>
          <p:cNvSpPr/>
          <p:nvPr/>
        </p:nvSpPr>
        <p:spPr>
          <a:xfrm>
            <a:off x="1028700" y="232650"/>
            <a:ext cx="1759525" cy="1852132"/>
          </a:xfrm>
          <a:custGeom>
            <a:rect b="b" l="l" r="r" t="t"/>
            <a:pathLst>
              <a:path extrusionOk="0" h="1852132" w="1759525">
                <a:moveTo>
                  <a:pt x="0" y="0"/>
                </a:moveTo>
                <a:lnTo>
                  <a:pt x="1759525" y="0"/>
                </a:lnTo>
                <a:lnTo>
                  <a:pt x="1759525" y="1852132"/>
                </a:lnTo>
                <a:lnTo>
                  <a:pt x="0" y="1852132"/>
                </a:lnTo>
                <a:lnTo>
                  <a:pt x="0" y="0"/>
                </a:lnTo>
                <a:close/>
              </a:path>
            </a:pathLst>
          </a:custGeom>
          <a:blipFill rotWithShape="1">
            <a:blip r:embed="rId5">
              <a:alphaModFix/>
            </a:blip>
            <a:stretch>
              <a:fillRect b="0" l="0" r="0" t="0"/>
            </a:stretch>
          </a:blipFill>
          <a:ln>
            <a:noFill/>
          </a:ln>
        </p:spPr>
      </p:sp>
      <p:sp>
        <p:nvSpPr>
          <p:cNvPr id="51" name="Google Shape;51;p11"/>
          <p:cNvSpPr/>
          <p:nvPr/>
        </p:nvSpPr>
        <p:spPr>
          <a:xfrm rot="4701741">
            <a:off x="15338658" y="428299"/>
            <a:ext cx="2124798" cy="2116830"/>
          </a:xfrm>
          <a:custGeom>
            <a:rect b="b" l="l" r="r" t="t"/>
            <a:pathLst>
              <a:path extrusionOk="0" h="2116830" w="2124798">
                <a:moveTo>
                  <a:pt x="0" y="0"/>
                </a:moveTo>
                <a:lnTo>
                  <a:pt x="2124798" y="0"/>
                </a:lnTo>
                <a:lnTo>
                  <a:pt x="2124798" y="2116831"/>
                </a:lnTo>
                <a:lnTo>
                  <a:pt x="0" y="2116831"/>
                </a:lnTo>
                <a:lnTo>
                  <a:pt x="0" y="0"/>
                </a:lnTo>
                <a:close/>
              </a:path>
            </a:pathLst>
          </a:custGeom>
          <a:blipFill rotWithShape="1">
            <a:blip r:embed="rId6">
              <a:alphaModFix/>
            </a:blip>
            <a:stretch>
              <a:fillRect b="0" l="0" r="0" t="0"/>
            </a:stretch>
          </a:blipFill>
          <a:ln>
            <a:noFill/>
          </a:ln>
        </p:spPr>
      </p:sp>
      <p:sp>
        <p:nvSpPr>
          <p:cNvPr id="52" name="Google Shape;52;p11"/>
          <p:cNvSpPr/>
          <p:nvPr/>
        </p:nvSpPr>
        <p:spPr>
          <a:xfrm rot="-4315661">
            <a:off x="7065207" y="7477755"/>
            <a:ext cx="2542120" cy="2449967"/>
          </a:xfrm>
          <a:custGeom>
            <a:rect b="b" l="l" r="r" t="t"/>
            <a:pathLst>
              <a:path extrusionOk="0" h="2451684" w="2543901">
                <a:moveTo>
                  <a:pt x="0" y="0"/>
                </a:moveTo>
                <a:lnTo>
                  <a:pt x="2543901" y="0"/>
                </a:lnTo>
                <a:lnTo>
                  <a:pt x="2543901" y="2451685"/>
                </a:lnTo>
                <a:lnTo>
                  <a:pt x="0" y="2451685"/>
                </a:lnTo>
                <a:lnTo>
                  <a:pt x="0" y="0"/>
                </a:lnTo>
                <a:close/>
              </a:path>
            </a:pathLst>
          </a:custGeom>
          <a:blipFill rotWithShape="1">
            <a:blip r:embed="rId7">
              <a:alphaModFix/>
            </a:blip>
            <a:stretch>
              <a:fillRect b="0" l="0" r="0" t="0"/>
            </a:stretch>
          </a:blipFill>
          <a:ln>
            <a:noFill/>
          </a:ln>
        </p:spPr>
      </p:sp>
      <p:grpSp>
        <p:nvGrpSpPr>
          <p:cNvPr id="53" name="Google Shape;53;p11"/>
          <p:cNvGrpSpPr/>
          <p:nvPr/>
        </p:nvGrpSpPr>
        <p:grpSpPr>
          <a:xfrm>
            <a:off x="1316852" y="7113085"/>
            <a:ext cx="5307052" cy="1317091"/>
            <a:chOff x="0" y="-47625"/>
            <a:chExt cx="1397733" cy="346886"/>
          </a:xfrm>
        </p:grpSpPr>
        <p:sp>
          <p:nvSpPr>
            <p:cNvPr id="54" name="Google Shape;54;p11"/>
            <p:cNvSpPr/>
            <p:nvPr/>
          </p:nvSpPr>
          <p:spPr>
            <a:xfrm>
              <a:off x="0" y="0"/>
              <a:ext cx="1397733" cy="299261"/>
            </a:xfrm>
            <a:custGeom>
              <a:rect b="b" l="l" r="r" t="t"/>
              <a:pathLst>
                <a:path extrusionOk="0" h="299261" w="1397733">
                  <a:moveTo>
                    <a:pt x="74399" y="0"/>
                  </a:moveTo>
                  <a:lnTo>
                    <a:pt x="1323334" y="0"/>
                  </a:lnTo>
                  <a:cubicBezTo>
                    <a:pt x="1364424" y="0"/>
                    <a:pt x="1397733" y="33310"/>
                    <a:pt x="1397733" y="74399"/>
                  </a:cubicBezTo>
                  <a:lnTo>
                    <a:pt x="1397733" y="224862"/>
                  </a:lnTo>
                  <a:cubicBezTo>
                    <a:pt x="1397733" y="265952"/>
                    <a:pt x="1364424" y="299261"/>
                    <a:pt x="1323334" y="299261"/>
                  </a:cubicBezTo>
                  <a:lnTo>
                    <a:pt x="74399" y="299261"/>
                  </a:lnTo>
                  <a:cubicBezTo>
                    <a:pt x="33310" y="299261"/>
                    <a:pt x="0" y="265952"/>
                    <a:pt x="0" y="224862"/>
                  </a:cubicBezTo>
                  <a:lnTo>
                    <a:pt x="0" y="74399"/>
                  </a:lnTo>
                  <a:cubicBezTo>
                    <a:pt x="0" y="33310"/>
                    <a:pt x="33310" y="0"/>
                    <a:pt x="74399"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1"/>
            <p:cNvSpPr txBox="1"/>
            <p:nvPr/>
          </p:nvSpPr>
          <p:spPr>
            <a:xfrm>
              <a:off x="0" y="-47625"/>
              <a:ext cx="1397733" cy="3468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 name="Google Shape;56;p11"/>
          <p:cNvSpPr txBox="1"/>
          <p:nvPr/>
        </p:nvSpPr>
        <p:spPr>
          <a:xfrm>
            <a:off x="1540725" y="2008800"/>
            <a:ext cx="7248900" cy="461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Modes of</a:t>
            </a:r>
            <a:r>
              <a:rPr b="1" lang="en-US" sz="10000">
                <a:latin typeface="Comic Sans MS"/>
                <a:ea typeface="Comic Sans MS"/>
                <a:cs typeface="Comic Sans MS"/>
                <a:sym typeface="Comic Sans MS"/>
              </a:rPr>
              <a:t> </a:t>
            </a:r>
            <a:r>
              <a:rPr b="1" i="0" lang="en-US" sz="10000" u="none" cap="none" strike="noStrike">
                <a:solidFill>
                  <a:srgbClr val="000000"/>
                </a:solidFill>
                <a:latin typeface="Comic Sans MS"/>
                <a:ea typeface="Comic Sans MS"/>
                <a:cs typeface="Comic Sans MS"/>
                <a:sym typeface="Comic Sans MS"/>
              </a:rPr>
              <a:t>Transport</a:t>
            </a:r>
            <a:endParaRPr b="1" sz="10000">
              <a:latin typeface="Comic Sans MS"/>
              <a:ea typeface="Comic Sans MS"/>
              <a:cs typeface="Comic Sans MS"/>
              <a:sym typeface="Comic Sans MS"/>
            </a:endParaRPr>
          </a:p>
          <a:p>
            <a:pPr indent="0" lvl="0" marL="0" marR="0" rtl="0" algn="l">
              <a:lnSpc>
                <a:spcPct val="100000"/>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for Pre-K </a:t>
            </a:r>
            <a:endParaRPr b="1" sz="10000">
              <a:latin typeface="Comic Sans MS"/>
              <a:ea typeface="Comic Sans MS"/>
              <a:cs typeface="Comic Sans MS"/>
              <a:sym typeface="Comic Sans MS"/>
            </a:endParaRPr>
          </a:p>
        </p:txBody>
      </p:sp>
      <p:sp>
        <p:nvSpPr>
          <p:cNvPr id="57" name="Google Shape;57;p11"/>
          <p:cNvSpPr txBox="1"/>
          <p:nvPr/>
        </p:nvSpPr>
        <p:spPr>
          <a:xfrm>
            <a:off x="1686553" y="7628212"/>
            <a:ext cx="4567500" cy="435900"/>
          </a:xfrm>
          <a:prstGeom prst="rect">
            <a:avLst/>
          </a:prstGeom>
          <a:noFill/>
          <a:ln>
            <a:noFill/>
          </a:ln>
        </p:spPr>
        <p:txBody>
          <a:bodyPr anchorCtr="0" anchor="t" bIns="0" lIns="0" spcFirstLastPara="1" rIns="0" wrap="square" tIns="0">
            <a:spAutoFit/>
          </a:bodyPr>
          <a:lstStyle/>
          <a:p>
            <a:pPr indent="0" lvl="0" marL="0" marR="0" rtl="0" algn="l">
              <a:lnSpc>
                <a:spcPct val="90973"/>
              </a:lnSpc>
              <a:spcBef>
                <a:spcPts val="0"/>
              </a:spcBef>
              <a:spcAft>
                <a:spcPts val="0"/>
              </a:spcAft>
              <a:buNone/>
            </a:pPr>
            <a:r>
              <a:rPr b="0" i="0" lang="en-US" sz="3113" u="none" cap="none" strike="noStrike">
                <a:solidFill>
                  <a:srgbClr val="000000"/>
                </a:solidFill>
                <a:latin typeface="Bricolage Grotesque"/>
                <a:ea typeface="Bricolage Grotesque"/>
                <a:cs typeface="Bricolage Grotesque"/>
                <a:sym typeface="Bricolage Grotesque"/>
              </a:rPr>
              <a:t>WRITE YOUR TEXT HERE</a:t>
            </a:r>
            <a:endParaRPr/>
          </a:p>
        </p:txBody>
      </p:sp>
      <p:pic>
        <p:nvPicPr>
          <p:cNvPr id="58" name="Google Shape;58;p11"/>
          <p:cNvPicPr preferRelativeResize="0"/>
          <p:nvPr/>
        </p:nvPicPr>
        <p:blipFill>
          <a:blip r:embed="rId8">
            <a:alphaModFix/>
          </a:blip>
          <a:stretch>
            <a:fillRect/>
          </a:stretch>
        </p:blipFill>
        <p:spPr>
          <a:xfrm>
            <a:off x="10051637" y="1899450"/>
            <a:ext cx="6999988" cy="6488100"/>
          </a:xfrm>
          <a:prstGeom prst="rect">
            <a:avLst/>
          </a:prstGeom>
          <a:noFill/>
          <a:ln>
            <a:noFill/>
          </a:ln>
        </p:spPr>
      </p:pic>
      <p:sp>
        <p:nvSpPr>
          <p:cNvPr id="59" name="Google Shape;59;p11"/>
          <p:cNvSpPr/>
          <p:nvPr/>
        </p:nvSpPr>
        <p:spPr>
          <a:xfrm>
            <a:off x="11088750" y="7113081"/>
            <a:ext cx="2224239" cy="2179754"/>
          </a:xfrm>
          <a:custGeom>
            <a:rect b="b" l="l" r="r" t="t"/>
            <a:pathLst>
              <a:path extrusionOk="0" h="2179754" w="2224239">
                <a:moveTo>
                  <a:pt x="0" y="0"/>
                </a:moveTo>
                <a:lnTo>
                  <a:pt x="2224238" y="0"/>
                </a:lnTo>
                <a:lnTo>
                  <a:pt x="2224238" y="2179754"/>
                </a:lnTo>
                <a:lnTo>
                  <a:pt x="0" y="2179754"/>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200" name="Shape 200"/>
        <p:cNvGrpSpPr/>
        <p:nvPr/>
      </p:nvGrpSpPr>
      <p:grpSpPr>
        <a:xfrm>
          <a:off x="0" y="0"/>
          <a:ext cx="0" cy="0"/>
          <a:chOff x="0" y="0"/>
          <a:chExt cx="0" cy="0"/>
        </a:xfrm>
      </p:grpSpPr>
      <p:pic>
        <p:nvPicPr>
          <p:cNvPr id="201" name="Google Shape;201;p20"/>
          <p:cNvPicPr preferRelativeResize="0"/>
          <p:nvPr/>
        </p:nvPicPr>
        <p:blipFill>
          <a:blip r:embed="rId3">
            <a:alphaModFix/>
          </a:blip>
          <a:stretch>
            <a:fillRect/>
          </a:stretch>
        </p:blipFill>
        <p:spPr>
          <a:xfrm>
            <a:off x="514350" y="719126"/>
            <a:ext cx="17259300" cy="8848749"/>
          </a:xfrm>
          <a:prstGeom prst="rect">
            <a:avLst/>
          </a:prstGeom>
          <a:noFill/>
          <a:ln>
            <a:noFill/>
          </a:ln>
        </p:spPr>
      </p:pic>
      <p:grpSp>
        <p:nvGrpSpPr>
          <p:cNvPr id="202" name="Google Shape;202;p20"/>
          <p:cNvGrpSpPr/>
          <p:nvPr/>
        </p:nvGrpSpPr>
        <p:grpSpPr>
          <a:xfrm>
            <a:off x="1028700" y="975504"/>
            <a:ext cx="5206148" cy="1602452"/>
            <a:chOff x="0" y="-47625"/>
            <a:chExt cx="1371166" cy="422045"/>
          </a:xfrm>
        </p:grpSpPr>
        <p:sp>
          <p:nvSpPr>
            <p:cNvPr id="203" name="Google Shape;203;p20"/>
            <p:cNvSpPr/>
            <p:nvPr/>
          </p:nvSpPr>
          <p:spPr>
            <a:xfrm>
              <a:off x="0" y="0"/>
              <a:ext cx="1371166" cy="374420"/>
            </a:xfrm>
            <a:custGeom>
              <a:rect b="b" l="l" r="r" t="t"/>
              <a:pathLst>
                <a:path extrusionOk="0" h="374420" w="1371166">
                  <a:moveTo>
                    <a:pt x="101121" y="0"/>
                  </a:moveTo>
                  <a:lnTo>
                    <a:pt x="1270045" y="0"/>
                  </a:lnTo>
                  <a:cubicBezTo>
                    <a:pt x="1325893" y="0"/>
                    <a:pt x="1371166" y="45273"/>
                    <a:pt x="1371166" y="101121"/>
                  </a:cubicBezTo>
                  <a:lnTo>
                    <a:pt x="1371166" y="273299"/>
                  </a:lnTo>
                  <a:cubicBezTo>
                    <a:pt x="1371166" y="329147"/>
                    <a:pt x="1325893" y="374420"/>
                    <a:pt x="1270045" y="374420"/>
                  </a:cubicBezTo>
                  <a:lnTo>
                    <a:pt x="101121" y="374420"/>
                  </a:lnTo>
                  <a:cubicBezTo>
                    <a:pt x="45273" y="374420"/>
                    <a:pt x="0" y="329147"/>
                    <a:pt x="0" y="273299"/>
                  </a:cubicBezTo>
                  <a:lnTo>
                    <a:pt x="0" y="101121"/>
                  </a:lnTo>
                  <a:cubicBezTo>
                    <a:pt x="0" y="45273"/>
                    <a:pt x="45273" y="0"/>
                    <a:pt x="101121"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0"/>
            <p:cNvSpPr txBox="1"/>
            <p:nvPr/>
          </p:nvSpPr>
          <p:spPr>
            <a:xfrm>
              <a:off x="0" y="-47625"/>
              <a:ext cx="1371166" cy="4220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5" name="Google Shape;205;p20"/>
          <p:cNvSpPr txBox="1"/>
          <p:nvPr/>
        </p:nvSpPr>
        <p:spPr>
          <a:xfrm>
            <a:off x="1603938" y="1176945"/>
            <a:ext cx="40557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Train</a:t>
            </a:r>
            <a:endParaRPr b="1" sz="10000">
              <a:latin typeface="Comic Sans MS"/>
              <a:ea typeface="Comic Sans MS"/>
              <a:cs typeface="Comic Sans MS"/>
              <a:sym typeface="Comic Sans MS"/>
            </a:endParaRPr>
          </a:p>
        </p:txBody>
      </p:sp>
      <p:sp>
        <p:nvSpPr>
          <p:cNvPr id="206" name="Google Shape;206;p20"/>
          <p:cNvSpPr txBox="1"/>
          <p:nvPr/>
        </p:nvSpPr>
        <p:spPr>
          <a:xfrm>
            <a:off x="1253388" y="3198048"/>
            <a:ext cx="151029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As the train chugged along the tracks, the rhythmic clacking sound created a soothing backdrop for the passengers. Inside the train car, people from all walks of life sat together, each with their own destination in mind. Some were engrossed in books, while others stared out the window, lost in thought. The gentle swaying of the train seemed to lull everyone into a peaceful state, disconnected from the hustle and bustle of the outside world. As the landscape rolled by, the train journey became a shared experience, a brief moment of unity among strangers on a common path.</a:t>
            </a:r>
            <a:endParaRPr/>
          </a:p>
        </p:txBody>
      </p:sp>
      <p:sp>
        <p:nvSpPr>
          <p:cNvPr id="207" name="Google Shape;207;p20"/>
          <p:cNvSpPr/>
          <p:nvPr/>
        </p:nvSpPr>
        <p:spPr>
          <a:xfrm rot="6681741">
            <a:off x="14632199" y="768264"/>
            <a:ext cx="2071104" cy="2218050"/>
          </a:xfrm>
          <a:custGeom>
            <a:rect b="b" l="l" r="r" t="t"/>
            <a:pathLst>
              <a:path extrusionOk="0" h="2218050" w="2071104">
                <a:moveTo>
                  <a:pt x="0" y="0"/>
                </a:moveTo>
                <a:lnTo>
                  <a:pt x="2071104" y="0"/>
                </a:lnTo>
                <a:lnTo>
                  <a:pt x="2071104" y="2218050"/>
                </a:lnTo>
                <a:lnTo>
                  <a:pt x="0" y="2218050"/>
                </a:lnTo>
                <a:lnTo>
                  <a:pt x="0" y="0"/>
                </a:lnTo>
                <a:close/>
              </a:path>
            </a:pathLst>
          </a:custGeom>
          <a:blipFill rotWithShape="1">
            <a:blip r:embed="rId4">
              <a:alphaModFix/>
            </a:blip>
            <a:stretch>
              <a:fillRect b="0" l="0" r="0" t="0"/>
            </a:stretch>
          </a:blipFill>
          <a:ln>
            <a:noFill/>
          </a:ln>
        </p:spPr>
      </p:sp>
      <p:sp>
        <p:nvSpPr>
          <p:cNvPr id="208" name="Google Shape;208;p20"/>
          <p:cNvSpPr/>
          <p:nvPr/>
        </p:nvSpPr>
        <p:spPr>
          <a:xfrm>
            <a:off x="9117663" y="0"/>
            <a:ext cx="2585911" cy="2722012"/>
          </a:xfrm>
          <a:custGeom>
            <a:rect b="b" l="l" r="r" t="t"/>
            <a:pathLst>
              <a:path extrusionOk="0" h="2722012" w="2585911">
                <a:moveTo>
                  <a:pt x="0" y="0"/>
                </a:moveTo>
                <a:lnTo>
                  <a:pt x="2585911" y="0"/>
                </a:lnTo>
                <a:lnTo>
                  <a:pt x="2585911" y="2722012"/>
                </a:lnTo>
                <a:lnTo>
                  <a:pt x="0" y="2722012"/>
                </a:lnTo>
                <a:lnTo>
                  <a:pt x="0" y="0"/>
                </a:lnTo>
                <a:close/>
              </a:path>
            </a:pathLst>
          </a:custGeom>
          <a:blipFill rotWithShape="1">
            <a:blip r:embed="rId5">
              <a:alphaModFix/>
            </a:blip>
            <a:stretch>
              <a:fillRect b="0" l="0" r="0" t="0"/>
            </a:stretch>
          </a:blipFill>
          <a:ln>
            <a:noFill/>
          </a:ln>
        </p:spPr>
      </p:sp>
      <p:sp>
        <p:nvSpPr>
          <p:cNvPr id="209" name="Google Shape;209;p20"/>
          <p:cNvSpPr/>
          <p:nvPr/>
        </p:nvSpPr>
        <p:spPr>
          <a:xfrm rot="4701741">
            <a:off x="5614388" y="7622356"/>
            <a:ext cx="2591058" cy="2581341"/>
          </a:xfrm>
          <a:custGeom>
            <a:rect b="b" l="l" r="r" t="t"/>
            <a:pathLst>
              <a:path extrusionOk="0" h="2581341" w="2591058">
                <a:moveTo>
                  <a:pt x="0" y="0"/>
                </a:moveTo>
                <a:lnTo>
                  <a:pt x="2591058" y="0"/>
                </a:lnTo>
                <a:lnTo>
                  <a:pt x="2591058" y="2581342"/>
                </a:lnTo>
                <a:lnTo>
                  <a:pt x="0" y="2581342"/>
                </a:lnTo>
                <a:lnTo>
                  <a:pt x="0" y="0"/>
                </a:lnTo>
                <a:close/>
              </a:path>
            </a:pathLst>
          </a:custGeom>
          <a:blipFill rotWithShape="1">
            <a:blip r:embed="rId6">
              <a:alphaModFix/>
            </a:blip>
            <a:stretch>
              <a:fillRect b="0" l="0" r="0" t="0"/>
            </a:stretch>
          </a:blipFill>
          <a:ln>
            <a:noFill/>
          </a:ln>
        </p:spPr>
      </p:sp>
      <p:sp>
        <p:nvSpPr>
          <p:cNvPr id="210" name="Google Shape;210;p20"/>
          <p:cNvSpPr/>
          <p:nvPr/>
        </p:nvSpPr>
        <p:spPr>
          <a:xfrm rot="-1793921">
            <a:off x="1269223" y="6988668"/>
            <a:ext cx="2342210" cy="2628006"/>
          </a:xfrm>
          <a:custGeom>
            <a:rect b="b" l="l" r="r" t="t"/>
            <a:pathLst>
              <a:path extrusionOk="0" h="2628006" w="2342210">
                <a:moveTo>
                  <a:pt x="0" y="0"/>
                </a:moveTo>
                <a:lnTo>
                  <a:pt x="2342210" y="0"/>
                </a:lnTo>
                <a:lnTo>
                  <a:pt x="2342210" y="2628005"/>
                </a:lnTo>
                <a:lnTo>
                  <a:pt x="0" y="2628005"/>
                </a:lnTo>
                <a:lnTo>
                  <a:pt x="0" y="0"/>
                </a:lnTo>
                <a:close/>
              </a:path>
            </a:pathLst>
          </a:custGeom>
          <a:blipFill rotWithShape="1">
            <a:blip r:embed="rId7">
              <a:alphaModFix/>
            </a:blip>
            <a:stretch>
              <a:fillRect b="0" l="0" r="0" t="0"/>
            </a:stretch>
          </a:blipFill>
          <a:ln>
            <a:noFill/>
          </a:ln>
        </p:spPr>
      </p:sp>
      <p:pic>
        <p:nvPicPr>
          <p:cNvPr id="211" name="Google Shape;211;p20"/>
          <p:cNvPicPr preferRelativeResize="0"/>
          <p:nvPr/>
        </p:nvPicPr>
        <p:blipFill>
          <a:blip r:embed="rId8">
            <a:alphaModFix/>
          </a:blip>
          <a:stretch>
            <a:fillRect/>
          </a:stretch>
        </p:blipFill>
        <p:spPr>
          <a:xfrm>
            <a:off x="8704075" y="5901850"/>
            <a:ext cx="7767244" cy="3445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215" name="Shape 215"/>
        <p:cNvGrpSpPr/>
        <p:nvPr/>
      </p:nvGrpSpPr>
      <p:grpSpPr>
        <a:xfrm>
          <a:off x="0" y="0"/>
          <a:ext cx="0" cy="0"/>
          <a:chOff x="0" y="0"/>
          <a:chExt cx="0" cy="0"/>
        </a:xfrm>
      </p:grpSpPr>
      <p:pic>
        <p:nvPicPr>
          <p:cNvPr id="216" name="Google Shape;216;p21"/>
          <p:cNvPicPr preferRelativeResize="0"/>
          <p:nvPr/>
        </p:nvPicPr>
        <p:blipFill>
          <a:blip r:embed="rId3">
            <a:alphaModFix/>
          </a:blip>
          <a:stretch>
            <a:fillRect/>
          </a:stretch>
        </p:blipFill>
        <p:spPr>
          <a:xfrm>
            <a:off x="514350" y="719126"/>
            <a:ext cx="17259300" cy="8848749"/>
          </a:xfrm>
          <a:prstGeom prst="rect">
            <a:avLst/>
          </a:prstGeom>
          <a:noFill/>
          <a:ln>
            <a:noFill/>
          </a:ln>
        </p:spPr>
      </p:pic>
      <p:grpSp>
        <p:nvGrpSpPr>
          <p:cNvPr id="217" name="Google Shape;217;p21"/>
          <p:cNvGrpSpPr/>
          <p:nvPr/>
        </p:nvGrpSpPr>
        <p:grpSpPr>
          <a:xfrm>
            <a:off x="1131749" y="975501"/>
            <a:ext cx="6051561" cy="1602463"/>
            <a:chOff x="0" y="-47625"/>
            <a:chExt cx="1837035" cy="422045"/>
          </a:xfrm>
        </p:grpSpPr>
        <p:sp>
          <p:nvSpPr>
            <p:cNvPr id="218" name="Google Shape;218;p21"/>
            <p:cNvSpPr/>
            <p:nvPr/>
          </p:nvSpPr>
          <p:spPr>
            <a:xfrm>
              <a:off x="0" y="0"/>
              <a:ext cx="1837035" cy="374420"/>
            </a:xfrm>
            <a:custGeom>
              <a:rect b="b" l="l" r="r" t="t"/>
              <a:pathLst>
                <a:path extrusionOk="0" h="374420" w="1837035">
                  <a:moveTo>
                    <a:pt x="75477" y="0"/>
                  </a:moveTo>
                  <a:lnTo>
                    <a:pt x="1761558" y="0"/>
                  </a:lnTo>
                  <a:cubicBezTo>
                    <a:pt x="1803243" y="0"/>
                    <a:pt x="1837035" y="33792"/>
                    <a:pt x="1837035" y="75477"/>
                  </a:cubicBezTo>
                  <a:lnTo>
                    <a:pt x="1837035" y="298943"/>
                  </a:lnTo>
                  <a:cubicBezTo>
                    <a:pt x="1837035" y="318961"/>
                    <a:pt x="1829083" y="338159"/>
                    <a:pt x="1814928" y="352313"/>
                  </a:cubicBezTo>
                  <a:cubicBezTo>
                    <a:pt x="1800773" y="366468"/>
                    <a:pt x="1781576" y="374420"/>
                    <a:pt x="1761558" y="374420"/>
                  </a:cubicBezTo>
                  <a:lnTo>
                    <a:pt x="75477" y="374420"/>
                  </a:lnTo>
                  <a:cubicBezTo>
                    <a:pt x="33792" y="374420"/>
                    <a:pt x="0" y="340628"/>
                    <a:pt x="0" y="298943"/>
                  </a:cubicBezTo>
                  <a:lnTo>
                    <a:pt x="0" y="75477"/>
                  </a:lnTo>
                  <a:cubicBezTo>
                    <a:pt x="0" y="33792"/>
                    <a:pt x="33792" y="0"/>
                    <a:pt x="75477"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1"/>
            <p:cNvSpPr txBox="1"/>
            <p:nvPr/>
          </p:nvSpPr>
          <p:spPr>
            <a:xfrm>
              <a:off x="0" y="-47625"/>
              <a:ext cx="1837035" cy="4220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21"/>
          <p:cNvSpPr txBox="1"/>
          <p:nvPr/>
        </p:nvSpPr>
        <p:spPr>
          <a:xfrm>
            <a:off x="1639726" y="1166775"/>
            <a:ext cx="54294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Airplane</a:t>
            </a:r>
            <a:endParaRPr b="1" sz="10000">
              <a:latin typeface="Comic Sans MS"/>
              <a:ea typeface="Comic Sans MS"/>
              <a:cs typeface="Comic Sans MS"/>
              <a:sym typeface="Comic Sans MS"/>
            </a:endParaRPr>
          </a:p>
        </p:txBody>
      </p:sp>
      <p:sp>
        <p:nvSpPr>
          <p:cNvPr id="221" name="Google Shape;221;p21"/>
          <p:cNvSpPr txBox="1"/>
          <p:nvPr/>
        </p:nvSpPr>
        <p:spPr>
          <a:xfrm>
            <a:off x="1131743" y="2917061"/>
            <a:ext cx="160245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Flying through the vast sky, an airplane soars gracefully, cutting through the clouds with ease. Its powerful engines propel it forward, carrying passengers to distant lands and new adventures. Inside, travelers relax in their seats, gazing out the window at the breathtaking view below. The airplane is a marvel of modern engineering, a symbol of human innovation and the boundless possibilities of exploration. The journey continues, the airplane's wings outstretched like a bird in flight, connecting people and places across the world.</a:t>
            </a:r>
            <a:endParaRPr/>
          </a:p>
        </p:txBody>
      </p:sp>
      <p:sp>
        <p:nvSpPr>
          <p:cNvPr id="222" name="Google Shape;222;p21"/>
          <p:cNvSpPr/>
          <p:nvPr/>
        </p:nvSpPr>
        <p:spPr>
          <a:xfrm rot="5930666">
            <a:off x="14500897" y="8104054"/>
            <a:ext cx="1919178" cy="2055345"/>
          </a:xfrm>
          <a:custGeom>
            <a:rect b="b" l="l" r="r" t="t"/>
            <a:pathLst>
              <a:path extrusionOk="0" h="2055345" w="1919178">
                <a:moveTo>
                  <a:pt x="0" y="0"/>
                </a:moveTo>
                <a:lnTo>
                  <a:pt x="1919178" y="0"/>
                </a:lnTo>
                <a:lnTo>
                  <a:pt x="1919178" y="2055344"/>
                </a:lnTo>
                <a:lnTo>
                  <a:pt x="0" y="2055344"/>
                </a:lnTo>
                <a:lnTo>
                  <a:pt x="0" y="0"/>
                </a:lnTo>
                <a:close/>
              </a:path>
            </a:pathLst>
          </a:custGeom>
          <a:blipFill rotWithShape="1">
            <a:blip r:embed="rId4">
              <a:alphaModFix/>
            </a:blip>
            <a:stretch>
              <a:fillRect b="0" l="0" r="0" t="0"/>
            </a:stretch>
          </a:blipFill>
          <a:ln>
            <a:noFill/>
          </a:ln>
        </p:spPr>
      </p:sp>
      <p:sp>
        <p:nvSpPr>
          <p:cNvPr id="223" name="Google Shape;223;p21"/>
          <p:cNvSpPr/>
          <p:nvPr/>
        </p:nvSpPr>
        <p:spPr>
          <a:xfrm rot="4701741">
            <a:off x="15321387" y="808727"/>
            <a:ext cx="2124798" cy="2116830"/>
          </a:xfrm>
          <a:custGeom>
            <a:rect b="b" l="l" r="r" t="t"/>
            <a:pathLst>
              <a:path extrusionOk="0" h="2116830" w="2124798">
                <a:moveTo>
                  <a:pt x="0" y="0"/>
                </a:moveTo>
                <a:lnTo>
                  <a:pt x="2124798" y="0"/>
                </a:lnTo>
                <a:lnTo>
                  <a:pt x="2124798" y="2116831"/>
                </a:lnTo>
                <a:lnTo>
                  <a:pt x="0" y="2116831"/>
                </a:lnTo>
                <a:lnTo>
                  <a:pt x="0" y="0"/>
                </a:lnTo>
                <a:close/>
              </a:path>
            </a:pathLst>
          </a:custGeom>
          <a:blipFill rotWithShape="1">
            <a:blip r:embed="rId5">
              <a:alphaModFix/>
            </a:blip>
            <a:stretch>
              <a:fillRect b="0" l="0" r="0" t="0"/>
            </a:stretch>
          </a:blipFill>
          <a:ln>
            <a:noFill/>
          </a:ln>
        </p:spPr>
      </p:sp>
      <p:sp>
        <p:nvSpPr>
          <p:cNvPr id="224" name="Google Shape;224;p21"/>
          <p:cNvSpPr/>
          <p:nvPr/>
        </p:nvSpPr>
        <p:spPr>
          <a:xfrm rot="-2170504">
            <a:off x="9678834" y="10198"/>
            <a:ext cx="2844292" cy="2741187"/>
          </a:xfrm>
          <a:custGeom>
            <a:rect b="b" l="l" r="r" t="t"/>
            <a:pathLst>
              <a:path extrusionOk="0" h="2741187" w="2844292">
                <a:moveTo>
                  <a:pt x="0" y="0"/>
                </a:moveTo>
                <a:lnTo>
                  <a:pt x="2844292" y="0"/>
                </a:lnTo>
                <a:lnTo>
                  <a:pt x="2844292" y="2741186"/>
                </a:lnTo>
                <a:lnTo>
                  <a:pt x="0" y="2741186"/>
                </a:lnTo>
                <a:lnTo>
                  <a:pt x="0" y="0"/>
                </a:lnTo>
                <a:close/>
              </a:path>
            </a:pathLst>
          </a:custGeom>
          <a:blipFill rotWithShape="1">
            <a:blip r:embed="rId6">
              <a:alphaModFix/>
            </a:blip>
            <a:stretch>
              <a:fillRect b="0" l="0" r="0" t="0"/>
            </a:stretch>
          </a:blipFill>
          <a:ln>
            <a:noFill/>
          </a:ln>
        </p:spPr>
      </p:sp>
      <p:pic>
        <p:nvPicPr>
          <p:cNvPr id="225" name="Google Shape;225;p21"/>
          <p:cNvPicPr preferRelativeResize="0"/>
          <p:nvPr/>
        </p:nvPicPr>
        <p:blipFill>
          <a:blip r:embed="rId7">
            <a:alphaModFix/>
          </a:blip>
          <a:stretch>
            <a:fillRect/>
          </a:stretch>
        </p:blipFill>
        <p:spPr>
          <a:xfrm>
            <a:off x="958763" y="5691025"/>
            <a:ext cx="16370473" cy="3509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229" name="Shape 229"/>
        <p:cNvGrpSpPr/>
        <p:nvPr/>
      </p:nvGrpSpPr>
      <p:grpSpPr>
        <a:xfrm>
          <a:off x="0" y="0"/>
          <a:ext cx="0" cy="0"/>
          <a:chOff x="0" y="0"/>
          <a:chExt cx="0" cy="0"/>
        </a:xfrm>
      </p:grpSpPr>
      <p:pic>
        <p:nvPicPr>
          <p:cNvPr id="230" name="Google Shape;230;p22"/>
          <p:cNvPicPr preferRelativeResize="0"/>
          <p:nvPr/>
        </p:nvPicPr>
        <p:blipFill>
          <a:blip r:embed="rId3">
            <a:alphaModFix/>
          </a:blip>
          <a:stretch>
            <a:fillRect/>
          </a:stretch>
        </p:blipFill>
        <p:spPr>
          <a:xfrm>
            <a:off x="514350" y="719126"/>
            <a:ext cx="17259300" cy="8848749"/>
          </a:xfrm>
          <a:prstGeom prst="rect">
            <a:avLst/>
          </a:prstGeom>
          <a:noFill/>
          <a:ln>
            <a:noFill/>
          </a:ln>
        </p:spPr>
      </p:pic>
      <p:grpSp>
        <p:nvGrpSpPr>
          <p:cNvPr id="231" name="Google Shape;231;p22"/>
          <p:cNvGrpSpPr/>
          <p:nvPr/>
        </p:nvGrpSpPr>
        <p:grpSpPr>
          <a:xfrm>
            <a:off x="1028700" y="1095499"/>
            <a:ext cx="3740680" cy="1602463"/>
            <a:chOff x="0" y="-47625"/>
            <a:chExt cx="1198859" cy="422045"/>
          </a:xfrm>
        </p:grpSpPr>
        <p:sp>
          <p:nvSpPr>
            <p:cNvPr id="232" name="Google Shape;232;p22"/>
            <p:cNvSpPr/>
            <p:nvPr/>
          </p:nvSpPr>
          <p:spPr>
            <a:xfrm>
              <a:off x="0" y="0"/>
              <a:ext cx="1198859" cy="374420"/>
            </a:xfrm>
            <a:custGeom>
              <a:rect b="b" l="l" r="r" t="t"/>
              <a:pathLst>
                <a:path extrusionOk="0" h="374420" w="1198859">
                  <a:moveTo>
                    <a:pt x="115655" y="0"/>
                  </a:moveTo>
                  <a:lnTo>
                    <a:pt x="1083204" y="0"/>
                  </a:lnTo>
                  <a:cubicBezTo>
                    <a:pt x="1113878" y="0"/>
                    <a:pt x="1143295" y="12185"/>
                    <a:pt x="1164984" y="33874"/>
                  </a:cubicBezTo>
                  <a:cubicBezTo>
                    <a:pt x="1186674" y="55564"/>
                    <a:pt x="1198859" y="84981"/>
                    <a:pt x="1198859" y="115655"/>
                  </a:cubicBezTo>
                  <a:lnTo>
                    <a:pt x="1198859" y="258765"/>
                  </a:lnTo>
                  <a:cubicBezTo>
                    <a:pt x="1198859" y="322640"/>
                    <a:pt x="1147079" y="374420"/>
                    <a:pt x="1083204" y="374420"/>
                  </a:cubicBezTo>
                  <a:lnTo>
                    <a:pt x="115655" y="374420"/>
                  </a:lnTo>
                  <a:cubicBezTo>
                    <a:pt x="51780" y="374420"/>
                    <a:pt x="0" y="322640"/>
                    <a:pt x="0" y="258765"/>
                  </a:cubicBezTo>
                  <a:lnTo>
                    <a:pt x="0" y="115655"/>
                  </a:lnTo>
                  <a:cubicBezTo>
                    <a:pt x="0" y="51780"/>
                    <a:pt x="51780" y="0"/>
                    <a:pt x="115655"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2"/>
            <p:cNvSpPr txBox="1"/>
            <p:nvPr/>
          </p:nvSpPr>
          <p:spPr>
            <a:xfrm>
              <a:off x="0" y="-47625"/>
              <a:ext cx="1198859" cy="4220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22"/>
          <p:cNvSpPr txBox="1"/>
          <p:nvPr/>
        </p:nvSpPr>
        <p:spPr>
          <a:xfrm>
            <a:off x="1434328" y="1249615"/>
            <a:ext cx="37407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Boat</a:t>
            </a:r>
            <a:endParaRPr b="1" sz="10000">
              <a:latin typeface="Comic Sans MS"/>
              <a:ea typeface="Comic Sans MS"/>
              <a:cs typeface="Comic Sans MS"/>
              <a:sym typeface="Comic Sans MS"/>
            </a:endParaRPr>
          </a:p>
        </p:txBody>
      </p:sp>
      <p:sp>
        <p:nvSpPr>
          <p:cNvPr id="235" name="Google Shape;235;p22"/>
          <p:cNvSpPr/>
          <p:nvPr/>
        </p:nvSpPr>
        <p:spPr>
          <a:xfrm rot="6575669">
            <a:off x="9454208" y="439578"/>
            <a:ext cx="1461583" cy="1689691"/>
          </a:xfrm>
          <a:custGeom>
            <a:rect b="b" l="l" r="r" t="t"/>
            <a:pathLst>
              <a:path extrusionOk="0" h="1689691" w="1461583">
                <a:moveTo>
                  <a:pt x="0" y="0"/>
                </a:moveTo>
                <a:lnTo>
                  <a:pt x="1461583" y="0"/>
                </a:lnTo>
                <a:lnTo>
                  <a:pt x="1461583" y="1689692"/>
                </a:lnTo>
                <a:lnTo>
                  <a:pt x="0" y="1689692"/>
                </a:lnTo>
                <a:lnTo>
                  <a:pt x="0" y="0"/>
                </a:lnTo>
                <a:close/>
              </a:path>
            </a:pathLst>
          </a:custGeom>
          <a:blipFill rotWithShape="1">
            <a:blip r:embed="rId4">
              <a:alphaModFix/>
            </a:blip>
            <a:stretch>
              <a:fillRect b="0" l="0" r="0" t="0"/>
            </a:stretch>
          </a:blipFill>
          <a:ln>
            <a:noFill/>
          </a:ln>
        </p:spPr>
      </p:sp>
      <p:sp>
        <p:nvSpPr>
          <p:cNvPr id="236" name="Google Shape;236;p22"/>
          <p:cNvSpPr/>
          <p:nvPr/>
        </p:nvSpPr>
        <p:spPr>
          <a:xfrm rot="-1793921">
            <a:off x="1138947" y="7889316"/>
            <a:ext cx="1879838" cy="2109215"/>
          </a:xfrm>
          <a:custGeom>
            <a:rect b="b" l="l" r="r" t="t"/>
            <a:pathLst>
              <a:path extrusionOk="0" h="2109215" w="1879838">
                <a:moveTo>
                  <a:pt x="0" y="0"/>
                </a:moveTo>
                <a:lnTo>
                  <a:pt x="1879838" y="0"/>
                </a:lnTo>
                <a:lnTo>
                  <a:pt x="1879838" y="2109215"/>
                </a:lnTo>
                <a:lnTo>
                  <a:pt x="0" y="2109215"/>
                </a:lnTo>
                <a:lnTo>
                  <a:pt x="0" y="0"/>
                </a:lnTo>
                <a:close/>
              </a:path>
            </a:pathLst>
          </a:custGeom>
          <a:blipFill rotWithShape="1">
            <a:blip r:embed="rId5">
              <a:alphaModFix/>
            </a:blip>
            <a:stretch>
              <a:fillRect b="0" l="0" r="0" t="0"/>
            </a:stretch>
          </a:blipFill>
          <a:ln>
            <a:noFill/>
          </a:ln>
        </p:spPr>
      </p:sp>
      <p:sp>
        <p:nvSpPr>
          <p:cNvPr id="237" name="Google Shape;237;p22"/>
          <p:cNvSpPr/>
          <p:nvPr/>
        </p:nvSpPr>
        <p:spPr>
          <a:xfrm rot="5141938">
            <a:off x="16481731" y="1786456"/>
            <a:ext cx="1555138" cy="1617828"/>
          </a:xfrm>
          <a:custGeom>
            <a:rect b="b" l="l" r="r" t="t"/>
            <a:pathLst>
              <a:path extrusionOk="0" h="1617828" w="1555138">
                <a:moveTo>
                  <a:pt x="0" y="0"/>
                </a:moveTo>
                <a:lnTo>
                  <a:pt x="1555138" y="0"/>
                </a:lnTo>
                <a:lnTo>
                  <a:pt x="1555138" y="1617828"/>
                </a:lnTo>
                <a:lnTo>
                  <a:pt x="0" y="1617828"/>
                </a:lnTo>
                <a:lnTo>
                  <a:pt x="0" y="0"/>
                </a:lnTo>
                <a:close/>
              </a:path>
            </a:pathLst>
          </a:custGeom>
          <a:blipFill rotWithShape="1">
            <a:blip r:embed="rId6">
              <a:alphaModFix/>
            </a:blip>
            <a:stretch>
              <a:fillRect b="0" l="0" r="0" t="0"/>
            </a:stretch>
          </a:blipFill>
          <a:ln>
            <a:noFill/>
          </a:ln>
        </p:spPr>
      </p:sp>
      <p:sp>
        <p:nvSpPr>
          <p:cNvPr id="238" name="Google Shape;238;p22"/>
          <p:cNvSpPr txBox="1"/>
          <p:nvPr/>
        </p:nvSpPr>
        <p:spPr>
          <a:xfrm>
            <a:off x="1324616" y="3017059"/>
            <a:ext cx="85119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Upon the tranquil waters, a boat gently glides, cutting through the ripples of the lake. The sun casts a golden glow over the horizon, painting the sky in hues of pink and orange. Seagulls soar overhead, their calls blending harmoniously with the gentle lapping of the water against the boat's hull. As the boat carries its passengers on a serene journey, a sense of peace and tranquility envelops all on board. Each moment spent in the embrace of this picturesque scene feels like a fleeting eternity, a timeless voyage into the beauty of nature's embrace.</a:t>
            </a:r>
            <a:endParaRPr/>
          </a:p>
        </p:txBody>
      </p:sp>
      <p:sp>
        <p:nvSpPr>
          <p:cNvPr id="239" name="Google Shape;239;p22"/>
          <p:cNvSpPr/>
          <p:nvPr/>
        </p:nvSpPr>
        <p:spPr>
          <a:xfrm>
            <a:off x="14316939" y="7399359"/>
            <a:ext cx="2380597" cy="2374645"/>
          </a:xfrm>
          <a:custGeom>
            <a:rect b="b" l="l" r="r" t="t"/>
            <a:pathLst>
              <a:path extrusionOk="0" h="2374645" w="2380597">
                <a:moveTo>
                  <a:pt x="0" y="0"/>
                </a:moveTo>
                <a:lnTo>
                  <a:pt x="2380597" y="0"/>
                </a:lnTo>
                <a:lnTo>
                  <a:pt x="2380597" y="2374645"/>
                </a:lnTo>
                <a:lnTo>
                  <a:pt x="0" y="2374645"/>
                </a:lnTo>
                <a:lnTo>
                  <a:pt x="0" y="0"/>
                </a:lnTo>
                <a:close/>
              </a:path>
            </a:pathLst>
          </a:custGeom>
          <a:blipFill rotWithShape="1">
            <a:blip r:embed="rId7">
              <a:alphaModFix/>
            </a:blip>
            <a:stretch>
              <a:fillRect b="0" l="0" r="0" t="0"/>
            </a:stretch>
          </a:blipFill>
          <a:ln>
            <a:noFill/>
          </a:ln>
        </p:spPr>
      </p:sp>
      <p:pic>
        <p:nvPicPr>
          <p:cNvPr id="240" name="Google Shape;240;p22"/>
          <p:cNvPicPr preferRelativeResize="0"/>
          <p:nvPr/>
        </p:nvPicPr>
        <p:blipFill>
          <a:blip r:embed="rId8">
            <a:alphaModFix/>
          </a:blip>
          <a:stretch>
            <a:fillRect/>
          </a:stretch>
        </p:blipFill>
        <p:spPr>
          <a:xfrm>
            <a:off x="9836625" y="2650325"/>
            <a:ext cx="6860900" cy="55497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244" name="Shape 244"/>
        <p:cNvGrpSpPr/>
        <p:nvPr/>
      </p:nvGrpSpPr>
      <p:grpSpPr>
        <a:xfrm>
          <a:off x="0" y="0"/>
          <a:ext cx="0" cy="0"/>
          <a:chOff x="0" y="0"/>
          <a:chExt cx="0" cy="0"/>
        </a:xfrm>
      </p:grpSpPr>
      <p:pic>
        <p:nvPicPr>
          <p:cNvPr id="245" name="Google Shape;245;p23"/>
          <p:cNvPicPr preferRelativeResize="0"/>
          <p:nvPr/>
        </p:nvPicPr>
        <p:blipFill>
          <a:blip r:embed="rId3">
            <a:alphaModFix/>
          </a:blip>
          <a:stretch>
            <a:fillRect/>
          </a:stretch>
        </p:blipFill>
        <p:spPr>
          <a:xfrm>
            <a:off x="514350" y="719126"/>
            <a:ext cx="17259300" cy="8848749"/>
          </a:xfrm>
          <a:prstGeom prst="rect">
            <a:avLst/>
          </a:prstGeom>
          <a:noFill/>
          <a:ln>
            <a:noFill/>
          </a:ln>
        </p:spPr>
      </p:pic>
      <p:grpSp>
        <p:nvGrpSpPr>
          <p:cNvPr id="246" name="Google Shape;246;p23"/>
          <p:cNvGrpSpPr/>
          <p:nvPr/>
        </p:nvGrpSpPr>
        <p:grpSpPr>
          <a:xfrm>
            <a:off x="1028700" y="1095499"/>
            <a:ext cx="9090491" cy="1602463"/>
            <a:chOff x="0" y="-47625"/>
            <a:chExt cx="2673045" cy="422045"/>
          </a:xfrm>
        </p:grpSpPr>
        <p:sp>
          <p:nvSpPr>
            <p:cNvPr id="247" name="Google Shape;247;p23"/>
            <p:cNvSpPr/>
            <p:nvPr/>
          </p:nvSpPr>
          <p:spPr>
            <a:xfrm>
              <a:off x="0" y="0"/>
              <a:ext cx="2673045" cy="374420"/>
            </a:xfrm>
            <a:custGeom>
              <a:rect b="b" l="l" r="r" t="t"/>
              <a:pathLst>
                <a:path extrusionOk="0" h="374420" w="2673045">
                  <a:moveTo>
                    <a:pt x="51871" y="0"/>
                  </a:moveTo>
                  <a:lnTo>
                    <a:pt x="2621174" y="0"/>
                  </a:lnTo>
                  <a:cubicBezTo>
                    <a:pt x="2649822" y="0"/>
                    <a:pt x="2673045" y="23223"/>
                    <a:pt x="2673045" y="51871"/>
                  </a:cubicBezTo>
                  <a:lnTo>
                    <a:pt x="2673045" y="322549"/>
                  </a:lnTo>
                  <a:cubicBezTo>
                    <a:pt x="2673045" y="351196"/>
                    <a:pt x="2649822" y="374420"/>
                    <a:pt x="2621174" y="374420"/>
                  </a:cubicBezTo>
                  <a:lnTo>
                    <a:pt x="51871" y="374420"/>
                  </a:lnTo>
                  <a:cubicBezTo>
                    <a:pt x="23223" y="374420"/>
                    <a:pt x="0" y="351196"/>
                    <a:pt x="0" y="322549"/>
                  </a:cubicBezTo>
                  <a:lnTo>
                    <a:pt x="0" y="51871"/>
                  </a:lnTo>
                  <a:cubicBezTo>
                    <a:pt x="0" y="23223"/>
                    <a:pt x="23223" y="0"/>
                    <a:pt x="51871"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3"/>
            <p:cNvSpPr txBox="1"/>
            <p:nvPr/>
          </p:nvSpPr>
          <p:spPr>
            <a:xfrm>
              <a:off x="0" y="-47625"/>
              <a:ext cx="2673045" cy="4220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23"/>
          <p:cNvSpPr txBox="1"/>
          <p:nvPr/>
        </p:nvSpPr>
        <p:spPr>
          <a:xfrm>
            <a:off x="1289176" y="1297250"/>
            <a:ext cx="84960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Safety Rules</a:t>
            </a:r>
            <a:endParaRPr b="1" sz="10000">
              <a:latin typeface="Comic Sans MS"/>
              <a:ea typeface="Comic Sans MS"/>
              <a:cs typeface="Comic Sans MS"/>
              <a:sym typeface="Comic Sans MS"/>
            </a:endParaRPr>
          </a:p>
        </p:txBody>
      </p:sp>
      <p:sp>
        <p:nvSpPr>
          <p:cNvPr id="250" name="Google Shape;250;p23"/>
          <p:cNvSpPr txBox="1"/>
          <p:nvPr/>
        </p:nvSpPr>
        <p:spPr>
          <a:xfrm>
            <a:off x="1392161" y="3347158"/>
            <a:ext cx="6331200" cy="4905000"/>
          </a:xfrm>
          <a:prstGeom prst="rect">
            <a:avLst/>
          </a:prstGeom>
          <a:noFill/>
          <a:ln>
            <a:noFill/>
          </a:ln>
        </p:spPr>
        <p:txBody>
          <a:bodyPr anchorCtr="0" anchor="t" bIns="0" lIns="0" spcFirstLastPara="1" rIns="0" wrap="square" tIns="0">
            <a:spAutoFit/>
          </a:bodyPr>
          <a:lstStyle/>
          <a:p>
            <a:pPr indent="-404728" lvl="1" marL="809457" marR="0" rtl="0" algn="l">
              <a:lnSpc>
                <a:spcPct val="150000"/>
              </a:lnSpc>
              <a:spcBef>
                <a:spcPts val="0"/>
              </a:spcBef>
              <a:spcAft>
                <a:spcPts val="0"/>
              </a:spcAft>
              <a:buClr>
                <a:srgbClr val="000000"/>
              </a:buClr>
              <a:buSzPts val="3749"/>
              <a:buFont typeface="Comic Sans MS"/>
              <a:buAutoNum type="arabicPeriod"/>
            </a:pPr>
            <a:r>
              <a:rPr b="1" i="0" lang="en-US" sz="3749" u="none" cap="none" strike="noStrike">
                <a:solidFill>
                  <a:srgbClr val="000000"/>
                </a:solidFill>
                <a:latin typeface="Comic Sans MS"/>
                <a:ea typeface="Comic Sans MS"/>
                <a:cs typeface="Comic Sans MS"/>
                <a:sym typeface="Comic Sans MS"/>
              </a:rPr>
              <a:t>Car Safety</a:t>
            </a:r>
            <a:endParaRPr b="1">
              <a:latin typeface="Comic Sans MS"/>
              <a:ea typeface="Comic Sans MS"/>
              <a:cs typeface="Comic Sans MS"/>
              <a:sym typeface="Comic Sans MS"/>
            </a:endParaRPr>
          </a:p>
          <a:p>
            <a:pPr indent="-404728" lvl="1" marL="809457" marR="0" rtl="0" algn="l">
              <a:lnSpc>
                <a:spcPct val="150000"/>
              </a:lnSpc>
              <a:spcBef>
                <a:spcPts val="0"/>
              </a:spcBef>
              <a:spcAft>
                <a:spcPts val="0"/>
              </a:spcAft>
              <a:buClr>
                <a:srgbClr val="000000"/>
              </a:buClr>
              <a:buSzPts val="3749"/>
              <a:buFont typeface="Comic Sans MS"/>
              <a:buAutoNum type="arabicPeriod"/>
            </a:pPr>
            <a:r>
              <a:rPr b="1" i="0" lang="en-US" sz="3749" u="none" cap="none" strike="noStrike">
                <a:solidFill>
                  <a:srgbClr val="000000"/>
                </a:solidFill>
                <a:latin typeface="Comic Sans MS"/>
                <a:ea typeface="Comic Sans MS"/>
                <a:cs typeface="Comic Sans MS"/>
                <a:sym typeface="Comic Sans MS"/>
              </a:rPr>
              <a:t>Walking Safety</a:t>
            </a:r>
            <a:endParaRPr b="1">
              <a:latin typeface="Comic Sans MS"/>
              <a:ea typeface="Comic Sans MS"/>
              <a:cs typeface="Comic Sans MS"/>
              <a:sym typeface="Comic Sans MS"/>
            </a:endParaRPr>
          </a:p>
          <a:p>
            <a:pPr indent="-404728" lvl="1" marL="809457" marR="0" rtl="0" algn="l">
              <a:lnSpc>
                <a:spcPct val="150000"/>
              </a:lnSpc>
              <a:spcBef>
                <a:spcPts val="0"/>
              </a:spcBef>
              <a:spcAft>
                <a:spcPts val="0"/>
              </a:spcAft>
              <a:buClr>
                <a:srgbClr val="000000"/>
              </a:buClr>
              <a:buSzPts val="3749"/>
              <a:buFont typeface="Comic Sans MS"/>
              <a:buAutoNum type="arabicPeriod"/>
            </a:pPr>
            <a:r>
              <a:rPr b="1" i="0" lang="en-US" sz="3749" u="none" cap="none" strike="noStrike">
                <a:solidFill>
                  <a:srgbClr val="000000"/>
                </a:solidFill>
                <a:latin typeface="Comic Sans MS"/>
                <a:ea typeface="Comic Sans MS"/>
                <a:cs typeface="Comic Sans MS"/>
                <a:sym typeface="Comic Sans MS"/>
              </a:rPr>
              <a:t>Bicycle Safety</a:t>
            </a:r>
            <a:endParaRPr b="1">
              <a:latin typeface="Comic Sans MS"/>
              <a:ea typeface="Comic Sans MS"/>
              <a:cs typeface="Comic Sans MS"/>
              <a:sym typeface="Comic Sans MS"/>
            </a:endParaRPr>
          </a:p>
          <a:p>
            <a:pPr indent="-404728" lvl="1" marL="809457" marR="0" rtl="0" algn="l">
              <a:lnSpc>
                <a:spcPct val="150000"/>
              </a:lnSpc>
              <a:spcBef>
                <a:spcPts val="0"/>
              </a:spcBef>
              <a:spcAft>
                <a:spcPts val="0"/>
              </a:spcAft>
              <a:buClr>
                <a:srgbClr val="000000"/>
              </a:buClr>
              <a:buSzPts val="3749"/>
              <a:buFont typeface="Comic Sans MS"/>
              <a:buAutoNum type="arabicPeriod"/>
            </a:pPr>
            <a:r>
              <a:rPr b="1" i="0" lang="en-US" sz="3749" u="none" cap="none" strike="noStrike">
                <a:solidFill>
                  <a:srgbClr val="000000"/>
                </a:solidFill>
                <a:latin typeface="Comic Sans MS"/>
                <a:ea typeface="Comic Sans MS"/>
                <a:cs typeface="Comic Sans MS"/>
                <a:sym typeface="Comic Sans MS"/>
              </a:rPr>
              <a:t>Bus Safety</a:t>
            </a:r>
            <a:endParaRPr b="1">
              <a:latin typeface="Comic Sans MS"/>
              <a:ea typeface="Comic Sans MS"/>
              <a:cs typeface="Comic Sans MS"/>
              <a:sym typeface="Comic Sans MS"/>
            </a:endParaRPr>
          </a:p>
          <a:p>
            <a:pPr indent="-404728" lvl="1" marL="809457" marR="0" rtl="0" algn="l">
              <a:lnSpc>
                <a:spcPct val="150000"/>
              </a:lnSpc>
              <a:spcBef>
                <a:spcPts val="0"/>
              </a:spcBef>
              <a:spcAft>
                <a:spcPts val="0"/>
              </a:spcAft>
              <a:buClr>
                <a:srgbClr val="000000"/>
              </a:buClr>
              <a:buSzPts val="3749"/>
              <a:buFont typeface="Comic Sans MS"/>
              <a:buAutoNum type="arabicPeriod"/>
            </a:pPr>
            <a:r>
              <a:rPr b="1" i="0" lang="en-US" sz="3749" u="none" cap="none" strike="noStrike">
                <a:solidFill>
                  <a:srgbClr val="000000"/>
                </a:solidFill>
                <a:latin typeface="Comic Sans MS"/>
                <a:ea typeface="Comic Sans MS"/>
                <a:cs typeface="Comic Sans MS"/>
                <a:sym typeface="Comic Sans MS"/>
              </a:rPr>
              <a:t>Boat Safety</a:t>
            </a:r>
            <a:endParaRPr b="1">
              <a:latin typeface="Comic Sans MS"/>
              <a:ea typeface="Comic Sans MS"/>
              <a:cs typeface="Comic Sans MS"/>
              <a:sym typeface="Comic Sans MS"/>
            </a:endParaRPr>
          </a:p>
          <a:p>
            <a:pPr indent="-404728" lvl="1" marL="809457" marR="0" rtl="0" algn="l">
              <a:lnSpc>
                <a:spcPct val="150000"/>
              </a:lnSpc>
              <a:spcBef>
                <a:spcPts val="0"/>
              </a:spcBef>
              <a:spcAft>
                <a:spcPts val="0"/>
              </a:spcAft>
              <a:buClr>
                <a:srgbClr val="000000"/>
              </a:buClr>
              <a:buSzPts val="3749"/>
              <a:buFont typeface="Comic Sans MS"/>
              <a:buAutoNum type="arabicPeriod"/>
            </a:pPr>
            <a:r>
              <a:rPr b="1" i="0" lang="en-US" sz="3749" u="none" cap="none" strike="noStrike">
                <a:solidFill>
                  <a:srgbClr val="000000"/>
                </a:solidFill>
                <a:latin typeface="Comic Sans MS"/>
                <a:ea typeface="Comic Sans MS"/>
                <a:cs typeface="Comic Sans MS"/>
                <a:sym typeface="Comic Sans MS"/>
              </a:rPr>
              <a:t>Airplane Safety</a:t>
            </a:r>
            <a:endParaRPr b="0" i="0" sz="3749" u="none" cap="none" strike="noStrike">
              <a:solidFill>
                <a:srgbClr val="000000"/>
              </a:solidFill>
              <a:latin typeface="Arial"/>
              <a:ea typeface="Arial"/>
              <a:cs typeface="Arial"/>
              <a:sym typeface="Arial"/>
            </a:endParaRPr>
          </a:p>
        </p:txBody>
      </p:sp>
      <p:sp>
        <p:nvSpPr>
          <p:cNvPr id="251" name="Google Shape;251;p23"/>
          <p:cNvSpPr/>
          <p:nvPr/>
        </p:nvSpPr>
        <p:spPr>
          <a:xfrm rot="6575669">
            <a:off x="11488127" y="-57320"/>
            <a:ext cx="1461583" cy="1689691"/>
          </a:xfrm>
          <a:custGeom>
            <a:rect b="b" l="l" r="r" t="t"/>
            <a:pathLst>
              <a:path extrusionOk="0" h="1689691" w="1461583">
                <a:moveTo>
                  <a:pt x="0" y="0"/>
                </a:moveTo>
                <a:lnTo>
                  <a:pt x="1461583" y="0"/>
                </a:lnTo>
                <a:lnTo>
                  <a:pt x="1461583" y="1689691"/>
                </a:lnTo>
                <a:lnTo>
                  <a:pt x="0" y="1689691"/>
                </a:lnTo>
                <a:lnTo>
                  <a:pt x="0" y="0"/>
                </a:lnTo>
                <a:close/>
              </a:path>
            </a:pathLst>
          </a:custGeom>
          <a:blipFill rotWithShape="1">
            <a:blip r:embed="rId4">
              <a:alphaModFix/>
            </a:blip>
            <a:stretch>
              <a:fillRect b="0" l="0" r="0" t="0"/>
            </a:stretch>
          </a:blipFill>
          <a:ln>
            <a:noFill/>
          </a:ln>
        </p:spPr>
      </p:sp>
      <p:sp>
        <p:nvSpPr>
          <p:cNvPr id="252" name="Google Shape;252;p23"/>
          <p:cNvSpPr/>
          <p:nvPr/>
        </p:nvSpPr>
        <p:spPr>
          <a:xfrm rot="-1793921">
            <a:off x="7736134" y="7287694"/>
            <a:ext cx="2313231" cy="2595490"/>
          </a:xfrm>
          <a:custGeom>
            <a:rect b="b" l="l" r="r" t="t"/>
            <a:pathLst>
              <a:path extrusionOk="0" h="2595490" w="2313231">
                <a:moveTo>
                  <a:pt x="0" y="0"/>
                </a:moveTo>
                <a:lnTo>
                  <a:pt x="2313231" y="0"/>
                </a:lnTo>
                <a:lnTo>
                  <a:pt x="2313231" y="2595490"/>
                </a:lnTo>
                <a:lnTo>
                  <a:pt x="0" y="2595490"/>
                </a:lnTo>
                <a:lnTo>
                  <a:pt x="0" y="0"/>
                </a:lnTo>
                <a:close/>
              </a:path>
            </a:pathLst>
          </a:custGeom>
          <a:blipFill rotWithShape="1">
            <a:blip r:embed="rId5">
              <a:alphaModFix/>
            </a:blip>
            <a:stretch>
              <a:fillRect b="0" l="0" r="0" t="0"/>
            </a:stretch>
          </a:blipFill>
          <a:ln>
            <a:noFill/>
          </a:ln>
        </p:spPr>
      </p:sp>
      <p:sp>
        <p:nvSpPr>
          <p:cNvPr id="253" name="Google Shape;253;p23"/>
          <p:cNvSpPr/>
          <p:nvPr/>
        </p:nvSpPr>
        <p:spPr>
          <a:xfrm rot="5141938">
            <a:off x="16481731" y="1786456"/>
            <a:ext cx="1555138" cy="1617828"/>
          </a:xfrm>
          <a:custGeom>
            <a:rect b="b" l="l" r="r" t="t"/>
            <a:pathLst>
              <a:path extrusionOk="0" h="1617828" w="1555138">
                <a:moveTo>
                  <a:pt x="0" y="0"/>
                </a:moveTo>
                <a:lnTo>
                  <a:pt x="1555138" y="0"/>
                </a:lnTo>
                <a:lnTo>
                  <a:pt x="1555138" y="1617828"/>
                </a:lnTo>
                <a:lnTo>
                  <a:pt x="0" y="1617828"/>
                </a:lnTo>
                <a:lnTo>
                  <a:pt x="0" y="0"/>
                </a:lnTo>
                <a:close/>
              </a:path>
            </a:pathLst>
          </a:custGeom>
          <a:blipFill rotWithShape="1">
            <a:blip r:embed="rId6">
              <a:alphaModFix/>
            </a:blip>
            <a:stretch>
              <a:fillRect b="0" l="0" r="0" t="0"/>
            </a:stretch>
          </a:blipFill>
          <a:ln>
            <a:noFill/>
          </a:ln>
        </p:spPr>
      </p:sp>
      <p:pic>
        <p:nvPicPr>
          <p:cNvPr id="254" name="Google Shape;254;p23"/>
          <p:cNvPicPr preferRelativeResize="0"/>
          <p:nvPr/>
        </p:nvPicPr>
        <p:blipFill>
          <a:blip r:embed="rId7">
            <a:alphaModFix/>
          </a:blip>
          <a:stretch>
            <a:fillRect/>
          </a:stretch>
        </p:blipFill>
        <p:spPr>
          <a:xfrm>
            <a:off x="10119250" y="2470575"/>
            <a:ext cx="6750226" cy="62621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258" name="Shape 258"/>
        <p:cNvGrpSpPr/>
        <p:nvPr/>
      </p:nvGrpSpPr>
      <p:grpSpPr>
        <a:xfrm>
          <a:off x="0" y="0"/>
          <a:ext cx="0" cy="0"/>
          <a:chOff x="0" y="0"/>
          <a:chExt cx="0" cy="0"/>
        </a:xfrm>
      </p:grpSpPr>
      <p:pic>
        <p:nvPicPr>
          <p:cNvPr id="259" name="Google Shape;259;p24"/>
          <p:cNvPicPr preferRelativeResize="0"/>
          <p:nvPr/>
        </p:nvPicPr>
        <p:blipFill>
          <a:blip r:embed="rId3">
            <a:alphaModFix/>
          </a:blip>
          <a:stretch>
            <a:fillRect/>
          </a:stretch>
        </p:blipFill>
        <p:spPr>
          <a:xfrm>
            <a:off x="514350" y="719126"/>
            <a:ext cx="17259300" cy="8848749"/>
          </a:xfrm>
          <a:prstGeom prst="rect">
            <a:avLst/>
          </a:prstGeom>
          <a:noFill/>
          <a:ln>
            <a:noFill/>
          </a:ln>
        </p:spPr>
      </p:pic>
      <p:grpSp>
        <p:nvGrpSpPr>
          <p:cNvPr id="260" name="Google Shape;260;p24"/>
          <p:cNvGrpSpPr/>
          <p:nvPr/>
        </p:nvGrpSpPr>
        <p:grpSpPr>
          <a:xfrm>
            <a:off x="1028700" y="1095499"/>
            <a:ext cx="13824196" cy="1602463"/>
            <a:chOff x="0" y="-47625"/>
            <a:chExt cx="3880476" cy="422045"/>
          </a:xfrm>
        </p:grpSpPr>
        <p:sp>
          <p:nvSpPr>
            <p:cNvPr id="261" name="Google Shape;261;p24"/>
            <p:cNvSpPr/>
            <p:nvPr/>
          </p:nvSpPr>
          <p:spPr>
            <a:xfrm>
              <a:off x="0" y="0"/>
              <a:ext cx="3880476" cy="374420"/>
            </a:xfrm>
            <a:custGeom>
              <a:rect b="b" l="l" r="r" t="t"/>
              <a:pathLst>
                <a:path extrusionOk="0" h="374420" w="3880476">
                  <a:moveTo>
                    <a:pt x="35731" y="0"/>
                  </a:moveTo>
                  <a:lnTo>
                    <a:pt x="3844745" y="0"/>
                  </a:lnTo>
                  <a:cubicBezTo>
                    <a:pt x="3854222" y="0"/>
                    <a:pt x="3863310" y="3765"/>
                    <a:pt x="3870011" y="10465"/>
                  </a:cubicBezTo>
                  <a:cubicBezTo>
                    <a:pt x="3876712" y="17166"/>
                    <a:pt x="3880476" y="26255"/>
                    <a:pt x="3880476" y="35731"/>
                  </a:cubicBezTo>
                  <a:lnTo>
                    <a:pt x="3880476" y="338689"/>
                  </a:lnTo>
                  <a:cubicBezTo>
                    <a:pt x="3880476" y="358423"/>
                    <a:pt x="3864479" y="374420"/>
                    <a:pt x="3844745" y="374420"/>
                  </a:cubicBezTo>
                  <a:lnTo>
                    <a:pt x="35731" y="374420"/>
                  </a:lnTo>
                  <a:cubicBezTo>
                    <a:pt x="15997" y="374420"/>
                    <a:pt x="0" y="358423"/>
                    <a:pt x="0" y="338689"/>
                  </a:cubicBezTo>
                  <a:lnTo>
                    <a:pt x="0" y="35731"/>
                  </a:lnTo>
                  <a:cubicBezTo>
                    <a:pt x="0" y="15997"/>
                    <a:pt x="15997" y="0"/>
                    <a:pt x="35731"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4"/>
            <p:cNvSpPr txBox="1"/>
            <p:nvPr/>
          </p:nvSpPr>
          <p:spPr>
            <a:xfrm>
              <a:off x="0" y="-47625"/>
              <a:ext cx="3880476" cy="4220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24"/>
          <p:cNvSpPr txBox="1"/>
          <p:nvPr/>
        </p:nvSpPr>
        <p:spPr>
          <a:xfrm>
            <a:off x="1506751" y="1275025"/>
            <a:ext cx="130134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How Do We Choose?</a:t>
            </a:r>
            <a:endParaRPr b="1" sz="10000">
              <a:latin typeface="Comic Sans MS"/>
              <a:ea typeface="Comic Sans MS"/>
              <a:cs typeface="Comic Sans MS"/>
              <a:sym typeface="Comic Sans MS"/>
            </a:endParaRPr>
          </a:p>
        </p:txBody>
      </p:sp>
      <p:sp>
        <p:nvSpPr>
          <p:cNvPr id="264" name="Google Shape;264;p24"/>
          <p:cNvSpPr txBox="1"/>
          <p:nvPr/>
        </p:nvSpPr>
        <p:spPr>
          <a:xfrm>
            <a:off x="1506675" y="3070925"/>
            <a:ext cx="7351800" cy="443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When faced with choices, we often find ourselves weighing the options carefully. We consider our values, preferences, and goals to make the best decision. Some may rely on intuition, while others prefer a logical approach. Ultimately, our choices shape our experiences and lead us down different paths. It is important to trust ourselves and our instincts, knowing that each decision we make is an opportunity for growth and learning. So, how do we choose? We choose with our hearts and minds in harmony, guided by our inner compass towards what feels right and true for us.</a:t>
            </a:r>
            <a:endParaRPr/>
          </a:p>
        </p:txBody>
      </p:sp>
      <p:sp>
        <p:nvSpPr>
          <p:cNvPr id="265" name="Google Shape;265;p24"/>
          <p:cNvSpPr/>
          <p:nvPr/>
        </p:nvSpPr>
        <p:spPr>
          <a:xfrm rot="6682585">
            <a:off x="16435799" y="1480996"/>
            <a:ext cx="1643677" cy="1760297"/>
          </a:xfrm>
          <a:custGeom>
            <a:rect b="b" l="l" r="r" t="t"/>
            <a:pathLst>
              <a:path extrusionOk="0" h="1757854" w="1641396">
                <a:moveTo>
                  <a:pt x="0" y="0"/>
                </a:moveTo>
                <a:lnTo>
                  <a:pt x="1641396" y="0"/>
                </a:lnTo>
                <a:lnTo>
                  <a:pt x="1641396" y="1757854"/>
                </a:lnTo>
                <a:lnTo>
                  <a:pt x="0" y="1757854"/>
                </a:lnTo>
                <a:lnTo>
                  <a:pt x="0" y="0"/>
                </a:lnTo>
                <a:close/>
              </a:path>
            </a:pathLst>
          </a:custGeom>
          <a:blipFill rotWithShape="1">
            <a:blip r:embed="rId4">
              <a:alphaModFix/>
            </a:blip>
            <a:stretch>
              <a:fillRect b="0" l="0" r="0" t="0"/>
            </a:stretch>
          </a:blipFill>
          <a:ln>
            <a:noFill/>
          </a:ln>
        </p:spPr>
      </p:sp>
      <p:sp>
        <p:nvSpPr>
          <p:cNvPr id="266" name="Google Shape;266;p24"/>
          <p:cNvSpPr/>
          <p:nvPr/>
        </p:nvSpPr>
        <p:spPr>
          <a:xfrm>
            <a:off x="15488360" y="7383774"/>
            <a:ext cx="2146392" cy="2259360"/>
          </a:xfrm>
          <a:custGeom>
            <a:rect b="b" l="l" r="r" t="t"/>
            <a:pathLst>
              <a:path extrusionOk="0" h="2259360" w="2146392">
                <a:moveTo>
                  <a:pt x="0" y="0"/>
                </a:moveTo>
                <a:lnTo>
                  <a:pt x="2146392" y="0"/>
                </a:lnTo>
                <a:lnTo>
                  <a:pt x="2146392" y="2259360"/>
                </a:lnTo>
                <a:lnTo>
                  <a:pt x="0" y="2259360"/>
                </a:lnTo>
                <a:lnTo>
                  <a:pt x="0" y="0"/>
                </a:lnTo>
                <a:close/>
              </a:path>
            </a:pathLst>
          </a:custGeom>
          <a:blipFill rotWithShape="1">
            <a:blip r:embed="rId5">
              <a:alphaModFix/>
            </a:blip>
            <a:stretch>
              <a:fillRect b="0" l="0" r="0" t="0"/>
            </a:stretch>
          </a:blipFill>
          <a:ln>
            <a:noFill/>
          </a:ln>
        </p:spPr>
      </p:sp>
      <p:sp>
        <p:nvSpPr>
          <p:cNvPr id="267" name="Google Shape;267;p24"/>
          <p:cNvSpPr/>
          <p:nvPr/>
        </p:nvSpPr>
        <p:spPr>
          <a:xfrm rot="4699508">
            <a:off x="8424662" y="8474006"/>
            <a:ext cx="1667513" cy="1661260"/>
          </a:xfrm>
          <a:custGeom>
            <a:rect b="b" l="l" r="r" t="t"/>
            <a:pathLst>
              <a:path extrusionOk="0" h="1660093" w="1666342">
                <a:moveTo>
                  <a:pt x="0" y="0"/>
                </a:moveTo>
                <a:lnTo>
                  <a:pt x="1666341" y="0"/>
                </a:lnTo>
                <a:lnTo>
                  <a:pt x="1666341" y="1660092"/>
                </a:lnTo>
                <a:lnTo>
                  <a:pt x="0" y="1660092"/>
                </a:lnTo>
                <a:lnTo>
                  <a:pt x="0" y="0"/>
                </a:lnTo>
                <a:close/>
              </a:path>
            </a:pathLst>
          </a:custGeom>
          <a:blipFill rotWithShape="1">
            <a:blip r:embed="rId6">
              <a:alphaModFix/>
            </a:blip>
            <a:stretch>
              <a:fillRect b="0" l="0" r="0" t="0"/>
            </a:stretch>
          </a:blipFill>
          <a:ln>
            <a:noFill/>
          </a:ln>
        </p:spPr>
      </p:sp>
      <p:pic>
        <p:nvPicPr>
          <p:cNvPr id="268" name="Google Shape;268;p24"/>
          <p:cNvPicPr preferRelativeResize="0"/>
          <p:nvPr/>
        </p:nvPicPr>
        <p:blipFill>
          <a:blip r:embed="rId7">
            <a:alphaModFix/>
          </a:blip>
          <a:stretch>
            <a:fillRect/>
          </a:stretch>
        </p:blipFill>
        <p:spPr>
          <a:xfrm>
            <a:off x="9727550" y="3582113"/>
            <a:ext cx="7240099" cy="5551526"/>
          </a:xfrm>
          <a:prstGeom prst="rect">
            <a:avLst/>
          </a:prstGeom>
          <a:noFill/>
          <a:ln>
            <a:noFill/>
          </a:ln>
        </p:spPr>
      </p:pic>
      <p:sp>
        <p:nvSpPr>
          <p:cNvPr id="269" name="Google Shape;269;p24"/>
          <p:cNvSpPr/>
          <p:nvPr/>
        </p:nvSpPr>
        <p:spPr>
          <a:xfrm rot="-1790023">
            <a:off x="9033303" y="2884136"/>
            <a:ext cx="1795769" cy="2014889"/>
          </a:xfrm>
          <a:custGeom>
            <a:rect b="b" l="l" r="r" t="t"/>
            <a:pathLst>
              <a:path extrusionOk="0" h="2014826" w="1795713">
                <a:moveTo>
                  <a:pt x="0" y="0"/>
                </a:moveTo>
                <a:lnTo>
                  <a:pt x="1795714" y="0"/>
                </a:lnTo>
                <a:lnTo>
                  <a:pt x="1795714" y="2014826"/>
                </a:lnTo>
                <a:lnTo>
                  <a:pt x="0" y="2014826"/>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273" name="Shape 273"/>
        <p:cNvGrpSpPr/>
        <p:nvPr/>
      </p:nvGrpSpPr>
      <p:grpSpPr>
        <a:xfrm>
          <a:off x="0" y="0"/>
          <a:ext cx="0" cy="0"/>
          <a:chOff x="0" y="0"/>
          <a:chExt cx="0" cy="0"/>
        </a:xfrm>
      </p:grpSpPr>
      <p:pic>
        <p:nvPicPr>
          <p:cNvPr id="274" name="Google Shape;274;p25"/>
          <p:cNvPicPr preferRelativeResize="0"/>
          <p:nvPr/>
        </p:nvPicPr>
        <p:blipFill>
          <a:blip r:embed="rId3">
            <a:alphaModFix/>
          </a:blip>
          <a:stretch>
            <a:fillRect/>
          </a:stretch>
        </p:blipFill>
        <p:spPr>
          <a:xfrm>
            <a:off x="514350" y="719126"/>
            <a:ext cx="17259300" cy="8848749"/>
          </a:xfrm>
          <a:prstGeom prst="rect">
            <a:avLst/>
          </a:prstGeom>
          <a:noFill/>
          <a:ln>
            <a:noFill/>
          </a:ln>
        </p:spPr>
      </p:pic>
      <p:grpSp>
        <p:nvGrpSpPr>
          <p:cNvPr id="275" name="Google Shape;275;p25"/>
          <p:cNvGrpSpPr/>
          <p:nvPr/>
        </p:nvGrpSpPr>
        <p:grpSpPr>
          <a:xfrm>
            <a:off x="1028700" y="1095499"/>
            <a:ext cx="7213393" cy="1602463"/>
            <a:chOff x="0" y="-47625"/>
            <a:chExt cx="2068831" cy="422045"/>
          </a:xfrm>
        </p:grpSpPr>
        <p:sp>
          <p:nvSpPr>
            <p:cNvPr id="276" name="Google Shape;276;p25"/>
            <p:cNvSpPr/>
            <p:nvPr/>
          </p:nvSpPr>
          <p:spPr>
            <a:xfrm>
              <a:off x="0" y="0"/>
              <a:ext cx="2068831" cy="374420"/>
            </a:xfrm>
            <a:custGeom>
              <a:rect b="b" l="l" r="r" t="t"/>
              <a:pathLst>
                <a:path extrusionOk="0" h="374420" w="2068831">
                  <a:moveTo>
                    <a:pt x="67020" y="0"/>
                  </a:moveTo>
                  <a:lnTo>
                    <a:pt x="2001811" y="0"/>
                  </a:lnTo>
                  <a:cubicBezTo>
                    <a:pt x="2019586" y="0"/>
                    <a:pt x="2036633" y="7061"/>
                    <a:pt x="2049201" y="19630"/>
                  </a:cubicBezTo>
                  <a:cubicBezTo>
                    <a:pt x="2061770" y="32199"/>
                    <a:pt x="2068831" y="49245"/>
                    <a:pt x="2068831" y="67020"/>
                  </a:cubicBezTo>
                  <a:lnTo>
                    <a:pt x="2068831" y="307400"/>
                  </a:lnTo>
                  <a:cubicBezTo>
                    <a:pt x="2068831" y="325175"/>
                    <a:pt x="2061770" y="342221"/>
                    <a:pt x="2049201" y="354790"/>
                  </a:cubicBezTo>
                  <a:cubicBezTo>
                    <a:pt x="2036633" y="367359"/>
                    <a:pt x="2019586" y="374420"/>
                    <a:pt x="2001811" y="374420"/>
                  </a:cubicBezTo>
                  <a:lnTo>
                    <a:pt x="67020" y="374420"/>
                  </a:lnTo>
                  <a:cubicBezTo>
                    <a:pt x="49245" y="374420"/>
                    <a:pt x="32199" y="367359"/>
                    <a:pt x="19630" y="354790"/>
                  </a:cubicBezTo>
                  <a:cubicBezTo>
                    <a:pt x="7061" y="342221"/>
                    <a:pt x="0" y="325175"/>
                    <a:pt x="0" y="307400"/>
                  </a:cubicBezTo>
                  <a:lnTo>
                    <a:pt x="0" y="67020"/>
                  </a:lnTo>
                  <a:cubicBezTo>
                    <a:pt x="0" y="49245"/>
                    <a:pt x="7061" y="32199"/>
                    <a:pt x="19630" y="19630"/>
                  </a:cubicBezTo>
                  <a:cubicBezTo>
                    <a:pt x="32199" y="7061"/>
                    <a:pt x="49245" y="0"/>
                    <a:pt x="67020"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5"/>
            <p:cNvSpPr txBox="1"/>
            <p:nvPr/>
          </p:nvSpPr>
          <p:spPr>
            <a:xfrm>
              <a:off x="0" y="-47625"/>
              <a:ext cx="2068831" cy="4220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25"/>
          <p:cNvSpPr txBox="1"/>
          <p:nvPr/>
        </p:nvSpPr>
        <p:spPr>
          <a:xfrm>
            <a:off x="1312849" y="1361900"/>
            <a:ext cx="63090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Fun Facts</a:t>
            </a:r>
            <a:endParaRPr b="1" sz="10000">
              <a:latin typeface="Comic Sans MS"/>
              <a:ea typeface="Comic Sans MS"/>
              <a:cs typeface="Comic Sans MS"/>
              <a:sym typeface="Comic Sans MS"/>
            </a:endParaRPr>
          </a:p>
        </p:txBody>
      </p:sp>
      <p:sp>
        <p:nvSpPr>
          <p:cNvPr id="279" name="Google Shape;279;p25"/>
          <p:cNvSpPr txBox="1"/>
          <p:nvPr/>
        </p:nvSpPr>
        <p:spPr>
          <a:xfrm>
            <a:off x="1312838" y="2953228"/>
            <a:ext cx="1669800" cy="577200"/>
          </a:xfrm>
          <a:prstGeom prst="rect">
            <a:avLst/>
          </a:prstGeom>
          <a:noFill/>
          <a:ln>
            <a:noFill/>
          </a:ln>
        </p:spPr>
        <p:txBody>
          <a:bodyPr anchorCtr="0" anchor="t" bIns="0" lIns="0" spcFirstLastPara="1" rIns="0" wrap="square" tIns="0">
            <a:spAutoFit/>
          </a:bodyPr>
          <a:lstStyle/>
          <a:p>
            <a:pPr indent="0" lvl="0" marL="0" marR="0" rtl="0" algn="l">
              <a:lnSpc>
                <a:spcPct val="181995"/>
              </a:lnSpc>
              <a:spcBef>
                <a:spcPts val="0"/>
              </a:spcBef>
              <a:spcAft>
                <a:spcPts val="0"/>
              </a:spcAft>
              <a:buNone/>
            </a:pPr>
            <a:r>
              <a:rPr b="1" i="0" lang="en-US" sz="3749" u="none" cap="none" strike="noStrike">
                <a:solidFill>
                  <a:srgbClr val="000000"/>
                </a:solidFill>
                <a:latin typeface="Comic Sans MS"/>
                <a:ea typeface="Comic Sans MS"/>
                <a:cs typeface="Comic Sans MS"/>
                <a:sym typeface="Comic Sans MS"/>
              </a:rPr>
              <a:t>1.Cars</a:t>
            </a:r>
            <a:endParaRPr b="1">
              <a:latin typeface="Comic Sans MS"/>
              <a:ea typeface="Comic Sans MS"/>
              <a:cs typeface="Comic Sans MS"/>
              <a:sym typeface="Comic Sans MS"/>
            </a:endParaRPr>
          </a:p>
        </p:txBody>
      </p:sp>
      <p:sp>
        <p:nvSpPr>
          <p:cNvPr id="280" name="Google Shape;280;p25"/>
          <p:cNvSpPr txBox="1"/>
          <p:nvPr/>
        </p:nvSpPr>
        <p:spPr>
          <a:xfrm>
            <a:off x="1312850" y="3940450"/>
            <a:ext cx="160062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The world's first car, the Benz Patent-Motorwagen, was invented by Karl Benz in 1886.</a:t>
            </a:r>
            <a:endParaRPr/>
          </a:p>
          <a:p>
            <a:pPr indent="0" lvl="0" marL="0" marR="0" rtl="0" algn="l">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The fastest car in the world, the Bugatti Chiron Super Sport 300+, can reach speeds of over 300 miles per hour!</a:t>
            </a:r>
            <a:endParaRPr/>
          </a:p>
        </p:txBody>
      </p:sp>
      <p:sp>
        <p:nvSpPr>
          <p:cNvPr id="281" name="Google Shape;281;p25"/>
          <p:cNvSpPr/>
          <p:nvPr/>
        </p:nvSpPr>
        <p:spPr>
          <a:xfrm>
            <a:off x="9904633" y="368142"/>
            <a:ext cx="2146392" cy="2259360"/>
          </a:xfrm>
          <a:custGeom>
            <a:rect b="b" l="l" r="r" t="t"/>
            <a:pathLst>
              <a:path extrusionOk="0" h="2259360" w="2146392">
                <a:moveTo>
                  <a:pt x="0" y="0"/>
                </a:moveTo>
                <a:lnTo>
                  <a:pt x="2146392" y="0"/>
                </a:lnTo>
                <a:lnTo>
                  <a:pt x="2146392" y="2259360"/>
                </a:lnTo>
                <a:lnTo>
                  <a:pt x="0" y="2259360"/>
                </a:lnTo>
                <a:lnTo>
                  <a:pt x="0" y="0"/>
                </a:lnTo>
                <a:close/>
              </a:path>
            </a:pathLst>
          </a:custGeom>
          <a:blipFill rotWithShape="1">
            <a:blip r:embed="rId4">
              <a:alphaModFix/>
            </a:blip>
            <a:stretch>
              <a:fillRect b="0" l="0" r="0" t="0"/>
            </a:stretch>
          </a:blipFill>
          <a:ln>
            <a:noFill/>
          </a:ln>
        </p:spPr>
      </p:sp>
      <p:sp>
        <p:nvSpPr>
          <p:cNvPr id="282" name="Google Shape;282;p25"/>
          <p:cNvSpPr/>
          <p:nvPr/>
        </p:nvSpPr>
        <p:spPr>
          <a:xfrm>
            <a:off x="15769316" y="5200294"/>
            <a:ext cx="2123889" cy="2054863"/>
          </a:xfrm>
          <a:custGeom>
            <a:rect b="b" l="l" r="r" t="t"/>
            <a:pathLst>
              <a:path extrusionOk="0" h="2054863" w="2123889">
                <a:moveTo>
                  <a:pt x="0" y="0"/>
                </a:moveTo>
                <a:lnTo>
                  <a:pt x="2123889" y="0"/>
                </a:lnTo>
                <a:lnTo>
                  <a:pt x="2123889" y="2054863"/>
                </a:lnTo>
                <a:lnTo>
                  <a:pt x="0" y="2054863"/>
                </a:lnTo>
                <a:lnTo>
                  <a:pt x="0" y="0"/>
                </a:lnTo>
                <a:close/>
              </a:path>
            </a:pathLst>
          </a:custGeom>
          <a:blipFill rotWithShape="1">
            <a:blip r:embed="rId5">
              <a:alphaModFix/>
            </a:blip>
            <a:stretch>
              <a:fillRect b="0" l="0" r="0" t="0"/>
            </a:stretch>
          </a:blipFill>
          <a:ln>
            <a:noFill/>
          </a:ln>
        </p:spPr>
      </p:sp>
      <p:sp>
        <p:nvSpPr>
          <p:cNvPr id="283" name="Google Shape;283;p25"/>
          <p:cNvSpPr/>
          <p:nvPr/>
        </p:nvSpPr>
        <p:spPr>
          <a:xfrm rot="6681741">
            <a:off x="580494" y="5265896"/>
            <a:ext cx="1641396" cy="1757854"/>
          </a:xfrm>
          <a:custGeom>
            <a:rect b="b" l="l" r="r" t="t"/>
            <a:pathLst>
              <a:path extrusionOk="0" h="1757854" w="1641396">
                <a:moveTo>
                  <a:pt x="0" y="0"/>
                </a:moveTo>
                <a:lnTo>
                  <a:pt x="1641396" y="0"/>
                </a:lnTo>
                <a:lnTo>
                  <a:pt x="1641396" y="1757853"/>
                </a:lnTo>
                <a:lnTo>
                  <a:pt x="0" y="1757853"/>
                </a:lnTo>
                <a:lnTo>
                  <a:pt x="0" y="0"/>
                </a:lnTo>
                <a:close/>
              </a:path>
            </a:pathLst>
          </a:custGeom>
          <a:blipFill rotWithShape="1">
            <a:blip r:embed="rId6">
              <a:alphaModFix/>
            </a:blip>
            <a:stretch>
              <a:fillRect b="0" l="0" r="0" t="0"/>
            </a:stretch>
          </a:blipFill>
          <a:ln>
            <a:noFill/>
          </a:ln>
        </p:spPr>
      </p:sp>
      <p:pic>
        <p:nvPicPr>
          <p:cNvPr id="284" name="Google Shape;284;p25"/>
          <p:cNvPicPr preferRelativeResize="0"/>
          <p:nvPr/>
        </p:nvPicPr>
        <p:blipFill>
          <a:blip r:embed="rId7">
            <a:alphaModFix/>
          </a:blip>
          <a:stretch>
            <a:fillRect/>
          </a:stretch>
        </p:blipFill>
        <p:spPr>
          <a:xfrm>
            <a:off x="2656938" y="5200300"/>
            <a:ext cx="13108639" cy="4013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288" name="Shape 288"/>
        <p:cNvGrpSpPr/>
        <p:nvPr/>
      </p:nvGrpSpPr>
      <p:grpSpPr>
        <a:xfrm>
          <a:off x="0" y="0"/>
          <a:ext cx="0" cy="0"/>
          <a:chOff x="0" y="0"/>
          <a:chExt cx="0" cy="0"/>
        </a:xfrm>
      </p:grpSpPr>
      <p:pic>
        <p:nvPicPr>
          <p:cNvPr id="289" name="Google Shape;289;p26"/>
          <p:cNvPicPr preferRelativeResize="0"/>
          <p:nvPr/>
        </p:nvPicPr>
        <p:blipFill>
          <a:blip r:embed="rId3">
            <a:alphaModFix/>
          </a:blip>
          <a:stretch>
            <a:fillRect/>
          </a:stretch>
        </p:blipFill>
        <p:spPr>
          <a:xfrm>
            <a:off x="514350" y="719126"/>
            <a:ext cx="17259300" cy="8848749"/>
          </a:xfrm>
          <a:prstGeom prst="rect">
            <a:avLst/>
          </a:prstGeom>
          <a:noFill/>
          <a:ln>
            <a:noFill/>
          </a:ln>
        </p:spPr>
      </p:pic>
      <p:grpSp>
        <p:nvGrpSpPr>
          <p:cNvPr id="290" name="Google Shape;290;p26"/>
          <p:cNvGrpSpPr/>
          <p:nvPr/>
        </p:nvGrpSpPr>
        <p:grpSpPr>
          <a:xfrm>
            <a:off x="1028700" y="1161299"/>
            <a:ext cx="7782095" cy="1602463"/>
            <a:chOff x="0" y="-47625"/>
            <a:chExt cx="2319275" cy="422045"/>
          </a:xfrm>
        </p:grpSpPr>
        <p:sp>
          <p:nvSpPr>
            <p:cNvPr id="291" name="Google Shape;291;p26"/>
            <p:cNvSpPr/>
            <p:nvPr/>
          </p:nvSpPr>
          <p:spPr>
            <a:xfrm>
              <a:off x="0" y="0"/>
              <a:ext cx="2319275" cy="374420"/>
            </a:xfrm>
            <a:custGeom>
              <a:rect b="b" l="l" r="r" t="t"/>
              <a:pathLst>
                <a:path extrusionOk="0" h="374420" w="2319275">
                  <a:moveTo>
                    <a:pt x="59783" y="0"/>
                  </a:moveTo>
                  <a:lnTo>
                    <a:pt x="2259492" y="0"/>
                  </a:lnTo>
                  <a:cubicBezTo>
                    <a:pt x="2292509" y="0"/>
                    <a:pt x="2319275" y="26766"/>
                    <a:pt x="2319275" y="59783"/>
                  </a:cubicBezTo>
                  <a:lnTo>
                    <a:pt x="2319275" y="314637"/>
                  </a:lnTo>
                  <a:cubicBezTo>
                    <a:pt x="2319275" y="330492"/>
                    <a:pt x="2312976" y="345698"/>
                    <a:pt x="2301765" y="356910"/>
                  </a:cubicBezTo>
                  <a:cubicBezTo>
                    <a:pt x="2290553" y="368121"/>
                    <a:pt x="2275347" y="374420"/>
                    <a:pt x="2259492" y="374420"/>
                  </a:cubicBezTo>
                  <a:lnTo>
                    <a:pt x="59783" y="374420"/>
                  </a:lnTo>
                  <a:cubicBezTo>
                    <a:pt x="26766" y="374420"/>
                    <a:pt x="0" y="347654"/>
                    <a:pt x="0" y="314637"/>
                  </a:cubicBezTo>
                  <a:lnTo>
                    <a:pt x="0" y="59783"/>
                  </a:lnTo>
                  <a:cubicBezTo>
                    <a:pt x="0" y="26766"/>
                    <a:pt x="26766" y="0"/>
                    <a:pt x="59783"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6"/>
            <p:cNvSpPr txBox="1"/>
            <p:nvPr/>
          </p:nvSpPr>
          <p:spPr>
            <a:xfrm>
              <a:off x="0" y="-47625"/>
              <a:ext cx="2319275" cy="4220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26"/>
          <p:cNvSpPr txBox="1"/>
          <p:nvPr/>
        </p:nvSpPr>
        <p:spPr>
          <a:xfrm>
            <a:off x="1277175" y="1363050"/>
            <a:ext cx="77820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Let’s Draw!</a:t>
            </a:r>
            <a:endParaRPr b="1" sz="10000">
              <a:latin typeface="Comic Sans MS"/>
              <a:ea typeface="Comic Sans MS"/>
              <a:cs typeface="Comic Sans MS"/>
              <a:sym typeface="Comic Sans MS"/>
            </a:endParaRPr>
          </a:p>
        </p:txBody>
      </p:sp>
      <p:sp>
        <p:nvSpPr>
          <p:cNvPr id="294" name="Google Shape;294;p26"/>
          <p:cNvSpPr txBox="1"/>
          <p:nvPr/>
        </p:nvSpPr>
        <p:spPr>
          <a:xfrm>
            <a:off x="1525555" y="3277637"/>
            <a:ext cx="6133500" cy="443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Gather your tools, let your imagination run wild, and let's bring your ideas to life on a blank canvas! Drawing is a wonderful way to express your creativity, relax your mind, and explore endless possibilities. Whether you prefer pencil and paper, digital tools, or any other medium, the world is your oyster when it comes to creating art. So, pick up your favorite drawing instrument, find inspiration in the world around you, and let's embark on a journey of artistic expression together!</a:t>
            </a:r>
            <a:endParaRPr/>
          </a:p>
        </p:txBody>
      </p:sp>
      <p:sp>
        <p:nvSpPr>
          <p:cNvPr id="295" name="Google Shape;295;p26"/>
          <p:cNvSpPr/>
          <p:nvPr/>
        </p:nvSpPr>
        <p:spPr>
          <a:xfrm rot="6681741">
            <a:off x="15949593" y="205548"/>
            <a:ext cx="1641396" cy="1757854"/>
          </a:xfrm>
          <a:custGeom>
            <a:rect b="b" l="l" r="r" t="t"/>
            <a:pathLst>
              <a:path extrusionOk="0" h="1757854" w="1641396">
                <a:moveTo>
                  <a:pt x="0" y="0"/>
                </a:moveTo>
                <a:lnTo>
                  <a:pt x="1641395" y="0"/>
                </a:lnTo>
                <a:lnTo>
                  <a:pt x="1641395" y="1757853"/>
                </a:lnTo>
                <a:lnTo>
                  <a:pt x="0" y="1757853"/>
                </a:lnTo>
                <a:lnTo>
                  <a:pt x="0" y="0"/>
                </a:lnTo>
                <a:close/>
              </a:path>
            </a:pathLst>
          </a:custGeom>
          <a:blipFill rotWithShape="1">
            <a:blip r:embed="rId4">
              <a:alphaModFix/>
            </a:blip>
            <a:stretch>
              <a:fillRect b="0" l="0" r="0" t="0"/>
            </a:stretch>
          </a:blipFill>
          <a:ln>
            <a:noFill/>
          </a:ln>
        </p:spPr>
      </p:sp>
      <p:pic>
        <p:nvPicPr>
          <p:cNvPr id="296" name="Google Shape;296;p26"/>
          <p:cNvPicPr preferRelativeResize="0"/>
          <p:nvPr/>
        </p:nvPicPr>
        <p:blipFill>
          <a:blip r:embed="rId5">
            <a:alphaModFix/>
          </a:blip>
          <a:stretch>
            <a:fillRect/>
          </a:stretch>
        </p:blipFill>
        <p:spPr>
          <a:xfrm>
            <a:off x="9834750" y="2168950"/>
            <a:ext cx="6910250" cy="6410549"/>
          </a:xfrm>
          <a:prstGeom prst="rect">
            <a:avLst/>
          </a:prstGeom>
          <a:noFill/>
          <a:ln>
            <a:noFill/>
          </a:ln>
        </p:spPr>
      </p:pic>
      <p:sp>
        <p:nvSpPr>
          <p:cNvPr id="297" name="Google Shape;297;p26"/>
          <p:cNvSpPr/>
          <p:nvPr/>
        </p:nvSpPr>
        <p:spPr>
          <a:xfrm>
            <a:off x="15112908" y="6629884"/>
            <a:ext cx="2146392" cy="2259360"/>
          </a:xfrm>
          <a:custGeom>
            <a:rect b="b" l="l" r="r" t="t"/>
            <a:pathLst>
              <a:path extrusionOk="0" h="2259360" w="2146392">
                <a:moveTo>
                  <a:pt x="0" y="0"/>
                </a:moveTo>
                <a:lnTo>
                  <a:pt x="2146392" y="0"/>
                </a:lnTo>
                <a:lnTo>
                  <a:pt x="2146392" y="2259360"/>
                </a:lnTo>
                <a:lnTo>
                  <a:pt x="0" y="2259360"/>
                </a:lnTo>
                <a:lnTo>
                  <a:pt x="0" y="0"/>
                </a:lnTo>
                <a:close/>
              </a:path>
            </a:pathLst>
          </a:custGeom>
          <a:blipFill rotWithShape="1">
            <a:blip r:embed="rId6">
              <a:alphaModFix/>
            </a:blip>
            <a:stretch>
              <a:fillRect b="0" l="0" r="0" t="0"/>
            </a:stretch>
          </a:blipFill>
          <a:ln>
            <a:noFill/>
          </a:ln>
        </p:spPr>
      </p:sp>
      <p:sp>
        <p:nvSpPr>
          <p:cNvPr id="298" name="Google Shape;298;p26"/>
          <p:cNvSpPr/>
          <p:nvPr/>
        </p:nvSpPr>
        <p:spPr>
          <a:xfrm rot="4701741">
            <a:off x="7807026" y="8265250"/>
            <a:ext cx="1666342" cy="1660093"/>
          </a:xfrm>
          <a:custGeom>
            <a:rect b="b" l="l" r="r" t="t"/>
            <a:pathLst>
              <a:path extrusionOk="0" h="1660093" w="1666342">
                <a:moveTo>
                  <a:pt x="0" y="0"/>
                </a:moveTo>
                <a:lnTo>
                  <a:pt x="1666341" y="0"/>
                </a:lnTo>
                <a:lnTo>
                  <a:pt x="1666341" y="1660093"/>
                </a:lnTo>
                <a:lnTo>
                  <a:pt x="0" y="1660093"/>
                </a:lnTo>
                <a:lnTo>
                  <a:pt x="0" y="0"/>
                </a:lnTo>
                <a:close/>
              </a:path>
            </a:pathLst>
          </a:custGeom>
          <a:blipFill rotWithShape="1">
            <a:blip r:embed="rId7">
              <a:alphaModFix/>
            </a:blip>
            <a:stretch>
              <a:fillRect b="0" l="0" r="0" t="0"/>
            </a:stretch>
          </a:blipFill>
          <a:ln>
            <a:noFill/>
          </a:ln>
        </p:spPr>
      </p:sp>
      <p:sp>
        <p:nvSpPr>
          <p:cNvPr id="299" name="Google Shape;299;p26"/>
          <p:cNvSpPr/>
          <p:nvPr/>
        </p:nvSpPr>
        <p:spPr>
          <a:xfrm rot="-1793921">
            <a:off x="8551774" y="3235557"/>
            <a:ext cx="1795713" cy="2014826"/>
          </a:xfrm>
          <a:custGeom>
            <a:rect b="b" l="l" r="r" t="t"/>
            <a:pathLst>
              <a:path extrusionOk="0" h="2014826" w="1795713">
                <a:moveTo>
                  <a:pt x="0" y="0"/>
                </a:moveTo>
                <a:lnTo>
                  <a:pt x="1795714" y="0"/>
                </a:lnTo>
                <a:lnTo>
                  <a:pt x="1795714" y="2014826"/>
                </a:lnTo>
                <a:lnTo>
                  <a:pt x="0" y="2014826"/>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27"/>
          <p:cNvPicPr preferRelativeResize="0"/>
          <p:nvPr/>
        </p:nvPicPr>
        <p:blipFill>
          <a:blip r:embed="rId3">
            <a:alphaModFix/>
          </a:blip>
          <a:stretch>
            <a:fillRect/>
          </a:stretch>
        </p:blipFill>
        <p:spPr>
          <a:xfrm>
            <a:off x="0" y="0"/>
            <a:ext cx="18288000" cy="10286991"/>
          </a:xfrm>
          <a:prstGeom prst="rect">
            <a:avLst/>
          </a:prstGeom>
          <a:noFill/>
          <a:ln>
            <a:noFill/>
          </a:ln>
        </p:spPr>
      </p:pic>
      <p:grpSp>
        <p:nvGrpSpPr>
          <p:cNvPr id="305" name="Google Shape;305;p27"/>
          <p:cNvGrpSpPr/>
          <p:nvPr/>
        </p:nvGrpSpPr>
        <p:grpSpPr>
          <a:xfrm>
            <a:off x="2342750" y="5698524"/>
            <a:ext cx="13602550" cy="3395511"/>
            <a:chOff x="0" y="-47625"/>
            <a:chExt cx="3853632" cy="894285"/>
          </a:xfrm>
        </p:grpSpPr>
        <p:sp>
          <p:nvSpPr>
            <p:cNvPr id="306" name="Google Shape;306;p27"/>
            <p:cNvSpPr/>
            <p:nvPr/>
          </p:nvSpPr>
          <p:spPr>
            <a:xfrm>
              <a:off x="0" y="0"/>
              <a:ext cx="3853632" cy="846660"/>
            </a:xfrm>
            <a:custGeom>
              <a:rect b="b" l="l" r="r" t="t"/>
              <a:pathLst>
                <a:path extrusionOk="0" h="846660" w="3853632">
                  <a:moveTo>
                    <a:pt x="52912" y="0"/>
                  </a:moveTo>
                  <a:lnTo>
                    <a:pt x="3800720" y="0"/>
                  </a:lnTo>
                  <a:cubicBezTo>
                    <a:pt x="3829943" y="0"/>
                    <a:pt x="3853632" y="23689"/>
                    <a:pt x="3853632" y="52912"/>
                  </a:cubicBezTo>
                  <a:lnTo>
                    <a:pt x="3853632" y="793748"/>
                  </a:lnTo>
                  <a:cubicBezTo>
                    <a:pt x="3853632" y="822970"/>
                    <a:pt x="3829943" y="846660"/>
                    <a:pt x="3800720" y="846660"/>
                  </a:cubicBezTo>
                  <a:lnTo>
                    <a:pt x="52912" y="846660"/>
                  </a:lnTo>
                  <a:cubicBezTo>
                    <a:pt x="23689" y="846660"/>
                    <a:pt x="0" y="822970"/>
                    <a:pt x="0" y="793748"/>
                  </a:cubicBezTo>
                  <a:lnTo>
                    <a:pt x="0" y="52912"/>
                  </a:lnTo>
                  <a:cubicBezTo>
                    <a:pt x="0" y="23689"/>
                    <a:pt x="23689" y="0"/>
                    <a:pt x="52912"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7"/>
            <p:cNvSpPr txBox="1"/>
            <p:nvPr/>
          </p:nvSpPr>
          <p:spPr>
            <a:xfrm>
              <a:off x="0" y="-47625"/>
              <a:ext cx="3853632" cy="89428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 name="Google Shape;308;p27"/>
          <p:cNvSpPr txBox="1"/>
          <p:nvPr/>
        </p:nvSpPr>
        <p:spPr>
          <a:xfrm>
            <a:off x="2460217" y="5995417"/>
            <a:ext cx="13602600" cy="2801700"/>
          </a:xfrm>
          <a:prstGeom prst="rect">
            <a:avLst/>
          </a:prstGeom>
          <a:noFill/>
          <a:ln>
            <a:noFill/>
          </a:ln>
        </p:spPr>
        <p:txBody>
          <a:bodyPr anchorCtr="0" anchor="t" bIns="0" lIns="0" spcFirstLastPara="1" rIns="0" wrap="square" tIns="0">
            <a:spAutoFit/>
          </a:bodyPr>
          <a:lstStyle/>
          <a:p>
            <a:pPr indent="0" lvl="0" marL="0" marR="0" rtl="0" algn="ctr">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A picture is worth a thousand words</a:t>
            </a:r>
            <a:endParaRPr b="1" sz="10000">
              <a:latin typeface="Comic Sans MS"/>
              <a:ea typeface="Comic Sans MS"/>
              <a:cs typeface="Comic Sans MS"/>
              <a:sym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312" name="Shape 312"/>
        <p:cNvGrpSpPr/>
        <p:nvPr/>
      </p:nvGrpSpPr>
      <p:grpSpPr>
        <a:xfrm>
          <a:off x="0" y="0"/>
          <a:ext cx="0" cy="0"/>
          <a:chOff x="0" y="0"/>
          <a:chExt cx="0" cy="0"/>
        </a:xfrm>
      </p:grpSpPr>
      <p:pic>
        <p:nvPicPr>
          <p:cNvPr id="313" name="Google Shape;313;p28"/>
          <p:cNvPicPr preferRelativeResize="0"/>
          <p:nvPr/>
        </p:nvPicPr>
        <p:blipFill>
          <a:blip r:embed="rId3">
            <a:alphaModFix/>
          </a:blip>
          <a:stretch>
            <a:fillRect/>
          </a:stretch>
        </p:blipFill>
        <p:spPr>
          <a:xfrm>
            <a:off x="514350" y="719126"/>
            <a:ext cx="17259300" cy="8848749"/>
          </a:xfrm>
          <a:prstGeom prst="rect">
            <a:avLst/>
          </a:prstGeom>
          <a:noFill/>
          <a:ln>
            <a:noFill/>
          </a:ln>
        </p:spPr>
      </p:pic>
      <p:sp>
        <p:nvSpPr>
          <p:cNvPr id="314" name="Google Shape;314;p28"/>
          <p:cNvSpPr txBox="1"/>
          <p:nvPr/>
        </p:nvSpPr>
        <p:spPr>
          <a:xfrm>
            <a:off x="2741543" y="2346134"/>
            <a:ext cx="12804900" cy="4202400"/>
          </a:xfrm>
          <a:prstGeom prst="rect">
            <a:avLst/>
          </a:prstGeom>
          <a:noFill/>
          <a:ln>
            <a:noFill/>
          </a:ln>
        </p:spPr>
        <p:txBody>
          <a:bodyPr anchorCtr="0" anchor="t" bIns="0" lIns="0" spcFirstLastPara="1" rIns="0" wrap="square" tIns="0">
            <a:spAutoFit/>
          </a:bodyPr>
          <a:lstStyle/>
          <a:p>
            <a:pPr indent="0" lvl="0" marL="0" marR="0" rtl="0" algn="ctr">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Write an original statement or inspiring quote</a:t>
            </a:r>
            <a:endParaRPr b="1" sz="10000">
              <a:latin typeface="Comic Sans MS"/>
              <a:ea typeface="Comic Sans MS"/>
              <a:cs typeface="Comic Sans MS"/>
              <a:sym typeface="Comic Sans MS"/>
            </a:endParaRPr>
          </a:p>
        </p:txBody>
      </p:sp>
      <p:sp>
        <p:nvSpPr>
          <p:cNvPr id="315" name="Google Shape;315;p28"/>
          <p:cNvSpPr txBox="1"/>
          <p:nvPr/>
        </p:nvSpPr>
        <p:spPr>
          <a:xfrm>
            <a:off x="2741618" y="7131337"/>
            <a:ext cx="128049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 Include a credit, citation, or supporting message</a:t>
            </a:r>
            <a:endParaRPr/>
          </a:p>
        </p:txBody>
      </p:sp>
      <p:sp>
        <p:nvSpPr>
          <p:cNvPr id="316" name="Google Shape;316;p28"/>
          <p:cNvSpPr/>
          <p:nvPr/>
        </p:nvSpPr>
        <p:spPr>
          <a:xfrm rot="6681741">
            <a:off x="15725656" y="236788"/>
            <a:ext cx="1641396" cy="1695372"/>
          </a:xfrm>
          <a:custGeom>
            <a:rect b="b" l="l" r="r" t="t"/>
            <a:pathLst>
              <a:path extrusionOk="0" h="1695372" w="1641396">
                <a:moveTo>
                  <a:pt x="0" y="0"/>
                </a:moveTo>
                <a:lnTo>
                  <a:pt x="1641396" y="0"/>
                </a:lnTo>
                <a:lnTo>
                  <a:pt x="1641396" y="1695373"/>
                </a:lnTo>
                <a:lnTo>
                  <a:pt x="0" y="1695373"/>
                </a:lnTo>
                <a:lnTo>
                  <a:pt x="0" y="0"/>
                </a:lnTo>
                <a:close/>
              </a:path>
            </a:pathLst>
          </a:custGeom>
          <a:blipFill rotWithShape="1">
            <a:blip r:embed="rId4">
              <a:alphaModFix/>
            </a:blip>
            <a:stretch>
              <a:fillRect b="-1840" l="0" r="0" t="-1841"/>
            </a:stretch>
          </a:blipFill>
          <a:ln>
            <a:noFill/>
          </a:ln>
        </p:spPr>
      </p:sp>
      <p:sp>
        <p:nvSpPr>
          <p:cNvPr id="317" name="Google Shape;317;p28"/>
          <p:cNvSpPr/>
          <p:nvPr/>
        </p:nvSpPr>
        <p:spPr>
          <a:xfrm>
            <a:off x="14809871" y="7561909"/>
            <a:ext cx="2090509" cy="2259360"/>
          </a:xfrm>
          <a:custGeom>
            <a:rect b="b" l="l" r="r" t="t"/>
            <a:pathLst>
              <a:path extrusionOk="0" h="2259360" w="2090509">
                <a:moveTo>
                  <a:pt x="0" y="0"/>
                </a:moveTo>
                <a:lnTo>
                  <a:pt x="2090509" y="0"/>
                </a:lnTo>
                <a:lnTo>
                  <a:pt x="2090509" y="2259359"/>
                </a:lnTo>
                <a:lnTo>
                  <a:pt x="0" y="2259359"/>
                </a:lnTo>
                <a:lnTo>
                  <a:pt x="0" y="0"/>
                </a:lnTo>
                <a:close/>
              </a:path>
            </a:pathLst>
          </a:custGeom>
          <a:blipFill rotWithShape="1">
            <a:blip r:embed="rId5">
              <a:alphaModFix/>
            </a:blip>
            <a:stretch>
              <a:fillRect b="0" l="-1335" r="-1335" t="0"/>
            </a:stretch>
          </a:blipFill>
          <a:ln>
            <a:noFill/>
          </a:ln>
        </p:spPr>
      </p:sp>
      <p:sp>
        <p:nvSpPr>
          <p:cNvPr id="318" name="Google Shape;318;p28"/>
          <p:cNvSpPr/>
          <p:nvPr/>
        </p:nvSpPr>
        <p:spPr>
          <a:xfrm rot="-1793921">
            <a:off x="653507" y="6130737"/>
            <a:ext cx="2053292" cy="2406928"/>
          </a:xfrm>
          <a:custGeom>
            <a:rect b="b" l="l" r="r" t="t"/>
            <a:pathLst>
              <a:path extrusionOk="0" h="2406928" w="2053292">
                <a:moveTo>
                  <a:pt x="0" y="0"/>
                </a:moveTo>
                <a:lnTo>
                  <a:pt x="2053292" y="0"/>
                </a:lnTo>
                <a:lnTo>
                  <a:pt x="2053292" y="2406928"/>
                </a:lnTo>
                <a:lnTo>
                  <a:pt x="0" y="2406928"/>
                </a:lnTo>
                <a:lnTo>
                  <a:pt x="0" y="0"/>
                </a:lnTo>
                <a:close/>
              </a:path>
            </a:pathLst>
          </a:custGeom>
          <a:blipFill rotWithShape="1">
            <a:blip r:embed="rId6">
              <a:alphaModFix/>
            </a:blip>
            <a:stretch>
              <a:fillRect b="0" l="-2236" r="-2235" t="0"/>
            </a:stretch>
          </a:blipFill>
          <a:ln>
            <a:noFill/>
          </a:ln>
        </p:spPr>
      </p:sp>
      <p:sp>
        <p:nvSpPr>
          <p:cNvPr id="319" name="Google Shape;319;p28"/>
          <p:cNvSpPr/>
          <p:nvPr/>
        </p:nvSpPr>
        <p:spPr>
          <a:xfrm rot="5141938">
            <a:off x="16122811" y="4134199"/>
            <a:ext cx="1555138" cy="1617828"/>
          </a:xfrm>
          <a:custGeom>
            <a:rect b="b" l="l" r="r" t="t"/>
            <a:pathLst>
              <a:path extrusionOk="0" h="1617828" w="1555138">
                <a:moveTo>
                  <a:pt x="0" y="0"/>
                </a:moveTo>
                <a:lnTo>
                  <a:pt x="1555138" y="0"/>
                </a:lnTo>
                <a:lnTo>
                  <a:pt x="1555138" y="1617829"/>
                </a:lnTo>
                <a:lnTo>
                  <a:pt x="0" y="1617829"/>
                </a:lnTo>
                <a:lnTo>
                  <a:pt x="0" y="0"/>
                </a:lnTo>
                <a:close/>
              </a:path>
            </a:pathLst>
          </a:custGeom>
          <a:blipFill rotWithShape="1">
            <a:blip r:embed="rId7">
              <a:alphaModFix/>
            </a:blip>
            <a:stretch>
              <a:fillRect b="0" l="0" r="0" t="0"/>
            </a:stretch>
          </a:blipFill>
          <a:ln>
            <a:noFill/>
          </a:ln>
        </p:spPr>
      </p:sp>
      <p:sp>
        <p:nvSpPr>
          <p:cNvPr id="320" name="Google Shape;320;p28"/>
          <p:cNvSpPr/>
          <p:nvPr/>
        </p:nvSpPr>
        <p:spPr>
          <a:xfrm>
            <a:off x="2213954" y="11380"/>
            <a:ext cx="2380597" cy="2374645"/>
          </a:xfrm>
          <a:custGeom>
            <a:rect b="b" l="l" r="r" t="t"/>
            <a:pathLst>
              <a:path extrusionOk="0" h="2374645" w="2380597">
                <a:moveTo>
                  <a:pt x="0" y="0"/>
                </a:moveTo>
                <a:lnTo>
                  <a:pt x="2380597" y="0"/>
                </a:lnTo>
                <a:lnTo>
                  <a:pt x="2380597" y="2374645"/>
                </a:lnTo>
                <a:lnTo>
                  <a:pt x="0" y="237464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324" name="Shape 324"/>
        <p:cNvGrpSpPr/>
        <p:nvPr/>
      </p:nvGrpSpPr>
      <p:grpSpPr>
        <a:xfrm>
          <a:off x="0" y="0"/>
          <a:ext cx="0" cy="0"/>
          <a:chOff x="0" y="0"/>
          <a:chExt cx="0" cy="0"/>
        </a:xfrm>
      </p:grpSpPr>
      <p:pic>
        <p:nvPicPr>
          <p:cNvPr id="325" name="Google Shape;325;p29"/>
          <p:cNvPicPr preferRelativeResize="0"/>
          <p:nvPr/>
        </p:nvPicPr>
        <p:blipFill>
          <a:blip r:embed="rId3">
            <a:alphaModFix/>
          </a:blip>
          <a:stretch>
            <a:fillRect/>
          </a:stretch>
        </p:blipFill>
        <p:spPr>
          <a:xfrm>
            <a:off x="514350" y="719126"/>
            <a:ext cx="17259300" cy="8848749"/>
          </a:xfrm>
          <a:prstGeom prst="rect">
            <a:avLst/>
          </a:prstGeom>
          <a:noFill/>
          <a:ln>
            <a:noFill/>
          </a:ln>
        </p:spPr>
      </p:pic>
      <p:grpSp>
        <p:nvGrpSpPr>
          <p:cNvPr id="326" name="Google Shape;326;p29"/>
          <p:cNvGrpSpPr/>
          <p:nvPr/>
        </p:nvGrpSpPr>
        <p:grpSpPr>
          <a:xfrm>
            <a:off x="981072" y="1686089"/>
            <a:ext cx="8805996" cy="1602452"/>
            <a:chOff x="0" y="-47625"/>
            <a:chExt cx="2319275" cy="422045"/>
          </a:xfrm>
        </p:grpSpPr>
        <p:sp>
          <p:nvSpPr>
            <p:cNvPr id="327" name="Google Shape;327;p29"/>
            <p:cNvSpPr/>
            <p:nvPr/>
          </p:nvSpPr>
          <p:spPr>
            <a:xfrm>
              <a:off x="0" y="0"/>
              <a:ext cx="2319275" cy="374420"/>
            </a:xfrm>
            <a:custGeom>
              <a:rect b="b" l="l" r="r" t="t"/>
              <a:pathLst>
                <a:path extrusionOk="0" h="374420" w="2319275">
                  <a:moveTo>
                    <a:pt x="59783" y="0"/>
                  </a:moveTo>
                  <a:lnTo>
                    <a:pt x="2259492" y="0"/>
                  </a:lnTo>
                  <a:cubicBezTo>
                    <a:pt x="2292509" y="0"/>
                    <a:pt x="2319275" y="26766"/>
                    <a:pt x="2319275" y="59783"/>
                  </a:cubicBezTo>
                  <a:lnTo>
                    <a:pt x="2319275" y="314637"/>
                  </a:lnTo>
                  <a:cubicBezTo>
                    <a:pt x="2319275" y="330492"/>
                    <a:pt x="2312976" y="345698"/>
                    <a:pt x="2301765" y="356910"/>
                  </a:cubicBezTo>
                  <a:cubicBezTo>
                    <a:pt x="2290553" y="368121"/>
                    <a:pt x="2275347" y="374420"/>
                    <a:pt x="2259492" y="374420"/>
                  </a:cubicBezTo>
                  <a:lnTo>
                    <a:pt x="59783" y="374420"/>
                  </a:lnTo>
                  <a:cubicBezTo>
                    <a:pt x="26766" y="374420"/>
                    <a:pt x="0" y="347654"/>
                    <a:pt x="0" y="314637"/>
                  </a:cubicBezTo>
                  <a:lnTo>
                    <a:pt x="0" y="59783"/>
                  </a:lnTo>
                  <a:cubicBezTo>
                    <a:pt x="0" y="26766"/>
                    <a:pt x="26766" y="0"/>
                    <a:pt x="59783"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9"/>
            <p:cNvSpPr txBox="1"/>
            <p:nvPr/>
          </p:nvSpPr>
          <p:spPr>
            <a:xfrm>
              <a:off x="0" y="-47625"/>
              <a:ext cx="2319275" cy="4220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9"/>
          <p:cNvGrpSpPr/>
          <p:nvPr/>
        </p:nvGrpSpPr>
        <p:grpSpPr>
          <a:xfrm>
            <a:off x="1091007" y="3691504"/>
            <a:ext cx="869539" cy="869539"/>
            <a:chOff x="0" y="0"/>
            <a:chExt cx="812800" cy="812800"/>
          </a:xfrm>
        </p:grpSpPr>
        <p:sp>
          <p:nvSpPr>
            <p:cNvPr id="330" name="Google Shape;33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A535"/>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9"/>
          <p:cNvGrpSpPr/>
          <p:nvPr/>
        </p:nvGrpSpPr>
        <p:grpSpPr>
          <a:xfrm>
            <a:off x="1091007" y="4660921"/>
            <a:ext cx="869539" cy="869539"/>
            <a:chOff x="0" y="0"/>
            <a:chExt cx="812800" cy="812800"/>
          </a:xfrm>
        </p:grpSpPr>
        <p:sp>
          <p:nvSpPr>
            <p:cNvPr id="333" name="Google Shape;33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A535"/>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9"/>
          <p:cNvGrpSpPr/>
          <p:nvPr/>
        </p:nvGrpSpPr>
        <p:grpSpPr>
          <a:xfrm>
            <a:off x="1091007" y="5563839"/>
            <a:ext cx="869539" cy="869539"/>
            <a:chOff x="0" y="0"/>
            <a:chExt cx="812800" cy="812800"/>
          </a:xfrm>
        </p:grpSpPr>
        <p:sp>
          <p:nvSpPr>
            <p:cNvPr id="336" name="Google Shape;33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A535"/>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29"/>
          <p:cNvGrpSpPr/>
          <p:nvPr/>
        </p:nvGrpSpPr>
        <p:grpSpPr>
          <a:xfrm>
            <a:off x="1091007" y="6471478"/>
            <a:ext cx="869539" cy="869539"/>
            <a:chOff x="0" y="0"/>
            <a:chExt cx="812800" cy="812800"/>
          </a:xfrm>
        </p:grpSpPr>
        <p:sp>
          <p:nvSpPr>
            <p:cNvPr id="339" name="Google Shape;33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A535"/>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29"/>
          <p:cNvGrpSpPr/>
          <p:nvPr/>
        </p:nvGrpSpPr>
        <p:grpSpPr>
          <a:xfrm>
            <a:off x="1091007" y="7359429"/>
            <a:ext cx="869539" cy="869539"/>
            <a:chOff x="0" y="0"/>
            <a:chExt cx="812800" cy="812800"/>
          </a:xfrm>
        </p:grpSpPr>
        <p:sp>
          <p:nvSpPr>
            <p:cNvPr id="342" name="Google Shape;34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A535"/>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4" name="Google Shape;344;p29"/>
          <p:cNvSpPr/>
          <p:nvPr/>
        </p:nvSpPr>
        <p:spPr>
          <a:xfrm>
            <a:off x="1389259" y="3919529"/>
            <a:ext cx="320541" cy="457916"/>
          </a:xfrm>
          <a:custGeom>
            <a:rect b="b" l="l" r="r" t="t"/>
            <a:pathLst>
              <a:path extrusionOk="0" h="457916" w="320541">
                <a:moveTo>
                  <a:pt x="0" y="0"/>
                </a:moveTo>
                <a:lnTo>
                  <a:pt x="320541" y="0"/>
                </a:lnTo>
                <a:lnTo>
                  <a:pt x="320541" y="457915"/>
                </a:lnTo>
                <a:lnTo>
                  <a:pt x="0" y="457915"/>
                </a:lnTo>
                <a:lnTo>
                  <a:pt x="0" y="0"/>
                </a:lnTo>
                <a:close/>
              </a:path>
            </a:pathLst>
          </a:custGeom>
          <a:blipFill rotWithShape="1">
            <a:blip r:embed="rId4">
              <a:alphaModFix/>
            </a:blip>
            <a:stretch>
              <a:fillRect b="0" l="0" r="0" t="0"/>
            </a:stretch>
          </a:blipFill>
          <a:ln>
            <a:noFill/>
          </a:ln>
        </p:spPr>
      </p:sp>
      <p:sp>
        <p:nvSpPr>
          <p:cNvPr id="345" name="Google Shape;345;p29"/>
          <p:cNvSpPr/>
          <p:nvPr/>
        </p:nvSpPr>
        <p:spPr>
          <a:xfrm>
            <a:off x="1322916" y="4897345"/>
            <a:ext cx="405722" cy="405722"/>
          </a:xfrm>
          <a:custGeom>
            <a:rect b="b" l="l" r="r" t="t"/>
            <a:pathLst>
              <a:path extrusionOk="0" h="405722" w="405722">
                <a:moveTo>
                  <a:pt x="0" y="0"/>
                </a:moveTo>
                <a:lnTo>
                  <a:pt x="405722" y="0"/>
                </a:lnTo>
                <a:lnTo>
                  <a:pt x="405722" y="405722"/>
                </a:lnTo>
                <a:lnTo>
                  <a:pt x="0" y="405722"/>
                </a:lnTo>
                <a:lnTo>
                  <a:pt x="0" y="0"/>
                </a:lnTo>
                <a:close/>
              </a:path>
            </a:pathLst>
          </a:custGeom>
          <a:blipFill rotWithShape="1">
            <a:blip r:embed="rId5">
              <a:alphaModFix/>
            </a:blip>
            <a:stretch>
              <a:fillRect b="0" l="0" r="0" t="0"/>
            </a:stretch>
          </a:blipFill>
          <a:ln>
            <a:noFill/>
          </a:ln>
        </p:spPr>
      </p:sp>
      <p:sp>
        <p:nvSpPr>
          <p:cNvPr id="346" name="Google Shape;346;p29"/>
          <p:cNvSpPr/>
          <p:nvPr/>
        </p:nvSpPr>
        <p:spPr>
          <a:xfrm>
            <a:off x="1322916" y="5833516"/>
            <a:ext cx="442265" cy="304057"/>
          </a:xfrm>
          <a:custGeom>
            <a:rect b="b" l="l" r="r" t="t"/>
            <a:pathLst>
              <a:path extrusionOk="0" h="304057" w="442265">
                <a:moveTo>
                  <a:pt x="0" y="0"/>
                </a:moveTo>
                <a:lnTo>
                  <a:pt x="442265" y="0"/>
                </a:lnTo>
                <a:lnTo>
                  <a:pt x="442265" y="304058"/>
                </a:lnTo>
                <a:lnTo>
                  <a:pt x="0" y="304058"/>
                </a:lnTo>
                <a:lnTo>
                  <a:pt x="0" y="0"/>
                </a:lnTo>
                <a:close/>
              </a:path>
            </a:pathLst>
          </a:custGeom>
          <a:blipFill rotWithShape="1">
            <a:blip r:embed="rId6">
              <a:alphaModFix/>
            </a:blip>
            <a:stretch>
              <a:fillRect b="0" l="0" r="0" t="0"/>
            </a:stretch>
          </a:blipFill>
          <a:ln>
            <a:noFill/>
          </a:ln>
        </p:spPr>
      </p:sp>
      <p:sp>
        <p:nvSpPr>
          <p:cNvPr id="347" name="Google Shape;347;p29"/>
          <p:cNvSpPr/>
          <p:nvPr/>
        </p:nvSpPr>
        <p:spPr>
          <a:xfrm>
            <a:off x="1307481" y="7575921"/>
            <a:ext cx="436592" cy="436592"/>
          </a:xfrm>
          <a:custGeom>
            <a:rect b="b" l="l" r="r" t="t"/>
            <a:pathLst>
              <a:path extrusionOk="0" h="436592" w="436592">
                <a:moveTo>
                  <a:pt x="0" y="0"/>
                </a:moveTo>
                <a:lnTo>
                  <a:pt x="436591" y="0"/>
                </a:lnTo>
                <a:lnTo>
                  <a:pt x="436591" y="436592"/>
                </a:lnTo>
                <a:lnTo>
                  <a:pt x="0" y="436592"/>
                </a:lnTo>
                <a:lnTo>
                  <a:pt x="0" y="0"/>
                </a:lnTo>
                <a:close/>
              </a:path>
            </a:pathLst>
          </a:custGeom>
          <a:blipFill rotWithShape="1">
            <a:blip r:embed="rId7">
              <a:alphaModFix/>
            </a:blip>
            <a:stretch>
              <a:fillRect b="0" l="0" r="0" t="0"/>
            </a:stretch>
          </a:blipFill>
          <a:ln>
            <a:noFill/>
          </a:ln>
        </p:spPr>
      </p:sp>
      <p:sp>
        <p:nvSpPr>
          <p:cNvPr id="348" name="Google Shape;348;p29"/>
          <p:cNvSpPr/>
          <p:nvPr/>
        </p:nvSpPr>
        <p:spPr>
          <a:xfrm>
            <a:off x="1322916" y="6714569"/>
            <a:ext cx="393779" cy="354401"/>
          </a:xfrm>
          <a:custGeom>
            <a:rect b="b" l="l" r="r" t="t"/>
            <a:pathLst>
              <a:path extrusionOk="0" h="354401" w="393779">
                <a:moveTo>
                  <a:pt x="0" y="0"/>
                </a:moveTo>
                <a:lnTo>
                  <a:pt x="393779" y="0"/>
                </a:lnTo>
                <a:lnTo>
                  <a:pt x="393779" y="354402"/>
                </a:lnTo>
                <a:lnTo>
                  <a:pt x="0" y="354402"/>
                </a:lnTo>
                <a:lnTo>
                  <a:pt x="0" y="0"/>
                </a:lnTo>
                <a:close/>
              </a:path>
            </a:pathLst>
          </a:custGeom>
          <a:blipFill rotWithShape="1">
            <a:blip r:embed="rId8">
              <a:alphaModFix/>
            </a:blip>
            <a:stretch>
              <a:fillRect b="0" l="0" r="0" t="0"/>
            </a:stretch>
          </a:blipFill>
          <a:ln>
            <a:noFill/>
          </a:ln>
        </p:spPr>
      </p:sp>
      <p:sp>
        <p:nvSpPr>
          <p:cNvPr id="349" name="Google Shape;349;p29"/>
          <p:cNvSpPr txBox="1"/>
          <p:nvPr/>
        </p:nvSpPr>
        <p:spPr>
          <a:xfrm>
            <a:off x="2058835" y="7567537"/>
            <a:ext cx="4892954"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reallygreatsite.com</a:t>
            </a:r>
            <a:endParaRPr/>
          </a:p>
        </p:txBody>
      </p:sp>
      <p:sp>
        <p:nvSpPr>
          <p:cNvPr id="350" name="Google Shape;350;p29"/>
          <p:cNvSpPr/>
          <p:nvPr/>
        </p:nvSpPr>
        <p:spPr>
          <a:xfrm>
            <a:off x="6598586" y="7794199"/>
            <a:ext cx="2090509" cy="2259360"/>
          </a:xfrm>
          <a:custGeom>
            <a:rect b="b" l="l" r="r" t="t"/>
            <a:pathLst>
              <a:path extrusionOk="0" h="2259360" w="2090509">
                <a:moveTo>
                  <a:pt x="0" y="0"/>
                </a:moveTo>
                <a:lnTo>
                  <a:pt x="2090509" y="0"/>
                </a:lnTo>
                <a:lnTo>
                  <a:pt x="2090509" y="2259360"/>
                </a:lnTo>
                <a:lnTo>
                  <a:pt x="0" y="2259360"/>
                </a:lnTo>
                <a:lnTo>
                  <a:pt x="0" y="0"/>
                </a:lnTo>
                <a:close/>
              </a:path>
            </a:pathLst>
          </a:custGeom>
          <a:blipFill rotWithShape="1">
            <a:blip r:embed="rId9">
              <a:alphaModFix/>
            </a:blip>
            <a:stretch>
              <a:fillRect b="0" l="-1335" r="-1335" t="0"/>
            </a:stretch>
          </a:blipFill>
          <a:ln>
            <a:noFill/>
          </a:ln>
        </p:spPr>
      </p:sp>
      <p:sp>
        <p:nvSpPr>
          <p:cNvPr id="351" name="Google Shape;351;p29"/>
          <p:cNvSpPr/>
          <p:nvPr/>
        </p:nvSpPr>
        <p:spPr>
          <a:xfrm rot="-1793921">
            <a:off x="10250318" y="792383"/>
            <a:ext cx="2053292" cy="2406928"/>
          </a:xfrm>
          <a:custGeom>
            <a:rect b="b" l="l" r="r" t="t"/>
            <a:pathLst>
              <a:path extrusionOk="0" h="2406928" w="2053292">
                <a:moveTo>
                  <a:pt x="0" y="0"/>
                </a:moveTo>
                <a:lnTo>
                  <a:pt x="2053292" y="0"/>
                </a:lnTo>
                <a:lnTo>
                  <a:pt x="2053292" y="2406928"/>
                </a:lnTo>
                <a:lnTo>
                  <a:pt x="0" y="2406928"/>
                </a:lnTo>
                <a:lnTo>
                  <a:pt x="0" y="0"/>
                </a:lnTo>
                <a:close/>
              </a:path>
            </a:pathLst>
          </a:custGeom>
          <a:blipFill rotWithShape="1">
            <a:blip r:embed="rId10">
              <a:alphaModFix/>
            </a:blip>
            <a:stretch>
              <a:fillRect b="0" l="-2236" r="-2235" t="0"/>
            </a:stretch>
          </a:blipFill>
          <a:ln>
            <a:noFill/>
          </a:ln>
        </p:spPr>
      </p:sp>
      <p:sp>
        <p:nvSpPr>
          <p:cNvPr id="352" name="Google Shape;352;p29"/>
          <p:cNvSpPr txBox="1"/>
          <p:nvPr/>
        </p:nvSpPr>
        <p:spPr>
          <a:xfrm>
            <a:off x="1074591" y="1954467"/>
            <a:ext cx="8619000" cy="1400700"/>
          </a:xfrm>
          <a:prstGeom prst="rect">
            <a:avLst/>
          </a:prstGeom>
          <a:noFill/>
          <a:ln>
            <a:noFill/>
          </a:ln>
        </p:spPr>
        <p:txBody>
          <a:bodyPr anchorCtr="0" anchor="t" bIns="0" lIns="0" spcFirstLastPara="1" rIns="0" wrap="square" tIns="0">
            <a:spAutoFit/>
          </a:bodyPr>
          <a:lstStyle/>
          <a:p>
            <a:pPr indent="0" lvl="0" marL="0" marR="0" rtl="0" algn="ctr">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Contact Us</a:t>
            </a:r>
            <a:endParaRPr b="1" sz="10000">
              <a:latin typeface="Comic Sans MS"/>
              <a:ea typeface="Comic Sans MS"/>
              <a:cs typeface="Comic Sans MS"/>
              <a:sym typeface="Comic Sans MS"/>
            </a:endParaRPr>
          </a:p>
        </p:txBody>
      </p:sp>
      <p:sp>
        <p:nvSpPr>
          <p:cNvPr id="353" name="Google Shape;353;p29"/>
          <p:cNvSpPr txBox="1"/>
          <p:nvPr/>
        </p:nvSpPr>
        <p:spPr>
          <a:xfrm>
            <a:off x="2058835" y="3971709"/>
            <a:ext cx="5801458"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123 Anywhere St., Any City,ST 12345</a:t>
            </a:r>
            <a:endParaRPr/>
          </a:p>
        </p:txBody>
      </p:sp>
      <p:sp>
        <p:nvSpPr>
          <p:cNvPr id="354" name="Google Shape;354;p29"/>
          <p:cNvSpPr txBox="1"/>
          <p:nvPr/>
        </p:nvSpPr>
        <p:spPr>
          <a:xfrm>
            <a:off x="2058835" y="4897332"/>
            <a:ext cx="4892954"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123-456-7890</a:t>
            </a:r>
            <a:endParaRPr/>
          </a:p>
        </p:txBody>
      </p:sp>
      <p:sp>
        <p:nvSpPr>
          <p:cNvPr id="355" name="Google Shape;355;p29"/>
          <p:cNvSpPr txBox="1"/>
          <p:nvPr/>
        </p:nvSpPr>
        <p:spPr>
          <a:xfrm>
            <a:off x="2058835" y="5785891"/>
            <a:ext cx="4892954"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hello@reallygreatsite.com</a:t>
            </a:r>
            <a:endParaRPr/>
          </a:p>
        </p:txBody>
      </p:sp>
      <p:sp>
        <p:nvSpPr>
          <p:cNvPr id="356" name="Google Shape;356;p29"/>
          <p:cNvSpPr txBox="1"/>
          <p:nvPr/>
        </p:nvSpPr>
        <p:spPr>
          <a:xfrm>
            <a:off x="2058835" y="6663235"/>
            <a:ext cx="4892954"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@reallygreatsite</a:t>
            </a:r>
            <a:endParaRPr/>
          </a:p>
        </p:txBody>
      </p:sp>
      <p:pic>
        <p:nvPicPr>
          <p:cNvPr id="357" name="Google Shape;357;p29"/>
          <p:cNvPicPr preferRelativeResize="0"/>
          <p:nvPr/>
        </p:nvPicPr>
        <p:blipFill>
          <a:blip r:embed="rId11">
            <a:alphaModFix/>
          </a:blip>
          <a:stretch>
            <a:fillRect/>
          </a:stretch>
        </p:blipFill>
        <p:spPr>
          <a:xfrm>
            <a:off x="8689099" y="2014651"/>
            <a:ext cx="8081850" cy="6997574"/>
          </a:xfrm>
          <a:prstGeom prst="rect">
            <a:avLst/>
          </a:prstGeom>
          <a:noFill/>
          <a:ln>
            <a:noFill/>
          </a:ln>
        </p:spPr>
      </p:pic>
      <p:sp>
        <p:nvSpPr>
          <p:cNvPr id="358" name="Google Shape;358;p29"/>
          <p:cNvSpPr/>
          <p:nvPr/>
        </p:nvSpPr>
        <p:spPr>
          <a:xfrm rot="5141938">
            <a:off x="16122811" y="4134199"/>
            <a:ext cx="1555138" cy="1617828"/>
          </a:xfrm>
          <a:custGeom>
            <a:rect b="b" l="l" r="r" t="t"/>
            <a:pathLst>
              <a:path extrusionOk="0" h="1617828" w="1555138">
                <a:moveTo>
                  <a:pt x="0" y="0"/>
                </a:moveTo>
                <a:lnTo>
                  <a:pt x="1555138" y="0"/>
                </a:lnTo>
                <a:lnTo>
                  <a:pt x="1555138" y="1617829"/>
                </a:lnTo>
                <a:lnTo>
                  <a:pt x="0" y="1617829"/>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63" name="Shape 63"/>
        <p:cNvGrpSpPr/>
        <p:nvPr/>
      </p:nvGrpSpPr>
      <p:grpSpPr>
        <a:xfrm>
          <a:off x="0" y="0"/>
          <a:ext cx="0" cy="0"/>
          <a:chOff x="0" y="0"/>
          <a:chExt cx="0" cy="0"/>
        </a:xfrm>
      </p:grpSpPr>
      <p:pic>
        <p:nvPicPr>
          <p:cNvPr id="64" name="Google Shape;64;p12"/>
          <p:cNvPicPr preferRelativeResize="0"/>
          <p:nvPr/>
        </p:nvPicPr>
        <p:blipFill>
          <a:blip r:embed="rId3">
            <a:alphaModFix/>
          </a:blip>
          <a:stretch>
            <a:fillRect/>
          </a:stretch>
        </p:blipFill>
        <p:spPr>
          <a:xfrm>
            <a:off x="514350" y="719126"/>
            <a:ext cx="17259300" cy="8848749"/>
          </a:xfrm>
          <a:prstGeom prst="rect">
            <a:avLst/>
          </a:prstGeom>
          <a:noFill/>
          <a:ln>
            <a:noFill/>
          </a:ln>
        </p:spPr>
      </p:pic>
      <p:sp>
        <p:nvSpPr>
          <p:cNvPr id="65" name="Google Shape;65;p12"/>
          <p:cNvSpPr/>
          <p:nvPr/>
        </p:nvSpPr>
        <p:spPr>
          <a:xfrm>
            <a:off x="15420310" y="351271"/>
            <a:ext cx="1838990" cy="2126000"/>
          </a:xfrm>
          <a:custGeom>
            <a:rect b="b" l="l" r="r" t="t"/>
            <a:pathLst>
              <a:path extrusionOk="0" h="2126000" w="1838990">
                <a:moveTo>
                  <a:pt x="0" y="0"/>
                </a:moveTo>
                <a:lnTo>
                  <a:pt x="1838990" y="0"/>
                </a:lnTo>
                <a:lnTo>
                  <a:pt x="1838990" y="2126000"/>
                </a:lnTo>
                <a:lnTo>
                  <a:pt x="0" y="2126000"/>
                </a:lnTo>
                <a:lnTo>
                  <a:pt x="0" y="0"/>
                </a:lnTo>
                <a:close/>
              </a:path>
            </a:pathLst>
          </a:custGeom>
          <a:blipFill rotWithShape="1">
            <a:blip r:embed="rId4">
              <a:alphaModFix/>
            </a:blip>
            <a:stretch>
              <a:fillRect b="0" l="0" r="0" t="0"/>
            </a:stretch>
          </a:blipFill>
          <a:ln>
            <a:noFill/>
          </a:ln>
        </p:spPr>
      </p:sp>
      <p:grpSp>
        <p:nvGrpSpPr>
          <p:cNvPr id="66" name="Google Shape;66;p12"/>
          <p:cNvGrpSpPr/>
          <p:nvPr/>
        </p:nvGrpSpPr>
        <p:grpSpPr>
          <a:xfrm>
            <a:off x="1210042" y="3269257"/>
            <a:ext cx="1751261" cy="1751261"/>
            <a:chOff x="0" y="0"/>
            <a:chExt cx="812800" cy="812800"/>
          </a:xfrm>
        </p:grpSpPr>
        <p:sp>
          <p:nvSpPr>
            <p:cNvPr id="67" name="Google Shape;6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A535"/>
            </a:solid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12"/>
          <p:cNvGrpSpPr/>
          <p:nvPr/>
        </p:nvGrpSpPr>
        <p:grpSpPr>
          <a:xfrm>
            <a:off x="1210042" y="5924976"/>
            <a:ext cx="1751261" cy="1751261"/>
            <a:chOff x="0" y="0"/>
            <a:chExt cx="812800" cy="812800"/>
          </a:xfrm>
        </p:grpSpPr>
        <p:sp>
          <p:nvSpPr>
            <p:cNvPr id="70" name="Google Shape;7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A535"/>
            </a:solid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12"/>
          <p:cNvGrpSpPr/>
          <p:nvPr/>
        </p:nvGrpSpPr>
        <p:grpSpPr>
          <a:xfrm>
            <a:off x="7940530" y="3269257"/>
            <a:ext cx="1751261" cy="1751261"/>
            <a:chOff x="0" y="0"/>
            <a:chExt cx="812800" cy="812800"/>
          </a:xfrm>
        </p:grpSpPr>
        <p:sp>
          <p:nvSpPr>
            <p:cNvPr id="73" name="Google Shape;7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A535"/>
            </a:solid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12"/>
          <p:cNvGrpSpPr/>
          <p:nvPr/>
        </p:nvGrpSpPr>
        <p:grpSpPr>
          <a:xfrm>
            <a:off x="7940530" y="5924976"/>
            <a:ext cx="1751261" cy="1751261"/>
            <a:chOff x="0" y="0"/>
            <a:chExt cx="812800" cy="812800"/>
          </a:xfrm>
        </p:grpSpPr>
        <p:sp>
          <p:nvSpPr>
            <p:cNvPr id="76" name="Google Shape;7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A535"/>
            </a:solid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 name="Google Shape;78;p12"/>
          <p:cNvSpPr txBox="1"/>
          <p:nvPr/>
        </p:nvSpPr>
        <p:spPr>
          <a:xfrm>
            <a:off x="3242105" y="3456935"/>
            <a:ext cx="3894300" cy="525000"/>
          </a:xfrm>
          <a:prstGeom prst="rect">
            <a:avLst/>
          </a:prstGeom>
          <a:noFill/>
          <a:ln>
            <a:noFill/>
          </a:ln>
        </p:spPr>
        <p:txBody>
          <a:bodyPr anchorCtr="0" anchor="t" bIns="0" lIns="0" spcFirstLastPara="1" rIns="0" wrap="square" tIns="0">
            <a:spAutoFit/>
          </a:bodyPr>
          <a:lstStyle/>
          <a:p>
            <a:pPr indent="0" lvl="0" marL="0" marR="0" rtl="0" algn="l">
              <a:lnSpc>
                <a:spcPct val="90984"/>
              </a:lnSpc>
              <a:spcBef>
                <a:spcPts val="0"/>
              </a:spcBef>
              <a:spcAft>
                <a:spcPts val="0"/>
              </a:spcAft>
              <a:buNone/>
            </a:pPr>
            <a:r>
              <a:rPr b="1" i="0" lang="en-US" sz="3749" u="none" cap="none" strike="noStrike">
                <a:solidFill>
                  <a:srgbClr val="000000"/>
                </a:solidFill>
                <a:latin typeface="Comic Sans MS"/>
                <a:ea typeface="Comic Sans MS"/>
                <a:cs typeface="Comic Sans MS"/>
                <a:sym typeface="Comic Sans MS"/>
              </a:rPr>
              <a:t>Int</a:t>
            </a:r>
            <a:r>
              <a:rPr b="1" lang="en-US" sz="3749">
                <a:latin typeface="Comic Sans MS"/>
                <a:ea typeface="Comic Sans MS"/>
                <a:cs typeface="Comic Sans MS"/>
                <a:sym typeface="Comic Sans MS"/>
              </a:rPr>
              <a:t>ro</a:t>
            </a:r>
            <a:r>
              <a:rPr b="1" i="0" lang="en-US" sz="3749" u="none" cap="none" strike="noStrike">
                <a:solidFill>
                  <a:srgbClr val="000000"/>
                </a:solidFill>
                <a:latin typeface="Comic Sans MS"/>
                <a:ea typeface="Comic Sans MS"/>
                <a:cs typeface="Comic Sans MS"/>
                <a:sym typeface="Comic Sans MS"/>
              </a:rPr>
              <a:t>duction</a:t>
            </a:r>
            <a:endParaRPr b="1">
              <a:latin typeface="Comic Sans MS"/>
              <a:ea typeface="Comic Sans MS"/>
              <a:cs typeface="Comic Sans MS"/>
              <a:sym typeface="Comic Sans MS"/>
            </a:endParaRPr>
          </a:p>
        </p:txBody>
      </p:sp>
      <p:sp>
        <p:nvSpPr>
          <p:cNvPr id="79" name="Google Shape;79;p12"/>
          <p:cNvSpPr txBox="1"/>
          <p:nvPr/>
        </p:nvSpPr>
        <p:spPr>
          <a:xfrm>
            <a:off x="3242105" y="6112022"/>
            <a:ext cx="3894300" cy="525000"/>
          </a:xfrm>
          <a:prstGeom prst="rect">
            <a:avLst/>
          </a:prstGeom>
          <a:noFill/>
          <a:ln>
            <a:noFill/>
          </a:ln>
        </p:spPr>
        <p:txBody>
          <a:bodyPr anchorCtr="0" anchor="t" bIns="0" lIns="0" spcFirstLastPara="1" rIns="0" wrap="square" tIns="0">
            <a:spAutoFit/>
          </a:bodyPr>
          <a:lstStyle/>
          <a:p>
            <a:pPr indent="0" lvl="0" marL="0" marR="0" rtl="0" algn="l">
              <a:lnSpc>
                <a:spcPct val="90984"/>
              </a:lnSpc>
              <a:spcBef>
                <a:spcPts val="0"/>
              </a:spcBef>
              <a:spcAft>
                <a:spcPts val="0"/>
              </a:spcAft>
              <a:buNone/>
            </a:pPr>
            <a:r>
              <a:rPr b="1" i="0" lang="en-US" sz="3749" u="none" cap="none" strike="noStrike">
                <a:solidFill>
                  <a:srgbClr val="000000"/>
                </a:solidFill>
                <a:latin typeface="Comic Sans MS"/>
                <a:ea typeface="Comic Sans MS"/>
                <a:cs typeface="Comic Sans MS"/>
                <a:sym typeface="Comic Sans MS"/>
              </a:rPr>
              <a:t>Safety Rules</a:t>
            </a:r>
            <a:endParaRPr b="1">
              <a:latin typeface="Comic Sans MS"/>
              <a:ea typeface="Comic Sans MS"/>
              <a:cs typeface="Comic Sans MS"/>
              <a:sym typeface="Comic Sans MS"/>
            </a:endParaRPr>
          </a:p>
        </p:txBody>
      </p:sp>
      <p:sp>
        <p:nvSpPr>
          <p:cNvPr id="80" name="Google Shape;80;p12"/>
          <p:cNvSpPr txBox="1"/>
          <p:nvPr/>
        </p:nvSpPr>
        <p:spPr>
          <a:xfrm>
            <a:off x="10293207" y="3456303"/>
            <a:ext cx="6193800" cy="525000"/>
          </a:xfrm>
          <a:prstGeom prst="rect">
            <a:avLst/>
          </a:prstGeom>
          <a:noFill/>
          <a:ln>
            <a:noFill/>
          </a:ln>
        </p:spPr>
        <p:txBody>
          <a:bodyPr anchorCtr="0" anchor="t" bIns="0" lIns="0" spcFirstLastPara="1" rIns="0" wrap="square" tIns="0">
            <a:spAutoFit/>
          </a:bodyPr>
          <a:lstStyle/>
          <a:p>
            <a:pPr indent="0" lvl="0" marL="0" marR="0" rtl="0" algn="l">
              <a:lnSpc>
                <a:spcPct val="90984"/>
              </a:lnSpc>
              <a:spcBef>
                <a:spcPts val="0"/>
              </a:spcBef>
              <a:spcAft>
                <a:spcPts val="0"/>
              </a:spcAft>
              <a:buNone/>
            </a:pPr>
            <a:r>
              <a:rPr b="1" i="0" lang="en-US" sz="3749" u="none" cap="none" strike="noStrike">
                <a:solidFill>
                  <a:srgbClr val="000000"/>
                </a:solidFill>
                <a:latin typeface="Comic Sans MS"/>
                <a:ea typeface="Comic Sans MS"/>
                <a:cs typeface="Comic Sans MS"/>
                <a:sym typeface="Comic Sans MS"/>
              </a:rPr>
              <a:t>Modes of Transport</a:t>
            </a:r>
            <a:endParaRPr b="1">
              <a:latin typeface="Comic Sans MS"/>
              <a:ea typeface="Comic Sans MS"/>
              <a:cs typeface="Comic Sans MS"/>
              <a:sym typeface="Comic Sans MS"/>
            </a:endParaRPr>
          </a:p>
        </p:txBody>
      </p:sp>
      <p:sp>
        <p:nvSpPr>
          <p:cNvPr id="81" name="Google Shape;81;p12"/>
          <p:cNvSpPr txBox="1"/>
          <p:nvPr/>
        </p:nvSpPr>
        <p:spPr>
          <a:xfrm>
            <a:off x="10293207" y="6112022"/>
            <a:ext cx="5864700" cy="525000"/>
          </a:xfrm>
          <a:prstGeom prst="rect">
            <a:avLst/>
          </a:prstGeom>
          <a:noFill/>
          <a:ln>
            <a:noFill/>
          </a:ln>
        </p:spPr>
        <p:txBody>
          <a:bodyPr anchorCtr="0" anchor="t" bIns="0" lIns="0" spcFirstLastPara="1" rIns="0" wrap="square" tIns="0">
            <a:spAutoFit/>
          </a:bodyPr>
          <a:lstStyle/>
          <a:p>
            <a:pPr indent="0" lvl="0" marL="0" marR="0" rtl="0" algn="l">
              <a:lnSpc>
                <a:spcPct val="90984"/>
              </a:lnSpc>
              <a:spcBef>
                <a:spcPts val="0"/>
              </a:spcBef>
              <a:spcAft>
                <a:spcPts val="0"/>
              </a:spcAft>
              <a:buNone/>
            </a:pPr>
            <a:r>
              <a:rPr b="1" i="0" lang="en-US" sz="3749" u="none" cap="none" strike="noStrike">
                <a:solidFill>
                  <a:srgbClr val="000000"/>
                </a:solidFill>
                <a:latin typeface="Comic Sans MS"/>
                <a:ea typeface="Comic Sans MS"/>
                <a:cs typeface="Comic Sans MS"/>
                <a:sym typeface="Comic Sans MS"/>
              </a:rPr>
              <a:t>How Do We Choose</a:t>
            </a:r>
            <a:endParaRPr b="1">
              <a:latin typeface="Comic Sans MS"/>
              <a:ea typeface="Comic Sans MS"/>
              <a:cs typeface="Comic Sans MS"/>
              <a:sym typeface="Comic Sans MS"/>
            </a:endParaRPr>
          </a:p>
        </p:txBody>
      </p:sp>
      <p:sp>
        <p:nvSpPr>
          <p:cNvPr id="82" name="Google Shape;82;p12"/>
          <p:cNvSpPr txBox="1"/>
          <p:nvPr/>
        </p:nvSpPr>
        <p:spPr>
          <a:xfrm>
            <a:off x="3242105" y="4094393"/>
            <a:ext cx="3306074"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Elaborate on what you want to discuss. </a:t>
            </a:r>
            <a:endParaRPr/>
          </a:p>
        </p:txBody>
      </p:sp>
      <p:sp>
        <p:nvSpPr>
          <p:cNvPr id="83" name="Google Shape;83;p12"/>
          <p:cNvSpPr txBox="1"/>
          <p:nvPr/>
        </p:nvSpPr>
        <p:spPr>
          <a:xfrm>
            <a:off x="3242105" y="6750112"/>
            <a:ext cx="3306074"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Elaborate on what you want to discuss. </a:t>
            </a:r>
            <a:endParaRPr/>
          </a:p>
        </p:txBody>
      </p:sp>
      <p:sp>
        <p:nvSpPr>
          <p:cNvPr id="84" name="Google Shape;84;p12"/>
          <p:cNvSpPr txBox="1"/>
          <p:nvPr/>
        </p:nvSpPr>
        <p:spPr>
          <a:xfrm>
            <a:off x="10293207" y="4094393"/>
            <a:ext cx="3306074"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Elaborate on what you want to discuss. </a:t>
            </a:r>
            <a:endParaRPr/>
          </a:p>
        </p:txBody>
      </p:sp>
      <p:sp>
        <p:nvSpPr>
          <p:cNvPr id="85" name="Google Shape;85;p12"/>
          <p:cNvSpPr txBox="1"/>
          <p:nvPr/>
        </p:nvSpPr>
        <p:spPr>
          <a:xfrm>
            <a:off x="10293207" y="6750112"/>
            <a:ext cx="3306074"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Elaborate on what you want to discuss. </a:t>
            </a:r>
            <a:endParaRPr/>
          </a:p>
        </p:txBody>
      </p:sp>
      <p:sp>
        <p:nvSpPr>
          <p:cNvPr id="86" name="Google Shape;86;p12"/>
          <p:cNvSpPr txBox="1"/>
          <p:nvPr/>
        </p:nvSpPr>
        <p:spPr>
          <a:xfrm>
            <a:off x="1260383" y="1491738"/>
            <a:ext cx="137613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Table Of Contents</a:t>
            </a:r>
            <a:endParaRPr b="1" sz="10000">
              <a:latin typeface="Comic Sans MS"/>
              <a:ea typeface="Comic Sans MS"/>
              <a:cs typeface="Comic Sans MS"/>
              <a:sym typeface="Comic Sans MS"/>
            </a:endParaRPr>
          </a:p>
        </p:txBody>
      </p:sp>
      <p:sp>
        <p:nvSpPr>
          <p:cNvPr id="87" name="Google Shape;87;p12"/>
          <p:cNvSpPr txBox="1"/>
          <p:nvPr/>
        </p:nvSpPr>
        <p:spPr>
          <a:xfrm>
            <a:off x="1522579" y="3590939"/>
            <a:ext cx="1278600" cy="1107900"/>
          </a:xfrm>
          <a:prstGeom prst="rect">
            <a:avLst/>
          </a:prstGeom>
          <a:noFill/>
          <a:ln>
            <a:noFill/>
          </a:ln>
        </p:spPr>
        <p:txBody>
          <a:bodyPr anchorCtr="0" anchor="t" bIns="0" lIns="0" spcFirstLastPara="1" rIns="0" wrap="square" tIns="0">
            <a:spAutoFit/>
          </a:bodyPr>
          <a:lstStyle/>
          <a:p>
            <a:pPr indent="0" lvl="0" marL="0" marR="0" rtl="0" algn="l">
              <a:lnSpc>
                <a:spcPct val="90998"/>
              </a:lnSpc>
              <a:spcBef>
                <a:spcPts val="0"/>
              </a:spcBef>
              <a:spcAft>
                <a:spcPts val="0"/>
              </a:spcAft>
              <a:buNone/>
            </a:pPr>
            <a:r>
              <a:rPr b="1" i="0" lang="en-US" sz="7910" u="none" cap="none" strike="noStrike">
                <a:solidFill>
                  <a:srgbClr val="000000"/>
                </a:solidFill>
                <a:latin typeface="Comic Sans MS"/>
                <a:ea typeface="Comic Sans MS"/>
                <a:cs typeface="Comic Sans MS"/>
                <a:sym typeface="Comic Sans MS"/>
              </a:rPr>
              <a:t>01</a:t>
            </a:r>
            <a:endParaRPr b="1">
              <a:latin typeface="Comic Sans MS"/>
              <a:ea typeface="Comic Sans MS"/>
              <a:cs typeface="Comic Sans MS"/>
              <a:sym typeface="Comic Sans MS"/>
            </a:endParaRPr>
          </a:p>
        </p:txBody>
      </p:sp>
      <p:sp>
        <p:nvSpPr>
          <p:cNvPr id="88" name="Google Shape;88;p12"/>
          <p:cNvSpPr txBox="1"/>
          <p:nvPr/>
        </p:nvSpPr>
        <p:spPr>
          <a:xfrm>
            <a:off x="1414729" y="6311190"/>
            <a:ext cx="1494300" cy="1107900"/>
          </a:xfrm>
          <a:prstGeom prst="rect">
            <a:avLst/>
          </a:prstGeom>
          <a:noFill/>
          <a:ln>
            <a:noFill/>
          </a:ln>
        </p:spPr>
        <p:txBody>
          <a:bodyPr anchorCtr="0" anchor="t" bIns="0" lIns="0" spcFirstLastPara="1" rIns="0" wrap="square" tIns="0">
            <a:spAutoFit/>
          </a:bodyPr>
          <a:lstStyle/>
          <a:p>
            <a:pPr indent="0" lvl="0" marL="0" marR="0" rtl="0" algn="l">
              <a:lnSpc>
                <a:spcPct val="90998"/>
              </a:lnSpc>
              <a:spcBef>
                <a:spcPts val="0"/>
              </a:spcBef>
              <a:spcAft>
                <a:spcPts val="0"/>
              </a:spcAft>
              <a:buNone/>
            </a:pPr>
            <a:r>
              <a:rPr b="1" i="0" lang="en-US" sz="7910" u="none" cap="none" strike="noStrike">
                <a:solidFill>
                  <a:srgbClr val="000000"/>
                </a:solidFill>
                <a:latin typeface="Comic Sans MS"/>
                <a:ea typeface="Comic Sans MS"/>
                <a:cs typeface="Comic Sans MS"/>
                <a:sym typeface="Comic Sans MS"/>
              </a:rPr>
              <a:t>03</a:t>
            </a:r>
            <a:endParaRPr b="1">
              <a:latin typeface="Comic Sans MS"/>
              <a:ea typeface="Comic Sans MS"/>
              <a:cs typeface="Comic Sans MS"/>
              <a:sym typeface="Comic Sans MS"/>
            </a:endParaRPr>
          </a:p>
        </p:txBody>
      </p:sp>
      <p:sp>
        <p:nvSpPr>
          <p:cNvPr id="89" name="Google Shape;89;p12"/>
          <p:cNvSpPr txBox="1"/>
          <p:nvPr/>
        </p:nvSpPr>
        <p:spPr>
          <a:xfrm>
            <a:off x="8148223" y="3590938"/>
            <a:ext cx="1335900" cy="1107900"/>
          </a:xfrm>
          <a:prstGeom prst="rect">
            <a:avLst/>
          </a:prstGeom>
          <a:noFill/>
          <a:ln>
            <a:noFill/>
          </a:ln>
        </p:spPr>
        <p:txBody>
          <a:bodyPr anchorCtr="0" anchor="t" bIns="0" lIns="0" spcFirstLastPara="1" rIns="0" wrap="square" tIns="0">
            <a:spAutoFit/>
          </a:bodyPr>
          <a:lstStyle/>
          <a:p>
            <a:pPr indent="0" lvl="0" marL="0" marR="0" rtl="0" algn="l">
              <a:lnSpc>
                <a:spcPct val="90998"/>
              </a:lnSpc>
              <a:spcBef>
                <a:spcPts val="0"/>
              </a:spcBef>
              <a:spcAft>
                <a:spcPts val="0"/>
              </a:spcAft>
              <a:buNone/>
            </a:pPr>
            <a:r>
              <a:rPr b="1" i="0" lang="en-US" sz="7910" u="none" cap="none" strike="noStrike">
                <a:solidFill>
                  <a:srgbClr val="000000"/>
                </a:solidFill>
                <a:latin typeface="Comic Sans MS"/>
                <a:ea typeface="Comic Sans MS"/>
                <a:cs typeface="Comic Sans MS"/>
                <a:sym typeface="Comic Sans MS"/>
              </a:rPr>
              <a:t>02</a:t>
            </a:r>
            <a:endParaRPr b="1">
              <a:latin typeface="Comic Sans MS"/>
              <a:ea typeface="Comic Sans MS"/>
              <a:cs typeface="Comic Sans MS"/>
              <a:sym typeface="Comic Sans MS"/>
            </a:endParaRPr>
          </a:p>
        </p:txBody>
      </p:sp>
      <p:sp>
        <p:nvSpPr>
          <p:cNvPr id="90" name="Google Shape;90;p12"/>
          <p:cNvSpPr txBox="1"/>
          <p:nvPr/>
        </p:nvSpPr>
        <p:spPr>
          <a:xfrm>
            <a:off x="8208749" y="6311200"/>
            <a:ext cx="1335900" cy="1107900"/>
          </a:xfrm>
          <a:prstGeom prst="rect">
            <a:avLst/>
          </a:prstGeom>
          <a:noFill/>
          <a:ln>
            <a:noFill/>
          </a:ln>
        </p:spPr>
        <p:txBody>
          <a:bodyPr anchorCtr="0" anchor="t" bIns="0" lIns="0" spcFirstLastPara="1" rIns="0" wrap="square" tIns="0">
            <a:spAutoFit/>
          </a:bodyPr>
          <a:lstStyle/>
          <a:p>
            <a:pPr indent="0" lvl="0" marL="0" marR="0" rtl="0" algn="l">
              <a:lnSpc>
                <a:spcPct val="90998"/>
              </a:lnSpc>
              <a:spcBef>
                <a:spcPts val="0"/>
              </a:spcBef>
              <a:spcAft>
                <a:spcPts val="0"/>
              </a:spcAft>
              <a:buNone/>
            </a:pPr>
            <a:r>
              <a:rPr b="1" i="0" lang="en-US" sz="7910" u="none" cap="none" strike="noStrike">
                <a:solidFill>
                  <a:srgbClr val="000000"/>
                </a:solidFill>
                <a:latin typeface="Comic Sans MS"/>
                <a:ea typeface="Comic Sans MS"/>
                <a:cs typeface="Comic Sans MS"/>
                <a:sym typeface="Comic Sans MS"/>
              </a:rPr>
              <a:t>04</a:t>
            </a:r>
            <a:endParaRPr b="1">
              <a:latin typeface="Comic Sans MS"/>
              <a:ea typeface="Comic Sans MS"/>
              <a:cs typeface="Comic Sans MS"/>
              <a:sym typeface="Comic Sans MS"/>
            </a:endParaRPr>
          </a:p>
        </p:txBody>
      </p:sp>
      <p:sp>
        <p:nvSpPr>
          <p:cNvPr id="91" name="Google Shape;91;p12"/>
          <p:cNvSpPr/>
          <p:nvPr/>
        </p:nvSpPr>
        <p:spPr>
          <a:xfrm rot="-1793921">
            <a:off x="14441561" y="7188734"/>
            <a:ext cx="2223353" cy="2494646"/>
          </a:xfrm>
          <a:custGeom>
            <a:rect b="b" l="l" r="r" t="t"/>
            <a:pathLst>
              <a:path extrusionOk="0" h="2494646" w="2223353">
                <a:moveTo>
                  <a:pt x="0" y="0"/>
                </a:moveTo>
                <a:lnTo>
                  <a:pt x="2223353" y="0"/>
                </a:lnTo>
                <a:lnTo>
                  <a:pt x="2223353" y="2494646"/>
                </a:lnTo>
                <a:lnTo>
                  <a:pt x="0" y="2494646"/>
                </a:lnTo>
                <a:lnTo>
                  <a:pt x="0" y="0"/>
                </a:lnTo>
                <a:close/>
              </a:path>
            </a:pathLst>
          </a:custGeom>
          <a:blipFill rotWithShape="1">
            <a:blip r:embed="rId5">
              <a:alphaModFix/>
            </a:blip>
            <a:stretch>
              <a:fillRect b="0" l="0" r="0" t="0"/>
            </a:stretch>
          </a:blipFill>
          <a:ln>
            <a:noFill/>
          </a:ln>
        </p:spPr>
      </p:sp>
      <p:sp>
        <p:nvSpPr>
          <p:cNvPr id="92" name="Google Shape;92;p12"/>
          <p:cNvSpPr/>
          <p:nvPr/>
        </p:nvSpPr>
        <p:spPr>
          <a:xfrm rot="5889245">
            <a:off x="4321270" y="7510074"/>
            <a:ext cx="2299242" cy="2631464"/>
          </a:xfrm>
          <a:custGeom>
            <a:rect b="b" l="l" r="r" t="t"/>
            <a:pathLst>
              <a:path extrusionOk="0" h="2631464" w="2299242">
                <a:moveTo>
                  <a:pt x="0" y="0"/>
                </a:moveTo>
                <a:lnTo>
                  <a:pt x="2299242" y="0"/>
                </a:lnTo>
                <a:lnTo>
                  <a:pt x="2299242" y="2631464"/>
                </a:lnTo>
                <a:lnTo>
                  <a:pt x="0" y="2631464"/>
                </a:lnTo>
                <a:lnTo>
                  <a:pt x="0" y="0"/>
                </a:lnTo>
                <a:close/>
              </a:path>
            </a:pathLst>
          </a:custGeom>
          <a:blipFill rotWithShape="1">
            <a:blip r:embed="rId6">
              <a:alphaModFix/>
            </a:blip>
            <a:stretch>
              <a:fillRect b="0" l="0" r="0" t="0"/>
            </a:stretch>
          </a:blipFill>
          <a:ln>
            <a:noFill/>
          </a:ln>
        </p:spPr>
      </p:sp>
      <p:sp>
        <p:nvSpPr>
          <p:cNvPr id="93" name="Google Shape;93;p12"/>
          <p:cNvSpPr/>
          <p:nvPr/>
        </p:nvSpPr>
        <p:spPr>
          <a:xfrm rot="5141938">
            <a:off x="15961749" y="4283581"/>
            <a:ext cx="2088554" cy="2172748"/>
          </a:xfrm>
          <a:custGeom>
            <a:rect b="b" l="l" r="r" t="t"/>
            <a:pathLst>
              <a:path extrusionOk="0" h="2172748" w="2088554">
                <a:moveTo>
                  <a:pt x="0" y="0"/>
                </a:moveTo>
                <a:lnTo>
                  <a:pt x="2088554" y="0"/>
                </a:lnTo>
                <a:lnTo>
                  <a:pt x="2088554" y="2172749"/>
                </a:lnTo>
                <a:lnTo>
                  <a:pt x="0" y="217274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362" name="Shape 362"/>
        <p:cNvGrpSpPr/>
        <p:nvPr/>
      </p:nvGrpSpPr>
      <p:grpSpPr>
        <a:xfrm>
          <a:off x="0" y="0"/>
          <a:ext cx="0" cy="0"/>
          <a:chOff x="0" y="0"/>
          <a:chExt cx="0" cy="0"/>
        </a:xfrm>
      </p:grpSpPr>
      <p:pic>
        <p:nvPicPr>
          <p:cNvPr id="363" name="Google Shape;363;p30"/>
          <p:cNvPicPr preferRelativeResize="0"/>
          <p:nvPr/>
        </p:nvPicPr>
        <p:blipFill>
          <a:blip r:embed="rId3">
            <a:alphaModFix/>
          </a:blip>
          <a:stretch>
            <a:fillRect/>
          </a:stretch>
        </p:blipFill>
        <p:spPr>
          <a:xfrm>
            <a:off x="514350" y="719126"/>
            <a:ext cx="17259300" cy="8848749"/>
          </a:xfrm>
          <a:prstGeom prst="rect">
            <a:avLst/>
          </a:prstGeom>
          <a:noFill/>
          <a:ln>
            <a:noFill/>
          </a:ln>
        </p:spPr>
      </p:pic>
      <p:sp>
        <p:nvSpPr>
          <p:cNvPr id="364" name="Google Shape;364;p30"/>
          <p:cNvSpPr txBox="1"/>
          <p:nvPr/>
        </p:nvSpPr>
        <p:spPr>
          <a:xfrm>
            <a:off x="901925" y="932234"/>
            <a:ext cx="9236100" cy="307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Resource </a:t>
            </a:r>
            <a:endParaRPr b="1" sz="10000">
              <a:latin typeface="Comic Sans MS"/>
              <a:ea typeface="Comic Sans MS"/>
              <a:cs typeface="Comic Sans MS"/>
              <a:sym typeface="Comic Sans MS"/>
            </a:endParaRPr>
          </a:p>
          <a:p>
            <a:pPr indent="0" lvl="0" marL="0" marR="0" rtl="0" algn="l">
              <a:lnSpc>
                <a:spcPct val="100000"/>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Page</a:t>
            </a:r>
            <a:endParaRPr b="1" sz="10000">
              <a:latin typeface="Comic Sans MS"/>
              <a:ea typeface="Comic Sans MS"/>
              <a:cs typeface="Comic Sans MS"/>
              <a:sym typeface="Comic Sans MS"/>
            </a:endParaRPr>
          </a:p>
        </p:txBody>
      </p:sp>
      <p:sp>
        <p:nvSpPr>
          <p:cNvPr id="365" name="Google Shape;365;p30"/>
          <p:cNvSpPr/>
          <p:nvPr/>
        </p:nvSpPr>
        <p:spPr>
          <a:xfrm rot="6682585">
            <a:off x="10064347" y="3006512"/>
            <a:ext cx="1280893" cy="1323013"/>
          </a:xfrm>
          <a:custGeom>
            <a:rect b="b" l="l" r="r" t="t"/>
            <a:pathLst>
              <a:path extrusionOk="0" h="1321177" w="1279115">
                <a:moveTo>
                  <a:pt x="0" y="0"/>
                </a:moveTo>
                <a:lnTo>
                  <a:pt x="1279114" y="0"/>
                </a:lnTo>
                <a:lnTo>
                  <a:pt x="1279114" y="1321177"/>
                </a:lnTo>
                <a:lnTo>
                  <a:pt x="0" y="1321177"/>
                </a:lnTo>
                <a:lnTo>
                  <a:pt x="0" y="0"/>
                </a:lnTo>
                <a:close/>
              </a:path>
            </a:pathLst>
          </a:custGeom>
          <a:blipFill rotWithShape="1">
            <a:blip r:embed="rId4">
              <a:alphaModFix/>
            </a:blip>
            <a:stretch>
              <a:fillRect b="-1840" l="0" r="0" t="-1841"/>
            </a:stretch>
          </a:blipFill>
          <a:ln>
            <a:noFill/>
          </a:ln>
        </p:spPr>
      </p:sp>
      <p:sp>
        <p:nvSpPr>
          <p:cNvPr id="366" name="Google Shape;366;p30"/>
          <p:cNvSpPr/>
          <p:nvPr/>
        </p:nvSpPr>
        <p:spPr>
          <a:xfrm>
            <a:off x="14944926" y="1192088"/>
            <a:ext cx="1331242" cy="1438766"/>
          </a:xfrm>
          <a:custGeom>
            <a:rect b="b" l="l" r="r" t="t"/>
            <a:pathLst>
              <a:path extrusionOk="0" h="1438766" w="1331242">
                <a:moveTo>
                  <a:pt x="0" y="0"/>
                </a:moveTo>
                <a:lnTo>
                  <a:pt x="1331242" y="0"/>
                </a:lnTo>
                <a:lnTo>
                  <a:pt x="1331242" y="1438767"/>
                </a:lnTo>
                <a:lnTo>
                  <a:pt x="0" y="1438767"/>
                </a:lnTo>
                <a:lnTo>
                  <a:pt x="0" y="0"/>
                </a:lnTo>
                <a:close/>
              </a:path>
            </a:pathLst>
          </a:custGeom>
          <a:blipFill rotWithShape="1">
            <a:blip r:embed="rId5">
              <a:alphaModFix/>
            </a:blip>
            <a:stretch>
              <a:fillRect b="0" l="-1335" r="-1335" t="0"/>
            </a:stretch>
          </a:blipFill>
          <a:ln>
            <a:noFill/>
          </a:ln>
        </p:spPr>
      </p:sp>
      <p:sp>
        <p:nvSpPr>
          <p:cNvPr id="367" name="Google Shape;367;p30"/>
          <p:cNvSpPr/>
          <p:nvPr/>
        </p:nvSpPr>
        <p:spPr>
          <a:xfrm rot="-1793921">
            <a:off x="12752895" y="1208295"/>
            <a:ext cx="1048871" cy="1229517"/>
          </a:xfrm>
          <a:custGeom>
            <a:rect b="b" l="l" r="r" t="t"/>
            <a:pathLst>
              <a:path extrusionOk="0" h="1229517" w="1048871">
                <a:moveTo>
                  <a:pt x="0" y="0"/>
                </a:moveTo>
                <a:lnTo>
                  <a:pt x="1048871" y="0"/>
                </a:lnTo>
                <a:lnTo>
                  <a:pt x="1048871" y="1229517"/>
                </a:lnTo>
                <a:lnTo>
                  <a:pt x="0" y="1229517"/>
                </a:lnTo>
                <a:lnTo>
                  <a:pt x="0" y="0"/>
                </a:lnTo>
                <a:close/>
              </a:path>
            </a:pathLst>
          </a:custGeom>
          <a:blipFill rotWithShape="1">
            <a:blip r:embed="rId6">
              <a:alphaModFix/>
            </a:blip>
            <a:stretch>
              <a:fillRect b="0" l="-2236" r="-2235" t="0"/>
            </a:stretch>
          </a:blipFill>
          <a:ln>
            <a:noFill/>
          </a:ln>
        </p:spPr>
      </p:sp>
      <p:sp>
        <p:nvSpPr>
          <p:cNvPr id="368" name="Google Shape;368;p30"/>
          <p:cNvSpPr/>
          <p:nvPr/>
        </p:nvSpPr>
        <p:spPr>
          <a:xfrm rot="5141938">
            <a:off x="10100329" y="8174078"/>
            <a:ext cx="1025019" cy="1066340"/>
          </a:xfrm>
          <a:custGeom>
            <a:rect b="b" l="l" r="r" t="t"/>
            <a:pathLst>
              <a:path extrusionOk="0" h="1066340" w="1025019">
                <a:moveTo>
                  <a:pt x="0" y="0"/>
                </a:moveTo>
                <a:lnTo>
                  <a:pt x="1025019" y="0"/>
                </a:lnTo>
                <a:lnTo>
                  <a:pt x="1025019" y="1066340"/>
                </a:lnTo>
                <a:lnTo>
                  <a:pt x="0" y="1066340"/>
                </a:lnTo>
                <a:lnTo>
                  <a:pt x="0" y="0"/>
                </a:lnTo>
                <a:close/>
              </a:path>
            </a:pathLst>
          </a:custGeom>
          <a:blipFill rotWithShape="1">
            <a:blip r:embed="rId7">
              <a:alphaModFix/>
            </a:blip>
            <a:stretch>
              <a:fillRect b="0" l="0" r="0" t="0"/>
            </a:stretch>
          </a:blipFill>
          <a:ln>
            <a:noFill/>
          </a:ln>
        </p:spPr>
      </p:sp>
      <p:sp>
        <p:nvSpPr>
          <p:cNvPr id="369" name="Google Shape;369;p30"/>
          <p:cNvSpPr/>
          <p:nvPr/>
        </p:nvSpPr>
        <p:spPr>
          <a:xfrm>
            <a:off x="10042734" y="1317602"/>
            <a:ext cx="1216067" cy="1213026"/>
          </a:xfrm>
          <a:custGeom>
            <a:rect b="b" l="l" r="r" t="t"/>
            <a:pathLst>
              <a:path extrusionOk="0" h="1213026" w="1216067">
                <a:moveTo>
                  <a:pt x="0" y="0"/>
                </a:moveTo>
                <a:lnTo>
                  <a:pt x="1216067" y="0"/>
                </a:lnTo>
                <a:lnTo>
                  <a:pt x="1216067" y="1213027"/>
                </a:lnTo>
                <a:lnTo>
                  <a:pt x="0" y="1213027"/>
                </a:lnTo>
                <a:lnTo>
                  <a:pt x="0" y="0"/>
                </a:lnTo>
                <a:close/>
              </a:path>
            </a:pathLst>
          </a:custGeom>
          <a:blipFill rotWithShape="1">
            <a:blip r:embed="rId8">
              <a:alphaModFix/>
            </a:blip>
            <a:stretch>
              <a:fillRect b="0" l="0" r="0" t="0"/>
            </a:stretch>
          </a:blipFill>
          <a:ln>
            <a:noFill/>
          </a:ln>
        </p:spPr>
      </p:sp>
      <p:sp>
        <p:nvSpPr>
          <p:cNvPr id="370" name="Google Shape;370;p30"/>
          <p:cNvSpPr/>
          <p:nvPr/>
        </p:nvSpPr>
        <p:spPr>
          <a:xfrm rot="4701741">
            <a:off x="12773605" y="2882106"/>
            <a:ext cx="1292705" cy="1287858"/>
          </a:xfrm>
          <a:custGeom>
            <a:rect b="b" l="l" r="r" t="t"/>
            <a:pathLst>
              <a:path extrusionOk="0" h="1287858" w="1292705">
                <a:moveTo>
                  <a:pt x="0" y="0"/>
                </a:moveTo>
                <a:lnTo>
                  <a:pt x="1292706" y="0"/>
                </a:lnTo>
                <a:lnTo>
                  <a:pt x="1292706" y="1287858"/>
                </a:lnTo>
                <a:lnTo>
                  <a:pt x="0" y="1287858"/>
                </a:lnTo>
                <a:lnTo>
                  <a:pt x="0" y="0"/>
                </a:lnTo>
                <a:close/>
              </a:path>
            </a:pathLst>
          </a:custGeom>
          <a:blipFill rotWithShape="1">
            <a:blip r:embed="rId9">
              <a:alphaModFix/>
            </a:blip>
            <a:stretch>
              <a:fillRect b="0" l="0" r="0" t="0"/>
            </a:stretch>
          </a:blipFill>
          <a:ln>
            <a:noFill/>
          </a:ln>
        </p:spPr>
      </p:sp>
      <p:sp>
        <p:nvSpPr>
          <p:cNvPr id="371" name="Google Shape;371;p30"/>
          <p:cNvSpPr/>
          <p:nvPr/>
        </p:nvSpPr>
        <p:spPr>
          <a:xfrm rot="6575669">
            <a:off x="15243603" y="2875370"/>
            <a:ext cx="1137999" cy="1315606"/>
          </a:xfrm>
          <a:custGeom>
            <a:rect b="b" l="l" r="r" t="t"/>
            <a:pathLst>
              <a:path extrusionOk="0" h="1315606" w="1137999">
                <a:moveTo>
                  <a:pt x="0" y="0"/>
                </a:moveTo>
                <a:lnTo>
                  <a:pt x="1137999" y="0"/>
                </a:lnTo>
                <a:lnTo>
                  <a:pt x="1137999" y="1315606"/>
                </a:lnTo>
                <a:lnTo>
                  <a:pt x="0" y="1315606"/>
                </a:lnTo>
                <a:lnTo>
                  <a:pt x="0" y="0"/>
                </a:lnTo>
                <a:close/>
              </a:path>
            </a:pathLst>
          </a:custGeom>
          <a:blipFill rotWithShape="1">
            <a:blip r:embed="rId10">
              <a:alphaModFix/>
            </a:blip>
            <a:stretch>
              <a:fillRect b="0" l="0" r="0" t="0"/>
            </a:stretch>
          </a:blipFill>
          <a:ln>
            <a:noFill/>
          </a:ln>
        </p:spPr>
      </p:sp>
      <p:sp>
        <p:nvSpPr>
          <p:cNvPr id="372" name="Google Shape;372;p30"/>
          <p:cNvSpPr/>
          <p:nvPr/>
        </p:nvSpPr>
        <p:spPr>
          <a:xfrm>
            <a:off x="15058997" y="6170797"/>
            <a:ext cx="1564135" cy="1513300"/>
          </a:xfrm>
          <a:custGeom>
            <a:rect b="b" l="l" r="r" t="t"/>
            <a:pathLst>
              <a:path extrusionOk="0" h="1513300" w="1564135">
                <a:moveTo>
                  <a:pt x="0" y="0"/>
                </a:moveTo>
                <a:lnTo>
                  <a:pt x="1564135" y="0"/>
                </a:lnTo>
                <a:lnTo>
                  <a:pt x="1564135" y="1513300"/>
                </a:lnTo>
                <a:lnTo>
                  <a:pt x="0" y="1513300"/>
                </a:lnTo>
                <a:lnTo>
                  <a:pt x="0" y="0"/>
                </a:lnTo>
                <a:close/>
              </a:path>
            </a:pathLst>
          </a:custGeom>
          <a:blipFill rotWithShape="1">
            <a:blip r:embed="rId11">
              <a:alphaModFix/>
            </a:blip>
            <a:stretch>
              <a:fillRect b="0" l="0" r="0" t="0"/>
            </a:stretch>
          </a:blipFill>
          <a:ln>
            <a:noFill/>
          </a:ln>
        </p:spPr>
      </p:sp>
      <p:sp>
        <p:nvSpPr>
          <p:cNvPr id="373" name="Google Shape;373;p30"/>
          <p:cNvSpPr/>
          <p:nvPr/>
        </p:nvSpPr>
        <p:spPr>
          <a:xfrm>
            <a:off x="10138013" y="4420829"/>
            <a:ext cx="1183919" cy="1354986"/>
          </a:xfrm>
          <a:custGeom>
            <a:rect b="b" l="l" r="r" t="t"/>
            <a:pathLst>
              <a:path extrusionOk="0" h="1354986" w="1183919">
                <a:moveTo>
                  <a:pt x="0" y="0"/>
                </a:moveTo>
                <a:lnTo>
                  <a:pt x="1183919" y="0"/>
                </a:lnTo>
                <a:lnTo>
                  <a:pt x="1183919" y="1354985"/>
                </a:lnTo>
                <a:lnTo>
                  <a:pt x="0" y="1354985"/>
                </a:lnTo>
                <a:lnTo>
                  <a:pt x="0" y="0"/>
                </a:lnTo>
                <a:close/>
              </a:path>
            </a:pathLst>
          </a:custGeom>
          <a:blipFill rotWithShape="1">
            <a:blip r:embed="rId12">
              <a:alphaModFix/>
            </a:blip>
            <a:stretch>
              <a:fillRect b="0" l="0" r="0" t="0"/>
            </a:stretch>
          </a:blipFill>
          <a:ln>
            <a:noFill/>
          </a:ln>
        </p:spPr>
      </p:sp>
      <p:sp>
        <p:nvSpPr>
          <p:cNvPr id="374" name="Google Shape;374;p30"/>
          <p:cNvSpPr/>
          <p:nvPr/>
        </p:nvSpPr>
        <p:spPr>
          <a:xfrm>
            <a:off x="12740912" y="4431870"/>
            <a:ext cx="1297493" cy="1637215"/>
          </a:xfrm>
          <a:custGeom>
            <a:rect b="b" l="l" r="r" t="t"/>
            <a:pathLst>
              <a:path extrusionOk="0" h="1637215" w="1297493">
                <a:moveTo>
                  <a:pt x="0" y="0"/>
                </a:moveTo>
                <a:lnTo>
                  <a:pt x="1297493" y="0"/>
                </a:lnTo>
                <a:lnTo>
                  <a:pt x="1297493" y="1637215"/>
                </a:lnTo>
                <a:lnTo>
                  <a:pt x="0" y="1637215"/>
                </a:lnTo>
                <a:lnTo>
                  <a:pt x="0" y="0"/>
                </a:lnTo>
                <a:close/>
              </a:path>
            </a:pathLst>
          </a:custGeom>
          <a:blipFill rotWithShape="1">
            <a:blip r:embed="rId13">
              <a:alphaModFix/>
            </a:blip>
            <a:stretch>
              <a:fillRect b="0" l="0" r="0" t="0"/>
            </a:stretch>
          </a:blipFill>
          <a:ln>
            <a:noFill/>
          </a:ln>
        </p:spPr>
      </p:sp>
      <p:sp>
        <p:nvSpPr>
          <p:cNvPr id="375" name="Google Shape;375;p30"/>
          <p:cNvSpPr/>
          <p:nvPr/>
        </p:nvSpPr>
        <p:spPr>
          <a:xfrm>
            <a:off x="15106851" y="4517427"/>
            <a:ext cx="1432054" cy="1360452"/>
          </a:xfrm>
          <a:custGeom>
            <a:rect b="b" l="l" r="r" t="t"/>
            <a:pathLst>
              <a:path extrusionOk="0" h="1360452" w="1432054">
                <a:moveTo>
                  <a:pt x="0" y="0"/>
                </a:moveTo>
                <a:lnTo>
                  <a:pt x="1432054" y="0"/>
                </a:lnTo>
                <a:lnTo>
                  <a:pt x="1432054" y="1360452"/>
                </a:lnTo>
                <a:lnTo>
                  <a:pt x="0" y="1360452"/>
                </a:lnTo>
                <a:lnTo>
                  <a:pt x="0" y="0"/>
                </a:lnTo>
                <a:close/>
              </a:path>
            </a:pathLst>
          </a:custGeom>
          <a:blipFill rotWithShape="1">
            <a:blip r:embed="rId14">
              <a:alphaModFix/>
            </a:blip>
            <a:stretch>
              <a:fillRect b="0" l="0" r="0" t="0"/>
            </a:stretch>
          </a:blipFill>
          <a:ln>
            <a:noFill/>
          </a:ln>
        </p:spPr>
      </p:sp>
      <p:sp>
        <p:nvSpPr>
          <p:cNvPr id="376" name="Google Shape;376;p30"/>
          <p:cNvSpPr/>
          <p:nvPr/>
        </p:nvSpPr>
        <p:spPr>
          <a:xfrm>
            <a:off x="12768110" y="6221667"/>
            <a:ext cx="1412923" cy="1384665"/>
          </a:xfrm>
          <a:custGeom>
            <a:rect b="b" l="l" r="r" t="t"/>
            <a:pathLst>
              <a:path extrusionOk="0" h="1384665" w="1412923">
                <a:moveTo>
                  <a:pt x="0" y="0"/>
                </a:moveTo>
                <a:lnTo>
                  <a:pt x="1412923" y="0"/>
                </a:lnTo>
                <a:lnTo>
                  <a:pt x="1412923" y="1384665"/>
                </a:lnTo>
                <a:lnTo>
                  <a:pt x="0" y="1384665"/>
                </a:lnTo>
                <a:lnTo>
                  <a:pt x="0" y="0"/>
                </a:lnTo>
                <a:close/>
              </a:path>
            </a:pathLst>
          </a:custGeom>
          <a:blipFill rotWithShape="1">
            <a:blip r:embed="rId15">
              <a:alphaModFix/>
            </a:blip>
            <a:stretch>
              <a:fillRect b="0" l="0" r="0" t="0"/>
            </a:stretch>
          </a:blipFill>
          <a:ln>
            <a:noFill/>
          </a:ln>
        </p:spPr>
      </p:sp>
      <p:sp>
        <p:nvSpPr>
          <p:cNvPr id="377" name="Google Shape;377;p30"/>
          <p:cNvSpPr/>
          <p:nvPr/>
        </p:nvSpPr>
        <p:spPr>
          <a:xfrm>
            <a:off x="9993004" y="6185824"/>
            <a:ext cx="1473938" cy="1420508"/>
          </a:xfrm>
          <a:custGeom>
            <a:rect b="b" l="l" r="r" t="t"/>
            <a:pathLst>
              <a:path extrusionOk="0" h="1420508" w="1473938">
                <a:moveTo>
                  <a:pt x="0" y="0"/>
                </a:moveTo>
                <a:lnTo>
                  <a:pt x="1473937" y="0"/>
                </a:lnTo>
                <a:lnTo>
                  <a:pt x="1473937" y="1420508"/>
                </a:lnTo>
                <a:lnTo>
                  <a:pt x="0" y="1420508"/>
                </a:lnTo>
                <a:lnTo>
                  <a:pt x="0" y="0"/>
                </a:lnTo>
                <a:close/>
              </a:path>
            </a:pathLst>
          </a:custGeom>
          <a:blipFill rotWithShape="1">
            <a:blip r:embed="rId16">
              <a:alphaModFix/>
            </a:blip>
            <a:stretch>
              <a:fillRect b="0" l="0" r="0" t="0"/>
            </a:stretch>
          </a:blipFill>
          <a:ln>
            <a:noFill/>
          </a:ln>
        </p:spPr>
      </p:sp>
      <p:sp>
        <p:nvSpPr>
          <p:cNvPr id="378" name="Google Shape;378;p30"/>
          <p:cNvSpPr/>
          <p:nvPr/>
        </p:nvSpPr>
        <p:spPr>
          <a:xfrm>
            <a:off x="12690017" y="7948094"/>
            <a:ext cx="1569109" cy="1310206"/>
          </a:xfrm>
          <a:custGeom>
            <a:rect b="b" l="l" r="r" t="t"/>
            <a:pathLst>
              <a:path extrusionOk="0" h="1310206" w="1569109">
                <a:moveTo>
                  <a:pt x="0" y="0"/>
                </a:moveTo>
                <a:lnTo>
                  <a:pt x="1569109" y="0"/>
                </a:lnTo>
                <a:lnTo>
                  <a:pt x="1569109" y="1310206"/>
                </a:lnTo>
                <a:lnTo>
                  <a:pt x="0" y="1310206"/>
                </a:lnTo>
                <a:lnTo>
                  <a:pt x="0" y="0"/>
                </a:lnTo>
                <a:close/>
              </a:path>
            </a:pathLst>
          </a:custGeom>
          <a:blipFill rotWithShape="1">
            <a:blip r:embed="rId17">
              <a:alphaModFix/>
            </a:blip>
            <a:stretch>
              <a:fillRect b="0" l="0" r="0" t="0"/>
            </a:stretch>
          </a:blipFill>
          <a:ln>
            <a:noFill/>
          </a:ln>
        </p:spPr>
      </p:sp>
      <p:sp>
        <p:nvSpPr>
          <p:cNvPr id="379" name="Google Shape;379;p30"/>
          <p:cNvSpPr/>
          <p:nvPr/>
        </p:nvSpPr>
        <p:spPr>
          <a:xfrm>
            <a:off x="15610547" y="7979372"/>
            <a:ext cx="884114" cy="1329494"/>
          </a:xfrm>
          <a:custGeom>
            <a:rect b="b" l="l" r="r" t="t"/>
            <a:pathLst>
              <a:path extrusionOk="0" h="1329494" w="884114">
                <a:moveTo>
                  <a:pt x="0" y="0"/>
                </a:moveTo>
                <a:lnTo>
                  <a:pt x="884113" y="0"/>
                </a:lnTo>
                <a:lnTo>
                  <a:pt x="884113" y="1329495"/>
                </a:lnTo>
                <a:lnTo>
                  <a:pt x="0" y="1329495"/>
                </a:lnTo>
                <a:lnTo>
                  <a:pt x="0" y="0"/>
                </a:lnTo>
                <a:close/>
              </a:path>
            </a:pathLst>
          </a:custGeom>
          <a:blipFill rotWithShape="1">
            <a:blip r:embed="rId18">
              <a:alphaModFix/>
            </a:blip>
            <a:stretch>
              <a:fillRect b="0" l="0" r="0" t="0"/>
            </a:stretch>
          </a:blipFill>
          <a:ln>
            <a:noFill/>
          </a:ln>
        </p:spPr>
      </p:sp>
      <p:sp>
        <p:nvSpPr>
          <p:cNvPr id="380" name="Google Shape;380;p30"/>
          <p:cNvSpPr txBox="1"/>
          <p:nvPr/>
        </p:nvSpPr>
        <p:spPr>
          <a:xfrm>
            <a:off x="1033450" y="4355775"/>
            <a:ext cx="7635300" cy="443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Don't forget to delete this page before presenting. </a:t>
            </a:r>
            <a:endParaRPr/>
          </a:p>
        </p:txBody>
      </p:sp>
      <p:sp>
        <p:nvSpPr>
          <p:cNvPr id="381" name="Google Shape;381;p30"/>
          <p:cNvSpPr txBox="1"/>
          <p:nvPr/>
        </p:nvSpPr>
        <p:spPr>
          <a:xfrm>
            <a:off x="1028700" y="5227891"/>
            <a:ext cx="674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This presentation template uses the following free fonts:</a:t>
            </a:r>
            <a:endParaRPr/>
          </a:p>
        </p:txBody>
      </p:sp>
      <p:sp>
        <p:nvSpPr>
          <p:cNvPr id="382" name="Google Shape;382;p30"/>
          <p:cNvSpPr txBox="1"/>
          <p:nvPr/>
        </p:nvSpPr>
        <p:spPr>
          <a:xfrm>
            <a:off x="1028700" y="6261589"/>
            <a:ext cx="73005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00000"/>
              </a:buClr>
              <a:buSzPts val="2400"/>
              <a:buFont typeface="Bricolage Grotesque"/>
              <a:buAutoNum type="arabicPeriod"/>
            </a:pPr>
            <a:r>
              <a:rPr b="0" i="0" lang="en-US" sz="2400" u="none" cap="none" strike="noStrike">
                <a:solidFill>
                  <a:srgbClr val="000000"/>
                </a:solidFill>
                <a:latin typeface="Bricolage Grotesque"/>
                <a:ea typeface="Bricolage Grotesque"/>
                <a:cs typeface="Bricolage Grotesque"/>
                <a:sym typeface="Bricolage Grotesque"/>
              </a:rPr>
              <a:t>Titles: </a:t>
            </a:r>
            <a:r>
              <a:rPr lang="en-US" sz="2400">
                <a:latin typeface="Bricolage Grotesque"/>
                <a:ea typeface="Bricolage Grotesque"/>
                <a:cs typeface="Bricolage Grotesque"/>
                <a:sym typeface="Bricolage Grotesque"/>
              </a:rPr>
              <a:t>Comic Sans MS </a:t>
            </a:r>
            <a:endParaRPr/>
          </a:p>
          <a:p>
            <a:pPr indent="-259079" lvl="1" marL="518160" marR="0" rtl="0" algn="l">
              <a:lnSpc>
                <a:spcPct val="100000"/>
              </a:lnSpc>
              <a:spcBef>
                <a:spcPts val="0"/>
              </a:spcBef>
              <a:spcAft>
                <a:spcPts val="0"/>
              </a:spcAft>
              <a:buClr>
                <a:srgbClr val="000000"/>
              </a:buClr>
              <a:buSzPts val="2400"/>
              <a:buFont typeface="Bricolage Grotesque"/>
              <a:buAutoNum type="arabicPeriod"/>
            </a:pPr>
            <a:r>
              <a:rPr b="0" i="0" lang="en-US" sz="2400" u="none" cap="none" strike="noStrike">
                <a:solidFill>
                  <a:srgbClr val="000000"/>
                </a:solidFill>
                <a:latin typeface="Bricolage Grotesque"/>
                <a:ea typeface="Bricolage Grotesque"/>
                <a:cs typeface="Bricolage Grotesque"/>
                <a:sym typeface="Bricolage Grotesque"/>
              </a:rPr>
              <a:t>Headers: </a:t>
            </a:r>
            <a:r>
              <a:rPr lang="en-US" sz="2400">
                <a:solidFill>
                  <a:schemeClr val="dk1"/>
                </a:solidFill>
                <a:latin typeface="Bricolage Grotesque"/>
                <a:ea typeface="Bricolage Grotesque"/>
                <a:cs typeface="Bricolage Grotesque"/>
                <a:sym typeface="Bricolage Grotesque"/>
              </a:rPr>
              <a:t>Comic Sans MS</a:t>
            </a:r>
            <a:endParaRPr/>
          </a:p>
          <a:p>
            <a:pPr indent="-259079" lvl="1" marL="518160" marR="0" rtl="0" algn="l">
              <a:lnSpc>
                <a:spcPct val="100000"/>
              </a:lnSpc>
              <a:spcBef>
                <a:spcPts val="0"/>
              </a:spcBef>
              <a:spcAft>
                <a:spcPts val="0"/>
              </a:spcAft>
              <a:buClr>
                <a:srgbClr val="000000"/>
              </a:buClr>
              <a:buSzPts val="2400"/>
              <a:buFont typeface="Bricolage Grotesque"/>
              <a:buAutoNum type="arabicPeriod"/>
            </a:pPr>
            <a:r>
              <a:rPr b="0" i="0" lang="en-US" sz="2400" u="none" cap="none" strike="noStrike">
                <a:solidFill>
                  <a:srgbClr val="000000"/>
                </a:solidFill>
                <a:latin typeface="Bricolage Grotesque"/>
                <a:ea typeface="Bricolage Grotesque"/>
                <a:cs typeface="Bricolage Grotesque"/>
                <a:sym typeface="Bricolage Grotesque"/>
              </a:rPr>
              <a:t>Body Copy: Bricolage Grotesque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386" name="Shape 386"/>
        <p:cNvGrpSpPr/>
        <p:nvPr/>
      </p:nvGrpSpPr>
      <p:grpSpPr>
        <a:xfrm>
          <a:off x="0" y="0"/>
          <a:ext cx="0" cy="0"/>
          <a:chOff x="0" y="0"/>
          <a:chExt cx="0" cy="0"/>
        </a:xfrm>
      </p:grpSpPr>
      <p:pic>
        <p:nvPicPr>
          <p:cNvPr id="387" name="Google Shape;387;p31"/>
          <p:cNvPicPr preferRelativeResize="0"/>
          <p:nvPr/>
        </p:nvPicPr>
        <p:blipFill>
          <a:blip r:embed="rId3">
            <a:alphaModFix/>
          </a:blip>
          <a:stretch>
            <a:fillRect/>
          </a:stretch>
        </p:blipFill>
        <p:spPr>
          <a:xfrm>
            <a:off x="514350" y="719126"/>
            <a:ext cx="17259300" cy="8848749"/>
          </a:xfrm>
          <a:prstGeom prst="rect">
            <a:avLst/>
          </a:prstGeom>
          <a:noFill/>
          <a:ln>
            <a:noFill/>
          </a:ln>
        </p:spPr>
      </p:pic>
      <p:sp>
        <p:nvSpPr>
          <p:cNvPr id="388" name="Google Shape;388;p31"/>
          <p:cNvSpPr txBox="1"/>
          <p:nvPr/>
        </p:nvSpPr>
        <p:spPr>
          <a:xfrm>
            <a:off x="5280936" y="1656492"/>
            <a:ext cx="7726200" cy="1400700"/>
          </a:xfrm>
          <a:prstGeom prst="rect">
            <a:avLst/>
          </a:prstGeom>
          <a:noFill/>
          <a:ln>
            <a:noFill/>
          </a:ln>
        </p:spPr>
        <p:txBody>
          <a:bodyPr anchorCtr="0" anchor="t" bIns="0" lIns="0" spcFirstLastPara="1" rIns="0" wrap="square" tIns="0">
            <a:spAutoFit/>
          </a:bodyPr>
          <a:lstStyle/>
          <a:p>
            <a:pPr indent="0" lvl="0" marL="0" marR="0" rtl="0" algn="ctr">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Credits</a:t>
            </a:r>
            <a:endParaRPr b="1" sz="10000">
              <a:latin typeface="Comic Sans MS"/>
              <a:ea typeface="Comic Sans MS"/>
              <a:cs typeface="Comic Sans MS"/>
              <a:sym typeface="Comic Sans MS"/>
            </a:endParaRPr>
          </a:p>
        </p:txBody>
      </p:sp>
      <p:sp>
        <p:nvSpPr>
          <p:cNvPr id="389" name="Google Shape;389;p31"/>
          <p:cNvSpPr txBox="1"/>
          <p:nvPr/>
        </p:nvSpPr>
        <p:spPr>
          <a:xfrm>
            <a:off x="3238810" y="5315060"/>
            <a:ext cx="11810379" cy="3885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This presentation template is free for everyone to use thanks to the following:</a:t>
            </a:r>
            <a:endParaRPr/>
          </a:p>
        </p:txBody>
      </p:sp>
      <p:sp>
        <p:nvSpPr>
          <p:cNvPr id="390" name="Google Shape;390;p31"/>
          <p:cNvSpPr txBox="1"/>
          <p:nvPr/>
        </p:nvSpPr>
        <p:spPr>
          <a:xfrm>
            <a:off x="2818025" y="6084650"/>
            <a:ext cx="12651949" cy="82480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Pexels for the photos</a:t>
            </a:r>
            <a:endParaRPr/>
          </a:p>
        </p:txBody>
      </p:sp>
      <p:sp>
        <p:nvSpPr>
          <p:cNvPr id="391" name="Google Shape;391;p31"/>
          <p:cNvSpPr txBox="1"/>
          <p:nvPr/>
        </p:nvSpPr>
        <p:spPr>
          <a:xfrm>
            <a:off x="2818025" y="7660024"/>
            <a:ext cx="12651900" cy="1400700"/>
          </a:xfrm>
          <a:prstGeom prst="rect">
            <a:avLst/>
          </a:prstGeom>
          <a:noFill/>
          <a:ln>
            <a:noFill/>
          </a:ln>
        </p:spPr>
        <p:txBody>
          <a:bodyPr anchorCtr="0" anchor="t" bIns="0" lIns="0" spcFirstLastPara="1" rIns="0" wrap="square" tIns="0">
            <a:spAutoFit/>
          </a:bodyPr>
          <a:lstStyle/>
          <a:p>
            <a:pPr indent="0" lvl="0" marL="0" marR="0" rtl="0" algn="ctr">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Happy designing! </a:t>
            </a:r>
            <a:endParaRPr b="1" sz="10000">
              <a:latin typeface="Comic Sans MS"/>
              <a:ea typeface="Comic Sans MS"/>
              <a:cs typeface="Comic Sans MS"/>
              <a:sym typeface="Comic Sans MS"/>
            </a:endParaRPr>
          </a:p>
        </p:txBody>
      </p:sp>
      <p:sp>
        <p:nvSpPr>
          <p:cNvPr id="392" name="Google Shape;392;p31"/>
          <p:cNvSpPr/>
          <p:nvPr/>
        </p:nvSpPr>
        <p:spPr>
          <a:xfrm>
            <a:off x="1828711" y="460468"/>
            <a:ext cx="2534588" cy="2483897"/>
          </a:xfrm>
          <a:custGeom>
            <a:rect b="b" l="l" r="r" t="t"/>
            <a:pathLst>
              <a:path extrusionOk="0" h="2483897" w="2534588">
                <a:moveTo>
                  <a:pt x="0" y="0"/>
                </a:moveTo>
                <a:lnTo>
                  <a:pt x="2534588" y="0"/>
                </a:lnTo>
                <a:lnTo>
                  <a:pt x="2534588" y="2483897"/>
                </a:lnTo>
                <a:lnTo>
                  <a:pt x="0" y="2483897"/>
                </a:lnTo>
                <a:lnTo>
                  <a:pt x="0" y="0"/>
                </a:lnTo>
                <a:close/>
              </a:path>
            </a:pathLst>
          </a:custGeom>
          <a:blipFill rotWithShape="1">
            <a:blip r:embed="rId4">
              <a:alphaModFix/>
            </a:blip>
            <a:stretch>
              <a:fillRect b="0" l="0" r="0" t="0"/>
            </a:stretch>
          </a:blipFill>
          <a:ln>
            <a:noFill/>
          </a:ln>
        </p:spPr>
      </p:sp>
      <p:sp>
        <p:nvSpPr>
          <p:cNvPr id="393" name="Google Shape;393;p31"/>
          <p:cNvSpPr/>
          <p:nvPr/>
        </p:nvSpPr>
        <p:spPr>
          <a:xfrm rot="1962313">
            <a:off x="15569830" y="1663879"/>
            <a:ext cx="1689470" cy="2540557"/>
          </a:xfrm>
          <a:custGeom>
            <a:rect b="b" l="l" r="r" t="t"/>
            <a:pathLst>
              <a:path extrusionOk="0" h="2540557" w="1689470">
                <a:moveTo>
                  <a:pt x="0" y="0"/>
                </a:moveTo>
                <a:lnTo>
                  <a:pt x="1689470" y="0"/>
                </a:lnTo>
                <a:lnTo>
                  <a:pt x="1689470" y="2540557"/>
                </a:lnTo>
                <a:lnTo>
                  <a:pt x="0" y="2540557"/>
                </a:lnTo>
                <a:lnTo>
                  <a:pt x="0" y="0"/>
                </a:lnTo>
                <a:close/>
              </a:path>
            </a:pathLst>
          </a:custGeom>
          <a:blipFill rotWithShape="1">
            <a:blip r:embed="rId5">
              <a:alphaModFix/>
            </a:blip>
            <a:stretch>
              <a:fillRect b="0" l="0" r="0" t="0"/>
            </a:stretch>
          </a:blipFill>
          <a:ln>
            <a:noFill/>
          </a:ln>
        </p:spPr>
      </p:sp>
      <p:sp>
        <p:nvSpPr>
          <p:cNvPr id="394" name="Google Shape;394;p31"/>
          <p:cNvSpPr/>
          <p:nvPr/>
        </p:nvSpPr>
        <p:spPr>
          <a:xfrm rot="-6657903">
            <a:off x="15765818" y="5893978"/>
            <a:ext cx="1868934" cy="2358276"/>
          </a:xfrm>
          <a:custGeom>
            <a:rect b="b" l="l" r="r" t="t"/>
            <a:pathLst>
              <a:path extrusionOk="0" h="2358276" w="1868934">
                <a:moveTo>
                  <a:pt x="0" y="0"/>
                </a:moveTo>
                <a:lnTo>
                  <a:pt x="1868934" y="0"/>
                </a:lnTo>
                <a:lnTo>
                  <a:pt x="1868934" y="2358275"/>
                </a:lnTo>
                <a:lnTo>
                  <a:pt x="0" y="2358275"/>
                </a:lnTo>
                <a:lnTo>
                  <a:pt x="0" y="0"/>
                </a:lnTo>
                <a:close/>
              </a:path>
            </a:pathLst>
          </a:custGeom>
          <a:blipFill rotWithShape="1">
            <a:blip r:embed="rId6">
              <a:alphaModFix/>
            </a:blip>
            <a:stretch>
              <a:fillRect b="0" l="0" r="0" t="0"/>
            </a:stretch>
          </a:blipFill>
          <a:ln>
            <a:noFill/>
          </a:ln>
        </p:spPr>
      </p:sp>
      <p:sp>
        <p:nvSpPr>
          <p:cNvPr id="395" name="Google Shape;395;p31"/>
          <p:cNvSpPr/>
          <p:nvPr/>
        </p:nvSpPr>
        <p:spPr>
          <a:xfrm>
            <a:off x="545255" y="4450737"/>
            <a:ext cx="1949077" cy="2106504"/>
          </a:xfrm>
          <a:custGeom>
            <a:rect b="b" l="l" r="r" t="t"/>
            <a:pathLst>
              <a:path extrusionOk="0" h="2106504" w="1949077">
                <a:moveTo>
                  <a:pt x="0" y="0"/>
                </a:moveTo>
                <a:lnTo>
                  <a:pt x="1949077" y="0"/>
                </a:lnTo>
                <a:lnTo>
                  <a:pt x="1949077" y="2106504"/>
                </a:lnTo>
                <a:lnTo>
                  <a:pt x="0" y="2106504"/>
                </a:lnTo>
                <a:lnTo>
                  <a:pt x="0" y="0"/>
                </a:lnTo>
                <a:close/>
              </a:path>
            </a:pathLst>
          </a:custGeom>
          <a:blipFill rotWithShape="1">
            <a:blip r:embed="rId7">
              <a:alphaModFix/>
            </a:blip>
            <a:stretch>
              <a:fillRect b="0" l="-1335" r="-1335" t="0"/>
            </a:stretch>
          </a:blipFill>
          <a:ln>
            <a:noFill/>
          </a:ln>
        </p:spPr>
      </p:sp>
      <p:pic>
        <p:nvPicPr>
          <p:cNvPr id="396" name="Google Shape;396;p31"/>
          <p:cNvPicPr preferRelativeResize="0"/>
          <p:nvPr/>
        </p:nvPicPr>
        <p:blipFill>
          <a:blip r:embed="rId8">
            <a:alphaModFix/>
          </a:blip>
          <a:stretch>
            <a:fillRect/>
          </a:stretch>
        </p:blipFill>
        <p:spPr>
          <a:xfrm>
            <a:off x="5927000" y="3381862"/>
            <a:ext cx="6434054" cy="1608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97" name="Shape 97"/>
        <p:cNvGrpSpPr/>
        <p:nvPr/>
      </p:nvGrpSpPr>
      <p:grpSpPr>
        <a:xfrm>
          <a:off x="0" y="0"/>
          <a:ext cx="0" cy="0"/>
          <a:chOff x="0" y="0"/>
          <a:chExt cx="0" cy="0"/>
        </a:xfrm>
      </p:grpSpPr>
      <p:pic>
        <p:nvPicPr>
          <p:cNvPr id="98" name="Google Shape;98;p13"/>
          <p:cNvPicPr preferRelativeResize="0"/>
          <p:nvPr/>
        </p:nvPicPr>
        <p:blipFill>
          <a:blip r:embed="rId3">
            <a:alphaModFix/>
          </a:blip>
          <a:stretch>
            <a:fillRect/>
          </a:stretch>
        </p:blipFill>
        <p:spPr>
          <a:xfrm>
            <a:off x="514350" y="719126"/>
            <a:ext cx="17259300" cy="8848749"/>
          </a:xfrm>
          <a:prstGeom prst="rect">
            <a:avLst/>
          </a:prstGeom>
          <a:noFill/>
          <a:ln>
            <a:noFill/>
          </a:ln>
        </p:spPr>
      </p:pic>
      <p:grpSp>
        <p:nvGrpSpPr>
          <p:cNvPr id="99" name="Google Shape;99;p13"/>
          <p:cNvGrpSpPr/>
          <p:nvPr/>
        </p:nvGrpSpPr>
        <p:grpSpPr>
          <a:xfrm>
            <a:off x="1189897" y="1197108"/>
            <a:ext cx="1751261" cy="1751261"/>
            <a:chOff x="0" y="0"/>
            <a:chExt cx="812800" cy="812800"/>
          </a:xfrm>
        </p:grpSpPr>
        <p:sp>
          <p:nvSpPr>
            <p:cNvPr id="100" name="Google Shape;10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A535"/>
            </a:solid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13"/>
          <p:cNvSpPr txBox="1"/>
          <p:nvPr/>
        </p:nvSpPr>
        <p:spPr>
          <a:xfrm>
            <a:off x="3273361" y="1829579"/>
            <a:ext cx="95484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Introduction</a:t>
            </a:r>
            <a:endParaRPr b="1" sz="10000">
              <a:latin typeface="Comic Sans MS"/>
              <a:ea typeface="Comic Sans MS"/>
              <a:cs typeface="Comic Sans MS"/>
              <a:sym typeface="Comic Sans MS"/>
            </a:endParaRPr>
          </a:p>
        </p:txBody>
      </p:sp>
      <p:sp>
        <p:nvSpPr>
          <p:cNvPr id="103" name="Google Shape;103;p13"/>
          <p:cNvSpPr txBox="1"/>
          <p:nvPr/>
        </p:nvSpPr>
        <p:spPr>
          <a:xfrm>
            <a:off x="1506077" y="1518785"/>
            <a:ext cx="1553700" cy="1107900"/>
          </a:xfrm>
          <a:prstGeom prst="rect">
            <a:avLst/>
          </a:prstGeom>
          <a:noFill/>
          <a:ln>
            <a:noFill/>
          </a:ln>
        </p:spPr>
        <p:txBody>
          <a:bodyPr anchorCtr="0" anchor="t" bIns="0" lIns="0" spcFirstLastPara="1" rIns="0" wrap="square" tIns="0">
            <a:spAutoFit/>
          </a:bodyPr>
          <a:lstStyle/>
          <a:p>
            <a:pPr indent="0" lvl="0" marL="0" marR="0" rtl="0" algn="l">
              <a:lnSpc>
                <a:spcPct val="90998"/>
              </a:lnSpc>
              <a:spcBef>
                <a:spcPts val="0"/>
              </a:spcBef>
              <a:spcAft>
                <a:spcPts val="0"/>
              </a:spcAft>
              <a:buNone/>
            </a:pPr>
            <a:r>
              <a:rPr b="1" i="0" lang="en-US" sz="7910" u="none" cap="none" strike="noStrike">
                <a:solidFill>
                  <a:srgbClr val="000000"/>
                </a:solidFill>
                <a:latin typeface="Comic Sans MS"/>
                <a:ea typeface="Comic Sans MS"/>
                <a:cs typeface="Comic Sans MS"/>
                <a:sym typeface="Comic Sans MS"/>
              </a:rPr>
              <a:t>01</a:t>
            </a:r>
            <a:endParaRPr b="1">
              <a:latin typeface="Comic Sans MS"/>
              <a:ea typeface="Comic Sans MS"/>
              <a:cs typeface="Comic Sans MS"/>
              <a:sym typeface="Comic Sans MS"/>
            </a:endParaRPr>
          </a:p>
        </p:txBody>
      </p:sp>
      <p:sp>
        <p:nvSpPr>
          <p:cNvPr id="104" name="Google Shape;104;p13"/>
          <p:cNvSpPr txBox="1"/>
          <p:nvPr/>
        </p:nvSpPr>
        <p:spPr>
          <a:xfrm>
            <a:off x="3273347" y="3429000"/>
            <a:ext cx="84684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Bienvenue dans cette introduction, où nous allons explorer ensemble un monde de connaissances et de découvertes passionnantes. Que vous soyez un novice curieux ou un expert chevronné, ce voyage intellectuel promet d'être enrichissant et captivant. Préparez-vous à élargir vos horizons, à repousser les limites de votre imagination et à embrasser la diversité des idées qui nous entourent. Laissez-vous emporter par la magie des mots et la puissance des idées alors que nous plongeons dans ce voyage fascinant ensemble.</a:t>
            </a:r>
            <a:endParaRPr/>
          </a:p>
        </p:txBody>
      </p:sp>
      <p:sp>
        <p:nvSpPr>
          <p:cNvPr id="105" name="Google Shape;105;p13"/>
          <p:cNvSpPr/>
          <p:nvPr/>
        </p:nvSpPr>
        <p:spPr>
          <a:xfrm rot="-6968803">
            <a:off x="4567025" y="-310967"/>
            <a:ext cx="2111852" cy="2196985"/>
          </a:xfrm>
          <a:custGeom>
            <a:rect b="b" l="l" r="r" t="t"/>
            <a:pathLst>
              <a:path extrusionOk="0" h="2196985" w="2111852">
                <a:moveTo>
                  <a:pt x="0" y="0"/>
                </a:moveTo>
                <a:lnTo>
                  <a:pt x="2111852" y="0"/>
                </a:lnTo>
                <a:lnTo>
                  <a:pt x="2111852" y="2196985"/>
                </a:lnTo>
                <a:lnTo>
                  <a:pt x="0" y="2196985"/>
                </a:lnTo>
                <a:lnTo>
                  <a:pt x="0" y="0"/>
                </a:lnTo>
                <a:close/>
              </a:path>
            </a:pathLst>
          </a:custGeom>
          <a:blipFill rotWithShape="1">
            <a:blip r:embed="rId4">
              <a:alphaModFix/>
            </a:blip>
            <a:stretch>
              <a:fillRect b="0" l="0" r="0" t="0"/>
            </a:stretch>
          </a:blipFill>
          <a:ln>
            <a:noFill/>
          </a:ln>
        </p:spPr>
      </p:sp>
      <p:sp>
        <p:nvSpPr>
          <p:cNvPr id="106" name="Google Shape;106;p13"/>
          <p:cNvSpPr/>
          <p:nvPr/>
        </p:nvSpPr>
        <p:spPr>
          <a:xfrm>
            <a:off x="10070905" y="8262534"/>
            <a:ext cx="2017162" cy="1590799"/>
          </a:xfrm>
          <a:custGeom>
            <a:rect b="b" l="l" r="r" t="t"/>
            <a:pathLst>
              <a:path extrusionOk="0" h="1590799" w="2017162">
                <a:moveTo>
                  <a:pt x="0" y="0"/>
                </a:moveTo>
                <a:lnTo>
                  <a:pt x="2017163" y="0"/>
                </a:lnTo>
                <a:lnTo>
                  <a:pt x="2017163" y="1590799"/>
                </a:lnTo>
                <a:lnTo>
                  <a:pt x="0" y="1590799"/>
                </a:lnTo>
                <a:lnTo>
                  <a:pt x="0" y="0"/>
                </a:lnTo>
                <a:close/>
              </a:path>
            </a:pathLst>
          </a:custGeom>
          <a:blipFill rotWithShape="1">
            <a:blip r:embed="rId5">
              <a:alphaModFix/>
            </a:blip>
            <a:stretch>
              <a:fillRect b="-2936" l="0" r="0" t="-2938"/>
            </a:stretch>
          </a:blipFill>
          <a:ln>
            <a:noFill/>
          </a:ln>
        </p:spPr>
      </p:sp>
      <p:sp>
        <p:nvSpPr>
          <p:cNvPr id="107" name="Google Shape;107;p13"/>
          <p:cNvSpPr/>
          <p:nvPr/>
        </p:nvSpPr>
        <p:spPr>
          <a:xfrm>
            <a:off x="467372" y="6829484"/>
            <a:ext cx="2077410" cy="2072217"/>
          </a:xfrm>
          <a:custGeom>
            <a:rect b="b" l="l" r="r" t="t"/>
            <a:pathLst>
              <a:path extrusionOk="0" h="2072217" w="2077410">
                <a:moveTo>
                  <a:pt x="0" y="0"/>
                </a:moveTo>
                <a:lnTo>
                  <a:pt x="2077410" y="0"/>
                </a:lnTo>
                <a:lnTo>
                  <a:pt x="2077410" y="2072217"/>
                </a:lnTo>
                <a:lnTo>
                  <a:pt x="0" y="2072217"/>
                </a:lnTo>
                <a:lnTo>
                  <a:pt x="0" y="0"/>
                </a:lnTo>
                <a:close/>
              </a:path>
            </a:pathLst>
          </a:custGeom>
          <a:blipFill rotWithShape="1">
            <a:blip r:embed="rId6">
              <a:alphaModFix/>
            </a:blip>
            <a:stretch>
              <a:fillRect b="0" l="0" r="0" t="0"/>
            </a:stretch>
          </a:blipFill>
          <a:ln>
            <a:noFill/>
          </a:ln>
        </p:spPr>
      </p:sp>
      <p:sp>
        <p:nvSpPr>
          <p:cNvPr id="108" name="Google Shape;108;p13"/>
          <p:cNvSpPr/>
          <p:nvPr/>
        </p:nvSpPr>
        <p:spPr>
          <a:xfrm>
            <a:off x="15698770" y="301243"/>
            <a:ext cx="2123889" cy="2054863"/>
          </a:xfrm>
          <a:custGeom>
            <a:rect b="b" l="l" r="r" t="t"/>
            <a:pathLst>
              <a:path extrusionOk="0" h="2054863" w="2123889">
                <a:moveTo>
                  <a:pt x="0" y="0"/>
                </a:moveTo>
                <a:lnTo>
                  <a:pt x="2123890" y="0"/>
                </a:lnTo>
                <a:lnTo>
                  <a:pt x="2123890" y="2054863"/>
                </a:lnTo>
                <a:lnTo>
                  <a:pt x="0" y="2054863"/>
                </a:lnTo>
                <a:lnTo>
                  <a:pt x="0" y="0"/>
                </a:lnTo>
                <a:close/>
              </a:path>
            </a:pathLst>
          </a:custGeom>
          <a:blipFill rotWithShape="1">
            <a:blip r:embed="rId7">
              <a:alphaModFix/>
            </a:blip>
            <a:stretch>
              <a:fillRect b="0" l="0" r="0" t="0"/>
            </a:stretch>
          </a:blipFill>
          <a:ln>
            <a:noFill/>
          </a:ln>
        </p:spPr>
      </p:sp>
      <p:pic>
        <p:nvPicPr>
          <p:cNvPr id="109" name="Google Shape;109;p13"/>
          <p:cNvPicPr preferRelativeResize="0"/>
          <p:nvPr/>
        </p:nvPicPr>
        <p:blipFill>
          <a:blip r:embed="rId8">
            <a:alphaModFix/>
          </a:blip>
          <a:stretch>
            <a:fillRect/>
          </a:stretch>
        </p:blipFill>
        <p:spPr>
          <a:xfrm>
            <a:off x="12230847" y="1829075"/>
            <a:ext cx="5167591" cy="7209126"/>
          </a:xfrm>
          <a:prstGeom prst="rect">
            <a:avLst/>
          </a:prstGeom>
          <a:noFill/>
          <a:ln>
            <a:noFill/>
          </a:ln>
        </p:spPr>
      </p:pic>
      <p:sp>
        <p:nvSpPr>
          <p:cNvPr id="110" name="Google Shape;110;p13"/>
          <p:cNvSpPr/>
          <p:nvPr/>
        </p:nvSpPr>
        <p:spPr>
          <a:xfrm rot="-2554156">
            <a:off x="11746774" y="3403032"/>
            <a:ext cx="1696260" cy="1816611"/>
          </a:xfrm>
          <a:custGeom>
            <a:rect b="b" l="l" r="r" t="t"/>
            <a:pathLst>
              <a:path extrusionOk="0" h="1816611" w="1696260">
                <a:moveTo>
                  <a:pt x="0" y="0"/>
                </a:moveTo>
                <a:lnTo>
                  <a:pt x="1696260" y="0"/>
                </a:lnTo>
                <a:lnTo>
                  <a:pt x="1696260" y="1816610"/>
                </a:lnTo>
                <a:lnTo>
                  <a:pt x="0" y="181661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114" name="Shape 114"/>
        <p:cNvGrpSpPr/>
        <p:nvPr/>
      </p:nvGrpSpPr>
      <p:grpSpPr>
        <a:xfrm>
          <a:off x="0" y="0"/>
          <a:ext cx="0" cy="0"/>
          <a:chOff x="0" y="0"/>
          <a:chExt cx="0" cy="0"/>
        </a:xfrm>
      </p:grpSpPr>
      <p:pic>
        <p:nvPicPr>
          <p:cNvPr id="115" name="Google Shape;115;p14"/>
          <p:cNvPicPr preferRelativeResize="0"/>
          <p:nvPr/>
        </p:nvPicPr>
        <p:blipFill>
          <a:blip r:embed="rId3">
            <a:alphaModFix/>
          </a:blip>
          <a:stretch>
            <a:fillRect/>
          </a:stretch>
        </p:blipFill>
        <p:spPr>
          <a:xfrm>
            <a:off x="514350" y="719126"/>
            <a:ext cx="17259300" cy="8848749"/>
          </a:xfrm>
          <a:prstGeom prst="rect">
            <a:avLst/>
          </a:prstGeom>
          <a:noFill/>
          <a:ln>
            <a:noFill/>
          </a:ln>
        </p:spPr>
      </p:pic>
      <p:sp>
        <p:nvSpPr>
          <p:cNvPr id="116" name="Google Shape;116;p14"/>
          <p:cNvSpPr/>
          <p:nvPr/>
        </p:nvSpPr>
        <p:spPr>
          <a:xfrm rot="6681741">
            <a:off x="9444680" y="56671"/>
            <a:ext cx="1684826" cy="1804365"/>
          </a:xfrm>
          <a:custGeom>
            <a:rect b="b" l="l" r="r" t="t"/>
            <a:pathLst>
              <a:path extrusionOk="0" h="1804365" w="1684826">
                <a:moveTo>
                  <a:pt x="0" y="0"/>
                </a:moveTo>
                <a:lnTo>
                  <a:pt x="1684826" y="0"/>
                </a:lnTo>
                <a:lnTo>
                  <a:pt x="1684826" y="1804365"/>
                </a:lnTo>
                <a:lnTo>
                  <a:pt x="0" y="1804365"/>
                </a:lnTo>
                <a:lnTo>
                  <a:pt x="0" y="0"/>
                </a:lnTo>
                <a:close/>
              </a:path>
            </a:pathLst>
          </a:custGeom>
          <a:blipFill rotWithShape="1">
            <a:blip r:embed="rId4">
              <a:alphaModFix/>
            </a:blip>
            <a:stretch>
              <a:fillRect b="0" l="0" r="0" t="0"/>
            </a:stretch>
          </a:blipFill>
          <a:ln>
            <a:noFill/>
          </a:ln>
        </p:spPr>
      </p:sp>
      <p:sp>
        <p:nvSpPr>
          <p:cNvPr id="117" name="Google Shape;117;p14"/>
          <p:cNvSpPr/>
          <p:nvPr/>
        </p:nvSpPr>
        <p:spPr>
          <a:xfrm>
            <a:off x="1234042" y="232650"/>
            <a:ext cx="2228237" cy="2345512"/>
          </a:xfrm>
          <a:custGeom>
            <a:rect b="b" l="l" r="r" t="t"/>
            <a:pathLst>
              <a:path extrusionOk="0" h="2345512" w="2228237">
                <a:moveTo>
                  <a:pt x="0" y="0"/>
                </a:moveTo>
                <a:lnTo>
                  <a:pt x="2228237" y="0"/>
                </a:lnTo>
                <a:lnTo>
                  <a:pt x="2228237" y="2345512"/>
                </a:lnTo>
                <a:lnTo>
                  <a:pt x="0" y="2345512"/>
                </a:lnTo>
                <a:lnTo>
                  <a:pt x="0" y="0"/>
                </a:lnTo>
                <a:close/>
              </a:path>
            </a:pathLst>
          </a:custGeom>
          <a:blipFill rotWithShape="1">
            <a:blip r:embed="rId5">
              <a:alphaModFix/>
            </a:blip>
            <a:stretch>
              <a:fillRect b="0" l="0" r="0" t="0"/>
            </a:stretch>
          </a:blipFill>
          <a:ln>
            <a:noFill/>
          </a:ln>
        </p:spPr>
      </p:sp>
      <p:sp>
        <p:nvSpPr>
          <p:cNvPr id="118" name="Google Shape;118;p14"/>
          <p:cNvSpPr/>
          <p:nvPr/>
        </p:nvSpPr>
        <p:spPr>
          <a:xfrm>
            <a:off x="15915303" y="4020570"/>
            <a:ext cx="2224239" cy="2179754"/>
          </a:xfrm>
          <a:custGeom>
            <a:rect b="b" l="l" r="r" t="t"/>
            <a:pathLst>
              <a:path extrusionOk="0" h="2179754" w="2224239">
                <a:moveTo>
                  <a:pt x="0" y="0"/>
                </a:moveTo>
                <a:lnTo>
                  <a:pt x="2224239" y="0"/>
                </a:lnTo>
                <a:lnTo>
                  <a:pt x="2224239" y="2179754"/>
                </a:lnTo>
                <a:lnTo>
                  <a:pt x="0" y="2179754"/>
                </a:lnTo>
                <a:lnTo>
                  <a:pt x="0" y="0"/>
                </a:lnTo>
                <a:close/>
              </a:path>
            </a:pathLst>
          </a:custGeom>
          <a:blipFill rotWithShape="1">
            <a:blip r:embed="rId6">
              <a:alphaModFix/>
            </a:blip>
            <a:stretch>
              <a:fillRect b="0" l="0" r="0" t="0"/>
            </a:stretch>
          </a:blipFill>
          <a:ln>
            <a:noFill/>
          </a:ln>
        </p:spPr>
      </p:sp>
      <p:sp>
        <p:nvSpPr>
          <p:cNvPr id="119" name="Google Shape;119;p14"/>
          <p:cNvSpPr/>
          <p:nvPr/>
        </p:nvSpPr>
        <p:spPr>
          <a:xfrm rot="4701741">
            <a:off x="15338658" y="428299"/>
            <a:ext cx="2124798" cy="2116830"/>
          </a:xfrm>
          <a:custGeom>
            <a:rect b="b" l="l" r="r" t="t"/>
            <a:pathLst>
              <a:path extrusionOk="0" h="2116830" w="2124798">
                <a:moveTo>
                  <a:pt x="0" y="0"/>
                </a:moveTo>
                <a:lnTo>
                  <a:pt x="2124798" y="0"/>
                </a:lnTo>
                <a:lnTo>
                  <a:pt x="2124798" y="2116831"/>
                </a:lnTo>
                <a:lnTo>
                  <a:pt x="0" y="2116831"/>
                </a:lnTo>
                <a:lnTo>
                  <a:pt x="0" y="0"/>
                </a:lnTo>
                <a:close/>
              </a:path>
            </a:pathLst>
          </a:custGeom>
          <a:blipFill rotWithShape="1">
            <a:blip r:embed="rId7">
              <a:alphaModFix/>
            </a:blip>
            <a:stretch>
              <a:fillRect b="0" l="0" r="0" t="0"/>
            </a:stretch>
          </a:blipFill>
          <a:ln>
            <a:noFill/>
          </a:ln>
        </p:spPr>
      </p:sp>
      <p:sp>
        <p:nvSpPr>
          <p:cNvPr id="120" name="Google Shape;120;p14"/>
          <p:cNvSpPr txBox="1"/>
          <p:nvPr/>
        </p:nvSpPr>
        <p:spPr>
          <a:xfrm>
            <a:off x="1234042" y="6878689"/>
            <a:ext cx="16286700" cy="1400700"/>
          </a:xfrm>
          <a:prstGeom prst="rect">
            <a:avLst/>
          </a:prstGeom>
          <a:noFill/>
          <a:ln>
            <a:noFill/>
          </a:ln>
        </p:spPr>
        <p:txBody>
          <a:bodyPr anchorCtr="0" anchor="t" bIns="0" lIns="0" spcFirstLastPara="1" rIns="0" wrap="square" tIns="0">
            <a:spAutoFit/>
          </a:bodyPr>
          <a:lstStyle/>
          <a:p>
            <a:pPr indent="0" lvl="0" marL="0" marR="0" rtl="0" algn="ctr">
              <a:lnSpc>
                <a:spcPct val="90997"/>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Welcome To Presentation</a:t>
            </a:r>
            <a:endParaRPr b="1" sz="10000">
              <a:latin typeface="Comic Sans MS"/>
              <a:ea typeface="Comic Sans MS"/>
              <a:cs typeface="Comic Sans MS"/>
              <a:sym typeface="Comic Sans MS"/>
            </a:endParaRPr>
          </a:p>
        </p:txBody>
      </p:sp>
      <p:sp>
        <p:nvSpPr>
          <p:cNvPr id="121" name="Google Shape;121;p14"/>
          <p:cNvSpPr txBox="1"/>
          <p:nvPr/>
        </p:nvSpPr>
        <p:spPr>
          <a:xfrm>
            <a:off x="1234042" y="8540359"/>
            <a:ext cx="15557326" cy="4012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I'm Rain, and I'll be sharing with you my beautiful ideas. Follow me at @reallygreatsite to learn more. </a:t>
            </a:r>
            <a:endParaRPr/>
          </a:p>
        </p:txBody>
      </p:sp>
      <p:pic>
        <p:nvPicPr>
          <p:cNvPr id="122" name="Google Shape;122;p14"/>
          <p:cNvPicPr preferRelativeResize="0"/>
          <p:nvPr/>
        </p:nvPicPr>
        <p:blipFill>
          <a:blip r:embed="rId8">
            <a:alphaModFix/>
          </a:blip>
          <a:stretch>
            <a:fillRect/>
          </a:stretch>
        </p:blipFill>
        <p:spPr>
          <a:xfrm>
            <a:off x="2884118" y="2740775"/>
            <a:ext cx="12519757" cy="4395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126" name="Shape 126"/>
        <p:cNvGrpSpPr/>
        <p:nvPr/>
      </p:nvGrpSpPr>
      <p:grpSpPr>
        <a:xfrm>
          <a:off x="0" y="0"/>
          <a:ext cx="0" cy="0"/>
          <a:chOff x="0" y="0"/>
          <a:chExt cx="0" cy="0"/>
        </a:xfrm>
      </p:grpSpPr>
      <p:pic>
        <p:nvPicPr>
          <p:cNvPr id="127" name="Google Shape;127;p15"/>
          <p:cNvPicPr preferRelativeResize="0"/>
          <p:nvPr/>
        </p:nvPicPr>
        <p:blipFill>
          <a:blip r:embed="rId3">
            <a:alphaModFix/>
          </a:blip>
          <a:stretch>
            <a:fillRect/>
          </a:stretch>
        </p:blipFill>
        <p:spPr>
          <a:xfrm>
            <a:off x="514350" y="719126"/>
            <a:ext cx="17259300" cy="8848749"/>
          </a:xfrm>
          <a:prstGeom prst="rect">
            <a:avLst/>
          </a:prstGeom>
          <a:noFill/>
          <a:ln>
            <a:noFill/>
          </a:ln>
        </p:spPr>
      </p:pic>
      <p:grpSp>
        <p:nvGrpSpPr>
          <p:cNvPr id="128" name="Google Shape;128;p15"/>
          <p:cNvGrpSpPr/>
          <p:nvPr/>
        </p:nvGrpSpPr>
        <p:grpSpPr>
          <a:xfrm>
            <a:off x="862682" y="1197108"/>
            <a:ext cx="1751261" cy="1751261"/>
            <a:chOff x="0" y="0"/>
            <a:chExt cx="812800" cy="812800"/>
          </a:xfrm>
        </p:grpSpPr>
        <p:sp>
          <p:nvSpPr>
            <p:cNvPr id="129" name="Google Shape;12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A535"/>
            </a:solid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1" name="Google Shape;131;p15"/>
          <p:cNvSpPr txBox="1"/>
          <p:nvPr/>
        </p:nvSpPr>
        <p:spPr>
          <a:xfrm>
            <a:off x="2946146" y="1576324"/>
            <a:ext cx="144792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Modes of Transport</a:t>
            </a:r>
            <a:endParaRPr b="1" sz="10000">
              <a:latin typeface="Comic Sans MS"/>
              <a:ea typeface="Comic Sans MS"/>
              <a:cs typeface="Comic Sans MS"/>
              <a:sym typeface="Comic Sans MS"/>
            </a:endParaRPr>
          </a:p>
        </p:txBody>
      </p:sp>
      <p:sp>
        <p:nvSpPr>
          <p:cNvPr id="132" name="Google Shape;132;p15"/>
          <p:cNvSpPr txBox="1"/>
          <p:nvPr/>
        </p:nvSpPr>
        <p:spPr>
          <a:xfrm>
            <a:off x="1060248" y="1518780"/>
            <a:ext cx="1553700" cy="1107900"/>
          </a:xfrm>
          <a:prstGeom prst="rect">
            <a:avLst/>
          </a:prstGeom>
          <a:noFill/>
          <a:ln>
            <a:noFill/>
          </a:ln>
        </p:spPr>
        <p:txBody>
          <a:bodyPr anchorCtr="0" anchor="t" bIns="0" lIns="0" spcFirstLastPara="1" rIns="0" wrap="square" tIns="0">
            <a:spAutoFit/>
          </a:bodyPr>
          <a:lstStyle/>
          <a:p>
            <a:pPr indent="0" lvl="0" marL="0" marR="0" rtl="0" algn="l">
              <a:lnSpc>
                <a:spcPct val="90998"/>
              </a:lnSpc>
              <a:spcBef>
                <a:spcPts val="0"/>
              </a:spcBef>
              <a:spcAft>
                <a:spcPts val="0"/>
              </a:spcAft>
              <a:buNone/>
            </a:pPr>
            <a:r>
              <a:rPr b="1" i="0" lang="en-US" sz="7910" u="none" cap="none" strike="noStrike">
                <a:solidFill>
                  <a:srgbClr val="000000"/>
                </a:solidFill>
                <a:latin typeface="Comic Sans MS"/>
                <a:ea typeface="Comic Sans MS"/>
                <a:cs typeface="Comic Sans MS"/>
                <a:sym typeface="Comic Sans MS"/>
              </a:rPr>
              <a:t>02</a:t>
            </a:r>
            <a:endParaRPr b="1">
              <a:latin typeface="Comic Sans MS"/>
              <a:ea typeface="Comic Sans MS"/>
              <a:cs typeface="Comic Sans MS"/>
              <a:sym typeface="Comic Sans MS"/>
            </a:endParaRPr>
          </a:p>
        </p:txBody>
      </p:sp>
      <p:sp>
        <p:nvSpPr>
          <p:cNvPr id="133" name="Google Shape;133;p15"/>
          <p:cNvSpPr txBox="1"/>
          <p:nvPr/>
        </p:nvSpPr>
        <p:spPr>
          <a:xfrm>
            <a:off x="2946146" y="3156311"/>
            <a:ext cx="14313300" cy="517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When it comes to getting from point A to point B, there are various modes of transport to choose from. Each mode has its own unique advantages and characteristics that cater to different preferences and needs.</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One of the most common modes of transport is the automobile. Cars provide convenience and flexibility, allowing individuals to travel at their own pace and on their own schedule. They are particularly useful for shorter distances or when traveling in areas with limited public transportation options.Public transportation, on the other hand, offers a more sustainable and cost-effective way to get around. Buses, trains, and subways are popular choices for commuting in urban areas, reducing traffic congestion and minimizing the environmental impact of travel.</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For those looking for a more active and eco-friendly option, cycling or walking can be excellent choices. These modes of transport not only help promote physical health and well-being but also contribute to reducing carbon emissions and promoting a cleaner environment.</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ricolage Grotesque"/>
              <a:ea typeface="Bricolage Grotesque"/>
              <a:cs typeface="Bricolage Grotesque"/>
              <a:sym typeface="Bricolage Grotesque"/>
            </a:endParaRPr>
          </a:p>
        </p:txBody>
      </p:sp>
      <p:sp>
        <p:nvSpPr>
          <p:cNvPr id="134" name="Google Shape;134;p15"/>
          <p:cNvSpPr/>
          <p:nvPr/>
        </p:nvSpPr>
        <p:spPr>
          <a:xfrm rot="6575669">
            <a:off x="502333" y="3326855"/>
            <a:ext cx="1461583" cy="1689691"/>
          </a:xfrm>
          <a:custGeom>
            <a:rect b="b" l="l" r="r" t="t"/>
            <a:pathLst>
              <a:path extrusionOk="0" h="1689691" w="1461583">
                <a:moveTo>
                  <a:pt x="0" y="0"/>
                </a:moveTo>
                <a:lnTo>
                  <a:pt x="1461583" y="0"/>
                </a:lnTo>
                <a:lnTo>
                  <a:pt x="1461583" y="1689691"/>
                </a:lnTo>
                <a:lnTo>
                  <a:pt x="0" y="1689691"/>
                </a:lnTo>
                <a:lnTo>
                  <a:pt x="0" y="0"/>
                </a:lnTo>
                <a:close/>
              </a:path>
            </a:pathLst>
          </a:custGeom>
          <a:blipFill rotWithShape="1">
            <a:blip r:embed="rId4">
              <a:alphaModFix/>
            </a:blip>
            <a:stretch>
              <a:fillRect b="0" l="0" r="0" t="0"/>
            </a:stretch>
          </a:blipFill>
          <a:ln>
            <a:noFill/>
          </a:ln>
        </p:spPr>
      </p:sp>
      <p:sp>
        <p:nvSpPr>
          <p:cNvPr id="135" name="Google Shape;135;p15"/>
          <p:cNvSpPr/>
          <p:nvPr/>
        </p:nvSpPr>
        <p:spPr>
          <a:xfrm rot="-1793921">
            <a:off x="592718" y="6820926"/>
            <a:ext cx="1879838" cy="2109215"/>
          </a:xfrm>
          <a:custGeom>
            <a:rect b="b" l="l" r="r" t="t"/>
            <a:pathLst>
              <a:path extrusionOk="0" h="2109215" w="1879838">
                <a:moveTo>
                  <a:pt x="0" y="0"/>
                </a:moveTo>
                <a:lnTo>
                  <a:pt x="1879837" y="0"/>
                </a:lnTo>
                <a:lnTo>
                  <a:pt x="1879837" y="2109214"/>
                </a:lnTo>
                <a:lnTo>
                  <a:pt x="0" y="2109214"/>
                </a:lnTo>
                <a:lnTo>
                  <a:pt x="0" y="0"/>
                </a:lnTo>
                <a:close/>
              </a:path>
            </a:pathLst>
          </a:custGeom>
          <a:blipFill rotWithShape="1">
            <a:blip r:embed="rId5">
              <a:alphaModFix/>
            </a:blip>
            <a:stretch>
              <a:fillRect b="0" l="0" r="0" t="0"/>
            </a:stretch>
          </a:blipFill>
          <a:ln>
            <a:noFill/>
          </a:ln>
        </p:spPr>
      </p:sp>
      <p:sp>
        <p:nvSpPr>
          <p:cNvPr id="136" name="Google Shape;136;p15"/>
          <p:cNvSpPr/>
          <p:nvPr/>
        </p:nvSpPr>
        <p:spPr>
          <a:xfrm rot="5141938">
            <a:off x="16427187" y="3765757"/>
            <a:ext cx="1555138" cy="1617828"/>
          </a:xfrm>
          <a:custGeom>
            <a:rect b="b" l="l" r="r" t="t"/>
            <a:pathLst>
              <a:path extrusionOk="0" h="1617828" w="1555138">
                <a:moveTo>
                  <a:pt x="0" y="0"/>
                </a:moveTo>
                <a:lnTo>
                  <a:pt x="1555138" y="0"/>
                </a:lnTo>
                <a:lnTo>
                  <a:pt x="1555138" y="1617828"/>
                </a:lnTo>
                <a:lnTo>
                  <a:pt x="0" y="161782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140" name="Shape 140"/>
        <p:cNvGrpSpPr/>
        <p:nvPr/>
      </p:nvGrpSpPr>
      <p:grpSpPr>
        <a:xfrm>
          <a:off x="0" y="0"/>
          <a:ext cx="0" cy="0"/>
          <a:chOff x="0" y="0"/>
          <a:chExt cx="0" cy="0"/>
        </a:xfrm>
      </p:grpSpPr>
      <p:pic>
        <p:nvPicPr>
          <p:cNvPr id="141" name="Google Shape;141;p16"/>
          <p:cNvPicPr preferRelativeResize="0"/>
          <p:nvPr/>
        </p:nvPicPr>
        <p:blipFill>
          <a:blip r:embed="rId3">
            <a:alphaModFix/>
          </a:blip>
          <a:stretch>
            <a:fillRect/>
          </a:stretch>
        </p:blipFill>
        <p:spPr>
          <a:xfrm>
            <a:off x="514350" y="719126"/>
            <a:ext cx="17259300" cy="8848749"/>
          </a:xfrm>
          <a:prstGeom prst="rect">
            <a:avLst/>
          </a:prstGeom>
          <a:noFill/>
          <a:ln>
            <a:noFill/>
          </a:ln>
        </p:spPr>
      </p:pic>
      <p:sp>
        <p:nvSpPr>
          <p:cNvPr id="142" name="Google Shape;142;p16"/>
          <p:cNvSpPr/>
          <p:nvPr/>
        </p:nvSpPr>
        <p:spPr>
          <a:xfrm rot="6681741">
            <a:off x="12120546" y="1206022"/>
            <a:ext cx="2139097" cy="2290867"/>
          </a:xfrm>
          <a:custGeom>
            <a:rect b="b" l="l" r="r" t="t"/>
            <a:pathLst>
              <a:path extrusionOk="0" h="2290867" w="2139097">
                <a:moveTo>
                  <a:pt x="0" y="0"/>
                </a:moveTo>
                <a:lnTo>
                  <a:pt x="2139098" y="0"/>
                </a:lnTo>
                <a:lnTo>
                  <a:pt x="2139098" y="2290867"/>
                </a:lnTo>
                <a:lnTo>
                  <a:pt x="0" y="2290867"/>
                </a:lnTo>
                <a:lnTo>
                  <a:pt x="0" y="0"/>
                </a:lnTo>
                <a:close/>
              </a:path>
            </a:pathLst>
          </a:custGeom>
          <a:blipFill rotWithShape="1">
            <a:blip r:embed="rId4">
              <a:alphaModFix/>
            </a:blip>
            <a:stretch>
              <a:fillRect b="0" l="0" r="0" t="0"/>
            </a:stretch>
          </a:blipFill>
          <a:ln>
            <a:noFill/>
          </a:ln>
        </p:spPr>
      </p:sp>
      <p:sp>
        <p:nvSpPr>
          <p:cNvPr id="143" name="Google Shape;143;p16"/>
          <p:cNvSpPr/>
          <p:nvPr/>
        </p:nvSpPr>
        <p:spPr>
          <a:xfrm>
            <a:off x="6428550" y="188454"/>
            <a:ext cx="2228237" cy="2345512"/>
          </a:xfrm>
          <a:custGeom>
            <a:rect b="b" l="l" r="r" t="t"/>
            <a:pathLst>
              <a:path extrusionOk="0" h="2345512" w="2228237">
                <a:moveTo>
                  <a:pt x="0" y="0"/>
                </a:moveTo>
                <a:lnTo>
                  <a:pt x="2228237" y="0"/>
                </a:lnTo>
                <a:lnTo>
                  <a:pt x="2228237" y="2345512"/>
                </a:lnTo>
                <a:lnTo>
                  <a:pt x="0" y="2345512"/>
                </a:lnTo>
                <a:lnTo>
                  <a:pt x="0" y="0"/>
                </a:lnTo>
                <a:close/>
              </a:path>
            </a:pathLst>
          </a:custGeom>
          <a:blipFill rotWithShape="1">
            <a:blip r:embed="rId5">
              <a:alphaModFix/>
            </a:blip>
            <a:stretch>
              <a:fillRect b="0" l="0" r="0" t="0"/>
            </a:stretch>
          </a:blipFill>
          <a:ln>
            <a:noFill/>
          </a:ln>
        </p:spPr>
      </p:sp>
      <p:sp>
        <p:nvSpPr>
          <p:cNvPr id="144" name="Google Shape;144;p16"/>
          <p:cNvSpPr/>
          <p:nvPr/>
        </p:nvSpPr>
        <p:spPr>
          <a:xfrm rot="4701741">
            <a:off x="15338658" y="428299"/>
            <a:ext cx="2124798" cy="2116830"/>
          </a:xfrm>
          <a:custGeom>
            <a:rect b="b" l="l" r="r" t="t"/>
            <a:pathLst>
              <a:path extrusionOk="0" h="2116830" w="2124798">
                <a:moveTo>
                  <a:pt x="0" y="0"/>
                </a:moveTo>
                <a:lnTo>
                  <a:pt x="2124798" y="0"/>
                </a:lnTo>
                <a:lnTo>
                  <a:pt x="2124798" y="2116831"/>
                </a:lnTo>
                <a:lnTo>
                  <a:pt x="0" y="2116831"/>
                </a:lnTo>
                <a:lnTo>
                  <a:pt x="0" y="0"/>
                </a:lnTo>
                <a:close/>
              </a:path>
            </a:pathLst>
          </a:custGeom>
          <a:blipFill rotWithShape="1">
            <a:blip r:embed="rId6">
              <a:alphaModFix/>
            </a:blip>
            <a:stretch>
              <a:fillRect b="0" l="0" r="0" t="0"/>
            </a:stretch>
          </a:blipFill>
          <a:ln>
            <a:noFill/>
          </a:ln>
        </p:spPr>
      </p:sp>
      <p:grpSp>
        <p:nvGrpSpPr>
          <p:cNvPr id="145" name="Google Shape;145;p16"/>
          <p:cNvGrpSpPr/>
          <p:nvPr/>
        </p:nvGrpSpPr>
        <p:grpSpPr>
          <a:xfrm>
            <a:off x="783775" y="1180376"/>
            <a:ext cx="3343514" cy="1602463"/>
            <a:chOff x="0" y="-47625"/>
            <a:chExt cx="949970" cy="422045"/>
          </a:xfrm>
        </p:grpSpPr>
        <p:sp>
          <p:nvSpPr>
            <p:cNvPr id="146" name="Google Shape;146;p16"/>
            <p:cNvSpPr/>
            <p:nvPr/>
          </p:nvSpPr>
          <p:spPr>
            <a:xfrm>
              <a:off x="0" y="0"/>
              <a:ext cx="949970" cy="374420"/>
            </a:xfrm>
            <a:custGeom>
              <a:rect b="b" l="l" r="r" t="t"/>
              <a:pathLst>
                <a:path extrusionOk="0" h="374420" w="949970">
                  <a:moveTo>
                    <a:pt x="145956" y="0"/>
                  </a:moveTo>
                  <a:lnTo>
                    <a:pt x="804015" y="0"/>
                  </a:lnTo>
                  <a:cubicBezTo>
                    <a:pt x="884624" y="0"/>
                    <a:pt x="949970" y="65347"/>
                    <a:pt x="949970" y="145956"/>
                  </a:cubicBezTo>
                  <a:lnTo>
                    <a:pt x="949970" y="228464"/>
                  </a:lnTo>
                  <a:cubicBezTo>
                    <a:pt x="949970" y="309073"/>
                    <a:pt x="884624" y="374420"/>
                    <a:pt x="804015" y="374420"/>
                  </a:cubicBezTo>
                  <a:lnTo>
                    <a:pt x="145956" y="374420"/>
                  </a:lnTo>
                  <a:cubicBezTo>
                    <a:pt x="65347" y="374420"/>
                    <a:pt x="0" y="309073"/>
                    <a:pt x="0" y="228464"/>
                  </a:cubicBezTo>
                  <a:lnTo>
                    <a:pt x="0" y="145956"/>
                  </a:lnTo>
                  <a:cubicBezTo>
                    <a:pt x="0" y="65347"/>
                    <a:pt x="65347" y="0"/>
                    <a:pt x="145956"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6"/>
            <p:cNvSpPr txBox="1"/>
            <p:nvPr/>
          </p:nvSpPr>
          <p:spPr>
            <a:xfrm>
              <a:off x="0" y="-47625"/>
              <a:ext cx="949970" cy="4220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8" name="Google Shape;148;p16"/>
          <p:cNvSpPr txBox="1"/>
          <p:nvPr/>
        </p:nvSpPr>
        <p:spPr>
          <a:xfrm>
            <a:off x="1295301" y="1382150"/>
            <a:ext cx="28320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Car</a:t>
            </a:r>
            <a:endParaRPr b="1" sz="10000">
              <a:latin typeface="Comic Sans MS"/>
              <a:ea typeface="Comic Sans MS"/>
              <a:cs typeface="Comic Sans MS"/>
              <a:sym typeface="Comic Sans MS"/>
            </a:endParaRPr>
          </a:p>
        </p:txBody>
      </p:sp>
      <p:sp>
        <p:nvSpPr>
          <p:cNvPr id="149" name="Google Shape;149;p16"/>
          <p:cNvSpPr txBox="1"/>
          <p:nvPr/>
        </p:nvSpPr>
        <p:spPr>
          <a:xfrm>
            <a:off x="1295300" y="3162325"/>
            <a:ext cx="9983100" cy="517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A car is a versatile mode of transportation that provides convenience, mobility, and independence to its users. With its ability to travel long distances in a relatively short amount of time, a car has become an essential part of modern life for many people. From commuting to work, running errands, going on road trips, to simply enjoying a leisurely drive, a car offers endless possibilities and freedom. With various styles, models, and features available, there is a car to suit every individual's needs and preferences. Whether it's a sleek sports car, a practical sedan, a spacious SUV, or a rugged off-road vehicle, the choice of a car reflects one's personality and lifestyle. In addition to its utility, a car can also evoke emotions, symbolize status, and create memorable experiences. The invention of the automobile has revolutionized the way we live and has shaped our modern society in countless ways.</a:t>
            </a:r>
            <a:endParaRPr/>
          </a:p>
        </p:txBody>
      </p:sp>
      <p:sp>
        <p:nvSpPr>
          <p:cNvPr id="150" name="Google Shape;150;p16"/>
          <p:cNvSpPr/>
          <p:nvPr/>
        </p:nvSpPr>
        <p:spPr>
          <a:xfrm rot="-1793921">
            <a:off x="14428471" y="7542290"/>
            <a:ext cx="1879838" cy="2109215"/>
          </a:xfrm>
          <a:custGeom>
            <a:rect b="b" l="l" r="r" t="t"/>
            <a:pathLst>
              <a:path extrusionOk="0" h="2109215" w="1879838">
                <a:moveTo>
                  <a:pt x="0" y="0"/>
                </a:moveTo>
                <a:lnTo>
                  <a:pt x="1879838" y="0"/>
                </a:lnTo>
                <a:lnTo>
                  <a:pt x="1879838" y="2109215"/>
                </a:lnTo>
                <a:lnTo>
                  <a:pt x="0" y="2109215"/>
                </a:lnTo>
                <a:lnTo>
                  <a:pt x="0" y="0"/>
                </a:lnTo>
                <a:close/>
              </a:path>
            </a:pathLst>
          </a:custGeom>
          <a:blipFill rotWithShape="1">
            <a:blip r:embed="rId7">
              <a:alphaModFix/>
            </a:blip>
            <a:stretch>
              <a:fillRect b="0" l="0" r="0" t="0"/>
            </a:stretch>
          </a:blipFill>
          <a:ln>
            <a:noFill/>
          </a:ln>
        </p:spPr>
      </p:sp>
      <p:pic>
        <p:nvPicPr>
          <p:cNvPr id="151" name="Google Shape;151;p16"/>
          <p:cNvPicPr preferRelativeResize="0"/>
          <p:nvPr/>
        </p:nvPicPr>
        <p:blipFill>
          <a:blip r:embed="rId8">
            <a:alphaModFix/>
          </a:blip>
          <a:stretch>
            <a:fillRect/>
          </a:stretch>
        </p:blipFill>
        <p:spPr>
          <a:xfrm>
            <a:off x="11733743" y="4199775"/>
            <a:ext cx="5764281" cy="2826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155" name="Shape 155"/>
        <p:cNvGrpSpPr/>
        <p:nvPr/>
      </p:nvGrpSpPr>
      <p:grpSpPr>
        <a:xfrm>
          <a:off x="0" y="0"/>
          <a:ext cx="0" cy="0"/>
          <a:chOff x="0" y="0"/>
          <a:chExt cx="0" cy="0"/>
        </a:xfrm>
      </p:grpSpPr>
      <p:pic>
        <p:nvPicPr>
          <p:cNvPr id="156" name="Google Shape;156;p17"/>
          <p:cNvPicPr preferRelativeResize="0"/>
          <p:nvPr/>
        </p:nvPicPr>
        <p:blipFill>
          <a:blip r:embed="rId3">
            <a:alphaModFix/>
          </a:blip>
          <a:stretch>
            <a:fillRect/>
          </a:stretch>
        </p:blipFill>
        <p:spPr>
          <a:xfrm>
            <a:off x="514350" y="719126"/>
            <a:ext cx="17259300" cy="8848749"/>
          </a:xfrm>
          <a:prstGeom prst="rect">
            <a:avLst/>
          </a:prstGeom>
          <a:noFill/>
          <a:ln>
            <a:noFill/>
          </a:ln>
        </p:spPr>
      </p:pic>
      <p:sp>
        <p:nvSpPr>
          <p:cNvPr id="157" name="Google Shape;157;p17"/>
          <p:cNvSpPr/>
          <p:nvPr/>
        </p:nvSpPr>
        <p:spPr>
          <a:xfrm>
            <a:off x="4974346" y="7952257"/>
            <a:ext cx="2355062" cy="1857277"/>
          </a:xfrm>
          <a:custGeom>
            <a:rect b="b" l="l" r="r" t="t"/>
            <a:pathLst>
              <a:path extrusionOk="0" h="1857277" w="2355062">
                <a:moveTo>
                  <a:pt x="0" y="0"/>
                </a:moveTo>
                <a:lnTo>
                  <a:pt x="2355062" y="0"/>
                </a:lnTo>
                <a:lnTo>
                  <a:pt x="2355062" y="1857277"/>
                </a:lnTo>
                <a:lnTo>
                  <a:pt x="0" y="1857277"/>
                </a:lnTo>
                <a:lnTo>
                  <a:pt x="0" y="0"/>
                </a:lnTo>
                <a:close/>
              </a:path>
            </a:pathLst>
          </a:custGeom>
          <a:blipFill rotWithShape="1">
            <a:blip r:embed="rId4">
              <a:alphaModFix/>
            </a:blip>
            <a:stretch>
              <a:fillRect b="-2936" l="0" r="0" t="-2938"/>
            </a:stretch>
          </a:blipFill>
          <a:ln>
            <a:noFill/>
          </a:ln>
        </p:spPr>
      </p:sp>
      <p:sp>
        <p:nvSpPr>
          <p:cNvPr id="158" name="Google Shape;158;p17"/>
          <p:cNvSpPr/>
          <p:nvPr/>
        </p:nvSpPr>
        <p:spPr>
          <a:xfrm>
            <a:off x="15698770" y="301243"/>
            <a:ext cx="2123889" cy="2054863"/>
          </a:xfrm>
          <a:custGeom>
            <a:rect b="b" l="l" r="r" t="t"/>
            <a:pathLst>
              <a:path extrusionOk="0" h="2054863" w="2123889">
                <a:moveTo>
                  <a:pt x="0" y="0"/>
                </a:moveTo>
                <a:lnTo>
                  <a:pt x="2123890" y="0"/>
                </a:lnTo>
                <a:lnTo>
                  <a:pt x="2123890" y="2054863"/>
                </a:lnTo>
                <a:lnTo>
                  <a:pt x="0" y="2054863"/>
                </a:lnTo>
                <a:lnTo>
                  <a:pt x="0" y="0"/>
                </a:lnTo>
                <a:close/>
              </a:path>
            </a:pathLst>
          </a:custGeom>
          <a:blipFill rotWithShape="1">
            <a:blip r:embed="rId5">
              <a:alphaModFix/>
            </a:blip>
            <a:stretch>
              <a:fillRect b="0" l="0" r="0" t="0"/>
            </a:stretch>
          </a:blipFill>
          <a:ln>
            <a:noFill/>
          </a:ln>
        </p:spPr>
      </p:sp>
      <p:sp>
        <p:nvSpPr>
          <p:cNvPr id="159" name="Google Shape;159;p17"/>
          <p:cNvSpPr/>
          <p:nvPr/>
        </p:nvSpPr>
        <p:spPr>
          <a:xfrm rot="-781431">
            <a:off x="5674906" y="-120780"/>
            <a:ext cx="1696260" cy="1816611"/>
          </a:xfrm>
          <a:custGeom>
            <a:rect b="b" l="l" r="r" t="t"/>
            <a:pathLst>
              <a:path extrusionOk="0" h="1816611" w="1696260">
                <a:moveTo>
                  <a:pt x="0" y="0"/>
                </a:moveTo>
                <a:lnTo>
                  <a:pt x="1696260" y="0"/>
                </a:lnTo>
                <a:lnTo>
                  <a:pt x="1696260" y="1816611"/>
                </a:lnTo>
                <a:lnTo>
                  <a:pt x="0" y="1816611"/>
                </a:lnTo>
                <a:lnTo>
                  <a:pt x="0" y="0"/>
                </a:lnTo>
                <a:close/>
              </a:path>
            </a:pathLst>
          </a:custGeom>
          <a:blipFill rotWithShape="1">
            <a:blip r:embed="rId6">
              <a:alphaModFix/>
            </a:blip>
            <a:stretch>
              <a:fillRect b="0" l="0" r="0" t="0"/>
            </a:stretch>
          </a:blipFill>
          <a:ln>
            <a:noFill/>
          </a:ln>
        </p:spPr>
      </p:sp>
      <p:sp>
        <p:nvSpPr>
          <p:cNvPr id="160" name="Google Shape;160;p17"/>
          <p:cNvSpPr/>
          <p:nvPr/>
        </p:nvSpPr>
        <p:spPr>
          <a:xfrm>
            <a:off x="304369" y="6316135"/>
            <a:ext cx="2077410" cy="2072217"/>
          </a:xfrm>
          <a:custGeom>
            <a:rect b="b" l="l" r="r" t="t"/>
            <a:pathLst>
              <a:path extrusionOk="0" h="2072217" w="2077410">
                <a:moveTo>
                  <a:pt x="0" y="0"/>
                </a:moveTo>
                <a:lnTo>
                  <a:pt x="2077410" y="0"/>
                </a:lnTo>
                <a:lnTo>
                  <a:pt x="2077410" y="2072216"/>
                </a:lnTo>
                <a:lnTo>
                  <a:pt x="0" y="2072216"/>
                </a:lnTo>
                <a:lnTo>
                  <a:pt x="0" y="0"/>
                </a:lnTo>
                <a:close/>
              </a:path>
            </a:pathLst>
          </a:custGeom>
          <a:blipFill rotWithShape="1">
            <a:blip r:embed="rId7">
              <a:alphaModFix/>
            </a:blip>
            <a:stretch>
              <a:fillRect b="0" l="0" r="0" t="0"/>
            </a:stretch>
          </a:blipFill>
          <a:ln>
            <a:noFill/>
          </a:ln>
        </p:spPr>
      </p:sp>
      <p:grpSp>
        <p:nvGrpSpPr>
          <p:cNvPr id="161" name="Google Shape;161;p17"/>
          <p:cNvGrpSpPr/>
          <p:nvPr/>
        </p:nvGrpSpPr>
        <p:grpSpPr>
          <a:xfrm>
            <a:off x="8335827" y="1066326"/>
            <a:ext cx="3143831" cy="1602463"/>
            <a:chOff x="0" y="-47625"/>
            <a:chExt cx="949970" cy="422045"/>
          </a:xfrm>
        </p:grpSpPr>
        <p:sp>
          <p:nvSpPr>
            <p:cNvPr id="162" name="Google Shape;162;p17"/>
            <p:cNvSpPr/>
            <p:nvPr/>
          </p:nvSpPr>
          <p:spPr>
            <a:xfrm>
              <a:off x="0" y="0"/>
              <a:ext cx="949970" cy="374420"/>
            </a:xfrm>
            <a:custGeom>
              <a:rect b="b" l="l" r="r" t="t"/>
              <a:pathLst>
                <a:path extrusionOk="0" h="374420" w="949970">
                  <a:moveTo>
                    <a:pt x="145956" y="0"/>
                  </a:moveTo>
                  <a:lnTo>
                    <a:pt x="804015" y="0"/>
                  </a:lnTo>
                  <a:cubicBezTo>
                    <a:pt x="884624" y="0"/>
                    <a:pt x="949970" y="65347"/>
                    <a:pt x="949970" y="145956"/>
                  </a:cubicBezTo>
                  <a:lnTo>
                    <a:pt x="949970" y="228464"/>
                  </a:lnTo>
                  <a:cubicBezTo>
                    <a:pt x="949970" y="309073"/>
                    <a:pt x="884624" y="374420"/>
                    <a:pt x="804015" y="374420"/>
                  </a:cubicBezTo>
                  <a:lnTo>
                    <a:pt x="145956" y="374420"/>
                  </a:lnTo>
                  <a:cubicBezTo>
                    <a:pt x="65347" y="374420"/>
                    <a:pt x="0" y="309073"/>
                    <a:pt x="0" y="228464"/>
                  </a:cubicBezTo>
                  <a:lnTo>
                    <a:pt x="0" y="145956"/>
                  </a:lnTo>
                  <a:cubicBezTo>
                    <a:pt x="0" y="65347"/>
                    <a:pt x="65347" y="0"/>
                    <a:pt x="145956"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7"/>
            <p:cNvSpPr txBox="1"/>
            <p:nvPr/>
          </p:nvSpPr>
          <p:spPr>
            <a:xfrm>
              <a:off x="0" y="-47625"/>
              <a:ext cx="949970" cy="4220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 name="Google Shape;164;p17"/>
          <p:cNvSpPr txBox="1"/>
          <p:nvPr/>
        </p:nvSpPr>
        <p:spPr>
          <a:xfrm>
            <a:off x="8856123" y="1268100"/>
            <a:ext cx="26235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Bus</a:t>
            </a:r>
            <a:endParaRPr b="1" sz="10000">
              <a:latin typeface="Comic Sans MS"/>
              <a:ea typeface="Comic Sans MS"/>
              <a:cs typeface="Comic Sans MS"/>
              <a:sym typeface="Comic Sans MS"/>
            </a:endParaRPr>
          </a:p>
        </p:txBody>
      </p:sp>
      <p:sp>
        <p:nvSpPr>
          <p:cNvPr id="165" name="Google Shape;165;p17"/>
          <p:cNvSpPr txBox="1"/>
          <p:nvPr/>
        </p:nvSpPr>
        <p:spPr>
          <a:xfrm>
            <a:off x="8856125" y="2953775"/>
            <a:ext cx="80391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A bus is a popular mode of transportation that provides a convenient and cost-effective way to travel from one place to another. With its ability to accommodate a large number of passengers, buses play a crucial role in urban and rural areas, connecting people to work, school, shopping centers, and various destinations.</a:t>
            </a:r>
            <a:endParaRPr b="0" i="0" sz="2400" u="none" cap="none" strike="noStrike">
              <a:solidFill>
                <a:srgbClr val="000000"/>
              </a:solidFill>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None/>
            </a:pPr>
            <a:r>
              <a:t/>
            </a:r>
            <a:endParaRPr sz="2400">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One of the benefits of taking the bus is the opportunity to relax during the journey, whether by reading a book, listening to music, or simply enjoying the views passing by. Additionally, buses contribute to reducing traffic congestion and air pollution by encouraging fewer cars on the road.</a:t>
            </a:r>
            <a:r>
              <a:rPr lang="en-US"/>
              <a:t> </a:t>
            </a:r>
            <a:r>
              <a:rPr b="0" i="0" lang="en-US" sz="2400" u="none" cap="none" strike="noStrike">
                <a:solidFill>
                  <a:srgbClr val="000000"/>
                </a:solidFill>
                <a:latin typeface="Bricolage Grotesque"/>
                <a:ea typeface="Bricolage Grotesque"/>
                <a:cs typeface="Bricolage Grotesque"/>
                <a:sym typeface="Bricolage Grotesque"/>
              </a:rPr>
              <a:t>When boarding a bus, it's essential to have the correct fare ready or to use a transportation card if available. </a:t>
            </a:r>
            <a:endParaRPr/>
          </a:p>
        </p:txBody>
      </p:sp>
      <p:pic>
        <p:nvPicPr>
          <p:cNvPr id="166" name="Google Shape;166;p17"/>
          <p:cNvPicPr preferRelativeResize="0"/>
          <p:nvPr/>
        </p:nvPicPr>
        <p:blipFill>
          <a:blip r:embed="rId8">
            <a:alphaModFix/>
          </a:blip>
          <a:stretch>
            <a:fillRect/>
          </a:stretch>
        </p:blipFill>
        <p:spPr>
          <a:xfrm>
            <a:off x="896475" y="2018689"/>
            <a:ext cx="7439351" cy="476613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170" name="Shape 170"/>
        <p:cNvGrpSpPr/>
        <p:nvPr/>
      </p:nvGrpSpPr>
      <p:grpSpPr>
        <a:xfrm>
          <a:off x="0" y="0"/>
          <a:ext cx="0" cy="0"/>
          <a:chOff x="0" y="0"/>
          <a:chExt cx="0" cy="0"/>
        </a:xfrm>
      </p:grpSpPr>
      <p:pic>
        <p:nvPicPr>
          <p:cNvPr id="171" name="Google Shape;171;p18"/>
          <p:cNvPicPr preferRelativeResize="0"/>
          <p:nvPr/>
        </p:nvPicPr>
        <p:blipFill>
          <a:blip r:embed="rId3">
            <a:alphaModFix/>
          </a:blip>
          <a:stretch>
            <a:fillRect/>
          </a:stretch>
        </p:blipFill>
        <p:spPr>
          <a:xfrm>
            <a:off x="514350" y="719126"/>
            <a:ext cx="17259300" cy="8848749"/>
          </a:xfrm>
          <a:prstGeom prst="rect">
            <a:avLst/>
          </a:prstGeom>
          <a:noFill/>
          <a:ln>
            <a:noFill/>
          </a:ln>
        </p:spPr>
      </p:pic>
      <p:grpSp>
        <p:nvGrpSpPr>
          <p:cNvPr id="172" name="Google Shape;172;p18"/>
          <p:cNvGrpSpPr/>
          <p:nvPr/>
        </p:nvGrpSpPr>
        <p:grpSpPr>
          <a:xfrm>
            <a:off x="8559100" y="1251074"/>
            <a:ext cx="5129042" cy="1602463"/>
            <a:chOff x="0" y="-47625"/>
            <a:chExt cx="1511565" cy="422045"/>
          </a:xfrm>
        </p:grpSpPr>
        <p:sp>
          <p:nvSpPr>
            <p:cNvPr id="173" name="Google Shape;173;p18"/>
            <p:cNvSpPr/>
            <p:nvPr/>
          </p:nvSpPr>
          <p:spPr>
            <a:xfrm>
              <a:off x="0" y="0"/>
              <a:ext cx="1511565" cy="374420"/>
            </a:xfrm>
            <a:custGeom>
              <a:rect b="b" l="l" r="r" t="t"/>
              <a:pathLst>
                <a:path extrusionOk="0" h="374420" w="1511565">
                  <a:moveTo>
                    <a:pt x="91729" y="0"/>
                  </a:moveTo>
                  <a:lnTo>
                    <a:pt x="1419837" y="0"/>
                  </a:lnTo>
                  <a:cubicBezTo>
                    <a:pt x="1444164" y="0"/>
                    <a:pt x="1467496" y="9664"/>
                    <a:pt x="1484698" y="26867"/>
                  </a:cubicBezTo>
                  <a:cubicBezTo>
                    <a:pt x="1501901" y="44069"/>
                    <a:pt x="1511565" y="67401"/>
                    <a:pt x="1511565" y="91729"/>
                  </a:cubicBezTo>
                  <a:lnTo>
                    <a:pt x="1511565" y="282691"/>
                  </a:lnTo>
                  <a:cubicBezTo>
                    <a:pt x="1511565" y="307019"/>
                    <a:pt x="1501901" y="330351"/>
                    <a:pt x="1484698" y="347553"/>
                  </a:cubicBezTo>
                  <a:cubicBezTo>
                    <a:pt x="1467496" y="364756"/>
                    <a:pt x="1444164" y="374420"/>
                    <a:pt x="1419837" y="374420"/>
                  </a:cubicBezTo>
                  <a:lnTo>
                    <a:pt x="91729" y="374420"/>
                  </a:lnTo>
                  <a:cubicBezTo>
                    <a:pt x="67401" y="374420"/>
                    <a:pt x="44069" y="364756"/>
                    <a:pt x="26867" y="347553"/>
                  </a:cubicBezTo>
                  <a:cubicBezTo>
                    <a:pt x="9664" y="330351"/>
                    <a:pt x="0" y="307019"/>
                    <a:pt x="0" y="282691"/>
                  </a:cubicBezTo>
                  <a:lnTo>
                    <a:pt x="0" y="91729"/>
                  </a:lnTo>
                  <a:cubicBezTo>
                    <a:pt x="0" y="67401"/>
                    <a:pt x="9664" y="44069"/>
                    <a:pt x="26867" y="26867"/>
                  </a:cubicBezTo>
                  <a:cubicBezTo>
                    <a:pt x="44069" y="9664"/>
                    <a:pt x="67401" y="0"/>
                    <a:pt x="91729" y="0"/>
                  </a:cubicBezTo>
                  <a:close/>
                </a:path>
              </a:pathLst>
            </a:custGeom>
            <a:solidFill>
              <a:srgbClr val="EEA53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txBox="1"/>
            <p:nvPr/>
          </p:nvSpPr>
          <p:spPr>
            <a:xfrm>
              <a:off x="0" y="-47625"/>
              <a:ext cx="1511565" cy="4220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8"/>
          <p:cNvSpPr/>
          <p:nvPr/>
        </p:nvSpPr>
        <p:spPr>
          <a:xfrm rot="5930666">
            <a:off x="3652890" y="703207"/>
            <a:ext cx="2217292" cy="2374610"/>
          </a:xfrm>
          <a:custGeom>
            <a:rect b="b" l="l" r="r" t="t"/>
            <a:pathLst>
              <a:path extrusionOk="0" h="2374610" w="2217292">
                <a:moveTo>
                  <a:pt x="0" y="0"/>
                </a:moveTo>
                <a:lnTo>
                  <a:pt x="2217292" y="0"/>
                </a:lnTo>
                <a:lnTo>
                  <a:pt x="2217292" y="2374610"/>
                </a:lnTo>
                <a:lnTo>
                  <a:pt x="0" y="2374610"/>
                </a:lnTo>
                <a:lnTo>
                  <a:pt x="0" y="0"/>
                </a:lnTo>
                <a:close/>
              </a:path>
            </a:pathLst>
          </a:custGeom>
          <a:blipFill rotWithShape="1">
            <a:blip r:embed="rId4">
              <a:alphaModFix/>
            </a:blip>
            <a:stretch>
              <a:fillRect b="0" l="0" r="0" t="0"/>
            </a:stretch>
          </a:blipFill>
          <a:ln>
            <a:noFill/>
          </a:ln>
        </p:spPr>
      </p:sp>
      <p:sp>
        <p:nvSpPr>
          <p:cNvPr id="176" name="Google Shape;176;p18"/>
          <p:cNvSpPr/>
          <p:nvPr/>
        </p:nvSpPr>
        <p:spPr>
          <a:xfrm>
            <a:off x="15466947" y="7453411"/>
            <a:ext cx="2228237" cy="2345512"/>
          </a:xfrm>
          <a:custGeom>
            <a:rect b="b" l="l" r="r" t="t"/>
            <a:pathLst>
              <a:path extrusionOk="0" h="2345512" w="2228237">
                <a:moveTo>
                  <a:pt x="0" y="0"/>
                </a:moveTo>
                <a:lnTo>
                  <a:pt x="2228237" y="0"/>
                </a:lnTo>
                <a:lnTo>
                  <a:pt x="2228237" y="2345512"/>
                </a:lnTo>
                <a:lnTo>
                  <a:pt x="0" y="2345512"/>
                </a:lnTo>
                <a:lnTo>
                  <a:pt x="0" y="0"/>
                </a:lnTo>
                <a:close/>
              </a:path>
            </a:pathLst>
          </a:custGeom>
          <a:blipFill rotWithShape="1">
            <a:blip r:embed="rId5">
              <a:alphaModFix/>
            </a:blip>
            <a:stretch>
              <a:fillRect b="0" l="0" r="0" t="0"/>
            </a:stretch>
          </a:blipFill>
          <a:ln>
            <a:noFill/>
          </a:ln>
        </p:spPr>
      </p:sp>
      <p:sp>
        <p:nvSpPr>
          <p:cNvPr id="177" name="Google Shape;177;p18"/>
          <p:cNvSpPr/>
          <p:nvPr/>
        </p:nvSpPr>
        <p:spPr>
          <a:xfrm rot="4701741">
            <a:off x="15338658" y="428299"/>
            <a:ext cx="2124798" cy="2116830"/>
          </a:xfrm>
          <a:custGeom>
            <a:rect b="b" l="l" r="r" t="t"/>
            <a:pathLst>
              <a:path extrusionOk="0" h="2116830" w="2124798">
                <a:moveTo>
                  <a:pt x="0" y="0"/>
                </a:moveTo>
                <a:lnTo>
                  <a:pt x="2124798" y="0"/>
                </a:lnTo>
                <a:lnTo>
                  <a:pt x="2124798" y="2116831"/>
                </a:lnTo>
                <a:lnTo>
                  <a:pt x="0" y="2116831"/>
                </a:lnTo>
                <a:lnTo>
                  <a:pt x="0" y="0"/>
                </a:lnTo>
                <a:close/>
              </a:path>
            </a:pathLst>
          </a:custGeom>
          <a:blipFill rotWithShape="1">
            <a:blip r:embed="rId6">
              <a:alphaModFix/>
            </a:blip>
            <a:stretch>
              <a:fillRect b="0" l="0" r="0" t="0"/>
            </a:stretch>
          </a:blipFill>
          <a:ln>
            <a:noFill/>
          </a:ln>
        </p:spPr>
      </p:sp>
      <p:sp>
        <p:nvSpPr>
          <p:cNvPr id="178" name="Google Shape;178;p18"/>
          <p:cNvSpPr/>
          <p:nvPr/>
        </p:nvSpPr>
        <p:spPr>
          <a:xfrm rot="-2170504">
            <a:off x="4954062" y="7796075"/>
            <a:ext cx="3034449" cy="2924450"/>
          </a:xfrm>
          <a:custGeom>
            <a:rect b="b" l="l" r="r" t="t"/>
            <a:pathLst>
              <a:path extrusionOk="0" h="2924450" w="3034449">
                <a:moveTo>
                  <a:pt x="0" y="0"/>
                </a:moveTo>
                <a:lnTo>
                  <a:pt x="3034449" y="0"/>
                </a:lnTo>
                <a:lnTo>
                  <a:pt x="3034449" y="2924450"/>
                </a:lnTo>
                <a:lnTo>
                  <a:pt x="0" y="2924450"/>
                </a:lnTo>
                <a:lnTo>
                  <a:pt x="0" y="0"/>
                </a:lnTo>
                <a:close/>
              </a:path>
            </a:pathLst>
          </a:custGeom>
          <a:blipFill rotWithShape="1">
            <a:blip r:embed="rId7">
              <a:alphaModFix/>
            </a:blip>
            <a:stretch>
              <a:fillRect b="0" l="0" r="0" t="0"/>
            </a:stretch>
          </a:blipFill>
          <a:ln>
            <a:noFill/>
          </a:ln>
        </p:spPr>
      </p:sp>
      <p:sp>
        <p:nvSpPr>
          <p:cNvPr id="179" name="Google Shape;179;p18"/>
          <p:cNvSpPr txBox="1"/>
          <p:nvPr/>
        </p:nvSpPr>
        <p:spPr>
          <a:xfrm>
            <a:off x="8878177" y="1452825"/>
            <a:ext cx="48099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Bicycle</a:t>
            </a:r>
            <a:endParaRPr b="1" sz="10000">
              <a:latin typeface="Comic Sans MS"/>
              <a:ea typeface="Comic Sans MS"/>
              <a:cs typeface="Comic Sans MS"/>
              <a:sym typeface="Comic Sans MS"/>
            </a:endParaRPr>
          </a:p>
        </p:txBody>
      </p:sp>
      <p:sp>
        <p:nvSpPr>
          <p:cNvPr id="180" name="Google Shape;180;p18"/>
          <p:cNvSpPr txBox="1"/>
          <p:nvPr/>
        </p:nvSpPr>
        <p:spPr>
          <a:xfrm>
            <a:off x="8878184" y="3238387"/>
            <a:ext cx="6588900" cy="406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Pedaling through the streets, the bicycle is a symbol of freedom and simplicity. With the wind in your hair and the world passing by in a blur, the rhythmic motion of the pedals propels you forward towards new adventures. Whether you're cruising along a scenic path or weaving through bustling city traffic, the bicycle offers a unique perspective of the world around you. So, hop on and let the two wheels carry you to places unknown, as you embrace the joy of the ride.</a:t>
            </a:r>
            <a:endParaRPr/>
          </a:p>
        </p:txBody>
      </p:sp>
      <p:pic>
        <p:nvPicPr>
          <p:cNvPr id="181" name="Google Shape;181;p18"/>
          <p:cNvPicPr preferRelativeResize="0"/>
          <p:nvPr/>
        </p:nvPicPr>
        <p:blipFill>
          <a:blip r:embed="rId8">
            <a:alphaModFix/>
          </a:blip>
          <a:stretch>
            <a:fillRect/>
          </a:stretch>
        </p:blipFill>
        <p:spPr>
          <a:xfrm>
            <a:off x="1170439" y="3428999"/>
            <a:ext cx="6803124" cy="41517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BBD"/>
        </a:solidFill>
      </p:bgPr>
    </p:bg>
    <p:spTree>
      <p:nvGrpSpPr>
        <p:cNvPr id="185" name="Shape 185"/>
        <p:cNvGrpSpPr/>
        <p:nvPr/>
      </p:nvGrpSpPr>
      <p:grpSpPr>
        <a:xfrm>
          <a:off x="0" y="0"/>
          <a:ext cx="0" cy="0"/>
          <a:chOff x="0" y="0"/>
          <a:chExt cx="0" cy="0"/>
        </a:xfrm>
      </p:grpSpPr>
      <p:pic>
        <p:nvPicPr>
          <p:cNvPr id="186" name="Google Shape;186;p19"/>
          <p:cNvPicPr preferRelativeResize="0"/>
          <p:nvPr/>
        </p:nvPicPr>
        <p:blipFill>
          <a:blip r:embed="rId3">
            <a:alphaModFix/>
          </a:blip>
          <a:stretch>
            <a:fillRect/>
          </a:stretch>
        </p:blipFill>
        <p:spPr>
          <a:xfrm>
            <a:off x="514350" y="719126"/>
            <a:ext cx="17259300" cy="8848749"/>
          </a:xfrm>
          <a:prstGeom prst="rect">
            <a:avLst/>
          </a:prstGeom>
          <a:noFill/>
          <a:ln>
            <a:noFill/>
          </a:ln>
        </p:spPr>
      </p:pic>
      <p:sp>
        <p:nvSpPr>
          <p:cNvPr id="187" name="Google Shape;187;p19"/>
          <p:cNvSpPr txBox="1"/>
          <p:nvPr/>
        </p:nvSpPr>
        <p:spPr>
          <a:xfrm>
            <a:off x="1028700" y="1035176"/>
            <a:ext cx="11048700" cy="1400700"/>
          </a:xfrm>
          <a:prstGeom prst="rect">
            <a:avLst/>
          </a:prstGeom>
          <a:noFill/>
          <a:ln>
            <a:noFill/>
          </a:ln>
        </p:spPr>
        <p:txBody>
          <a:bodyPr anchorCtr="0" anchor="t" bIns="0" lIns="0" spcFirstLastPara="1" rIns="0" wrap="square" tIns="0">
            <a:spAutoFit/>
          </a:bodyPr>
          <a:lstStyle/>
          <a:p>
            <a:pPr indent="0" lvl="0" marL="0" marR="0" rtl="0" algn="l">
              <a:lnSpc>
                <a:spcPct val="91005"/>
              </a:lnSpc>
              <a:spcBef>
                <a:spcPts val="0"/>
              </a:spcBef>
              <a:spcAft>
                <a:spcPts val="0"/>
              </a:spcAft>
              <a:buNone/>
            </a:pPr>
            <a:r>
              <a:rPr b="1" i="0" lang="en-US" sz="10000" u="none" cap="none" strike="noStrike">
                <a:solidFill>
                  <a:srgbClr val="000000"/>
                </a:solidFill>
                <a:latin typeface="Comic Sans MS"/>
                <a:ea typeface="Comic Sans MS"/>
                <a:cs typeface="Comic Sans MS"/>
                <a:sym typeface="Comic Sans MS"/>
              </a:rPr>
              <a:t>Gallery Image</a:t>
            </a:r>
            <a:endParaRPr b="1" sz="10000">
              <a:latin typeface="Comic Sans MS"/>
              <a:ea typeface="Comic Sans MS"/>
              <a:cs typeface="Comic Sans MS"/>
              <a:sym typeface="Comic Sans MS"/>
            </a:endParaRPr>
          </a:p>
        </p:txBody>
      </p:sp>
      <p:sp>
        <p:nvSpPr>
          <p:cNvPr id="188" name="Google Shape;188;p19"/>
          <p:cNvSpPr txBox="1"/>
          <p:nvPr/>
        </p:nvSpPr>
        <p:spPr>
          <a:xfrm>
            <a:off x="1028700" y="2591457"/>
            <a:ext cx="130542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What can you say about your projects? Share it here!</a:t>
            </a:r>
            <a:endParaRPr/>
          </a:p>
        </p:txBody>
      </p:sp>
      <p:sp>
        <p:nvSpPr>
          <p:cNvPr id="189" name="Google Shape;189;p19"/>
          <p:cNvSpPr/>
          <p:nvPr/>
        </p:nvSpPr>
        <p:spPr>
          <a:xfrm>
            <a:off x="11458391" y="378269"/>
            <a:ext cx="2123889" cy="2054863"/>
          </a:xfrm>
          <a:custGeom>
            <a:rect b="b" l="l" r="r" t="t"/>
            <a:pathLst>
              <a:path extrusionOk="0" h="2054863" w="2123889">
                <a:moveTo>
                  <a:pt x="0" y="0"/>
                </a:moveTo>
                <a:lnTo>
                  <a:pt x="2123889" y="0"/>
                </a:lnTo>
                <a:lnTo>
                  <a:pt x="2123889" y="2054863"/>
                </a:lnTo>
                <a:lnTo>
                  <a:pt x="0" y="2054863"/>
                </a:lnTo>
                <a:lnTo>
                  <a:pt x="0" y="0"/>
                </a:lnTo>
                <a:close/>
              </a:path>
            </a:pathLst>
          </a:custGeom>
          <a:blipFill rotWithShape="1">
            <a:blip r:embed="rId4">
              <a:alphaModFix/>
            </a:blip>
            <a:stretch>
              <a:fillRect b="0" l="0" r="0" t="0"/>
            </a:stretch>
          </a:blipFill>
          <a:ln>
            <a:noFill/>
          </a:ln>
        </p:spPr>
      </p:sp>
      <p:sp>
        <p:nvSpPr>
          <p:cNvPr id="190" name="Google Shape;190;p19"/>
          <p:cNvSpPr/>
          <p:nvPr/>
        </p:nvSpPr>
        <p:spPr>
          <a:xfrm>
            <a:off x="16414638" y="8415749"/>
            <a:ext cx="1689325" cy="1685101"/>
          </a:xfrm>
          <a:custGeom>
            <a:rect b="b" l="l" r="r" t="t"/>
            <a:pathLst>
              <a:path extrusionOk="0" h="1685101" w="1689325">
                <a:moveTo>
                  <a:pt x="0" y="0"/>
                </a:moveTo>
                <a:lnTo>
                  <a:pt x="1689324" y="0"/>
                </a:lnTo>
                <a:lnTo>
                  <a:pt x="1689324" y="1685102"/>
                </a:lnTo>
                <a:lnTo>
                  <a:pt x="0" y="1685102"/>
                </a:lnTo>
                <a:lnTo>
                  <a:pt x="0" y="0"/>
                </a:lnTo>
                <a:close/>
              </a:path>
            </a:pathLst>
          </a:custGeom>
          <a:blipFill rotWithShape="1">
            <a:blip r:embed="rId5">
              <a:alphaModFix/>
            </a:blip>
            <a:stretch>
              <a:fillRect b="0" l="0" r="0" t="0"/>
            </a:stretch>
          </a:blipFill>
          <a:ln>
            <a:noFill/>
          </a:ln>
        </p:spPr>
      </p:sp>
      <p:pic>
        <p:nvPicPr>
          <p:cNvPr id="191" name="Google Shape;191;p19"/>
          <p:cNvPicPr preferRelativeResize="0"/>
          <p:nvPr/>
        </p:nvPicPr>
        <p:blipFill>
          <a:blip r:embed="rId6">
            <a:alphaModFix/>
          </a:blip>
          <a:stretch>
            <a:fillRect/>
          </a:stretch>
        </p:blipFill>
        <p:spPr>
          <a:xfrm>
            <a:off x="1028700" y="3462225"/>
            <a:ext cx="2620792" cy="5589000"/>
          </a:xfrm>
          <a:prstGeom prst="rect">
            <a:avLst/>
          </a:prstGeom>
          <a:noFill/>
          <a:ln>
            <a:noFill/>
          </a:ln>
        </p:spPr>
      </p:pic>
      <p:pic>
        <p:nvPicPr>
          <p:cNvPr id="192" name="Google Shape;192;p19"/>
          <p:cNvPicPr preferRelativeResize="0"/>
          <p:nvPr/>
        </p:nvPicPr>
        <p:blipFill>
          <a:blip r:embed="rId7">
            <a:alphaModFix/>
          </a:blip>
          <a:stretch>
            <a:fillRect/>
          </a:stretch>
        </p:blipFill>
        <p:spPr>
          <a:xfrm>
            <a:off x="3730624" y="3468699"/>
            <a:ext cx="2620800" cy="5576043"/>
          </a:xfrm>
          <a:prstGeom prst="rect">
            <a:avLst/>
          </a:prstGeom>
          <a:noFill/>
          <a:ln>
            <a:noFill/>
          </a:ln>
        </p:spPr>
      </p:pic>
      <p:pic>
        <p:nvPicPr>
          <p:cNvPr id="193" name="Google Shape;193;p19"/>
          <p:cNvPicPr preferRelativeResize="0"/>
          <p:nvPr/>
        </p:nvPicPr>
        <p:blipFill>
          <a:blip r:embed="rId8">
            <a:alphaModFix/>
          </a:blip>
          <a:stretch>
            <a:fillRect/>
          </a:stretch>
        </p:blipFill>
        <p:spPr>
          <a:xfrm>
            <a:off x="6432550" y="3468675"/>
            <a:ext cx="2620800" cy="5576091"/>
          </a:xfrm>
          <a:prstGeom prst="rect">
            <a:avLst/>
          </a:prstGeom>
          <a:noFill/>
          <a:ln>
            <a:noFill/>
          </a:ln>
        </p:spPr>
      </p:pic>
      <p:pic>
        <p:nvPicPr>
          <p:cNvPr id="194" name="Google Shape;194;p19"/>
          <p:cNvPicPr preferRelativeResize="0"/>
          <p:nvPr/>
        </p:nvPicPr>
        <p:blipFill>
          <a:blip r:embed="rId9">
            <a:alphaModFix/>
          </a:blip>
          <a:stretch>
            <a:fillRect/>
          </a:stretch>
        </p:blipFill>
        <p:spPr>
          <a:xfrm>
            <a:off x="9134475" y="3428988"/>
            <a:ext cx="2620800" cy="5576032"/>
          </a:xfrm>
          <a:prstGeom prst="rect">
            <a:avLst/>
          </a:prstGeom>
          <a:noFill/>
          <a:ln>
            <a:noFill/>
          </a:ln>
        </p:spPr>
      </p:pic>
      <p:pic>
        <p:nvPicPr>
          <p:cNvPr id="195" name="Google Shape;195;p19"/>
          <p:cNvPicPr preferRelativeResize="0"/>
          <p:nvPr/>
        </p:nvPicPr>
        <p:blipFill>
          <a:blip r:embed="rId10">
            <a:alphaModFix/>
          </a:blip>
          <a:stretch>
            <a:fillRect/>
          </a:stretch>
        </p:blipFill>
        <p:spPr>
          <a:xfrm>
            <a:off x="11836400" y="3428987"/>
            <a:ext cx="2620800" cy="5576050"/>
          </a:xfrm>
          <a:prstGeom prst="rect">
            <a:avLst/>
          </a:prstGeom>
          <a:noFill/>
          <a:ln>
            <a:noFill/>
          </a:ln>
        </p:spPr>
      </p:pic>
      <p:pic>
        <p:nvPicPr>
          <p:cNvPr id="196" name="Google Shape;196;p19"/>
          <p:cNvPicPr preferRelativeResize="0"/>
          <p:nvPr/>
        </p:nvPicPr>
        <p:blipFill>
          <a:blip r:embed="rId11">
            <a:alphaModFix/>
          </a:blip>
          <a:stretch>
            <a:fillRect/>
          </a:stretch>
        </p:blipFill>
        <p:spPr>
          <a:xfrm>
            <a:off x="14538325" y="3464000"/>
            <a:ext cx="2625225" cy="558545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des of Transport for Pre-K">
  <a:themeElements>
    <a:clrScheme name="Office">
      <a:dk1>
        <a:srgbClr val="000000"/>
      </a:dk1>
      <a:lt1>
        <a:srgbClr val="FFFFFF"/>
      </a:lt1>
      <a:dk2>
        <a:srgbClr val="888888"/>
      </a:dk2>
      <a:lt2>
        <a:srgbClr val="E0CBBD"/>
      </a:lt2>
      <a:accent1>
        <a:srgbClr val="EEA535"/>
      </a:accent1>
      <a:accent2>
        <a:srgbClr val="888888"/>
      </a:accent2>
      <a:accent3>
        <a:srgbClr val="E0CBBD"/>
      </a:accent3>
      <a:accent4>
        <a:srgbClr val="EEA535"/>
      </a:accent4>
      <a:accent5>
        <a:srgbClr val="888888"/>
      </a:accent5>
      <a:accent6>
        <a:srgbClr val="E0CBBD"/>
      </a:accent6>
      <a:hlink>
        <a:srgbClr val="EEA535"/>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