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10287000" cx="18288000"/>
  <p:notesSz cx="6858000" cy="9144000"/>
  <p:embeddedFontLst>
    <p:embeddedFont>
      <p:font typeface="Alata"/>
      <p:regular r:id="rId26"/>
    </p:embeddedFont>
    <p:embeddedFont>
      <p:font typeface="Blinker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Alata-regular.fntdata"/><Relationship Id="rId25" Type="http://schemas.openxmlformats.org/officeDocument/2006/relationships/slide" Target="slides/slide20.xml"/><Relationship Id="rId28" Type="http://schemas.openxmlformats.org/officeDocument/2006/relationships/font" Target="fonts/Blinker-bold.fntdata"/><Relationship Id="rId27" Type="http://schemas.openxmlformats.org/officeDocument/2006/relationships/font" Target="fonts/Blinker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125" name="Google Shape;125;p1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6" name="Google Shape;126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/>
          <p:cNvSpPr txBox="1"/>
          <p:nvPr>
            <p:ph type="title"/>
          </p:nvPr>
        </p:nvSpPr>
        <p:spPr>
          <a:xfrm>
            <a:off x="457200" y="8158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131" name="Google Shape;131;p1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32" name="Google Shape;132;p1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33" name="Google Shape;133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3"/>
          <p:cNvSpPr txBox="1"/>
          <p:nvPr>
            <p:ph type="title"/>
          </p:nvPr>
        </p:nvSpPr>
        <p:spPr>
          <a:xfrm>
            <a:off x="457200" y="8158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138" name="Google Shape;138;p1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9" name="Google Shape;139;p1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40" name="Google Shape;140;p1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1" name="Google Shape;141;p1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42" name="Google Shape;142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/>
          <p:nvPr>
            <p:ph type="title"/>
          </p:nvPr>
        </p:nvSpPr>
        <p:spPr>
          <a:xfrm>
            <a:off x="457200" y="8158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147" name="Google Shape;147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152" name="Google Shape;152;p1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53" name="Google Shape;153;p1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54" name="Google Shape;154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159" name="Google Shape;159;p1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1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61" name="Google Shape;161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 txBox="1"/>
          <p:nvPr>
            <p:ph type="title"/>
          </p:nvPr>
        </p:nvSpPr>
        <p:spPr>
          <a:xfrm>
            <a:off x="457200" y="8158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166" name="Google Shape;166;p17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172" name="Google Shape;172;p18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" name="Google Shape;173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5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 b="9082" l="15081" r="0" t="0"/>
          <a:stretch/>
        </p:blipFill>
        <p:spPr>
          <a:xfrm>
            <a:off x="0" y="-83325"/>
            <a:ext cx="18288000" cy="10287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15;p3"/>
          <p:cNvGrpSpPr/>
          <p:nvPr/>
        </p:nvGrpSpPr>
        <p:grpSpPr>
          <a:xfrm>
            <a:off x="350251" y="3132319"/>
            <a:ext cx="3952573" cy="4883235"/>
            <a:chOff x="0" y="-47625"/>
            <a:chExt cx="1041000" cy="1286111"/>
          </a:xfrm>
        </p:grpSpPr>
        <p:sp>
          <p:nvSpPr>
            <p:cNvPr id="16" name="Google Shape;16;p3"/>
            <p:cNvSpPr/>
            <p:nvPr/>
          </p:nvSpPr>
          <p:spPr>
            <a:xfrm>
              <a:off x="0" y="0"/>
              <a:ext cx="1040970" cy="1238486"/>
            </a:xfrm>
            <a:custGeom>
              <a:rect b="b" l="l" r="r" t="t"/>
              <a:pathLst>
                <a:path extrusionOk="0" h="1238486" w="1040970">
                  <a:moveTo>
                    <a:pt x="0" y="0"/>
                  </a:moveTo>
                  <a:lnTo>
                    <a:pt x="1040970" y="0"/>
                  </a:lnTo>
                  <a:lnTo>
                    <a:pt x="1040970" y="1238486"/>
                  </a:lnTo>
                  <a:lnTo>
                    <a:pt x="0" y="1238486"/>
                  </a:lnTo>
                  <a:close/>
                </a:path>
              </a:pathLst>
            </a:custGeom>
            <a:solidFill>
              <a:srgbClr val="F5F0E2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7" name="Google Shape;17;p3"/>
            <p:cNvSpPr txBox="1"/>
            <p:nvPr/>
          </p:nvSpPr>
          <p:spPr>
            <a:xfrm>
              <a:off x="0" y="-47625"/>
              <a:ext cx="1041000" cy="12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Google Shape;18;p3"/>
          <p:cNvSpPr/>
          <p:nvPr/>
        </p:nvSpPr>
        <p:spPr>
          <a:xfrm>
            <a:off x="1537117" y="3535918"/>
            <a:ext cx="1551187" cy="2487327"/>
          </a:xfrm>
          <a:custGeom>
            <a:rect b="b" l="l" r="r" t="t"/>
            <a:pathLst>
              <a:path extrusionOk="0" h="2487327" w="1551187">
                <a:moveTo>
                  <a:pt x="0" y="0"/>
                </a:moveTo>
                <a:lnTo>
                  <a:pt x="1551187" y="0"/>
                </a:lnTo>
                <a:lnTo>
                  <a:pt x="1551187" y="2487327"/>
                </a:lnTo>
                <a:lnTo>
                  <a:pt x="0" y="2487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9" name="Google Shape;19;p3"/>
          <p:cNvGrpSpPr/>
          <p:nvPr/>
        </p:nvGrpSpPr>
        <p:grpSpPr>
          <a:xfrm>
            <a:off x="4896291" y="3132319"/>
            <a:ext cx="3952573" cy="4883235"/>
            <a:chOff x="0" y="-47625"/>
            <a:chExt cx="1041000" cy="1286111"/>
          </a:xfrm>
        </p:grpSpPr>
        <p:sp>
          <p:nvSpPr>
            <p:cNvPr id="20" name="Google Shape;20;p3"/>
            <p:cNvSpPr/>
            <p:nvPr/>
          </p:nvSpPr>
          <p:spPr>
            <a:xfrm>
              <a:off x="0" y="0"/>
              <a:ext cx="1040970" cy="1238486"/>
            </a:xfrm>
            <a:custGeom>
              <a:rect b="b" l="l" r="r" t="t"/>
              <a:pathLst>
                <a:path extrusionOk="0" h="1238486" w="1040970">
                  <a:moveTo>
                    <a:pt x="0" y="0"/>
                  </a:moveTo>
                  <a:lnTo>
                    <a:pt x="1040970" y="0"/>
                  </a:lnTo>
                  <a:lnTo>
                    <a:pt x="1040970" y="1238486"/>
                  </a:lnTo>
                  <a:lnTo>
                    <a:pt x="0" y="1238486"/>
                  </a:lnTo>
                  <a:close/>
                </a:path>
              </a:pathLst>
            </a:custGeom>
            <a:solidFill>
              <a:srgbClr val="F5F0E2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" name="Google Shape;21;p3"/>
            <p:cNvSpPr txBox="1"/>
            <p:nvPr/>
          </p:nvSpPr>
          <p:spPr>
            <a:xfrm>
              <a:off x="0" y="-47625"/>
              <a:ext cx="1041000" cy="12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Google Shape;22;p3"/>
          <p:cNvSpPr/>
          <p:nvPr/>
        </p:nvSpPr>
        <p:spPr>
          <a:xfrm>
            <a:off x="6083157" y="3535918"/>
            <a:ext cx="1551187" cy="2487327"/>
          </a:xfrm>
          <a:custGeom>
            <a:rect b="b" l="l" r="r" t="t"/>
            <a:pathLst>
              <a:path extrusionOk="0" h="2487327" w="1551187">
                <a:moveTo>
                  <a:pt x="0" y="0"/>
                </a:moveTo>
                <a:lnTo>
                  <a:pt x="1551187" y="0"/>
                </a:lnTo>
                <a:lnTo>
                  <a:pt x="1551187" y="2487327"/>
                </a:lnTo>
                <a:lnTo>
                  <a:pt x="0" y="2487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" name="Google Shape;23;p3"/>
          <p:cNvGrpSpPr/>
          <p:nvPr/>
        </p:nvGrpSpPr>
        <p:grpSpPr>
          <a:xfrm>
            <a:off x="9439275" y="3132319"/>
            <a:ext cx="3952573" cy="4883235"/>
            <a:chOff x="0" y="-47625"/>
            <a:chExt cx="1041000" cy="1286111"/>
          </a:xfrm>
        </p:grpSpPr>
        <p:sp>
          <p:nvSpPr>
            <p:cNvPr id="24" name="Google Shape;24;p3"/>
            <p:cNvSpPr/>
            <p:nvPr/>
          </p:nvSpPr>
          <p:spPr>
            <a:xfrm>
              <a:off x="0" y="0"/>
              <a:ext cx="1040970" cy="1238486"/>
            </a:xfrm>
            <a:custGeom>
              <a:rect b="b" l="l" r="r" t="t"/>
              <a:pathLst>
                <a:path extrusionOk="0" h="1238486" w="1040970">
                  <a:moveTo>
                    <a:pt x="0" y="0"/>
                  </a:moveTo>
                  <a:lnTo>
                    <a:pt x="1040970" y="0"/>
                  </a:lnTo>
                  <a:lnTo>
                    <a:pt x="1040970" y="1238486"/>
                  </a:lnTo>
                  <a:lnTo>
                    <a:pt x="0" y="1238486"/>
                  </a:lnTo>
                  <a:close/>
                </a:path>
              </a:pathLst>
            </a:custGeom>
            <a:solidFill>
              <a:srgbClr val="F5F0E2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5" name="Google Shape;25;p3"/>
            <p:cNvSpPr txBox="1"/>
            <p:nvPr/>
          </p:nvSpPr>
          <p:spPr>
            <a:xfrm>
              <a:off x="0" y="-47625"/>
              <a:ext cx="1041000" cy="12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26;p3"/>
          <p:cNvSpPr/>
          <p:nvPr/>
        </p:nvSpPr>
        <p:spPr>
          <a:xfrm>
            <a:off x="10626140" y="3535918"/>
            <a:ext cx="1551187" cy="2487327"/>
          </a:xfrm>
          <a:custGeom>
            <a:rect b="b" l="l" r="r" t="t"/>
            <a:pathLst>
              <a:path extrusionOk="0" h="2487327" w="1551187">
                <a:moveTo>
                  <a:pt x="0" y="0"/>
                </a:moveTo>
                <a:lnTo>
                  <a:pt x="1551188" y="0"/>
                </a:lnTo>
                <a:lnTo>
                  <a:pt x="1551188" y="2487327"/>
                </a:lnTo>
                <a:lnTo>
                  <a:pt x="0" y="2487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7" name="Google Shape;27;p3"/>
          <p:cNvGrpSpPr/>
          <p:nvPr/>
        </p:nvGrpSpPr>
        <p:grpSpPr>
          <a:xfrm>
            <a:off x="13985315" y="3132319"/>
            <a:ext cx="3952573" cy="4883235"/>
            <a:chOff x="0" y="-47625"/>
            <a:chExt cx="1041000" cy="1286111"/>
          </a:xfrm>
        </p:grpSpPr>
        <p:sp>
          <p:nvSpPr>
            <p:cNvPr id="28" name="Google Shape;28;p3"/>
            <p:cNvSpPr/>
            <p:nvPr/>
          </p:nvSpPr>
          <p:spPr>
            <a:xfrm>
              <a:off x="0" y="0"/>
              <a:ext cx="1040970" cy="1238486"/>
            </a:xfrm>
            <a:custGeom>
              <a:rect b="b" l="l" r="r" t="t"/>
              <a:pathLst>
                <a:path extrusionOk="0" h="1238486" w="1040970">
                  <a:moveTo>
                    <a:pt x="0" y="0"/>
                  </a:moveTo>
                  <a:lnTo>
                    <a:pt x="1040970" y="0"/>
                  </a:lnTo>
                  <a:lnTo>
                    <a:pt x="1040970" y="1238486"/>
                  </a:lnTo>
                  <a:lnTo>
                    <a:pt x="0" y="1238486"/>
                  </a:lnTo>
                  <a:close/>
                </a:path>
              </a:pathLst>
            </a:custGeom>
            <a:solidFill>
              <a:srgbClr val="F5F0E2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9" name="Google Shape;29;p3"/>
            <p:cNvSpPr txBox="1"/>
            <p:nvPr/>
          </p:nvSpPr>
          <p:spPr>
            <a:xfrm>
              <a:off x="0" y="-47625"/>
              <a:ext cx="1041000" cy="128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0;p3"/>
          <p:cNvSpPr/>
          <p:nvPr/>
        </p:nvSpPr>
        <p:spPr>
          <a:xfrm>
            <a:off x="15172180" y="3535918"/>
            <a:ext cx="1551187" cy="2487327"/>
          </a:xfrm>
          <a:custGeom>
            <a:rect b="b" l="l" r="r" t="t"/>
            <a:pathLst>
              <a:path extrusionOk="0" h="2487327" w="1551187">
                <a:moveTo>
                  <a:pt x="0" y="0"/>
                </a:moveTo>
                <a:lnTo>
                  <a:pt x="1551188" y="0"/>
                </a:lnTo>
                <a:lnTo>
                  <a:pt x="1551188" y="2487327"/>
                </a:lnTo>
                <a:lnTo>
                  <a:pt x="0" y="2487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" name="Google Shape;31;p3"/>
          <p:cNvSpPr txBox="1"/>
          <p:nvPr>
            <p:ph type="title"/>
          </p:nvPr>
        </p:nvSpPr>
        <p:spPr>
          <a:xfrm>
            <a:off x="5463900" y="1156000"/>
            <a:ext cx="7360200" cy="142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" type="subTitle"/>
          </p:nvPr>
        </p:nvSpPr>
        <p:spPr>
          <a:xfrm>
            <a:off x="725175" y="6329800"/>
            <a:ext cx="3268800" cy="60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560"/>
              </a:spcBef>
              <a:spcAft>
                <a:spcPts val="0"/>
              </a:spcAft>
              <a:buSzPts val="23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3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33" name="Google Shape;33;p3"/>
          <p:cNvSpPr txBox="1"/>
          <p:nvPr>
            <p:ph idx="2" type="body"/>
          </p:nvPr>
        </p:nvSpPr>
        <p:spPr>
          <a:xfrm>
            <a:off x="714375" y="7174050"/>
            <a:ext cx="3290400" cy="64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74650" lvl="0" marL="457200" algn="ctr">
              <a:spcBef>
                <a:spcPts val="640"/>
              </a:spcBef>
              <a:spcAft>
                <a:spcPts val="0"/>
              </a:spcAft>
              <a:buSzPts val="2300"/>
              <a:buFont typeface="Blinker"/>
              <a:buChar char="•"/>
              <a:defRPr sz="2300">
                <a:latin typeface="Blinker"/>
                <a:ea typeface="Blinker"/>
                <a:cs typeface="Blinker"/>
                <a:sym typeface="Blinker"/>
              </a:defRPr>
            </a:lvl1pPr>
            <a:lvl2pPr indent="-374650" lvl="1" marL="914400" algn="ctr">
              <a:spcBef>
                <a:spcPts val="560"/>
              </a:spcBef>
              <a:spcAft>
                <a:spcPts val="0"/>
              </a:spcAft>
              <a:buSzPts val="2300"/>
              <a:buChar char="–"/>
              <a:defRPr/>
            </a:lvl2pPr>
            <a:lvl3pPr indent="-374650" lvl="2" marL="1371600" algn="ctr">
              <a:spcBef>
                <a:spcPts val="480"/>
              </a:spcBef>
              <a:spcAft>
                <a:spcPts val="0"/>
              </a:spcAft>
              <a:buSzPts val="2300"/>
              <a:buChar char="•"/>
              <a:defRPr/>
            </a:lvl3pPr>
            <a:lvl4pPr indent="-374650" lvl="3" marL="1828800" algn="ctr">
              <a:spcBef>
                <a:spcPts val="400"/>
              </a:spcBef>
              <a:spcAft>
                <a:spcPts val="0"/>
              </a:spcAft>
              <a:buSzPts val="2300"/>
              <a:buChar char="–"/>
              <a:defRPr/>
            </a:lvl4pPr>
            <a:lvl5pPr indent="-374650" lvl="4" marL="2286000" algn="ctr">
              <a:spcBef>
                <a:spcPts val="400"/>
              </a:spcBef>
              <a:spcAft>
                <a:spcPts val="0"/>
              </a:spcAft>
              <a:buSzPts val="2300"/>
              <a:buChar char="»"/>
              <a:defRPr/>
            </a:lvl5pPr>
            <a:lvl6pPr indent="-374650" lvl="5" marL="2743200" algn="ctr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6pPr>
            <a:lvl7pPr indent="-374650" lvl="6" marL="3200400" algn="ctr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7pPr>
            <a:lvl8pPr indent="-374650" lvl="7" marL="3657600" algn="ctr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8pPr>
            <a:lvl9pPr indent="-374650" lvl="8" marL="4114800" algn="ctr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9pPr>
          </a:lstStyle>
          <a:p/>
        </p:txBody>
      </p:sp>
      <p:sp>
        <p:nvSpPr>
          <p:cNvPr id="34" name="Google Shape;34;p3"/>
          <p:cNvSpPr txBox="1"/>
          <p:nvPr>
            <p:ph idx="3" type="subTitle"/>
          </p:nvPr>
        </p:nvSpPr>
        <p:spPr>
          <a:xfrm>
            <a:off x="5236650" y="6329800"/>
            <a:ext cx="3268800" cy="60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56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35" name="Google Shape;35;p3"/>
          <p:cNvSpPr txBox="1"/>
          <p:nvPr>
            <p:ph idx="4" type="body"/>
          </p:nvPr>
        </p:nvSpPr>
        <p:spPr>
          <a:xfrm>
            <a:off x="5225850" y="7174050"/>
            <a:ext cx="3290400" cy="64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74650" lvl="0" marL="457200" rtl="0" algn="ctr">
              <a:spcBef>
                <a:spcPts val="640"/>
              </a:spcBef>
              <a:spcAft>
                <a:spcPts val="0"/>
              </a:spcAft>
              <a:buSzPts val="2300"/>
              <a:buFont typeface="Blinker"/>
              <a:buChar char="•"/>
              <a:defRPr sz="2300">
                <a:latin typeface="Blinker"/>
                <a:ea typeface="Blinker"/>
                <a:cs typeface="Blinker"/>
                <a:sym typeface="Blinker"/>
              </a:defRPr>
            </a:lvl1pPr>
            <a:lvl2pPr indent="-374650" lvl="1" marL="914400" rtl="0" algn="ctr">
              <a:spcBef>
                <a:spcPts val="560"/>
              </a:spcBef>
              <a:spcAft>
                <a:spcPts val="0"/>
              </a:spcAft>
              <a:buSzPts val="2300"/>
              <a:buChar char="–"/>
              <a:defRPr/>
            </a:lvl2pPr>
            <a:lvl3pPr indent="-374650" lvl="2" marL="1371600" rtl="0" algn="ctr">
              <a:spcBef>
                <a:spcPts val="480"/>
              </a:spcBef>
              <a:spcAft>
                <a:spcPts val="0"/>
              </a:spcAft>
              <a:buSzPts val="2300"/>
              <a:buChar char="•"/>
              <a:defRPr/>
            </a:lvl3pPr>
            <a:lvl4pPr indent="-374650" lvl="3" marL="1828800" rtl="0" algn="ctr">
              <a:spcBef>
                <a:spcPts val="400"/>
              </a:spcBef>
              <a:spcAft>
                <a:spcPts val="0"/>
              </a:spcAft>
              <a:buSzPts val="2300"/>
              <a:buChar char="–"/>
              <a:defRPr/>
            </a:lvl4pPr>
            <a:lvl5pPr indent="-374650" lvl="4" marL="2286000" rtl="0" algn="ctr">
              <a:spcBef>
                <a:spcPts val="400"/>
              </a:spcBef>
              <a:spcAft>
                <a:spcPts val="0"/>
              </a:spcAft>
              <a:buSzPts val="2300"/>
              <a:buChar char="»"/>
              <a:defRPr/>
            </a:lvl5pPr>
            <a:lvl6pPr indent="-374650" lvl="5" marL="2743200" rtl="0" algn="ctr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6pPr>
            <a:lvl7pPr indent="-374650" lvl="6" marL="3200400" rtl="0" algn="ctr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7pPr>
            <a:lvl8pPr indent="-374650" lvl="7" marL="3657600" rtl="0" algn="ctr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8pPr>
            <a:lvl9pPr indent="-374650" lvl="8" marL="4114800" rtl="0" algn="ctr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9pPr>
          </a:lstStyle>
          <a:p/>
        </p:txBody>
      </p:sp>
      <p:sp>
        <p:nvSpPr>
          <p:cNvPr id="36" name="Google Shape;36;p3"/>
          <p:cNvSpPr txBox="1"/>
          <p:nvPr>
            <p:ph idx="5" type="subTitle"/>
          </p:nvPr>
        </p:nvSpPr>
        <p:spPr>
          <a:xfrm>
            <a:off x="9782700" y="6329800"/>
            <a:ext cx="3268800" cy="60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56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37" name="Google Shape;37;p3"/>
          <p:cNvSpPr txBox="1"/>
          <p:nvPr>
            <p:ph idx="6" type="body"/>
          </p:nvPr>
        </p:nvSpPr>
        <p:spPr>
          <a:xfrm>
            <a:off x="9771900" y="7174050"/>
            <a:ext cx="3290400" cy="64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74650" lvl="0" marL="457200" rtl="0" algn="ctr">
              <a:spcBef>
                <a:spcPts val="640"/>
              </a:spcBef>
              <a:spcAft>
                <a:spcPts val="0"/>
              </a:spcAft>
              <a:buSzPts val="2300"/>
              <a:buFont typeface="Blinker"/>
              <a:buChar char="•"/>
              <a:defRPr sz="2300">
                <a:latin typeface="Blinker"/>
                <a:ea typeface="Blinker"/>
                <a:cs typeface="Blinker"/>
                <a:sym typeface="Blinker"/>
              </a:defRPr>
            </a:lvl1pPr>
            <a:lvl2pPr indent="-374650" lvl="1" marL="914400" rtl="0" algn="ctr">
              <a:spcBef>
                <a:spcPts val="560"/>
              </a:spcBef>
              <a:spcAft>
                <a:spcPts val="0"/>
              </a:spcAft>
              <a:buSzPts val="2300"/>
              <a:buChar char="–"/>
              <a:defRPr/>
            </a:lvl2pPr>
            <a:lvl3pPr indent="-374650" lvl="2" marL="1371600" rtl="0" algn="ctr">
              <a:spcBef>
                <a:spcPts val="480"/>
              </a:spcBef>
              <a:spcAft>
                <a:spcPts val="0"/>
              </a:spcAft>
              <a:buSzPts val="2300"/>
              <a:buChar char="•"/>
              <a:defRPr/>
            </a:lvl3pPr>
            <a:lvl4pPr indent="-374650" lvl="3" marL="1828800" rtl="0" algn="ctr">
              <a:spcBef>
                <a:spcPts val="400"/>
              </a:spcBef>
              <a:spcAft>
                <a:spcPts val="0"/>
              </a:spcAft>
              <a:buSzPts val="2300"/>
              <a:buChar char="–"/>
              <a:defRPr/>
            </a:lvl4pPr>
            <a:lvl5pPr indent="-374650" lvl="4" marL="2286000" rtl="0" algn="ctr">
              <a:spcBef>
                <a:spcPts val="400"/>
              </a:spcBef>
              <a:spcAft>
                <a:spcPts val="0"/>
              </a:spcAft>
              <a:buSzPts val="2300"/>
              <a:buChar char="»"/>
              <a:defRPr/>
            </a:lvl5pPr>
            <a:lvl6pPr indent="-374650" lvl="5" marL="2743200" rtl="0" algn="ctr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6pPr>
            <a:lvl7pPr indent="-374650" lvl="6" marL="3200400" rtl="0" algn="ctr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7pPr>
            <a:lvl8pPr indent="-374650" lvl="7" marL="3657600" rtl="0" algn="ctr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8pPr>
            <a:lvl9pPr indent="-374650" lvl="8" marL="4114800" rtl="0" algn="ctr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9pPr>
          </a:lstStyle>
          <a:p/>
        </p:txBody>
      </p:sp>
      <p:sp>
        <p:nvSpPr>
          <p:cNvPr id="38" name="Google Shape;38;p3"/>
          <p:cNvSpPr txBox="1"/>
          <p:nvPr>
            <p:ph idx="7" type="subTitle"/>
          </p:nvPr>
        </p:nvSpPr>
        <p:spPr>
          <a:xfrm>
            <a:off x="14325675" y="6329800"/>
            <a:ext cx="3268800" cy="60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56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39" name="Google Shape;39;p3"/>
          <p:cNvSpPr txBox="1"/>
          <p:nvPr>
            <p:ph idx="8" type="body"/>
          </p:nvPr>
        </p:nvSpPr>
        <p:spPr>
          <a:xfrm>
            <a:off x="14314875" y="7174050"/>
            <a:ext cx="3290400" cy="64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74650" lvl="0" marL="457200" rtl="0" algn="ctr">
              <a:spcBef>
                <a:spcPts val="640"/>
              </a:spcBef>
              <a:spcAft>
                <a:spcPts val="0"/>
              </a:spcAft>
              <a:buSzPts val="2300"/>
              <a:buFont typeface="Blinker"/>
              <a:buChar char="•"/>
              <a:defRPr sz="2300">
                <a:latin typeface="Blinker"/>
                <a:ea typeface="Blinker"/>
                <a:cs typeface="Blinker"/>
                <a:sym typeface="Blinker"/>
              </a:defRPr>
            </a:lvl1pPr>
            <a:lvl2pPr indent="-374650" lvl="1" marL="914400" rtl="0" algn="ctr">
              <a:spcBef>
                <a:spcPts val="560"/>
              </a:spcBef>
              <a:spcAft>
                <a:spcPts val="0"/>
              </a:spcAft>
              <a:buSzPts val="2300"/>
              <a:buChar char="–"/>
              <a:defRPr/>
            </a:lvl2pPr>
            <a:lvl3pPr indent="-374650" lvl="2" marL="1371600" rtl="0" algn="ctr">
              <a:spcBef>
                <a:spcPts val="480"/>
              </a:spcBef>
              <a:spcAft>
                <a:spcPts val="0"/>
              </a:spcAft>
              <a:buSzPts val="2300"/>
              <a:buChar char="•"/>
              <a:defRPr/>
            </a:lvl3pPr>
            <a:lvl4pPr indent="-374650" lvl="3" marL="1828800" rtl="0" algn="ctr">
              <a:spcBef>
                <a:spcPts val="400"/>
              </a:spcBef>
              <a:spcAft>
                <a:spcPts val="0"/>
              </a:spcAft>
              <a:buSzPts val="2300"/>
              <a:buChar char="–"/>
              <a:defRPr/>
            </a:lvl4pPr>
            <a:lvl5pPr indent="-374650" lvl="4" marL="2286000" rtl="0" algn="ctr">
              <a:spcBef>
                <a:spcPts val="400"/>
              </a:spcBef>
              <a:spcAft>
                <a:spcPts val="0"/>
              </a:spcAft>
              <a:buSzPts val="2300"/>
              <a:buChar char="»"/>
              <a:defRPr/>
            </a:lvl5pPr>
            <a:lvl6pPr indent="-374650" lvl="5" marL="2743200" rtl="0" algn="ctr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6pPr>
            <a:lvl7pPr indent="-374650" lvl="6" marL="3200400" rtl="0" algn="ctr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7pPr>
            <a:lvl8pPr indent="-374650" lvl="7" marL="3657600" rtl="0" algn="ctr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8pPr>
            <a:lvl9pPr indent="-374650" lvl="8" marL="4114800" rtl="0" algn="ctr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4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4"/>
          <p:cNvPicPr preferRelativeResize="0"/>
          <p:nvPr/>
        </p:nvPicPr>
        <p:blipFill rotWithShape="1">
          <a:blip r:embed="rId2">
            <a:alphaModFix/>
          </a:blip>
          <a:srcRect b="0" l="6585" r="0" t="4861"/>
          <a:stretch/>
        </p:blipFill>
        <p:spPr>
          <a:xfrm>
            <a:off x="0" y="-1135375"/>
            <a:ext cx="18288000" cy="97860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42;p4"/>
          <p:cNvCxnSpPr/>
          <p:nvPr/>
        </p:nvCxnSpPr>
        <p:spPr>
          <a:xfrm>
            <a:off x="0" y="8650667"/>
            <a:ext cx="18288000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" name="Google Shape;43;p4"/>
          <p:cNvSpPr txBox="1"/>
          <p:nvPr>
            <p:ph type="title"/>
          </p:nvPr>
        </p:nvSpPr>
        <p:spPr>
          <a:xfrm>
            <a:off x="4840425" y="9035750"/>
            <a:ext cx="13010400" cy="95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3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>
            <p:ph idx="2" type="pic"/>
          </p:nvPr>
        </p:nvSpPr>
        <p:spPr>
          <a:xfrm>
            <a:off x="1537000" y="1588950"/>
            <a:ext cx="6891600" cy="71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6" name="Google Shape;46;p5"/>
          <p:cNvGrpSpPr/>
          <p:nvPr/>
        </p:nvGrpSpPr>
        <p:grpSpPr>
          <a:xfrm>
            <a:off x="0" y="-180827"/>
            <a:ext cx="18288114" cy="1209692"/>
            <a:chOff x="0" y="-47625"/>
            <a:chExt cx="4816591" cy="318600"/>
          </a:xfrm>
        </p:grpSpPr>
        <p:sp>
          <p:nvSpPr>
            <p:cNvPr id="47" name="Google Shape;47;p5"/>
            <p:cNvSpPr/>
            <p:nvPr/>
          </p:nvSpPr>
          <p:spPr>
            <a:xfrm>
              <a:off x="0" y="0"/>
              <a:ext cx="4816591" cy="270933"/>
            </a:xfrm>
            <a:custGeom>
              <a:rect b="b" l="l" r="r" t="t"/>
              <a:pathLst>
                <a:path extrusionOk="0" h="270933" w="4816591">
                  <a:moveTo>
                    <a:pt x="0" y="0"/>
                  </a:moveTo>
                  <a:lnTo>
                    <a:pt x="4816591" y="0"/>
                  </a:lnTo>
                  <a:lnTo>
                    <a:pt x="4816591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BBCDD2"/>
            </a:solidFill>
            <a:ln>
              <a:noFill/>
            </a:ln>
          </p:spPr>
        </p:sp>
        <p:sp>
          <p:nvSpPr>
            <p:cNvPr id="48" name="Google Shape;48;p5"/>
            <p:cNvSpPr txBox="1"/>
            <p:nvPr/>
          </p:nvSpPr>
          <p:spPr>
            <a:xfrm>
              <a:off x="0" y="-47625"/>
              <a:ext cx="48165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5"/>
          <p:cNvGrpSpPr/>
          <p:nvPr/>
        </p:nvGrpSpPr>
        <p:grpSpPr>
          <a:xfrm>
            <a:off x="0" y="9091760"/>
            <a:ext cx="18288114" cy="1209692"/>
            <a:chOff x="0" y="-47625"/>
            <a:chExt cx="4816591" cy="318600"/>
          </a:xfrm>
        </p:grpSpPr>
        <p:sp>
          <p:nvSpPr>
            <p:cNvPr id="50" name="Google Shape;50;p5"/>
            <p:cNvSpPr/>
            <p:nvPr/>
          </p:nvSpPr>
          <p:spPr>
            <a:xfrm>
              <a:off x="0" y="0"/>
              <a:ext cx="4816591" cy="270933"/>
            </a:xfrm>
            <a:custGeom>
              <a:rect b="b" l="l" r="r" t="t"/>
              <a:pathLst>
                <a:path extrusionOk="0" h="270933" w="4816591">
                  <a:moveTo>
                    <a:pt x="0" y="0"/>
                  </a:moveTo>
                  <a:lnTo>
                    <a:pt x="4816591" y="0"/>
                  </a:lnTo>
                  <a:lnTo>
                    <a:pt x="4816591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BBCDD2"/>
            </a:solidFill>
            <a:ln>
              <a:noFill/>
            </a:ln>
          </p:spPr>
        </p:sp>
        <p:sp>
          <p:nvSpPr>
            <p:cNvPr id="51" name="Google Shape;51;p5"/>
            <p:cNvSpPr txBox="1"/>
            <p:nvPr/>
          </p:nvSpPr>
          <p:spPr>
            <a:xfrm>
              <a:off x="0" y="-47625"/>
              <a:ext cx="48165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2" name="Google Shape;52;p5"/>
          <p:cNvCxnSpPr/>
          <p:nvPr/>
        </p:nvCxnSpPr>
        <p:spPr>
          <a:xfrm rot="10800000">
            <a:off x="-43205" y="1000050"/>
            <a:ext cx="18331200" cy="4770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3" name="Google Shape;53;p5"/>
          <p:cNvCxnSpPr/>
          <p:nvPr/>
        </p:nvCxnSpPr>
        <p:spPr>
          <a:xfrm rot="10800000">
            <a:off x="-43200" y="9247838"/>
            <a:ext cx="18331200" cy="570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" name="Google Shape;54;p5"/>
          <p:cNvSpPr txBox="1"/>
          <p:nvPr>
            <p:ph type="title"/>
          </p:nvPr>
        </p:nvSpPr>
        <p:spPr>
          <a:xfrm>
            <a:off x="9676525" y="2692975"/>
            <a:ext cx="6450900" cy="212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" type="body"/>
          </p:nvPr>
        </p:nvSpPr>
        <p:spPr>
          <a:xfrm>
            <a:off x="9676525" y="5485525"/>
            <a:ext cx="6494400" cy="251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74650" lvl="0" marL="457200">
              <a:spcBef>
                <a:spcPts val="640"/>
              </a:spcBef>
              <a:spcAft>
                <a:spcPts val="0"/>
              </a:spcAft>
              <a:buSzPts val="2300"/>
              <a:buFont typeface="Blinker"/>
              <a:buChar char="•"/>
              <a:defRPr sz="2300">
                <a:latin typeface="Blinker"/>
                <a:ea typeface="Blinker"/>
                <a:cs typeface="Blinker"/>
                <a:sym typeface="Blinker"/>
              </a:defRPr>
            </a:lvl1pPr>
            <a:lvl2pPr indent="-374650" lvl="1" marL="914400">
              <a:spcBef>
                <a:spcPts val="560"/>
              </a:spcBef>
              <a:spcAft>
                <a:spcPts val="0"/>
              </a:spcAft>
              <a:buSzPts val="2300"/>
              <a:buChar char="–"/>
              <a:defRPr/>
            </a:lvl2pPr>
            <a:lvl3pPr indent="-374650" lvl="2" marL="1371600">
              <a:spcBef>
                <a:spcPts val="480"/>
              </a:spcBef>
              <a:spcAft>
                <a:spcPts val="0"/>
              </a:spcAft>
              <a:buSzPts val="2300"/>
              <a:buChar char="•"/>
              <a:defRPr/>
            </a:lvl3pPr>
            <a:lvl4pPr indent="-374650" lvl="3" marL="1828800">
              <a:spcBef>
                <a:spcPts val="400"/>
              </a:spcBef>
              <a:spcAft>
                <a:spcPts val="0"/>
              </a:spcAft>
              <a:buSzPts val="2300"/>
              <a:buChar char="–"/>
              <a:defRPr/>
            </a:lvl4pPr>
            <a:lvl5pPr indent="-374650" lvl="4" marL="2286000">
              <a:spcBef>
                <a:spcPts val="400"/>
              </a:spcBef>
              <a:spcAft>
                <a:spcPts val="0"/>
              </a:spcAft>
              <a:buSzPts val="2300"/>
              <a:buChar char="»"/>
              <a:defRPr/>
            </a:lvl5pPr>
            <a:lvl6pPr indent="-374650" lvl="5" marL="2743200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6pPr>
            <a:lvl7pPr indent="-374650" lvl="6" marL="3200400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7pPr>
            <a:lvl8pPr indent="-374650" lvl="7" marL="3657600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8pPr>
            <a:lvl9pPr indent="-374650" lvl="8" marL="4114800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2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857398"/>
            <a:ext cx="18288118" cy="7793517"/>
            <a:chOff x="0" y="-47625"/>
            <a:chExt cx="4816592" cy="2052600"/>
          </a:xfrm>
        </p:grpSpPr>
        <p:sp>
          <p:nvSpPr>
            <p:cNvPr id="58" name="Google Shape;58;p6"/>
            <p:cNvSpPr/>
            <p:nvPr/>
          </p:nvSpPr>
          <p:spPr>
            <a:xfrm>
              <a:off x="0" y="0"/>
              <a:ext cx="4816592" cy="2004923"/>
            </a:xfrm>
            <a:custGeom>
              <a:rect b="b" l="l" r="r" t="t"/>
              <a:pathLst>
                <a:path extrusionOk="0" h="200492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04923"/>
                  </a:lnTo>
                  <a:lnTo>
                    <a:pt x="0" y="2004923"/>
                  </a:lnTo>
                  <a:close/>
                </a:path>
              </a:pathLst>
            </a:custGeom>
            <a:solidFill>
              <a:srgbClr val="ADBA85"/>
            </a:solidFill>
            <a:ln>
              <a:noFill/>
            </a:ln>
          </p:spPr>
        </p:sp>
        <p:sp>
          <p:nvSpPr>
            <p:cNvPr id="59" name="Google Shape;59;p6"/>
            <p:cNvSpPr txBox="1"/>
            <p:nvPr/>
          </p:nvSpPr>
          <p:spPr>
            <a:xfrm>
              <a:off x="0" y="-47625"/>
              <a:ext cx="4816500" cy="205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6"/>
          <p:cNvSpPr/>
          <p:nvPr>
            <p:ph idx="2" type="pic"/>
          </p:nvPr>
        </p:nvSpPr>
        <p:spPr>
          <a:xfrm>
            <a:off x="670975" y="2108500"/>
            <a:ext cx="5424000" cy="52779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6"/>
          <p:cNvSpPr/>
          <p:nvPr>
            <p:ph idx="3" type="pic"/>
          </p:nvPr>
        </p:nvSpPr>
        <p:spPr>
          <a:xfrm>
            <a:off x="6451850" y="2108500"/>
            <a:ext cx="5424000" cy="52779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6"/>
          <p:cNvSpPr/>
          <p:nvPr>
            <p:ph idx="4" type="pic"/>
          </p:nvPr>
        </p:nvSpPr>
        <p:spPr>
          <a:xfrm>
            <a:off x="12232725" y="2108500"/>
            <a:ext cx="5424000" cy="52779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3" name="Google Shape;63;p6"/>
          <p:cNvCxnSpPr/>
          <p:nvPr/>
        </p:nvCxnSpPr>
        <p:spPr>
          <a:xfrm>
            <a:off x="0" y="8650667"/>
            <a:ext cx="18288000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" name="Google Shape;64;p6"/>
          <p:cNvCxnSpPr/>
          <p:nvPr/>
        </p:nvCxnSpPr>
        <p:spPr>
          <a:xfrm>
            <a:off x="0" y="1038225"/>
            <a:ext cx="18288000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" name="Google Shape;65;p6"/>
          <p:cNvSpPr txBox="1"/>
          <p:nvPr>
            <p:ph type="title"/>
          </p:nvPr>
        </p:nvSpPr>
        <p:spPr>
          <a:xfrm>
            <a:off x="757675" y="9079050"/>
            <a:ext cx="8269500" cy="93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66" name="Google Shape;66;p6"/>
          <p:cNvSpPr txBox="1"/>
          <p:nvPr>
            <p:ph idx="1" type="body"/>
          </p:nvPr>
        </p:nvSpPr>
        <p:spPr>
          <a:xfrm>
            <a:off x="13313350" y="9109375"/>
            <a:ext cx="4329600" cy="93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74650" lvl="0" marL="457200" algn="r">
              <a:spcBef>
                <a:spcPts val="640"/>
              </a:spcBef>
              <a:spcAft>
                <a:spcPts val="0"/>
              </a:spcAft>
              <a:buSzPts val="2300"/>
              <a:buFont typeface="Blinker"/>
              <a:buChar char="•"/>
              <a:defRPr sz="2300">
                <a:latin typeface="Blinker"/>
                <a:ea typeface="Blinker"/>
                <a:cs typeface="Blinker"/>
                <a:sym typeface="Blinker"/>
              </a:defRPr>
            </a:lvl1pPr>
            <a:lvl2pPr indent="-374650" lvl="1" marL="914400" algn="r">
              <a:spcBef>
                <a:spcPts val="560"/>
              </a:spcBef>
              <a:spcAft>
                <a:spcPts val="0"/>
              </a:spcAft>
              <a:buSzPts val="2300"/>
              <a:buChar char="–"/>
              <a:defRPr/>
            </a:lvl2pPr>
            <a:lvl3pPr indent="-374650" lvl="2" marL="1371600" algn="r">
              <a:spcBef>
                <a:spcPts val="480"/>
              </a:spcBef>
              <a:spcAft>
                <a:spcPts val="0"/>
              </a:spcAft>
              <a:buSzPts val="2300"/>
              <a:buChar char="•"/>
              <a:defRPr/>
            </a:lvl3pPr>
            <a:lvl4pPr indent="-374650" lvl="3" marL="1828800" algn="r">
              <a:spcBef>
                <a:spcPts val="400"/>
              </a:spcBef>
              <a:spcAft>
                <a:spcPts val="0"/>
              </a:spcAft>
              <a:buSzPts val="2300"/>
              <a:buChar char="–"/>
              <a:defRPr/>
            </a:lvl4pPr>
            <a:lvl5pPr indent="-374650" lvl="4" marL="2286000" algn="r">
              <a:spcBef>
                <a:spcPts val="400"/>
              </a:spcBef>
              <a:spcAft>
                <a:spcPts val="0"/>
              </a:spcAft>
              <a:buSzPts val="2300"/>
              <a:buChar char="»"/>
              <a:defRPr/>
            </a:lvl5pPr>
            <a:lvl6pPr indent="-374650" lvl="5" marL="2743200" algn="r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6pPr>
            <a:lvl7pPr indent="-374650" lvl="6" marL="3200400" algn="r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7pPr>
            <a:lvl8pPr indent="-374650" lvl="7" marL="3657600" algn="r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8pPr>
            <a:lvl9pPr indent="-374650" lvl="8" marL="4114800" algn="r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1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7"/>
          <p:cNvPicPr preferRelativeResize="0"/>
          <p:nvPr/>
        </p:nvPicPr>
        <p:blipFill rotWithShape="1">
          <a:blip r:embed="rId2">
            <a:alphaModFix/>
          </a:blip>
          <a:srcRect b="0" l="0" r="11111" t="0"/>
          <a:stretch/>
        </p:blipFill>
        <p:spPr>
          <a:xfrm>
            <a:off x="9134475" y="-3050"/>
            <a:ext cx="9143925" cy="10287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" name="Google Shape;69;p7"/>
          <p:cNvGrpSpPr/>
          <p:nvPr/>
        </p:nvGrpSpPr>
        <p:grpSpPr>
          <a:xfrm>
            <a:off x="0" y="-185223"/>
            <a:ext cx="9143914" cy="3623116"/>
            <a:chOff x="0" y="-47625"/>
            <a:chExt cx="2351104" cy="931584"/>
          </a:xfrm>
        </p:grpSpPr>
        <p:sp>
          <p:nvSpPr>
            <p:cNvPr id="70" name="Google Shape;70;p7"/>
            <p:cNvSpPr/>
            <p:nvPr/>
          </p:nvSpPr>
          <p:spPr>
            <a:xfrm>
              <a:off x="0" y="0"/>
              <a:ext cx="2351104" cy="883959"/>
            </a:xfrm>
            <a:custGeom>
              <a:rect b="b" l="l" r="r" t="t"/>
              <a:pathLst>
                <a:path extrusionOk="0" h="883959" w="2351104">
                  <a:moveTo>
                    <a:pt x="0" y="0"/>
                  </a:moveTo>
                  <a:lnTo>
                    <a:pt x="2351104" y="0"/>
                  </a:lnTo>
                  <a:lnTo>
                    <a:pt x="2351104" y="883959"/>
                  </a:lnTo>
                  <a:lnTo>
                    <a:pt x="0" y="883959"/>
                  </a:lnTo>
                  <a:close/>
                </a:path>
              </a:pathLst>
            </a:custGeom>
            <a:solidFill>
              <a:srgbClr val="ADBA85"/>
            </a:solidFill>
            <a:ln>
              <a:noFill/>
            </a:ln>
          </p:spPr>
        </p:sp>
        <p:sp>
          <p:nvSpPr>
            <p:cNvPr id="71" name="Google Shape;71;p7"/>
            <p:cNvSpPr txBox="1"/>
            <p:nvPr/>
          </p:nvSpPr>
          <p:spPr>
            <a:xfrm>
              <a:off x="0" y="-47625"/>
              <a:ext cx="2351100" cy="9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" name="Google Shape;72;p7"/>
          <p:cNvGrpSpPr/>
          <p:nvPr/>
        </p:nvGrpSpPr>
        <p:grpSpPr>
          <a:xfrm>
            <a:off x="0" y="6690627"/>
            <a:ext cx="9143914" cy="3596339"/>
            <a:chOff x="0" y="-47625"/>
            <a:chExt cx="2351104" cy="924699"/>
          </a:xfrm>
        </p:grpSpPr>
        <p:sp>
          <p:nvSpPr>
            <p:cNvPr id="73" name="Google Shape;73;p7"/>
            <p:cNvSpPr/>
            <p:nvPr/>
          </p:nvSpPr>
          <p:spPr>
            <a:xfrm>
              <a:off x="0" y="0"/>
              <a:ext cx="2351104" cy="877074"/>
            </a:xfrm>
            <a:custGeom>
              <a:rect b="b" l="l" r="r" t="t"/>
              <a:pathLst>
                <a:path extrusionOk="0" h="877074" w="2351104">
                  <a:moveTo>
                    <a:pt x="0" y="0"/>
                  </a:moveTo>
                  <a:lnTo>
                    <a:pt x="2351104" y="0"/>
                  </a:lnTo>
                  <a:lnTo>
                    <a:pt x="2351104" y="877074"/>
                  </a:lnTo>
                  <a:lnTo>
                    <a:pt x="0" y="877074"/>
                  </a:lnTo>
                  <a:close/>
                </a:path>
              </a:pathLst>
            </a:custGeom>
            <a:solidFill>
              <a:srgbClr val="BBCDD2"/>
            </a:solidFill>
            <a:ln>
              <a:noFill/>
            </a:ln>
          </p:spPr>
        </p:sp>
        <p:sp>
          <p:nvSpPr>
            <p:cNvPr id="74" name="Google Shape;74;p7"/>
            <p:cNvSpPr txBox="1"/>
            <p:nvPr/>
          </p:nvSpPr>
          <p:spPr>
            <a:xfrm>
              <a:off x="0" y="-47625"/>
              <a:ext cx="2351100" cy="9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7"/>
          <p:cNvGrpSpPr/>
          <p:nvPr/>
        </p:nvGrpSpPr>
        <p:grpSpPr>
          <a:xfrm>
            <a:off x="0" y="3252702"/>
            <a:ext cx="9143914" cy="3623116"/>
            <a:chOff x="0" y="-47625"/>
            <a:chExt cx="2351104" cy="931584"/>
          </a:xfrm>
        </p:grpSpPr>
        <p:sp>
          <p:nvSpPr>
            <p:cNvPr id="76" name="Google Shape;76;p7"/>
            <p:cNvSpPr/>
            <p:nvPr/>
          </p:nvSpPr>
          <p:spPr>
            <a:xfrm>
              <a:off x="0" y="0"/>
              <a:ext cx="2351104" cy="883959"/>
            </a:xfrm>
            <a:custGeom>
              <a:rect b="b" l="l" r="r" t="t"/>
              <a:pathLst>
                <a:path extrusionOk="0" h="883959" w="2351104">
                  <a:moveTo>
                    <a:pt x="0" y="0"/>
                  </a:moveTo>
                  <a:lnTo>
                    <a:pt x="2351104" y="0"/>
                  </a:lnTo>
                  <a:lnTo>
                    <a:pt x="2351104" y="883959"/>
                  </a:lnTo>
                  <a:lnTo>
                    <a:pt x="0" y="883959"/>
                  </a:lnTo>
                  <a:close/>
                </a:path>
              </a:pathLst>
            </a:custGeom>
            <a:solidFill>
              <a:srgbClr val="F4C76B"/>
            </a:solidFill>
            <a:ln>
              <a:noFill/>
            </a:ln>
          </p:spPr>
        </p:sp>
        <p:sp>
          <p:nvSpPr>
            <p:cNvPr id="77" name="Google Shape;77;p7"/>
            <p:cNvSpPr txBox="1"/>
            <p:nvPr/>
          </p:nvSpPr>
          <p:spPr>
            <a:xfrm>
              <a:off x="0" y="-47625"/>
              <a:ext cx="2351100" cy="9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8" name="Google Shape;78;p7"/>
          <p:cNvCxnSpPr/>
          <p:nvPr/>
        </p:nvCxnSpPr>
        <p:spPr>
          <a:xfrm>
            <a:off x="9134475" y="-71398"/>
            <a:ext cx="0" cy="1042980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9" name="Google Shape;79;p7"/>
          <p:cNvGrpSpPr/>
          <p:nvPr/>
        </p:nvGrpSpPr>
        <p:grpSpPr>
          <a:xfrm>
            <a:off x="9144000" y="3239315"/>
            <a:ext cx="9143914" cy="3623116"/>
            <a:chOff x="0" y="-47625"/>
            <a:chExt cx="2351104" cy="931584"/>
          </a:xfrm>
        </p:grpSpPr>
        <p:sp>
          <p:nvSpPr>
            <p:cNvPr id="80" name="Google Shape;80;p7"/>
            <p:cNvSpPr/>
            <p:nvPr/>
          </p:nvSpPr>
          <p:spPr>
            <a:xfrm>
              <a:off x="0" y="0"/>
              <a:ext cx="2351104" cy="883959"/>
            </a:xfrm>
            <a:custGeom>
              <a:rect b="b" l="l" r="r" t="t"/>
              <a:pathLst>
                <a:path extrusionOk="0" h="883959" w="2351104">
                  <a:moveTo>
                    <a:pt x="0" y="0"/>
                  </a:moveTo>
                  <a:lnTo>
                    <a:pt x="2351104" y="0"/>
                  </a:lnTo>
                  <a:lnTo>
                    <a:pt x="2351104" y="883959"/>
                  </a:lnTo>
                  <a:lnTo>
                    <a:pt x="0" y="883959"/>
                  </a:lnTo>
                  <a:close/>
                </a:path>
              </a:pathLst>
            </a:custGeom>
            <a:solidFill>
              <a:srgbClr val="F5F0E2"/>
            </a:solidFill>
            <a:ln>
              <a:noFill/>
            </a:ln>
          </p:spPr>
        </p:sp>
        <p:sp>
          <p:nvSpPr>
            <p:cNvPr id="81" name="Google Shape;81;p7"/>
            <p:cNvSpPr txBox="1"/>
            <p:nvPr/>
          </p:nvSpPr>
          <p:spPr>
            <a:xfrm>
              <a:off x="0" y="-47625"/>
              <a:ext cx="2351100" cy="9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82" name="Google Shape;82;p7"/>
          <p:cNvCxnSpPr/>
          <p:nvPr/>
        </p:nvCxnSpPr>
        <p:spPr>
          <a:xfrm rot="10800000">
            <a:off x="21600" y="3437925"/>
            <a:ext cx="18266400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" name="Google Shape;83;p7"/>
          <p:cNvCxnSpPr/>
          <p:nvPr/>
        </p:nvCxnSpPr>
        <p:spPr>
          <a:xfrm rot="10800000">
            <a:off x="-21600" y="6875850"/>
            <a:ext cx="18309600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" name="Google Shape;84;p7"/>
          <p:cNvSpPr txBox="1"/>
          <p:nvPr>
            <p:ph type="title"/>
          </p:nvPr>
        </p:nvSpPr>
        <p:spPr>
          <a:xfrm>
            <a:off x="10369250" y="4035125"/>
            <a:ext cx="7187100" cy="223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85" name="Google Shape;85;p7"/>
          <p:cNvSpPr txBox="1"/>
          <p:nvPr>
            <p:ph idx="1" type="subTitle"/>
          </p:nvPr>
        </p:nvSpPr>
        <p:spPr>
          <a:xfrm>
            <a:off x="801050" y="614800"/>
            <a:ext cx="4762500" cy="64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560"/>
              </a:spcBef>
              <a:spcAft>
                <a:spcPts val="0"/>
              </a:spcAft>
              <a:buSzPts val="23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3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86" name="Google Shape;86;p7"/>
          <p:cNvSpPr txBox="1"/>
          <p:nvPr>
            <p:ph idx="2" type="body"/>
          </p:nvPr>
        </p:nvSpPr>
        <p:spPr>
          <a:xfrm>
            <a:off x="801050" y="1697175"/>
            <a:ext cx="4719300" cy="71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74650" lvl="0" marL="457200">
              <a:spcBef>
                <a:spcPts val="640"/>
              </a:spcBef>
              <a:spcAft>
                <a:spcPts val="0"/>
              </a:spcAft>
              <a:buSzPts val="2300"/>
              <a:buFont typeface="Blinker"/>
              <a:buChar char="•"/>
              <a:defRPr sz="2300">
                <a:latin typeface="Blinker"/>
                <a:ea typeface="Blinker"/>
                <a:cs typeface="Blinker"/>
                <a:sym typeface="Blinker"/>
              </a:defRPr>
            </a:lvl1pPr>
            <a:lvl2pPr indent="-374650" lvl="1" marL="914400">
              <a:spcBef>
                <a:spcPts val="560"/>
              </a:spcBef>
              <a:spcAft>
                <a:spcPts val="0"/>
              </a:spcAft>
              <a:buSzPts val="2300"/>
              <a:buChar char="–"/>
              <a:defRPr/>
            </a:lvl2pPr>
            <a:lvl3pPr indent="-374650" lvl="2" marL="1371600">
              <a:spcBef>
                <a:spcPts val="480"/>
              </a:spcBef>
              <a:spcAft>
                <a:spcPts val="0"/>
              </a:spcAft>
              <a:buSzPts val="2300"/>
              <a:buChar char="•"/>
              <a:defRPr/>
            </a:lvl3pPr>
            <a:lvl4pPr indent="-374650" lvl="3" marL="1828800">
              <a:spcBef>
                <a:spcPts val="400"/>
              </a:spcBef>
              <a:spcAft>
                <a:spcPts val="0"/>
              </a:spcAft>
              <a:buSzPts val="2300"/>
              <a:buChar char="–"/>
              <a:defRPr/>
            </a:lvl4pPr>
            <a:lvl5pPr indent="-374650" lvl="4" marL="2286000">
              <a:spcBef>
                <a:spcPts val="400"/>
              </a:spcBef>
              <a:spcAft>
                <a:spcPts val="0"/>
              </a:spcAft>
              <a:buSzPts val="2300"/>
              <a:buChar char="»"/>
              <a:defRPr/>
            </a:lvl5pPr>
            <a:lvl6pPr indent="-374650" lvl="5" marL="2743200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6pPr>
            <a:lvl7pPr indent="-374650" lvl="6" marL="3200400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7pPr>
            <a:lvl8pPr indent="-374650" lvl="7" marL="3657600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8pPr>
            <a:lvl9pPr indent="-374650" lvl="8" marL="4114800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9pPr>
          </a:lstStyle>
          <a:p/>
        </p:txBody>
      </p:sp>
      <p:sp>
        <p:nvSpPr>
          <p:cNvPr id="87" name="Google Shape;87;p7"/>
          <p:cNvSpPr txBox="1"/>
          <p:nvPr>
            <p:ph idx="3" type="subTitle"/>
          </p:nvPr>
        </p:nvSpPr>
        <p:spPr>
          <a:xfrm>
            <a:off x="801050" y="4258550"/>
            <a:ext cx="4762500" cy="64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56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88" name="Google Shape;88;p7"/>
          <p:cNvSpPr txBox="1"/>
          <p:nvPr>
            <p:ph idx="4" type="body"/>
          </p:nvPr>
        </p:nvSpPr>
        <p:spPr>
          <a:xfrm>
            <a:off x="801050" y="5340925"/>
            <a:ext cx="4719300" cy="71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74650" lvl="0" marL="457200" rtl="0">
              <a:spcBef>
                <a:spcPts val="640"/>
              </a:spcBef>
              <a:spcAft>
                <a:spcPts val="0"/>
              </a:spcAft>
              <a:buSzPts val="2300"/>
              <a:buFont typeface="Blinker"/>
              <a:buChar char="•"/>
              <a:defRPr sz="2300">
                <a:latin typeface="Blinker"/>
                <a:ea typeface="Blinker"/>
                <a:cs typeface="Blinker"/>
                <a:sym typeface="Blinker"/>
              </a:defRPr>
            </a:lvl1pPr>
            <a:lvl2pPr indent="-374650" lvl="1" marL="914400" rtl="0">
              <a:spcBef>
                <a:spcPts val="560"/>
              </a:spcBef>
              <a:spcAft>
                <a:spcPts val="0"/>
              </a:spcAft>
              <a:buSzPts val="2300"/>
              <a:buChar char="–"/>
              <a:defRPr/>
            </a:lvl2pPr>
            <a:lvl3pPr indent="-374650" lvl="2" marL="1371600" rtl="0">
              <a:spcBef>
                <a:spcPts val="480"/>
              </a:spcBef>
              <a:spcAft>
                <a:spcPts val="0"/>
              </a:spcAft>
              <a:buSzPts val="2300"/>
              <a:buChar char="•"/>
              <a:defRPr/>
            </a:lvl3pPr>
            <a:lvl4pPr indent="-374650" lvl="3" marL="1828800" rtl="0">
              <a:spcBef>
                <a:spcPts val="400"/>
              </a:spcBef>
              <a:spcAft>
                <a:spcPts val="0"/>
              </a:spcAft>
              <a:buSzPts val="2300"/>
              <a:buChar char="–"/>
              <a:defRPr/>
            </a:lvl4pPr>
            <a:lvl5pPr indent="-374650" lvl="4" marL="2286000" rtl="0">
              <a:spcBef>
                <a:spcPts val="400"/>
              </a:spcBef>
              <a:spcAft>
                <a:spcPts val="0"/>
              </a:spcAft>
              <a:buSzPts val="2300"/>
              <a:buChar char="»"/>
              <a:defRPr/>
            </a:lvl5pPr>
            <a:lvl6pPr indent="-374650" lvl="5" marL="2743200" rtl="0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6pPr>
            <a:lvl7pPr indent="-374650" lvl="6" marL="3200400" rtl="0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7pPr>
            <a:lvl8pPr indent="-374650" lvl="7" marL="3657600" rtl="0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8pPr>
            <a:lvl9pPr indent="-374650" lvl="8" marL="4114800" rtl="0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9pPr>
          </a:lstStyle>
          <a:p/>
        </p:txBody>
      </p:sp>
      <p:sp>
        <p:nvSpPr>
          <p:cNvPr id="89" name="Google Shape;89;p7"/>
          <p:cNvSpPr txBox="1"/>
          <p:nvPr>
            <p:ph idx="5" type="subTitle"/>
          </p:nvPr>
        </p:nvSpPr>
        <p:spPr>
          <a:xfrm>
            <a:off x="801050" y="7696475"/>
            <a:ext cx="4762500" cy="64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560"/>
              </a:spcBef>
              <a:spcAft>
                <a:spcPts val="0"/>
              </a:spcAft>
              <a:buSzPts val="23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3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300"/>
              <a:buNone/>
              <a:defRPr/>
            </a:lvl9pPr>
          </a:lstStyle>
          <a:p/>
        </p:txBody>
      </p:sp>
      <p:sp>
        <p:nvSpPr>
          <p:cNvPr id="90" name="Google Shape;90;p7"/>
          <p:cNvSpPr txBox="1"/>
          <p:nvPr>
            <p:ph idx="6" type="body"/>
          </p:nvPr>
        </p:nvSpPr>
        <p:spPr>
          <a:xfrm>
            <a:off x="801050" y="8778850"/>
            <a:ext cx="4719300" cy="71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74650" lvl="0" marL="457200" rtl="0">
              <a:spcBef>
                <a:spcPts val="640"/>
              </a:spcBef>
              <a:spcAft>
                <a:spcPts val="0"/>
              </a:spcAft>
              <a:buSzPts val="2300"/>
              <a:buFont typeface="Blinker"/>
              <a:buChar char="•"/>
              <a:defRPr sz="2300">
                <a:latin typeface="Blinker"/>
                <a:ea typeface="Blinker"/>
                <a:cs typeface="Blinker"/>
                <a:sym typeface="Blinker"/>
              </a:defRPr>
            </a:lvl1pPr>
            <a:lvl2pPr indent="-374650" lvl="1" marL="914400" rtl="0">
              <a:spcBef>
                <a:spcPts val="560"/>
              </a:spcBef>
              <a:spcAft>
                <a:spcPts val="0"/>
              </a:spcAft>
              <a:buSzPts val="2300"/>
              <a:buChar char="–"/>
              <a:defRPr/>
            </a:lvl2pPr>
            <a:lvl3pPr indent="-374650" lvl="2" marL="1371600" rtl="0">
              <a:spcBef>
                <a:spcPts val="480"/>
              </a:spcBef>
              <a:spcAft>
                <a:spcPts val="0"/>
              </a:spcAft>
              <a:buSzPts val="2300"/>
              <a:buChar char="•"/>
              <a:defRPr/>
            </a:lvl3pPr>
            <a:lvl4pPr indent="-374650" lvl="3" marL="1828800" rtl="0">
              <a:spcBef>
                <a:spcPts val="400"/>
              </a:spcBef>
              <a:spcAft>
                <a:spcPts val="0"/>
              </a:spcAft>
              <a:buSzPts val="2300"/>
              <a:buChar char="–"/>
              <a:defRPr/>
            </a:lvl4pPr>
            <a:lvl5pPr indent="-374650" lvl="4" marL="2286000" rtl="0">
              <a:spcBef>
                <a:spcPts val="400"/>
              </a:spcBef>
              <a:spcAft>
                <a:spcPts val="0"/>
              </a:spcAft>
              <a:buSzPts val="2300"/>
              <a:buChar char="»"/>
              <a:defRPr/>
            </a:lvl5pPr>
            <a:lvl6pPr indent="-374650" lvl="5" marL="2743200" rtl="0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6pPr>
            <a:lvl7pPr indent="-374650" lvl="6" marL="3200400" rtl="0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7pPr>
            <a:lvl8pPr indent="-374650" lvl="7" marL="3657600" rtl="0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8pPr>
            <a:lvl9pPr indent="-374650" lvl="8" marL="4114800" rtl="0">
              <a:spcBef>
                <a:spcPts val="400"/>
              </a:spcBef>
              <a:spcAft>
                <a:spcPts val="0"/>
              </a:spcAft>
              <a:buSzPts val="23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Page">
  <p:cSld name="CUSTOM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8"/>
          <p:cNvPicPr preferRelativeResize="0"/>
          <p:nvPr/>
        </p:nvPicPr>
        <p:blipFill rotWithShape="1">
          <a:blip r:embed="rId2">
            <a:alphaModFix/>
          </a:blip>
          <a:srcRect b="0" l="0" r="0" t="39824"/>
          <a:stretch/>
        </p:blipFill>
        <p:spPr>
          <a:xfrm>
            <a:off x="0" y="0"/>
            <a:ext cx="18288000" cy="5781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oogle Shape;93;p8"/>
          <p:cNvGrpSpPr/>
          <p:nvPr/>
        </p:nvGrpSpPr>
        <p:grpSpPr>
          <a:xfrm>
            <a:off x="0" y="5613800"/>
            <a:ext cx="12324737" cy="4673187"/>
            <a:chOff x="0" y="-47625"/>
            <a:chExt cx="3246000" cy="1271235"/>
          </a:xfrm>
        </p:grpSpPr>
        <p:sp>
          <p:nvSpPr>
            <p:cNvPr id="94" name="Google Shape;94;p8"/>
            <p:cNvSpPr/>
            <p:nvPr/>
          </p:nvSpPr>
          <p:spPr>
            <a:xfrm>
              <a:off x="0" y="0"/>
              <a:ext cx="3245884" cy="1223610"/>
            </a:xfrm>
            <a:custGeom>
              <a:rect b="b" l="l" r="r" t="t"/>
              <a:pathLst>
                <a:path extrusionOk="0" h="1223610" w="3245884">
                  <a:moveTo>
                    <a:pt x="0" y="0"/>
                  </a:moveTo>
                  <a:lnTo>
                    <a:pt x="3245884" y="0"/>
                  </a:lnTo>
                  <a:lnTo>
                    <a:pt x="3245884" y="1223610"/>
                  </a:lnTo>
                  <a:lnTo>
                    <a:pt x="0" y="122361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</p:sp>
        <p:sp>
          <p:nvSpPr>
            <p:cNvPr id="95" name="Google Shape;95;p8"/>
            <p:cNvSpPr txBox="1"/>
            <p:nvPr/>
          </p:nvSpPr>
          <p:spPr>
            <a:xfrm>
              <a:off x="0" y="-47625"/>
              <a:ext cx="3246000" cy="127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6" name="Google Shape;96;p8"/>
          <p:cNvCxnSpPr/>
          <p:nvPr/>
        </p:nvCxnSpPr>
        <p:spPr>
          <a:xfrm>
            <a:off x="0" y="5794617"/>
            <a:ext cx="18288000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7" name="Google Shape;97;p8"/>
          <p:cNvCxnSpPr/>
          <p:nvPr/>
        </p:nvCxnSpPr>
        <p:spPr>
          <a:xfrm>
            <a:off x="12316970" y="5785092"/>
            <a:ext cx="0" cy="446520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8" name="Google Shape;98;p8"/>
          <p:cNvGrpSpPr/>
          <p:nvPr/>
        </p:nvGrpSpPr>
        <p:grpSpPr>
          <a:xfrm>
            <a:off x="12848090" y="9022192"/>
            <a:ext cx="882807" cy="825801"/>
            <a:chOff x="0" y="-47625"/>
            <a:chExt cx="506400" cy="473700"/>
          </a:xfrm>
        </p:grpSpPr>
        <p:sp>
          <p:nvSpPr>
            <p:cNvPr id="99" name="Google Shape;99;p8"/>
            <p:cNvSpPr/>
            <p:nvPr/>
          </p:nvSpPr>
          <p:spPr>
            <a:xfrm>
              <a:off x="0" y="0"/>
              <a:ext cx="506400" cy="425951"/>
            </a:xfrm>
            <a:custGeom>
              <a:rect b="b" l="l" r="r" t="t"/>
              <a:pathLst>
                <a:path extrusionOk="0" h="425951" w="506400">
                  <a:moveTo>
                    <a:pt x="0" y="0"/>
                  </a:moveTo>
                  <a:lnTo>
                    <a:pt x="506400" y="0"/>
                  </a:lnTo>
                  <a:lnTo>
                    <a:pt x="506400" y="425951"/>
                  </a:lnTo>
                  <a:lnTo>
                    <a:pt x="0" y="425951"/>
                  </a:lnTo>
                  <a:close/>
                </a:path>
              </a:pathLst>
            </a:custGeom>
            <a:solidFill>
              <a:srgbClr val="ADBA85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00" name="Google Shape;100;p8"/>
            <p:cNvSpPr txBox="1"/>
            <p:nvPr/>
          </p:nvSpPr>
          <p:spPr>
            <a:xfrm>
              <a:off x="0" y="-47625"/>
              <a:ext cx="506400" cy="47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8"/>
          <p:cNvGrpSpPr/>
          <p:nvPr/>
        </p:nvGrpSpPr>
        <p:grpSpPr>
          <a:xfrm>
            <a:off x="12848090" y="7679546"/>
            <a:ext cx="882807" cy="825801"/>
            <a:chOff x="0" y="-47625"/>
            <a:chExt cx="506400" cy="473700"/>
          </a:xfrm>
        </p:grpSpPr>
        <p:sp>
          <p:nvSpPr>
            <p:cNvPr id="102" name="Google Shape;102;p8"/>
            <p:cNvSpPr/>
            <p:nvPr/>
          </p:nvSpPr>
          <p:spPr>
            <a:xfrm>
              <a:off x="0" y="0"/>
              <a:ext cx="506400" cy="425951"/>
            </a:xfrm>
            <a:custGeom>
              <a:rect b="b" l="l" r="r" t="t"/>
              <a:pathLst>
                <a:path extrusionOk="0" h="425951" w="506400">
                  <a:moveTo>
                    <a:pt x="0" y="0"/>
                  </a:moveTo>
                  <a:lnTo>
                    <a:pt x="506400" y="0"/>
                  </a:lnTo>
                  <a:lnTo>
                    <a:pt x="506400" y="425951"/>
                  </a:lnTo>
                  <a:lnTo>
                    <a:pt x="0" y="425951"/>
                  </a:lnTo>
                  <a:close/>
                </a:path>
              </a:pathLst>
            </a:custGeom>
            <a:solidFill>
              <a:srgbClr val="F4C76B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03" name="Google Shape;103;p8"/>
            <p:cNvSpPr txBox="1"/>
            <p:nvPr/>
          </p:nvSpPr>
          <p:spPr>
            <a:xfrm>
              <a:off x="0" y="-47625"/>
              <a:ext cx="506400" cy="47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Google Shape;104;p8"/>
          <p:cNvGrpSpPr/>
          <p:nvPr/>
        </p:nvGrpSpPr>
        <p:grpSpPr>
          <a:xfrm>
            <a:off x="12848090" y="6317851"/>
            <a:ext cx="882807" cy="825801"/>
            <a:chOff x="0" y="-47625"/>
            <a:chExt cx="506400" cy="473700"/>
          </a:xfrm>
        </p:grpSpPr>
        <p:sp>
          <p:nvSpPr>
            <p:cNvPr id="105" name="Google Shape;105;p8"/>
            <p:cNvSpPr/>
            <p:nvPr/>
          </p:nvSpPr>
          <p:spPr>
            <a:xfrm>
              <a:off x="0" y="0"/>
              <a:ext cx="506400" cy="425951"/>
            </a:xfrm>
            <a:custGeom>
              <a:rect b="b" l="l" r="r" t="t"/>
              <a:pathLst>
                <a:path extrusionOk="0" h="425951" w="506400">
                  <a:moveTo>
                    <a:pt x="0" y="0"/>
                  </a:moveTo>
                  <a:lnTo>
                    <a:pt x="506400" y="0"/>
                  </a:lnTo>
                  <a:lnTo>
                    <a:pt x="506400" y="425951"/>
                  </a:lnTo>
                  <a:lnTo>
                    <a:pt x="0" y="425951"/>
                  </a:lnTo>
                  <a:close/>
                </a:path>
              </a:pathLst>
            </a:custGeom>
            <a:solidFill>
              <a:srgbClr val="BBCDD2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06" name="Google Shape;106;p8"/>
            <p:cNvSpPr txBox="1"/>
            <p:nvPr/>
          </p:nvSpPr>
          <p:spPr>
            <a:xfrm>
              <a:off x="0" y="-47625"/>
              <a:ext cx="506400" cy="47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" name="Google Shape;107;p8"/>
          <p:cNvSpPr txBox="1"/>
          <p:nvPr>
            <p:ph type="title"/>
          </p:nvPr>
        </p:nvSpPr>
        <p:spPr>
          <a:xfrm>
            <a:off x="714375" y="6481325"/>
            <a:ext cx="9664800" cy="336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5F0E2"/>
              </a:buClr>
              <a:buSzPts val="12500"/>
              <a:buNone/>
              <a:defRPr sz="12500">
                <a:solidFill>
                  <a:srgbClr val="F5F0E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108" name="Google Shape;108;p8"/>
          <p:cNvSpPr txBox="1"/>
          <p:nvPr>
            <p:ph idx="1" type="body"/>
          </p:nvPr>
        </p:nvSpPr>
        <p:spPr>
          <a:xfrm>
            <a:off x="14254275" y="6514300"/>
            <a:ext cx="2424600" cy="43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Font typeface="Blinker"/>
              <a:buChar char="•"/>
              <a:defRPr>
                <a:latin typeface="Blinker"/>
                <a:ea typeface="Blinker"/>
                <a:cs typeface="Blinker"/>
                <a:sym typeface="Blinker"/>
              </a:defRPr>
            </a:lvl1pPr>
            <a:lvl2pPr indent="-431800" lvl="1" marL="914400">
              <a:spcBef>
                <a:spcPts val="560"/>
              </a:spcBef>
              <a:spcAft>
                <a:spcPts val="0"/>
              </a:spcAft>
              <a:buSzPts val="3200"/>
              <a:buChar char="–"/>
              <a:defRPr sz="3200"/>
            </a:lvl2pPr>
            <a:lvl3pPr indent="-431800" lvl="2" marL="137160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indent="-431800" lvl="4" marL="228600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indent="-431800" lvl="5" marL="27432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indent="-431800" lvl="6" marL="32004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indent="-431800" lvl="7" marL="36576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indent="-431800" lvl="8" marL="411480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/>
        </p:txBody>
      </p:sp>
      <p:sp>
        <p:nvSpPr>
          <p:cNvPr id="109" name="Google Shape;109;p8"/>
          <p:cNvSpPr txBox="1"/>
          <p:nvPr>
            <p:ph idx="2" type="body"/>
          </p:nvPr>
        </p:nvSpPr>
        <p:spPr>
          <a:xfrm>
            <a:off x="14254275" y="7948175"/>
            <a:ext cx="2424600" cy="43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640"/>
              </a:spcBef>
              <a:spcAft>
                <a:spcPts val="0"/>
              </a:spcAft>
              <a:buSzPts val="3200"/>
              <a:buFont typeface="Blinker"/>
              <a:buChar char="•"/>
              <a:defRPr>
                <a:latin typeface="Blinker"/>
                <a:ea typeface="Blinker"/>
                <a:cs typeface="Blinker"/>
                <a:sym typeface="Blinker"/>
              </a:defRPr>
            </a:lvl1pPr>
            <a:lvl2pPr indent="-431800" lvl="1" marL="914400" rtl="0">
              <a:spcBef>
                <a:spcPts val="560"/>
              </a:spcBef>
              <a:spcAft>
                <a:spcPts val="0"/>
              </a:spcAft>
              <a:buSzPts val="3200"/>
              <a:buChar char="–"/>
              <a:defRPr sz="3200"/>
            </a:lvl2pPr>
            <a:lvl3pPr indent="-431800" lvl="2" marL="1371600" rtl="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 rtl="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indent="-431800" lvl="4" marL="2286000" rtl="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indent="-431800" lvl="5" marL="2743200" rtl="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indent="-431800" lvl="6" marL="3200400" rtl="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indent="-431800" lvl="7" marL="3657600" rtl="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indent="-431800" lvl="8" marL="4114800" rtl="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/>
        </p:txBody>
      </p:sp>
      <p:sp>
        <p:nvSpPr>
          <p:cNvPr id="110" name="Google Shape;110;p8"/>
          <p:cNvSpPr txBox="1"/>
          <p:nvPr>
            <p:ph idx="3" type="body"/>
          </p:nvPr>
        </p:nvSpPr>
        <p:spPr>
          <a:xfrm>
            <a:off x="14254275" y="9218650"/>
            <a:ext cx="2424600" cy="43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640"/>
              </a:spcBef>
              <a:spcAft>
                <a:spcPts val="0"/>
              </a:spcAft>
              <a:buSzPts val="3200"/>
              <a:buFont typeface="Blinker"/>
              <a:buChar char="•"/>
              <a:defRPr>
                <a:latin typeface="Blinker"/>
                <a:ea typeface="Blinker"/>
                <a:cs typeface="Blinker"/>
                <a:sym typeface="Blinker"/>
              </a:defRPr>
            </a:lvl1pPr>
            <a:lvl2pPr indent="-431800" lvl="1" marL="914400" rtl="0">
              <a:spcBef>
                <a:spcPts val="560"/>
              </a:spcBef>
              <a:spcAft>
                <a:spcPts val="0"/>
              </a:spcAft>
              <a:buSzPts val="3200"/>
              <a:buChar char="–"/>
              <a:defRPr sz="3200"/>
            </a:lvl2pPr>
            <a:lvl3pPr indent="-431800" lvl="2" marL="1371600" rtl="0">
              <a:spcBef>
                <a:spcPts val="48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 rtl="0">
              <a:spcBef>
                <a:spcPts val="400"/>
              </a:spcBef>
              <a:spcAft>
                <a:spcPts val="0"/>
              </a:spcAft>
              <a:buSzPts val="3200"/>
              <a:buChar char="–"/>
              <a:defRPr sz="3200"/>
            </a:lvl4pPr>
            <a:lvl5pPr indent="-431800" lvl="4" marL="2286000" rtl="0">
              <a:spcBef>
                <a:spcPts val="400"/>
              </a:spcBef>
              <a:spcAft>
                <a:spcPts val="0"/>
              </a:spcAft>
              <a:buSzPts val="3200"/>
              <a:buChar char="»"/>
              <a:defRPr sz="3200"/>
            </a:lvl5pPr>
            <a:lvl6pPr indent="-431800" lvl="5" marL="2743200" rtl="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6pPr>
            <a:lvl7pPr indent="-431800" lvl="6" marL="3200400" rtl="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7pPr>
            <a:lvl8pPr indent="-431800" lvl="7" marL="3657600" rtl="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8pPr>
            <a:lvl9pPr indent="-431800" lvl="8" marL="4114800" rtl="0">
              <a:spcBef>
                <a:spcPts val="400"/>
              </a:spcBef>
              <a:spcAft>
                <a:spcPts val="0"/>
              </a:spcAft>
              <a:buSzPts val="3200"/>
              <a:buChar char="•"/>
              <a:defRPr sz="32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113" name="Google Shape;113;p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4" name="Google Shape;114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/>
          <p:nvPr>
            <p:ph type="title"/>
          </p:nvPr>
        </p:nvSpPr>
        <p:spPr>
          <a:xfrm>
            <a:off x="457200" y="8158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/>
        </p:txBody>
      </p:sp>
      <p:sp>
        <p:nvSpPr>
          <p:cNvPr id="119" name="Google Shape;119;p10"/>
          <p:cNvSpPr txBox="1"/>
          <p:nvPr>
            <p:ph idx="1" type="body"/>
          </p:nvPr>
        </p:nvSpPr>
        <p:spPr>
          <a:xfrm>
            <a:off x="457200" y="31155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0E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8158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Alata"/>
              <a:buNone/>
              <a:defRPr i="0" sz="7500" u="none" cap="none" strike="noStrik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500"/>
              <a:buFont typeface="Alata"/>
              <a:buNone/>
              <a:defRPr sz="7500">
                <a:latin typeface="Alata"/>
                <a:ea typeface="Alata"/>
                <a:cs typeface="Alata"/>
                <a:sym typeface="Alat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500"/>
              <a:buFont typeface="Alata"/>
              <a:buNone/>
              <a:defRPr sz="7500">
                <a:latin typeface="Alata"/>
                <a:ea typeface="Alata"/>
                <a:cs typeface="Alata"/>
                <a:sym typeface="Alat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500"/>
              <a:buFont typeface="Alata"/>
              <a:buNone/>
              <a:defRPr sz="7500">
                <a:latin typeface="Alata"/>
                <a:ea typeface="Alata"/>
                <a:cs typeface="Alata"/>
                <a:sym typeface="Alat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500"/>
              <a:buFont typeface="Alata"/>
              <a:buNone/>
              <a:defRPr sz="7500">
                <a:latin typeface="Alata"/>
                <a:ea typeface="Alata"/>
                <a:cs typeface="Alata"/>
                <a:sym typeface="Alat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500"/>
              <a:buFont typeface="Alata"/>
              <a:buNone/>
              <a:defRPr sz="7500">
                <a:latin typeface="Alata"/>
                <a:ea typeface="Alata"/>
                <a:cs typeface="Alata"/>
                <a:sym typeface="Alat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500"/>
              <a:buFont typeface="Alata"/>
              <a:buNone/>
              <a:defRPr sz="7500">
                <a:latin typeface="Alata"/>
                <a:ea typeface="Alata"/>
                <a:cs typeface="Alata"/>
                <a:sym typeface="Alat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500"/>
              <a:buFont typeface="Alata"/>
              <a:buNone/>
              <a:defRPr sz="7500">
                <a:latin typeface="Alata"/>
                <a:ea typeface="Alata"/>
                <a:cs typeface="Alata"/>
                <a:sym typeface="Alat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500"/>
              <a:buFont typeface="Alata"/>
              <a:buNone/>
              <a:defRPr sz="7500"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31155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Char char="•"/>
              <a:defRPr i="0" sz="3200" u="none" cap="none" strike="noStrike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indent="-3746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–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indent="-37465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•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indent="-3746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–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indent="-3746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»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indent="-3746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•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indent="-3746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•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indent="-3746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•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indent="-3746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Blinker"/>
              <a:buChar char="•"/>
              <a:defRPr i="0" sz="2300" u="none" cap="none" strike="noStrike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9.png"/><Relationship Id="rId5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6" Type="http://schemas.openxmlformats.org/officeDocument/2006/relationships/image" Target="../media/image12.png"/><Relationship Id="rId7" Type="http://schemas.openxmlformats.org/officeDocument/2006/relationships/image" Target="../media/image17.png"/><Relationship Id="rId8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image" Target="../media/image38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37.png"/><Relationship Id="rId5" Type="http://schemas.openxmlformats.org/officeDocument/2006/relationships/image" Target="../media/image5.png"/><Relationship Id="rId6" Type="http://schemas.openxmlformats.org/officeDocument/2006/relationships/image" Target="../media/image17.png"/><Relationship Id="rId7" Type="http://schemas.openxmlformats.org/officeDocument/2006/relationships/image" Target="../media/image40.png"/><Relationship Id="rId8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image" Target="../media/image8.png"/><Relationship Id="rId5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0E2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9"/>
          <p:cNvPicPr preferRelativeResize="0"/>
          <p:nvPr/>
        </p:nvPicPr>
        <p:blipFill rotWithShape="1">
          <a:blip r:embed="rId3">
            <a:alphaModFix/>
          </a:blip>
          <a:srcRect b="0" l="0" r="0" t="39824"/>
          <a:stretch/>
        </p:blipFill>
        <p:spPr>
          <a:xfrm>
            <a:off x="0" y="0"/>
            <a:ext cx="18288000" cy="5781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p19"/>
          <p:cNvGrpSpPr/>
          <p:nvPr/>
        </p:nvGrpSpPr>
        <p:grpSpPr>
          <a:xfrm>
            <a:off x="0" y="5613800"/>
            <a:ext cx="12324297" cy="4673187"/>
            <a:chOff x="0" y="-47625"/>
            <a:chExt cx="3245884" cy="1271235"/>
          </a:xfrm>
        </p:grpSpPr>
        <p:sp>
          <p:nvSpPr>
            <p:cNvPr id="182" name="Google Shape;182;p19"/>
            <p:cNvSpPr/>
            <p:nvPr/>
          </p:nvSpPr>
          <p:spPr>
            <a:xfrm>
              <a:off x="0" y="0"/>
              <a:ext cx="3245884" cy="1223610"/>
            </a:xfrm>
            <a:custGeom>
              <a:rect b="b" l="l" r="r" t="t"/>
              <a:pathLst>
                <a:path extrusionOk="0" h="1223610" w="3245884">
                  <a:moveTo>
                    <a:pt x="0" y="0"/>
                  </a:moveTo>
                  <a:lnTo>
                    <a:pt x="3245884" y="0"/>
                  </a:lnTo>
                  <a:lnTo>
                    <a:pt x="3245884" y="1223610"/>
                  </a:lnTo>
                  <a:lnTo>
                    <a:pt x="0" y="122361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</p:sp>
        <p:sp>
          <p:nvSpPr>
            <p:cNvPr id="183" name="Google Shape;183;p19"/>
            <p:cNvSpPr txBox="1"/>
            <p:nvPr/>
          </p:nvSpPr>
          <p:spPr>
            <a:xfrm>
              <a:off x="0" y="-47625"/>
              <a:ext cx="3245884" cy="12712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4" name="Google Shape;184;p19"/>
          <p:cNvCxnSpPr/>
          <p:nvPr/>
        </p:nvCxnSpPr>
        <p:spPr>
          <a:xfrm>
            <a:off x="0" y="5794617"/>
            <a:ext cx="18288000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5" name="Google Shape;185;p19"/>
          <p:cNvCxnSpPr/>
          <p:nvPr/>
        </p:nvCxnSpPr>
        <p:spPr>
          <a:xfrm>
            <a:off x="12316970" y="5785092"/>
            <a:ext cx="0" cy="446520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86" name="Google Shape;186;p19"/>
          <p:cNvGrpSpPr/>
          <p:nvPr/>
        </p:nvGrpSpPr>
        <p:grpSpPr>
          <a:xfrm>
            <a:off x="12848090" y="9022191"/>
            <a:ext cx="882819" cy="825596"/>
            <a:chOff x="0" y="-47625"/>
            <a:chExt cx="506400" cy="473576"/>
          </a:xfrm>
        </p:grpSpPr>
        <p:sp>
          <p:nvSpPr>
            <p:cNvPr id="187" name="Google Shape;187;p19"/>
            <p:cNvSpPr/>
            <p:nvPr/>
          </p:nvSpPr>
          <p:spPr>
            <a:xfrm>
              <a:off x="0" y="0"/>
              <a:ext cx="506400" cy="425951"/>
            </a:xfrm>
            <a:custGeom>
              <a:rect b="b" l="l" r="r" t="t"/>
              <a:pathLst>
                <a:path extrusionOk="0" h="425951" w="506400">
                  <a:moveTo>
                    <a:pt x="0" y="0"/>
                  </a:moveTo>
                  <a:lnTo>
                    <a:pt x="506400" y="0"/>
                  </a:lnTo>
                  <a:lnTo>
                    <a:pt x="506400" y="425951"/>
                  </a:lnTo>
                  <a:lnTo>
                    <a:pt x="0" y="425951"/>
                  </a:lnTo>
                  <a:close/>
                </a:path>
              </a:pathLst>
            </a:custGeom>
            <a:solidFill>
              <a:srgbClr val="ADBA85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8" name="Google Shape;188;p19"/>
            <p:cNvSpPr txBox="1"/>
            <p:nvPr/>
          </p:nvSpPr>
          <p:spPr>
            <a:xfrm>
              <a:off x="0" y="-47625"/>
              <a:ext cx="506400" cy="4735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189;p19"/>
          <p:cNvGrpSpPr/>
          <p:nvPr/>
        </p:nvGrpSpPr>
        <p:grpSpPr>
          <a:xfrm>
            <a:off x="12848090" y="7679545"/>
            <a:ext cx="882819" cy="825596"/>
            <a:chOff x="0" y="-47625"/>
            <a:chExt cx="506400" cy="473576"/>
          </a:xfrm>
        </p:grpSpPr>
        <p:sp>
          <p:nvSpPr>
            <p:cNvPr id="190" name="Google Shape;190;p19"/>
            <p:cNvSpPr/>
            <p:nvPr/>
          </p:nvSpPr>
          <p:spPr>
            <a:xfrm>
              <a:off x="0" y="0"/>
              <a:ext cx="506400" cy="425951"/>
            </a:xfrm>
            <a:custGeom>
              <a:rect b="b" l="l" r="r" t="t"/>
              <a:pathLst>
                <a:path extrusionOk="0" h="425951" w="506400">
                  <a:moveTo>
                    <a:pt x="0" y="0"/>
                  </a:moveTo>
                  <a:lnTo>
                    <a:pt x="506400" y="0"/>
                  </a:lnTo>
                  <a:lnTo>
                    <a:pt x="506400" y="425951"/>
                  </a:lnTo>
                  <a:lnTo>
                    <a:pt x="0" y="425951"/>
                  </a:lnTo>
                  <a:close/>
                </a:path>
              </a:pathLst>
            </a:custGeom>
            <a:solidFill>
              <a:srgbClr val="F4C76B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91" name="Google Shape;191;p19"/>
            <p:cNvSpPr txBox="1"/>
            <p:nvPr/>
          </p:nvSpPr>
          <p:spPr>
            <a:xfrm>
              <a:off x="0" y="-47625"/>
              <a:ext cx="506400" cy="4735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" name="Google Shape;192;p19"/>
          <p:cNvGrpSpPr/>
          <p:nvPr/>
        </p:nvGrpSpPr>
        <p:grpSpPr>
          <a:xfrm>
            <a:off x="12848090" y="6317850"/>
            <a:ext cx="882819" cy="825596"/>
            <a:chOff x="0" y="-47625"/>
            <a:chExt cx="506400" cy="473576"/>
          </a:xfrm>
        </p:grpSpPr>
        <p:sp>
          <p:nvSpPr>
            <p:cNvPr id="193" name="Google Shape;193;p19"/>
            <p:cNvSpPr/>
            <p:nvPr/>
          </p:nvSpPr>
          <p:spPr>
            <a:xfrm>
              <a:off x="0" y="0"/>
              <a:ext cx="506400" cy="425951"/>
            </a:xfrm>
            <a:custGeom>
              <a:rect b="b" l="l" r="r" t="t"/>
              <a:pathLst>
                <a:path extrusionOk="0" h="425951" w="506400">
                  <a:moveTo>
                    <a:pt x="0" y="0"/>
                  </a:moveTo>
                  <a:lnTo>
                    <a:pt x="506400" y="0"/>
                  </a:lnTo>
                  <a:lnTo>
                    <a:pt x="506400" y="425951"/>
                  </a:lnTo>
                  <a:lnTo>
                    <a:pt x="0" y="425951"/>
                  </a:lnTo>
                  <a:close/>
                </a:path>
              </a:pathLst>
            </a:custGeom>
            <a:solidFill>
              <a:srgbClr val="BBCDD2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94" name="Google Shape;194;p19"/>
            <p:cNvSpPr txBox="1"/>
            <p:nvPr/>
          </p:nvSpPr>
          <p:spPr>
            <a:xfrm>
              <a:off x="0" y="-47625"/>
              <a:ext cx="506400" cy="4735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19"/>
          <p:cNvSpPr txBox="1"/>
          <p:nvPr/>
        </p:nvSpPr>
        <p:spPr>
          <a:xfrm>
            <a:off x="450526" y="6056837"/>
            <a:ext cx="110781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0" u="none" cap="none" strike="noStrike">
                <a:solidFill>
                  <a:srgbClr val="F5F0E2"/>
                </a:solidFill>
                <a:latin typeface="Alata"/>
                <a:ea typeface="Alata"/>
                <a:cs typeface="Alata"/>
                <a:sym typeface="Alata"/>
              </a:rPr>
              <a:t>Street Maps Minitheme</a:t>
            </a:r>
            <a:endParaRPr/>
          </a:p>
        </p:txBody>
      </p:sp>
      <p:sp>
        <p:nvSpPr>
          <p:cNvPr id="196" name="Google Shape;196;p19"/>
          <p:cNvSpPr txBox="1"/>
          <p:nvPr/>
        </p:nvSpPr>
        <p:spPr>
          <a:xfrm>
            <a:off x="14254784" y="6519749"/>
            <a:ext cx="329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scale</a:t>
            </a:r>
            <a:endParaRPr/>
          </a:p>
        </p:txBody>
      </p:sp>
      <p:sp>
        <p:nvSpPr>
          <p:cNvPr id="197" name="Google Shape;197;p19"/>
          <p:cNvSpPr txBox="1"/>
          <p:nvPr/>
        </p:nvSpPr>
        <p:spPr>
          <a:xfrm>
            <a:off x="14254784" y="7857691"/>
            <a:ext cx="329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symbols</a:t>
            </a:r>
            <a:endParaRPr/>
          </a:p>
        </p:txBody>
      </p:sp>
      <p:sp>
        <p:nvSpPr>
          <p:cNvPr id="198" name="Google Shape;198;p19"/>
          <p:cNvSpPr txBox="1"/>
          <p:nvPr/>
        </p:nvSpPr>
        <p:spPr>
          <a:xfrm>
            <a:off x="14254784" y="9191191"/>
            <a:ext cx="329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legend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0E2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28"/>
          <p:cNvGrpSpPr/>
          <p:nvPr/>
        </p:nvGrpSpPr>
        <p:grpSpPr>
          <a:xfrm>
            <a:off x="0" y="857399"/>
            <a:ext cx="18288000" cy="7793268"/>
            <a:chOff x="0" y="-47625"/>
            <a:chExt cx="4816593" cy="2052548"/>
          </a:xfrm>
        </p:grpSpPr>
        <p:sp>
          <p:nvSpPr>
            <p:cNvPr id="343" name="Google Shape;343;p28"/>
            <p:cNvSpPr/>
            <p:nvPr/>
          </p:nvSpPr>
          <p:spPr>
            <a:xfrm>
              <a:off x="0" y="0"/>
              <a:ext cx="4816592" cy="2004923"/>
            </a:xfrm>
            <a:custGeom>
              <a:rect b="b" l="l" r="r" t="t"/>
              <a:pathLst>
                <a:path extrusionOk="0" h="200492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004923"/>
                  </a:lnTo>
                  <a:lnTo>
                    <a:pt x="0" y="2004923"/>
                  </a:lnTo>
                  <a:close/>
                </a:path>
              </a:pathLst>
            </a:custGeom>
            <a:solidFill>
              <a:srgbClr val="ADBA85"/>
            </a:solidFill>
            <a:ln>
              <a:noFill/>
            </a:ln>
          </p:spPr>
        </p:sp>
        <p:sp>
          <p:nvSpPr>
            <p:cNvPr id="344" name="Google Shape;344;p28"/>
            <p:cNvSpPr txBox="1"/>
            <p:nvPr/>
          </p:nvSpPr>
          <p:spPr>
            <a:xfrm>
              <a:off x="0" y="-47625"/>
              <a:ext cx="4816593" cy="20525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5" name="Google Shape;34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175" y="2115138"/>
            <a:ext cx="5424101" cy="527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2013" y="2115150"/>
            <a:ext cx="5424101" cy="5277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32725" y="2115138"/>
            <a:ext cx="5424101" cy="52778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8" name="Google Shape;348;p28"/>
          <p:cNvCxnSpPr/>
          <p:nvPr/>
        </p:nvCxnSpPr>
        <p:spPr>
          <a:xfrm>
            <a:off x="0" y="8650667"/>
            <a:ext cx="18288000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9" name="Google Shape;349;p28"/>
          <p:cNvCxnSpPr/>
          <p:nvPr/>
        </p:nvCxnSpPr>
        <p:spPr>
          <a:xfrm>
            <a:off x="0" y="1038225"/>
            <a:ext cx="18288000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0" name="Google Shape;350;p28"/>
          <p:cNvSpPr txBox="1"/>
          <p:nvPr/>
        </p:nvSpPr>
        <p:spPr>
          <a:xfrm>
            <a:off x="631186" y="8837220"/>
            <a:ext cx="772903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Gallery Image</a:t>
            </a:r>
            <a:endParaRPr/>
          </a:p>
        </p:txBody>
      </p:sp>
      <p:sp>
        <p:nvSpPr>
          <p:cNvPr id="351" name="Google Shape;351;p28"/>
          <p:cNvSpPr txBox="1"/>
          <p:nvPr/>
        </p:nvSpPr>
        <p:spPr>
          <a:xfrm>
            <a:off x="13389845" y="9032800"/>
            <a:ext cx="4266969" cy="732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What can you say about your projects? Share it here!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0E2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9"/>
          <p:cNvGrpSpPr/>
          <p:nvPr/>
        </p:nvGrpSpPr>
        <p:grpSpPr>
          <a:xfrm>
            <a:off x="0" y="-180826"/>
            <a:ext cx="9144000" cy="5324326"/>
            <a:chOff x="0" y="-47625"/>
            <a:chExt cx="2408296" cy="1402292"/>
          </a:xfrm>
        </p:grpSpPr>
        <p:sp>
          <p:nvSpPr>
            <p:cNvPr id="357" name="Google Shape;357;p29"/>
            <p:cNvSpPr/>
            <p:nvPr/>
          </p:nvSpPr>
          <p:spPr>
            <a:xfrm>
              <a:off x="0" y="0"/>
              <a:ext cx="2408296" cy="1354667"/>
            </a:xfrm>
            <a:custGeom>
              <a:rect b="b" l="l" r="r" t="t"/>
              <a:pathLst>
                <a:path extrusionOk="0" h="1354667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4C76B"/>
            </a:solidFill>
            <a:ln>
              <a:noFill/>
            </a:ln>
          </p:spPr>
        </p:sp>
        <p:sp>
          <p:nvSpPr>
            <p:cNvPr id="358" name="Google Shape;358;p29"/>
            <p:cNvSpPr txBox="1"/>
            <p:nvPr/>
          </p:nvSpPr>
          <p:spPr>
            <a:xfrm>
              <a:off x="0" y="-47625"/>
              <a:ext cx="2408296" cy="14022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9" name="Google Shape;359;p29"/>
          <p:cNvGrpSpPr/>
          <p:nvPr/>
        </p:nvGrpSpPr>
        <p:grpSpPr>
          <a:xfrm>
            <a:off x="9144000" y="4962674"/>
            <a:ext cx="9144000" cy="5324326"/>
            <a:chOff x="0" y="-47625"/>
            <a:chExt cx="2408296" cy="1402292"/>
          </a:xfrm>
        </p:grpSpPr>
        <p:sp>
          <p:nvSpPr>
            <p:cNvPr id="360" name="Google Shape;360;p29"/>
            <p:cNvSpPr/>
            <p:nvPr/>
          </p:nvSpPr>
          <p:spPr>
            <a:xfrm>
              <a:off x="0" y="0"/>
              <a:ext cx="2408296" cy="1354667"/>
            </a:xfrm>
            <a:custGeom>
              <a:rect b="b" l="l" r="r" t="t"/>
              <a:pathLst>
                <a:path extrusionOk="0" h="1354667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BBCDD2"/>
            </a:solidFill>
            <a:ln>
              <a:noFill/>
            </a:ln>
          </p:spPr>
        </p:sp>
        <p:sp>
          <p:nvSpPr>
            <p:cNvPr id="361" name="Google Shape;361;p29"/>
            <p:cNvSpPr txBox="1"/>
            <p:nvPr/>
          </p:nvSpPr>
          <p:spPr>
            <a:xfrm>
              <a:off x="0" y="-47625"/>
              <a:ext cx="2408296" cy="14022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2" name="Google Shape;362;p29"/>
          <p:cNvGrpSpPr/>
          <p:nvPr/>
        </p:nvGrpSpPr>
        <p:grpSpPr>
          <a:xfrm>
            <a:off x="0" y="4962674"/>
            <a:ext cx="9144000" cy="5324326"/>
            <a:chOff x="0" y="-47625"/>
            <a:chExt cx="2408296" cy="1402292"/>
          </a:xfrm>
        </p:grpSpPr>
        <p:sp>
          <p:nvSpPr>
            <p:cNvPr id="363" name="Google Shape;363;p29"/>
            <p:cNvSpPr/>
            <p:nvPr/>
          </p:nvSpPr>
          <p:spPr>
            <a:xfrm>
              <a:off x="0" y="0"/>
              <a:ext cx="2408296" cy="1354667"/>
            </a:xfrm>
            <a:custGeom>
              <a:rect b="b" l="l" r="r" t="t"/>
              <a:pathLst>
                <a:path extrusionOk="0" h="1354667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ADBA85"/>
            </a:solidFill>
            <a:ln>
              <a:noFill/>
            </a:ln>
          </p:spPr>
        </p:sp>
        <p:sp>
          <p:nvSpPr>
            <p:cNvPr id="364" name="Google Shape;364;p29"/>
            <p:cNvSpPr txBox="1"/>
            <p:nvPr/>
          </p:nvSpPr>
          <p:spPr>
            <a:xfrm>
              <a:off x="0" y="-47625"/>
              <a:ext cx="2408296" cy="14022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29"/>
          <p:cNvGrpSpPr/>
          <p:nvPr/>
        </p:nvGrpSpPr>
        <p:grpSpPr>
          <a:xfrm>
            <a:off x="9144000" y="-180826"/>
            <a:ext cx="9144000" cy="5324326"/>
            <a:chOff x="0" y="-47625"/>
            <a:chExt cx="2408296" cy="1402292"/>
          </a:xfrm>
        </p:grpSpPr>
        <p:sp>
          <p:nvSpPr>
            <p:cNvPr id="366" name="Google Shape;366;p29"/>
            <p:cNvSpPr/>
            <p:nvPr/>
          </p:nvSpPr>
          <p:spPr>
            <a:xfrm>
              <a:off x="0" y="0"/>
              <a:ext cx="2408296" cy="1354667"/>
            </a:xfrm>
            <a:custGeom>
              <a:rect b="b" l="l" r="r" t="t"/>
              <a:pathLst>
                <a:path extrusionOk="0" h="1354667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5F0E2"/>
            </a:solidFill>
            <a:ln>
              <a:noFill/>
            </a:ln>
          </p:spPr>
        </p:sp>
        <p:sp>
          <p:nvSpPr>
            <p:cNvPr id="367" name="Google Shape;367;p29"/>
            <p:cNvSpPr txBox="1"/>
            <p:nvPr/>
          </p:nvSpPr>
          <p:spPr>
            <a:xfrm>
              <a:off x="0" y="-47625"/>
              <a:ext cx="2408296" cy="14022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8" name="Google Shape;368;p29"/>
          <p:cNvSpPr txBox="1"/>
          <p:nvPr/>
        </p:nvSpPr>
        <p:spPr>
          <a:xfrm>
            <a:off x="2077900" y="3934185"/>
            <a:ext cx="4355707" cy="389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Elaborate on the featured statistic.</a:t>
            </a:r>
            <a:endParaRPr/>
          </a:p>
        </p:txBody>
      </p:sp>
      <p:sp>
        <p:nvSpPr>
          <p:cNvPr id="369" name="Google Shape;369;p29"/>
          <p:cNvSpPr txBox="1"/>
          <p:nvPr/>
        </p:nvSpPr>
        <p:spPr>
          <a:xfrm>
            <a:off x="2139781" y="9210675"/>
            <a:ext cx="4231945" cy="389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Elaborate on the featured statistic.</a:t>
            </a:r>
            <a:endParaRPr/>
          </a:p>
        </p:txBody>
      </p:sp>
      <p:cxnSp>
        <p:nvCxnSpPr>
          <p:cNvPr id="370" name="Google Shape;370;p29"/>
          <p:cNvCxnSpPr/>
          <p:nvPr/>
        </p:nvCxnSpPr>
        <p:spPr>
          <a:xfrm>
            <a:off x="9134475" y="-71398"/>
            <a:ext cx="0" cy="10429795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1" name="Google Shape;371;p29"/>
          <p:cNvCxnSpPr/>
          <p:nvPr/>
        </p:nvCxnSpPr>
        <p:spPr>
          <a:xfrm>
            <a:off x="-9525" y="5133975"/>
            <a:ext cx="18288000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2" name="Google Shape;372;p29"/>
          <p:cNvSpPr txBox="1"/>
          <p:nvPr/>
        </p:nvSpPr>
        <p:spPr>
          <a:xfrm>
            <a:off x="11538146" y="3934185"/>
            <a:ext cx="4355707" cy="389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Elaborate on the featured statistic.</a:t>
            </a:r>
            <a:endParaRPr/>
          </a:p>
        </p:txBody>
      </p:sp>
      <p:sp>
        <p:nvSpPr>
          <p:cNvPr id="373" name="Google Shape;373;p29"/>
          <p:cNvSpPr txBox="1"/>
          <p:nvPr/>
        </p:nvSpPr>
        <p:spPr>
          <a:xfrm>
            <a:off x="11600027" y="9210675"/>
            <a:ext cx="4231945" cy="389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Elaborate on the featured statistic.</a:t>
            </a:r>
            <a:endParaRPr/>
          </a:p>
        </p:txBody>
      </p:sp>
      <p:sp>
        <p:nvSpPr>
          <p:cNvPr id="374" name="Google Shape;374;p29"/>
          <p:cNvSpPr txBox="1"/>
          <p:nvPr/>
        </p:nvSpPr>
        <p:spPr>
          <a:xfrm>
            <a:off x="2237050" y="1428750"/>
            <a:ext cx="403740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15.000</a:t>
            </a:r>
            <a:endParaRPr/>
          </a:p>
        </p:txBody>
      </p:sp>
      <p:sp>
        <p:nvSpPr>
          <p:cNvPr id="375" name="Google Shape;375;p29"/>
          <p:cNvSpPr txBox="1"/>
          <p:nvPr/>
        </p:nvSpPr>
        <p:spPr>
          <a:xfrm>
            <a:off x="11697296" y="1428750"/>
            <a:ext cx="403740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65%</a:t>
            </a:r>
            <a:endParaRPr/>
          </a:p>
        </p:txBody>
      </p:sp>
      <p:sp>
        <p:nvSpPr>
          <p:cNvPr id="376" name="Google Shape;376;p29"/>
          <p:cNvSpPr txBox="1"/>
          <p:nvPr/>
        </p:nvSpPr>
        <p:spPr>
          <a:xfrm>
            <a:off x="2139781" y="6779153"/>
            <a:ext cx="453245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128 million</a:t>
            </a:r>
            <a:endParaRPr/>
          </a:p>
        </p:txBody>
      </p:sp>
      <p:sp>
        <p:nvSpPr>
          <p:cNvPr id="377" name="Google Shape;377;p29"/>
          <p:cNvSpPr txBox="1"/>
          <p:nvPr/>
        </p:nvSpPr>
        <p:spPr>
          <a:xfrm>
            <a:off x="11697296" y="6779153"/>
            <a:ext cx="403740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x 1.5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0E2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2466" y="5568999"/>
            <a:ext cx="2374018" cy="2374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66242" y="5568999"/>
            <a:ext cx="2374018" cy="2374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20029" y="5568999"/>
            <a:ext cx="2374018" cy="23740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5" name="Google Shape;385;p30"/>
          <p:cNvGrpSpPr/>
          <p:nvPr/>
        </p:nvGrpSpPr>
        <p:grpSpPr>
          <a:xfrm>
            <a:off x="5867159" y="-220635"/>
            <a:ext cx="12420841" cy="3266926"/>
            <a:chOff x="0" y="-47625"/>
            <a:chExt cx="3271333" cy="860425"/>
          </a:xfrm>
        </p:grpSpPr>
        <p:sp>
          <p:nvSpPr>
            <p:cNvPr id="386" name="Google Shape;386;p30"/>
            <p:cNvSpPr/>
            <p:nvPr/>
          </p:nvSpPr>
          <p:spPr>
            <a:xfrm>
              <a:off x="0" y="0"/>
              <a:ext cx="3271333" cy="812800"/>
            </a:xfrm>
            <a:custGeom>
              <a:rect b="b" l="l" r="r" t="t"/>
              <a:pathLst>
                <a:path extrusionOk="0" h="812800" w="3271333">
                  <a:moveTo>
                    <a:pt x="0" y="0"/>
                  </a:moveTo>
                  <a:lnTo>
                    <a:pt x="3271333" y="0"/>
                  </a:lnTo>
                  <a:lnTo>
                    <a:pt x="327133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4C76B"/>
            </a:solidFill>
            <a:ln>
              <a:noFill/>
            </a:ln>
          </p:spPr>
        </p:sp>
        <p:sp>
          <p:nvSpPr>
            <p:cNvPr id="387" name="Google Shape;387;p30"/>
            <p:cNvSpPr txBox="1"/>
            <p:nvPr/>
          </p:nvSpPr>
          <p:spPr>
            <a:xfrm>
              <a:off x="0" y="-47625"/>
              <a:ext cx="3271333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88" name="Google Shape;388;p30"/>
          <p:cNvCxnSpPr/>
          <p:nvPr/>
        </p:nvCxnSpPr>
        <p:spPr>
          <a:xfrm>
            <a:off x="5867159" y="-142795"/>
            <a:ext cx="0" cy="10429795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9" name="Google Shape;389;p30"/>
          <p:cNvCxnSpPr/>
          <p:nvPr/>
        </p:nvCxnSpPr>
        <p:spPr>
          <a:xfrm>
            <a:off x="5867159" y="3046291"/>
            <a:ext cx="12420841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0" name="Google Shape;390;p30"/>
          <p:cNvSpPr/>
          <p:nvPr/>
        </p:nvSpPr>
        <p:spPr>
          <a:xfrm>
            <a:off x="840200" y="-1493094"/>
            <a:ext cx="4160184" cy="4114800"/>
          </a:xfrm>
          <a:custGeom>
            <a:rect b="b" l="l" r="r" t="t"/>
            <a:pathLst>
              <a:path extrusionOk="0" h="4114800" w="4160184">
                <a:moveTo>
                  <a:pt x="0" y="0"/>
                </a:moveTo>
                <a:lnTo>
                  <a:pt x="4160184" y="0"/>
                </a:lnTo>
                <a:lnTo>
                  <a:pt x="41601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1" name="Google Shape;391;p30"/>
          <p:cNvSpPr/>
          <p:nvPr/>
        </p:nvSpPr>
        <p:spPr>
          <a:xfrm>
            <a:off x="832538" y="3290890"/>
            <a:ext cx="4167845" cy="4114800"/>
          </a:xfrm>
          <a:custGeom>
            <a:rect b="b" l="l" r="r" t="t"/>
            <a:pathLst>
              <a:path extrusionOk="0" h="4114800" w="4167845">
                <a:moveTo>
                  <a:pt x="0" y="0"/>
                </a:moveTo>
                <a:lnTo>
                  <a:pt x="4167846" y="0"/>
                </a:lnTo>
                <a:lnTo>
                  <a:pt x="41678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2" name="Google Shape;392;p30"/>
          <p:cNvSpPr/>
          <p:nvPr/>
        </p:nvSpPr>
        <p:spPr>
          <a:xfrm>
            <a:off x="866542" y="8072440"/>
            <a:ext cx="4099837" cy="4114800"/>
          </a:xfrm>
          <a:custGeom>
            <a:rect b="b" l="l" r="r" t="t"/>
            <a:pathLst>
              <a:path extrusionOk="0" h="4114800" w="4099837">
                <a:moveTo>
                  <a:pt x="0" y="0"/>
                </a:moveTo>
                <a:lnTo>
                  <a:pt x="4099837" y="0"/>
                </a:lnTo>
                <a:lnTo>
                  <a:pt x="409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 amt="30000"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3" name="Google Shape;393;p30"/>
          <p:cNvSpPr txBox="1"/>
          <p:nvPr/>
        </p:nvSpPr>
        <p:spPr>
          <a:xfrm>
            <a:off x="6733303" y="8131516"/>
            <a:ext cx="330607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Client name</a:t>
            </a:r>
            <a:endParaRPr/>
          </a:p>
        </p:txBody>
      </p:sp>
      <p:sp>
        <p:nvSpPr>
          <p:cNvPr id="394" name="Google Shape;394;p30"/>
          <p:cNvSpPr txBox="1"/>
          <p:nvPr/>
        </p:nvSpPr>
        <p:spPr>
          <a:xfrm>
            <a:off x="6733303" y="8748911"/>
            <a:ext cx="3306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Elaborate on what you want to discuss. </a:t>
            </a:r>
            <a:endParaRPr/>
          </a:p>
        </p:txBody>
      </p:sp>
      <p:sp>
        <p:nvSpPr>
          <p:cNvPr id="395" name="Google Shape;395;p30"/>
          <p:cNvSpPr txBox="1"/>
          <p:nvPr/>
        </p:nvSpPr>
        <p:spPr>
          <a:xfrm>
            <a:off x="6733303" y="3620094"/>
            <a:ext cx="8253776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Testimonials</a:t>
            </a:r>
            <a:endParaRPr/>
          </a:p>
        </p:txBody>
      </p:sp>
      <p:sp>
        <p:nvSpPr>
          <p:cNvPr id="396" name="Google Shape;396;p30"/>
          <p:cNvSpPr txBox="1"/>
          <p:nvPr/>
        </p:nvSpPr>
        <p:spPr>
          <a:xfrm>
            <a:off x="10598563" y="8131516"/>
            <a:ext cx="330607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Client name</a:t>
            </a:r>
            <a:endParaRPr/>
          </a:p>
        </p:txBody>
      </p:sp>
      <p:sp>
        <p:nvSpPr>
          <p:cNvPr id="397" name="Google Shape;397;p30"/>
          <p:cNvSpPr txBox="1"/>
          <p:nvPr/>
        </p:nvSpPr>
        <p:spPr>
          <a:xfrm>
            <a:off x="10598563" y="8748911"/>
            <a:ext cx="3306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Elaborate on what you want to discuss. </a:t>
            </a:r>
            <a:endParaRPr/>
          </a:p>
        </p:txBody>
      </p:sp>
      <p:sp>
        <p:nvSpPr>
          <p:cNvPr id="398" name="Google Shape;398;p30"/>
          <p:cNvSpPr txBox="1"/>
          <p:nvPr/>
        </p:nvSpPr>
        <p:spPr>
          <a:xfrm>
            <a:off x="14463823" y="8131516"/>
            <a:ext cx="3306074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Client name</a:t>
            </a:r>
            <a:endParaRPr/>
          </a:p>
        </p:txBody>
      </p:sp>
      <p:sp>
        <p:nvSpPr>
          <p:cNvPr id="399" name="Google Shape;399;p30"/>
          <p:cNvSpPr txBox="1"/>
          <p:nvPr/>
        </p:nvSpPr>
        <p:spPr>
          <a:xfrm>
            <a:off x="14463823" y="8748911"/>
            <a:ext cx="3306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0E2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4" name="Google Shape;404;p31"/>
          <p:cNvCxnSpPr/>
          <p:nvPr/>
        </p:nvCxnSpPr>
        <p:spPr>
          <a:xfrm>
            <a:off x="0" y="8650667"/>
            <a:ext cx="18288000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5" name="Google Shape;405;p31"/>
          <p:cNvSpPr txBox="1"/>
          <p:nvPr/>
        </p:nvSpPr>
        <p:spPr>
          <a:xfrm>
            <a:off x="3489309" y="8863036"/>
            <a:ext cx="1446940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03.Applications and Examples</a:t>
            </a:r>
            <a:endParaRPr/>
          </a:p>
        </p:txBody>
      </p:sp>
      <p:pic>
        <p:nvPicPr>
          <p:cNvPr id="406" name="Google Shape;406;p31"/>
          <p:cNvPicPr preferRelativeResize="0"/>
          <p:nvPr/>
        </p:nvPicPr>
        <p:blipFill rotWithShape="1">
          <a:blip r:embed="rId3">
            <a:alphaModFix/>
          </a:blip>
          <a:srcRect b="0" l="0" r="12087" t="20854"/>
          <a:stretch/>
        </p:blipFill>
        <p:spPr>
          <a:xfrm>
            <a:off x="0" y="0"/>
            <a:ext cx="18288000" cy="865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0E2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411;p32"/>
          <p:cNvGrpSpPr/>
          <p:nvPr/>
        </p:nvGrpSpPr>
        <p:grpSpPr>
          <a:xfrm>
            <a:off x="0" y="-180826"/>
            <a:ext cx="18287995" cy="1209526"/>
            <a:chOff x="0" y="-47625"/>
            <a:chExt cx="4816591" cy="318558"/>
          </a:xfrm>
        </p:grpSpPr>
        <p:sp>
          <p:nvSpPr>
            <p:cNvPr id="412" name="Google Shape;412;p32"/>
            <p:cNvSpPr/>
            <p:nvPr/>
          </p:nvSpPr>
          <p:spPr>
            <a:xfrm>
              <a:off x="0" y="0"/>
              <a:ext cx="4816591" cy="270933"/>
            </a:xfrm>
            <a:custGeom>
              <a:rect b="b" l="l" r="r" t="t"/>
              <a:pathLst>
                <a:path extrusionOk="0" h="270933" w="4816591">
                  <a:moveTo>
                    <a:pt x="0" y="0"/>
                  </a:moveTo>
                  <a:lnTo>
                    <a:pt x="4816591" y="0"/>
                  </a:lnTo>
                  <a:lnTo>
                    <a:pt x="4816591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BBCDD2"/>
            </a:solidFill>
            <a:ln>
              <a:noFill/>
            </a:ln>
          </p:spPr>
        </p:sp>
        <p:sp>
          <p:nvSpPr>
            <p:cNvPr id="413" name="Google Shape;413;p32"/>
            <p:cNvSpPr txBox="1"/>
            <p:nvPr/>
          </p:nvSpPr>
          <p:spPr>
            <a:xfrm>
              <a:off x="0" y="-47625"/>
              <a:ext cx="4816591" cy="3185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4" name="Google Shape;414;p32"/>
          <p:cNvGrpSpPr/>
          <p:nvPr/>
        </p:nvGrpSpPr>
        <p:grpSpPr>
          <a:xfrm>
            <a:off x="0" y="9091761"/>
            <a:ext cx="18287995" cy="1209526"/>
            <a:chOff x="0" y="-47625"/>
            <a:chExt cx="4816591" cy="318558"/>
          </a:xfrm>
        </p:grpSpPr>
        <p:sp>
          <p:nvSpPr>
            <p:cNvPr id="415" name="Google Shape;415;p32"/>
            <p:cNvSpPr/>
            <p:nvPr/>
          </p:nvSpPr>
          <p:spPr>
            <a:xfrm>
              <a:off x="0" y="0"/>
              <a:ext cx="4816591" cy="270933"/>
            </a:xfrm>
            <a:custGeom>
              <a:rect b="b" l="l" r="r" t="t"/>
              <a:pathLst>
                <a:path extrusionOk="0" h="270933" w="4816591">
                  <a:moveTo>
                    <a:pt x="0" y="0"/>
                  </a:moveTo>
                  <a:lnTo>
                    <a:pt x="4816591" y="0"/>
                  </a:lnTo>
                  <a:lnTo>
                    <a:pt x="4816591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BBCDD2"/>
            </a:solidFill>
            <a:ln>
              <a:noFill/>
            </a:ln>
          </p:spPr>
        </p:sp>
        <p:sp>
          <p:nvSpPr>
            <p:cNvPr id="416" name="Google Shape;416;p32"/>
            <p:cNvSpPr txBox="1"/>
            <p:nvPr/>
          </p:nvSpPr>
          <p:spPr>
            <a:xfrm>
              <a:off x="0" y="-47625"/>
              <a:ext cx="4816591" cy="3185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7" name="Google Shape;417;p32"/>
          <p:cNvPicPr preferRelativeResize="0"/>
          <p:nvPr/>
        </p:nvPicPr>
        <p:blipFill rotWithShape="1">
          <a:blip r:embed="rId3">
            <a:alphaModFix/>
          </a:blip>
          <a:srcRect b="11128" l="0" r="0" t="11129"/>
          <a:stretch/>
        </p:blipFill>
        <p:spPr>
          <a:xfrm>
            <a:off x="1509896" y="1571777"/>
            <a:ext cx="6891532" cy="71434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8" name="Google Shape;418;p32"/>
          <p:cNvCxnSpPr/>
          <p:nvPr/>
        </p:nvCxnSpPr>
        <p:spPr>
          <a:xfrm rot="10800000">
            <a:off x="-43205" y="1000050"/>
            <a:ext cx="18331200" cy="4770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9" name="Google Shape;419;p32"/>
          <p:cNvCxnSpPr/>
          <p:nvPr/>
        </p:nvCxnSpPr>
        <p:spPr>
          <a:xfrm rot="10800000">
            <a:off x="-43200" y="9247838"/>
            <a:ext cx="18331200" cy="570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0" name="Google Shape;420;p32"/>
          <p:cNvSpPr txBox="1"/>
          <p:nvPr/>
        </p:nvSpPr>
        <p:spPr>
          <a:xfrm>
            <a:off x="10277036" y="2732565"/>
            <a:ext cx="6202863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Future Directions</a:t>
            </a:r>
            <a:endParaRPr/>
          </a:p>
        </p:txBody>
      </p:sp>
      <p:sp>
        <p:nvSpPr>
          <p:cNvPr id="421" name="Google Shape;421;p32"/>
          <p:cNvSpPr txBox="1"/>
          <p:nvPr/>
        </p:nvSpPr>
        <p:spPr>
          <a:xfrm>
            <a:off x="10277036" y="5965100"/>
            <a:ext cx="6202863" cy="15894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0E2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33"/>
          <p:cNvPicPr preferRelativeResize="0"/>
          <p:nvPr/>
        </p:nvPicPr>
        <p:blipFill rotWithShape="1">
          <a:blip r:embed="rId3">
            <a:alphaModFix/>
          </a:blip>
          <a:srcRect b="9082" l="15081" r="0" t="0"/>
          <a:stretch/>
        </p:blipFill>
        <p:spPr>
          <a:xfrm>
            <a:off x="0" y="-83325"/>
            <a:ext cx="18288000" cy="10287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7" name="Google Shape;427;p33"/>
          <p:cNvGrpSpPr/>
          <p:nvPr/>
        </p:nvGrpSpPr>
        <p:grpSpPr>
          <a:xfrm>
            <a:off x="350251" y="3132320"/>
            <a:ext cx="3952434" cy="4883203"/>
            <a:chOff x="0" y="-47625"/>
            <a:chExt cx="1040970" cy="1286111"/>
          </a:xfrm>
        </p:grpSpPr>
        <p:sp>
          <p:nvSpPr>
            <p:cNvPr id="428" name="Google Shape;428;p33"/>
            <p:cNvSpPr/>
            <p:nvPr/>
          </p:nvSpPr>
          <p:spPr>
            <a:xfrm>
              <a:off x="0" y="0"/>
              <a:ext cx="1040970" cy="1238486"/>
            </a:xfrm>
            <a:custGeom>
              <a:rect b="b" l="l" r="r" t="t"/>
              <a:pathLst>
                <a:path extrusionOk="0" h="1238486" w="1040970">
                  <a:moveTo>
                    <a:pt x="0" y="0"/>
                  </a:moveTo>
                  <a:lnTo>
                    <a:pt x="1040970" y="0"/>
                  </a:lnTo>
                  <a:lnTo>
                    <a:pt x="1040970" y="1238486"/>
                  </a:lnTo>
                  <a:lnTo>
                    <a:pt x="0" y="1238486"/>
                  </a:lnTo>
                  <a:close/>
                </a:path>
              </a:pathLst>
            </a:custGeom>
            <a:solidFill>
              <a:srgbClr val="F5F0E2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29" name="Google Shape;429;p33"/>
            <p:cNvSpPr txBox="1"/>
            <p:nvPr/>
          </p:nvSpPr>
          <p:spPr>
            <a:xfrm>
              <a:off x="0" y="-47625"/>
              <a:ext cx="1040970" cy="12861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0" name="Google Shape;430;p33"/>
          <p:cNvSpPr/>
          <p:nvPr/>
        </p:nvSpPr>
        <p:spPr>
          <a:xfrm>
            <a:off x="1537117" y="3535918"/>
            <a:ext cx="1551187" cy="2487327"/>
          </a:xfrm>
          <a:custGeom>
            <a:rect b="b" l="l" r="r" t="t"/>
            <a:pathLst>
              <a:path extrusionOk="0" h="2487327" w="1551187">
                <a:moveTo>
                  <a:pt x="0" y="0"/>
                </a:moveTo>
                <a:lnTo>
                  <a:pt x="1551187" y="0"/>
                </a:lnTo>
                <a:lnTo>
                  <a:pt x="1551187" y="2487327"/>
                </a:lnTo>
                <a:lnTo>
                  <a:pt x="0" y="2487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1" name="Google Shape;431;p33"/>
          <p:cNvSpPr txBox="1"/>
          <p:nvPr/>
        </p:nvSpPr>
        <p:spPr>
          <a:xfrm>
            <a:off x="630248" y="6188310"/>
            <a:ext cx="33649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Add a main point</a:t>
            </a:r>
            <a:endParaRPr/>
          </a:p>
        </p:txBody>
      </p:sp>
      <p:sp>
        <p:nvSpPr>
          <p:cNvPr id="432" name="Google Shape;432;p33"/>
          <p:cNvSpPr txBox="1"/>
          <p:nvPr/>
        </p:nvSpPr>
        <p:spPr>
          <a:xfrm>
            <a:off x="630248" y="6982314"/>
            <a:ext cx="3364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Elaborate on what you want to discuss. </a:t>
            </a:r>
            <a:endParaRPr/>
          </a:p>
        </p:txBody>
      </p:sp>
      <p:sp>
        <p:nvSpPr>
          <p:cNvPr id="433" name="Google Shape;433;p33"/>
          <p:cNvSpPr txBox="1"/>
          <p:nvPr/>
        </p:nvSpPr>
        <p:spPr>
          <a:xfrm>
            <a:off x="5880170" y="1406466"/>
            <a:ext cx="652766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Our History</a:t>
            </a:r>
            <a:endParaRPr/>
          </a:p>
        </p:txBody>
      </p:sp>
      <p:grpSp>
        <p:nvGrpSpPr>
          <p:cNvPr id="434" name="Google Shape;434;p33"/>
          <p:cNvGrpSpPr/>
          <p:nvPr/>
        </p:nvGrpSpPr>
        <p:grpSpPr>
          <a:xfrm>
            <a:off x="4896291" y="3132320"/>
            <a:ext cx="3952434" cy="4883203"/>
            <a:chOff x="0" y="-47625"/>
            <a:chExt cx="1040970" cy="1286111"/>
          </a:xfrm>
        </p:grpSpPr>
        <p:sp>
          <p:nvSpPr>
            <p:cNvPr id="435" name="Google Shape;435;p33"/>
            <p:cNvSpPr/>
            <p:nvPr/>
          </p:nvSpPr>
          <p:spPr>
            <a:xfrm>
              <a:off x="0" y="0"/>
              <a:ext cx="1040970" cy="1238486"/>
            </a:xfrm>
            <a:custGeom>
              <a:rect b="b" l="l" r="r" t="t"/>
              <a:pathLst>
                <a:path extrusionOk="0" h="1238486" w="1040970">
                  <a:moveTo>
                    <a:pt x="0" y="0"/>
                  </a:moveTo>
                  <a:lnTo>
                    <a:pt x="1040970" y="0"/>
                  </a:lnTo>
                  <a:lnTo>
                    <a:pt x="1040970" y="1238486"/>
                  </a:lnTo>
                  <a:lnTo>
                    <a:pt x="0" y="1238486"/>
                  </a:lnTo>
                  <a:close/>
                </a:path>
              </a:pathLst>
            </a:custGeom>
            <a:solidFill>
              <a:srgbClr val="F5F0E2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36" name="Google Shape;436;p33"/>
            <p:cNvSpPr txBox="1"/>
            <p:nvPr/>
          </p:nvSpPr>
          <p:spPr>
            <a:xfrm>
              <a:off x="0" y="-47625"/>
              <a:ext cx="1040970" cy="12861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7" name="Google Shape;437;p33"/>
          <p:cNvSpPr/>
          <p:nvPr/>
        </p:nvSpPr>
        <p:spPr>
          <a:xfrm>
            <a:off x="6083157" y="3535918"/>
            <a:ext cx="1551187" cy="2487327"/>
          </a:xfrm>
          <a:custGeom>
            <a:rect b="b" l="l" r="r" t="t"/>
            <a:pathLst>
              <a:path extrusionOk="0" h="2487327" w="1551187">
                <a:moveTo>
                  <a:pt x="0" y="0"/>
                </a:moveTo>
                <a:lnTo>
                  <a:pt x="1551187" y="0"/>
                </a:lnTo>
                <a:lnTo>
                  <a:pt x="1551187" y="2487327"/>
                </a:lnTo>
                <a:lnTo>
                  <a:pt x="0" y="2487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8" name="Google Shape;438;p33"/>
          <p:cNvSpPr txBox="1"/>
          <p:nvPr/>
        </p:nvSpPr>
        <p:spPr>
          <a:xfrm>
            <a:off x="5176288" y="6188310"/>
            <a:ext cx="33649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Add a main point</a:t>
            </a:r>
            <a:endParaRPr/>
          </a:p>
        </p:txBody>
      </p:sp>
      <p:sp>
        <p:nvSpPr>
          <p:cNvPr id="439" name="Google Shape;439;p33"/>
          <p:cNvSpPr txBox="1"/>
          <p:nvPr/>
        </p:nvSpPr>
        <p:spPr>
          <a:xfrm>
            <a:off x="5176288" y="6982314"/>
            <a:ext cx="3364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Elaborate on what you want to discuss. </a:t>
            </a:r>
            <a:endParaRPr/>
          </a:p>
        </p:txBody>
      </p:sp>
      <p:grpSp>
        <p:nvGrpSpPr>
          <p:cNvPr id="440" name="Google Shape;440;p33"/>
          <p:cNvGrpSpPr/>
          <p:nvPr/>
        </p:nvGrpSpPr>
        <p:grpSpPr>
          <a:xfrm>
            <a:off x="9439275" y="3132319"/>
            <a:ext cx="3952459" cy="4883235"/>
            <a:chOff x="0" y="-47625"/>
            <a:chExt cx="1040970" cy="1286111"/>
          </a:xfrm>
        </p:grpSpPr>
        <p:sp>
          <p:nvSpPr>
            <p:cNvPr id="441" name="Google Shape;441;p33"/>
            <p:cNvSpPr/>
            <p:nvPr/>
          </p:nvSpPr>
          <p:spPr>
            <a:xfrm>
              <a:off x="0" y="0"/>
              <a:ext cx="1040970" cy="1238486"/>
            </a:xfrm>
            <a:custGeom>
              <a:rect b="b" l="l" r="r" t="t"/>
              <a:pathLst>
                <a:path extrusionOk="0" h="1238486" w="1040970">
                  <a:moveTo>
                    <a:pt x="0" y="0"/>
                  </a:moveTo>
                  <a:lnTo>
                    <a:pt x="1040970" y="0"/>
                  </a:lnTo>
                  <a:lnTo>
                    <a:pt x="1040970" y="1238486"/>
                  </a:lnTo>
                  <a:lnTo>
                    <a:pt x="0" y="1238486"/>
                  </a:lnTo>
                  <a:close/>
                </a:path>
              </a:pathLst>
            </a:custGeom>
            <a:solidFill>
              <a:srgbClr val="F5F0E2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42" name="Google Shape;442;p33"/>
            <p:cNvSpPr txBox="1"/>
            <p:nvPr/>
          </p:nvSpPr>
          <p:spPr>
            <a:xfrm>
              <a:off x="0" y="-47625"/>
              <a:ext cx="1040970" cy="12861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3" name="Google Shape;443;p33"/>
          <p:cNvSpPr/>
          <p:nvPr/>
        </p:nvSpPr>
        <p:spPr>
          <a:xfrm>
            <a:off x="10626140" y="3535918"/>
            <a:ext cx="1551187" cy="2487327"/>
          </a:xfrm>
          <a:custGeom>
            <a:rect b="b" l="l" r="r" t="t"/>
            <a:pathLst>
              <a:path extrusionOk="0" h="2487327" w="1551187">
                <a:moveTo>
                  <a:pt x="0" y="0"/>
                </a:moveTo>
                <a:lnTo>
                  <a:pt x="1551188" y="0"/>
                </a:lnTo>
                <a:lnTo>
                  <a:pt x="1551188" y="2487327"/>
                </a:lnTo>
                <a:lnTo>
                  <a:pt x="0" y="2487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4" name="Google Shape;444;p33"/>
          <p:cNvSpPr txBox="1"/>
          <p:nvPr/>
        </p:nvSpPr>
        <p:spPr>
          <a:xfrm>
            <a:off x="9719272" y="6188310"/>
            <a:ext cx="33649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Add a main point</a:t>
            </a:r>
            <a:endParaRPr/>
          </a:p>
        </p:txBody>
      </p:sp>
      <p:sp>
        <p:nvSpPr>
          <p:cNvPr id="445" name="Google Shape;445;p33"/>
          <p:cNvSpPr txBox="1"/>
          <p:nvPr/>
        </p:nvSpPr>
        <p:spPr>
          <a:xfrm>
            <a:off x="9719272" y="6982314"/>
            <a:ext cx="3364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Elaborate on what you want to discuss. </a:t>
            </a:r>
            <a:endParaRPr/>
          </a:p>
        </p:txBody>
      </p:sp>
      <p:grpSp>
        <p:nvGrpSpPr>
          <p:cNvPr id="446" name="Google Shape;446;p33"/>
          <p:cNvGrpSpPr/>
          <p:nvPr/>
        </p:nvGrpSpPr>
        <p:grpSpPr>
          <a:xfrm>
            <a:off x="13985315" y="3132320"/>
            <a:ext cx="3952434" cy="4883203"/>
            <a:chOff x="0" y="-47625"/>
            <a:chExt cx="1040970" cy="1286111"/>
          </a:xfrm>
        </p:grpSpPr>
        <p:sp>
          <p:nvSpPr>
            <p:cNvPr id="447" name="Google Shape;447;p33"/>
            <p:cNvSpPr/>
            <p:nvPr/>
          </p:nvSpPr>
          <p:spPr>
            <a:xfrm>
              <a:off x="0" y="0"/>
              <a:ext cx="1040970" cy="1238486"/>
            </a:xfrm>
            <a:custGeom>
              <a:rect b="b" l="l" r="r" t="t"/>
              <a:pathLst>
                <a:path extrusionOk="0" h="1238486" w="1040970">
                  <a:moveTo>
                    <a:pt x="0" y="0"/>
                  </a:moveTo>
                  <a:lnTo>
                    <a:pt x="1040970" y="0"/>
                  </a:lnTo>
                  <a:lnTo>
                    <a:pt x="1040970" y="1238486"/>
                  </a:lnTo>
                  <a:lnTo>
                    <a:pt x="0" y="1238486"/>
                  </a:lnTo>
                  <a:close/>
                </a:path>
              </a:pathLst>
            </a:custGeom>
            <a:solidFill>
              <a:srgbClr val="F5F0E2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48" name="Google Shape;448;p33"/>
            <p:cNvSpPr txBox="1"/>
            <p:nvPr/>
          </p:nvSpPr>
          <p:spPr>
            <a:xfrm>
              <a:off x="0" y="-47625"/>
              <a:ext cx="1040970" cy="12861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9" name="Google Shape;449;p33"/>
          <p:cNvSpPr/>
          <p:nvPr/>
        </p:nvSpPr>
        <p:spPr>
          <a:xfrm>
            <a:off x="15172180" y="3535918"/>
            <a:ext cx="1551187" cy="2487327"/>
          </a:xfrm>
          <a:custGeom>
            <a:rect b="b" l="l" r="r" t="t"/>
            <a:pathLst>
              <a:path extrusionOk="0" h="2487327" w="1551187">
                <a:moveTo>
                  <a:pt x="0" y="0"/>
                </a:moveTo>
                <a:lnTo>
                  <a:pt x="1551188" y="0"/>
                </a:lnTo>
                <a:lnTo>
                  <a:pt x="1551188" y="2487327"/>
                </a:lnTo>
                <a:lnTo>
                  <a:pt x="0" y="24873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0" name="Google Shape;450;p33"/>
          <p:cNvSpPr txBox="1"/>
          <p:nvPr/>
        </p:nvSpPr>
        <p:spPr>
          <a:xfrm>
            <a:off x="14265312" y="6188310"/>
            <a:ext cx="33649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Add a main point</a:t>
            </a:r>
            <a:endParaRPr/>
          </a:p>
        </p:txBody>
      </p:sp>
      <p:sp>
        <p:nvSpPr>
          <p:cNvPr id="451" name="Google Shape;451;p33"/>
          <p:cNvSpPr txBox="1"/>
          <p:nvPr/>
        </p:nvSpPr>
        <p:spPr>
          <a:xfrm>
            <a:off x="14265312" y="6982314"/>
            <a:ext cx="3364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0E2"/>
        </a:solidFill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34"/>
          <p:cNvPicPr preferRelativeResize="0"/>
          <p:nvPr/>
        </p:nvPicPr>
        <p:blipFill rotWithShape="1">
          <a:blip r:embed="rId3">
            <a:alphaModFix/>
          </a:blip>
          <a:srcRect b="7786" l="0" r="0" t="778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7" name="Google Shape;457;p34"/>
          <p:cNvGrpSpPr/>
          <p:nvPr/>
        </p:nvGrpSpPr>
        <p:grpSpPr>
          <a:xfrm>
            <a:off x="3331161" y="8335191"/>
            <a:ext cx="11625677" cy="1665391"/>
            <a:chOff x="0" y="-47625"/>
            <a:chExt cx="3061907" cy="438622"/>
          </a:xfrm>
        </p:grpSpPr>
        <p:sp>
          <p:nvSpPr>
            <p:cNvPr id="458" name="Google Shape;458;p34"/>
            <p:cNvSpPr/>
            <p:nvPr/>
          </p:nvSpPr>
          <p:spPr>
            <a:xfrm>
              <a:off x="0" y="0"/>
              <a:ext cx="3061907" cy="390997"/>
            </a:xfrm>
            <a:custGeom>
              <a:rect b="b" l="l" r="r" t="t"/>
              <a:pathLst>
                <a:path extrusionOk="0" h="390997" w="3061907">
                  <a:moveTo>
                    <a:pt x="0" y="0"/>
                  </a:moveTo>
                  <a:lnTo>
                    <a:pt x="3061907" y="0"/>
                  </a:lnTo>
                  <a:lnTo>
                    <a:pt x="3061907" y="390997"/>
                  </a:lnTo>
                  <a:lnTo>
                    <a:pt x="0" y="390997"/>
                  </a:lnTo>
                  <a:close/>
                </a:path>
              </a:pathLst>
            </a:custGeom>
            <a:solidFill>
              <a:srgbClr val="F5F0E2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59" name="Google Shape;459;p34"/>
            <p:cNvSpPr txBox="1"/>
            <p:nvPr/>
          </p:nvSpPr>
          <p:spPr>
            <a:xfrm>
              <a:off x="0" y="-47625"/>
              <a:ext cx="3061907" cy="4386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0" name="Google Shape;460;p34"/>
          <p:cNvSpPr txBox="1"/>
          <p:nvPr/>
        </p:nvSpPr>
        <p:spPr>
          <a:xfrm>
            <a:off x="3331161" y="8905875"/>
            <a:ext cx="11625677" cy="695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A picture is worth a thousand words</a:t>
            </a:r>
            <a:endParaRPr/>
          </a:p>
        </p:txBody>
      </p:sp>
      <p:cxnSp>
        <p:nvCxnSpPr>
          <p:cNvPr id="461" name="Google Shape;461;p34"/>
          <p:cNvCxnSpPr/>
          <p:nvPr/>
        </p:nvCxnSpPr>
        <p:spPr>
          <a:xfrm rot="10800000">
            <a:off x="-1285800" y="1038225"/>
            <a:ext cx="19573795" cy="9525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0E2"/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35"/>
          <p:cNvPicPr preferRelativeResize="0"/>
          <p:nvPr/>
        </p:nvPicPr>
        <p:blipFill rotWithShape="1">
          <a:blip r:embed="rId3">
            <a:alphaModFix/>
          </a:blip>
          <a:srcRect b="15182" l="0" r="0" t="0"/>
          <a:stretch/>
        </p:blipFill>
        <p:spPr>
          <a:xfrm>
            <a:off x="2407000" y="20825"/>
            <a:ext cx="15881001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5"/>
          <p:cNvSpPr txBox="1"/>
          <p:nvPr/>
        </p:nvSpPr>
        <p:spPr>
          <a:xfrm>
            <a:off x="711922" y="4825538"/>
            <a:ext cx="7458300" cy="3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Write an original statement or inspiring quote</a:t>
            </a:r>
            <a:endParaRPr/>
          </a:p>
        </p:txBody>
      </p:sp>
      <p:sp>
        <p:nvSpPr>
          <p:cNvPr id="468" name="Google Shape;468;p35"/>
          <p:cNvSpPr txBox="1"/>
          <p:nvPr/>
        </p:nvSpPr>
        <p:spPr>
          <a:xfrm>
            <a:off x="711922" y="8869045"/>
            <a:ext cx="7111712" cy="389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— Include a credit, citation, or supporting message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0E2"/>
        </a:solid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6"/>
          <p:cNvSpPr txBox="1"/>
          <p:nvPr/>
        </p:nvSpPr>
        <p:spPr>
          <a:xfrm>
            <a:off x="1334824" y="5752148"/>
            <a:ext cx="4892954" cy="389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123-456-7890</a:t>
            </a:r>
            <a:endParaRPr/>
          </a:p>
        </p:txBody>
      </p:sp>
      <p:sp>
        <p:nvSpPr>
          <p:cNvPr id="474" name="Google Shape;474;p36"/>
          <p:cNvSpPr txBox="1"/>
          <p:nvPr/>
        </p:nvSpPr>
        <p:spPr>
          <a:xfrm>
            <a:off x="1334824" y="6674934"/>
            <a:ext cx="4892954" cy="389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hello@reallygreatsite.com</a:t>
            </a:r>
            <a:endParaRPr/>
          </a:p>
        </p:txBody>
      </p:sp>
      <p:sp>
        <p:nvSpPr>
          <p:cNvPr id="475" name="Google Shape;475;p36"/>
          <p:cNvSpPr txBox="1"/>
          <p:nvPr/>
        </p:nvSpPr>
        <p:spPr>
          <a:xfrm>
            <a:off x="1334824" y="8520376"/>
            <a:ext cx="4892954" cy="389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reallygreatsite.com</a:t>
            </a:r>
            <a:endParaRPr/>
          </a:p>
        </p:txBody>
      </p:sp>
      <p:sp>
        <p:nvSpPr>
          <p:cNvPr id="476" name="Google Shape;476;p36"/>
          <p:cNvSpPr txBox="1"/>
          <p:nvPr/>
        </p:nvSpPr>
        <p:spPr>
          <a:xfrm>
            <a:off x="1334824" y="7597721"/>
            <a:ext cx="4892954" cy="389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@reallygreatsite</a:t>
            </a:r>
            <a:endParaRPr/>
          </a:p>
        </p:txBody>
      </p:sp>
      <p:sp>
        <p:nvSpPr>
          <p:cNvPr id="477" name="Google Shape;477;p36"/>
          <p:cNvSpPr txBox="1"/>
          <p:nvPr/>
        </p:nvSpPr>
        <p:spPr>
          <a:xfrm>
            <a:off x="434642" y="2228850"/>
            <a:ext cx="5562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Contact Us</a:t>
            </a:r>
            <a:endParaRPr/>
          </a:p>
        </p:txBody>
      </p:sp>
      <p:cxnSp>
        <p:nvCxnSpPr>
          <p:cNvPr id="478" name="Google Shape;478;p36"/>
          <p:cNvCxnSpPr/>
          <p:nvPr/>
        </p:nvCxnSpPr>
        <p:spPr>
          <a:xfrm>
            <a:off x="9419622" y="-90871"/>
            <a:ext cx="0" cy="10429795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79" name="Google Shape;479;p36"/>
          <p:cNvGrpSpPr/>
          <p:nvPr/>
        </p:nvGrpSpPr>
        <p:grpSpPr>
          <a:xfrm>
            <a:off x="434642" y="6592861"/>
            <a:ext cx="461072" cy="518001"/>
            <a:chOff x="0" y="-47625"/>
            <a:chExt cx="264479" cy="297134"/>
          </a:xfrm>
        </p:grpSpPr>
        <p:sp>
          <p:nvSpPr>
            <p:cNvPr id="480" name="Google Shape;480;p36"/>
            <p:cNvSpPr/>
            <p:nvPr/>
          </p:nvSpPr>
          <p:spPr>
            <a:xfrm>
              <a:off x="0" y="0"/>
              <a:ext cx="264479" cy="249509"/>
            </a:xfrm>
            <a:custGeom>
              <a:rect b="b" l="l" r="r" t="t"/>
              <a:pathLst>
                <a:path extrusionOk="0" h="249509" w="264479">
                  <a:moveTo>
                    <a:pt x="0" y="0"/>
                  </a:moveTo>
                  <a:lnTo>
                    <a:pt x="264479" y="0"/>
                  </a:lnTo>
                  <a:lnTo>
                    <a:pt x="264479" y="249509"/>
                  </a:lnTo>
                  <a:lnTo>
                    <a:pt x="0" y="249509"/>
                  </a:lnTo>
                  <a:close/>
                </a:path>
              </a:pathLst>
            </a:custGeom>
            <a:solidFill>
              <a:srgbClr val="ADBA85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81" name="Google Shape;481;p36"/>
            <p:cNvSpPr txBox="1"/>
            <p:nvPr/>
          </p:nvSpPr>
          <p:spPr>
            <a:xfrm>
              <a:off x="0" y="-47625"/>
              <a:ext cx="264479" cy="2971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2" name="Google Shape;482;p36"/>
          <p:cNvGrpSpPr/>
          <p:nvPr/>
        </p:nvGrpSpPr>
        <p:grpSpPr>
          <a:xfrm>
            <a:off x="434642" y="5670074"/>
            <a:ext cx="461072" cy="518001"/>
            <a:chOff x="0" y="-47625"/>
            <a:chExt cx="264479" cy="297134"/>
          </a:xfrm>
        </p:grpSpPr>
        <p:sp>
          <p:nvSpPr>
            <p:cNvPr id="483" name="Google Shape;483;p36"/>
            <p:cNvSpPr/>
            <p:nvPr/>
          </p:nvSpPr>
          <p:spPr>
            <a:xfrm>
              <a:off x="0" y="0"/>
              <a:ext cx="264479" cy="249509"/>
            </a:xfrm>
            <a:custGeom>
              <a:rect b="b" l="l" r="r" t="t"/>
              <a:pathLst>
                <a:path extrusionOk="0" h="249509" w="264479">
                  <a:moveTo>
                    <a:pt x="0" y="0"/>
                  </a:moveTo>
                  <a:lnTo>
                    <a:pt x="264479" y="0"/>
                  </a:lnTo>
                  <a:lnTo>
                    <a:pt x="264479" y="249509"/>
                  </a:lnTo>
                  <a:lnTo>
                    <a:pt x="0" y="249509"/>
                  </a:lnTo>
                  <a:close/>
                </a:path>
              </a:pathLst>
            </a:custGeom>
            <a:solidFill>
              <a:srgbClr val="F4C76B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84" name="Google Shape;484;p36"/>
            <p:cNvSpPr txBox="1"/>
            <p:nvPr/>
          </p:nvSpPr>
          <p:spPr>
            <a:xfrm>
              <a:off x="0" y="-47625"/>
              <a:ext cx="264479" cy="2971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5" name="Google Shape;485;p36"/>
          <p:cNvGrpSpPr/>
          <p:nvPr/>
        </p:nvGrpSpPr>
        <p:grpSpPr>
          <a:xfrm>
            <a:off x="434642" y="7515648"/>
            <a:ext cx="461072" cy="518001"/>
            <a:chOff x="0" y="-47625"/>
            <a:chExt cx="264479" cy="297134"/>
          </a:xfrm>
        </p:grpSpPr>
        <p:sp>
          <p:nvSpPr>
            <p:cNvPr id="486" name="Google Shape;486;p36"/>
            <p:cNvSpPr/>
            <p:nvPr/>
          </p:nvSpPr>
          <p:spPr>
            <a:xfrm>
              <a:off x="0" y="0"/>
              <a:ext cx="264479" cy="249509"/>
            </a:xfrm>
            <a:custGeom>
              <a:rect b="b" l="l" r="r" t="t"/>
              <a:pathLst>
                <a:path extrusionOk="0" h="249509" w="264479">
                  <a:moveTo>
                    <a:pt x="0" y="0"/>
                  </a:moveTo>
                  <a:lnTo>
                    <a:pt x="264479" y="0"/>
                  </a:lnTo>
                  <a:lnTo>
                    <a:pt x="264479" y="249509"/>
                  </a:lnTo>
                  <a:lnTo>
                    <a:pt x="0" y="249509"/>
                  </a:lnTo>
                  <a:close/>
                </a:path>
              </a:pathLst>
            </a:custGeom>
            <a:solidFill>
              <a:srgbClr val="F5F0E2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87" name="Google Shape;487;p36"/>
            <p:cNvSpPr txBox="1"/>
            <p:nvPr/>
          </p:nvSpPr>
          <p:spPr>
            <a:xfrm>
              <a:off x="0" y="-47625"/>
              <a:ext cx="264479" cy="2971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8" name="Google Shape;488;p36"/>
          <p:cNvGrpSpPr/>
          <p:nvPr/>
        </p:nvGrpSpPr>
        <p:grpSpPr>
          <a:xfrm>
            <a:off x="434642" y="8438435"/>
            <a:ext cx="461072" cy="518001"/>
            <a:chOff x="0" y="-47625"/>
            <a:chExt cx="264479" cy="297134"/>
          </a:xfrm>
        </p:grpSpPr>
        <p:sp>
          <p:nvSpPr>
            <p:cNvPr id="489" name="Google Shape;489;p36"/>
            <p:cNvSpPr/>
            <p:nvPr/>
          </p:nvSpPr>
          <p:spPr>
            <a:xfrm>
              <a:off x="0" y="0"/>
              <a:ext cx="264479" cy="249509"/>
            </a:xfrm>
            <a:custGeom>
              <a:rect b="b" l="l" r="r" t="t"/>
              <a:pathLst>
                <a:path extrusionOk="0" h="249509" w="264479">
                  <a:moveTo>
                    <a:pt x="0" y="0"/>
                  </a:moveTo>
                  <a:lnTo>
                    <a:pt x="264479" y="0"/>
                  </a:lnTo>
                  <a:lnTo>
                    <a:pt x="264479" y="249509"/>
                  </a:lnTo>
                  <a:lnTo>
                    <a:pt x="0" y="249509"/>
                  </a:lnTo>
                  <a:close/>
                </a:path>
              </a:pathLst>
            </a:custGeom>
            <a:solidFill>
              <a:srgbClr val="BBCDD2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90" name="Google Shape;490;p36"/>
            <p:cNvSpPr txBox="1"/>
            <p:nvPr/>
          </p:nvSpPr>
          <p:spPr>
            <a:xfrm>
              <a:off x="0" y="-47625"/>
              <a:ext cx="264479" cy="2971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91" name="Google Shape;491;p36"/>
          <p:cNvCxnSpPr/>
          <p:nvPr/>
        </p:nvCxnSpPr>
        <p:spPr>
          <a:xfrm rot="10800000">
            <a:off x="0" y="1038225"/>
            <a:ext cx="9429147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2" name="Google Shape;492;p36"/>
          <p:cNvCxnSpPr/>
          <p:nvPr/>
        </p:nvCxnSpPr>
        <p:spPr>
          <a:xfrm rot="10800000">
            <a:off x="0" y="4562475"/>
            <a:ext cx="9429147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93" name="Google Shape;493;p36"/>
          <p:cNvPicPr preferRelativeResize="0"/>
          <p:nvPr/>
        </p:nvPicPr>
        <p:blipFill rotWithShape="1">
          <a:blip r:embed="rId3">
            <a:alphaModFix/>
          </a:blip>
          <a:srcRect b="0" l="0" r="12854" t="0"/>
          <a:stretch/>
        </p:blipFill>
        <p:spPr>
          <a:xfrm>
            <a:off x="9419625" y="0"/>
            <a:ext cx="8959299" cy="1028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0E2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37"/>
          <p:cNvGrpSpPr/>
          <p:nvPr/>
        </p:nvGrpSpPr>
        <p:grpSpPr>
          <a:xfrm>
            <a:off x="1139005" y="2458118"/>
            <a:ext cx="4368067" cy="755733"/>
            <a:chOff x="0" y="-28575"/>
            <a:chExt cx="1150437" cy="199041"/>
          </a:xfrm>
        </p:grpSpPr>
        <p:sp>
          <p:nvSpPr>
            <p:cNvPr id="499" name="Google Shape;499;p3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37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1" name="Google Shape;501;p37"/>
          <p:cNvGrpSpPr/>
          <p:nvPr/>
        </p:nvGrpSpPr>
        <p:grpSpPr>
          <a:xfrm>
            <a:off x="9682440" y="2458118"/>
            <a:ext cx="4368067" cy="755733"/>
            <a:chOff x="0" y="-28575"/>
            <a:chExt cx="1150437" cy="199041"/>
          </a:xfrm>
        </p:grpSpPr>
        <p:sp>
          <p:nvSpPr>
            <p:cNvPr id="502" name="Google Shape;502;p3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37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37"/>
          <p:cNvGrpSpPr/>
          <p:nvPr/>
        </p:nvGrpSpPr>
        <p:grpSpPr>
          <a:xfrm>
            <a:off x="1139005" y="7092517"/>
            <a:ext cx="4368067" cy="755733"/>
            <a:chOff x="0" y="-28575"/>
            <a:chExt cx="1150437" cy="199041"/>
          </a:xfrm>
        </p:grpSpPr>
        <p:sp>
          <p:nvSpPr>
            <p:cNvPr id="505" name="Google Shape;505;p37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37"/>
            <p:cNvSpPr txBox="1"/>
            <p:nvPr/>
          </p:nvSpPr>
          <p:spPr>
            <a:xfrm>
              <a:off x="0" y="-28575"/>
              <a:ext cx="1150437" cy="1990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37"/>
          <p:cNvGrpSpPr/>
          <p:nvPr/>
        </p:nvGrpSpPr>
        <p:grpSpPr>
          <a:xfrm>
            <a:off x="1068743" y="8088435"/>
            <a:ext cx="754204" cy="780719"/>
            <a:chOff x="0" y="-28575"/>
            <a:chExt cx="812800" cy="841375"/>
          </a:xfrm>
        </p:grpSpPr>
        <p:sp>
          <p:nvSpPr>
            <p:cNvPr id="508" name="Google Shape;508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0" name="Google Shape;510;p37"/>
          <p:cNvGrpSpPr/>
          <p:nvPr/>
        </p:nvGrpSpPr>
        <p:grpSpPr>
          <a:xfrm>
            <a:off x="2002306" y="8088435"/>
            <a:ext cx="754204" cy="780719"/>
            <a:chOff x="0" y="-28575"/>
            <a:chExt cx="812800" cy="841375"/>
          </a:xfrm>
        </p:grpSpPr>
        <p:sp>
          <p:nvSpPr>
            <p:cNvPr id="511" name="Google Shape;511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ADBA8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3" name="Google Shape;513;p37"/>
          <p:cNvGrpSpPr/>
          <p:nvPr/>
        </p:nvGrpSpPr>
        <p:grpSpPr>
          <a:xfrm>
            <a:off x="2935869" y="8088435"/>
            <a:ext cx="754204" cy="780719"/>
            <a:chOff x="0" y="-28575"/>
            <a:chExt cx="812800" cy="841375"/>
          </a:xfrm>
        </p:grpSpPr>
        <p:sp>
          <p:nvSpPr>
            <p:cNvPr id="514" name="Google Shape;514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BBCDD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6" name="Google Shape;516;p37"/>
          <p:cNvGrpSpPr/>
          <p:nvPr/>
        </p:nvGrpSpPr>
        <p:grpSpPr>
          <a:xfrm>
            <a:off x="3869431" y="8088435"/>
            <a:ext cx="754204" cy="780719"/>
            <a:chOff x="0" y="-28575"/>
            <a:chExt cx="812800" cy="841375"/>
          </a:xfrm>
        </p:grpSpPr>
        <p:sp>
          <p:nvSpPr>
            <p:cNvPr id="517" name="Google Shape;517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4C76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9" name="Google Shape;519;p37"/>
          <p:cNvGrpSpPr/>
          <p:nvPr/>
        </p:nvGrpSpPr>
        <p:grpSpPr>
          <a:xfrm>
            <a:off x="4802994" y="8088435"/>
            <a:ext cx="754204" cy="780719"/>
            <a:chOff x="0" y="-28575"/>
            <a:chExt cx="812800" cy="841375"/>
          </a:xfrm>
        </p:grpSpPr>
        <p:sp>
          <p:nvSpPr>
            <p:cNvPr id="520" name="Google Shape;520;p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5F0E2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2" name="Google Shape;522;p37"/>
          <p:cNvSpPr/>
          <p:nvPr/>
        </p:nvSpPr>
        <p:spPr>
          <a:xfrm>
            <a:off x="6802680" y="3455296"/>
            <a:ext cx="1982470" cy="1982470"/>
          </a:xfrm>
          <a:custGeom>
            <a:rect b="b" l="l" r="r" t="t"/>
            <a:pathLst>
              <a:path extrusionOk="0" h="1982470" w="1982470">
                <a:moveTo>
                  <a:pt x="0" y="0"/>
                </a:moveTo>
                <a:lnTo>
                  <a:pt x="1982471" y="0"/>
                </a:lnTo>
                <a:lnTo>
                  <a:pt x="1982471" y="1982470"/>
                </a:lnTo>
                <a:lnTo>
                  <a:pt x="0" y="1982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3" name="Google Shape;523;p37"/>
          <p:cNvSpPr txBox="1"/>
          <p:nvPr/>
        </p:nvSpPr>
        <p:spPr>
          <a:xfrm>
            <a:off x="1232396" y="3455296"/>
            <a:ext cx="4181285" cy="5100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uses the following free fonts:</a:t>
            </a:r>
            <a:endParaRPr/>
          </a:p>
        </p:txBody>
      </p:sp>
      <p:sp>
        <p:nvSpPr>
          <p:cNvPr id="524" name="Google Shape;524;p37"/>
          <p:cNvSpPr txBox="1"/>
          <p:nvPr/>
        </p:nvSpPr>
        <p:spPr>
          <a:xfrm>
            <a:off x="1175455" y="6548106"/>
            <a:ext cx="4368067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You can find these fonts online too.</a:t>
            </a:r>
            <a:endParaRPr/>
          </a:p>
        </p:txBody>
      </p:sp>
      <p:sp>
        <p:nvSpPr>
          <p:cNvPr id="525" name="Google Shape;525;p37"/>
          <p:cNvSpPr txBox="1"/>
          <p:nvPr/>
        </p:nvSpPr>
        <p:spPr>
          <a:xfrm>
            <a:off x="1747770" y="4317826"/>
            <a:ext cx="3150536" cy="19695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TITLES: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Alata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1A1A1A"/>
              </a:solidFill>
              <a:latin typeface="Blinker"/>
              <a:ea typeface="Blinker"/>
              <a:cs typeface="Blinker"/>
              <a:sym typeface="Blinker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HEADERS: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ALATA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1A1A1A"/>
              </a:solidFill>
              <a:latin typeface="Blinker"/>
              <a:ea typeface="Blinker"/>
              <a:cs typeface="Blinker"/>
              <a:sym typeface="Blinker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BODY COPY: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BLINKER</a:t>
            </a:r>
            <a:endParaRPr/>
          </a:p>
        </p:txBody>
      </p:sp>
      <p:sp>
        <p:nvSpPr>
          <p:cNvPr id="526" name="Google Shape;526;p37"/>
          <p:cNvSpPr txBox="1"/>
          <p:nvPr/>
        </p:nvSpPr>
        <p:spPr>
          <a:xfrm>
            <a:off x="835159" y="9002127"/>
            <a:ext cx="1221374" cy="1709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#1A1A1A</a:t>
            </a:r>
            <a:endParaRPr/>
          </a:p>
        </p:txBody>
      </p:sp>
      <p:sp>
        <p:nvSpPr>
          <p:cNvPr id="527" name="Google Shape;527;p37"/>
          <p:cNvSpPr txBox="1"/>
          <p:nvPr/>
        </p:nvSpPr>
        <p:spPr>
          <a:xfrm>
            <a:off x="1768721" y="9002127"/>
            <a:ext cx="1221374" cy="1709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#BBCDD2</a:t>
            </a:r>
            <a:endParaRPr/>
          </a:p>
        </p:txBody>
      </p:sp>
      <p:sp>
        <p:nvSpPr>
          <p:cNvPr id="528" name="Google Shape;528;p37"/>
          <p:cNvSpPr txBox="1"/>
          <p:nvPr/>
        </p:nvSpPr>
        <p:spPr>
          <a:xfrm>
            <a:off x="2702284" y="9002127"/>
            <a:ext cx="1221374" cy="1709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#ED7843</a:t>
            </a:r>
            <a:endParaRPr/>
          </a:p>
        </p:txBody>
      </p:sp>
      <p:sp>
        <p:nvSpPr>
          <p:cNvPr id="529" name="Google Shape;529;p37"/>
          <p:cNvSpPr txBox="1"/>
          <p:nvPr/>
        </p:nvSpPr>
        <p:spPr>
          <a:xfrm>
            <a:off x="3635847" y="9002127"/>
            <a:ext cx="1221374" cy="1709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#F4C76B</a:t>
            </a:r>
            <a:endParaRPr/>
          </a:p>
        </p:txBody>
      </p:sp>
      <p:sp>
        <p:nvSpPr>
          <p:cNvPr id="530" name="Google Shape;530;p37"/>
          <p:cNvSpPr txBox="1"/>
          <p:nvPr/>
        </p:nvSpPr>
        <p:spPr>
          <a:xfrm>
            <a:off x="4569410" y="9002127"/>
            <a:ext cx="1221374" cy="1709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#F5F0E2</a:t>
            </a:r>
            <a:endParaRPr/>
          </a:p>
        </p:txBody>
      </p:sp>
      <p:sp>
        <p:nvSpPr>
          <p:cNvPr id="531" name="Google Shape;531;p37"/>
          <p:cNvSpPr txBox="1"/>
          <p:nvPr/>
        </p:nvSpPr>
        <p:spPr>
          <a:xfrm>
            <a:off x="4210005" y="1567584"/>
            <a:ext cx="9867990" cy="356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Use these design resources in your Canva Presentation.</a:t>
            </a:r>
            <a:endParaRPr/>
          </a:p>
        </p:txBody>
      </p:sp>
      <p:sp>
        <p:nvSpPr>
          <p:cNvPr id="532" name="Google Shape;532;p37"/>
          <p:cNvSpPr txBox="1"/>
          <p:nvPr/>
        </p:nvSpPr>
        <p:spPr>
          <a:xfrm>
            <a:off x="11706206" y="9906311"/>
            <a:ext cx="5916757" cy="1850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ED7843"/>
                </a:solidFill>
                <a:latin typeface="Blinker"/>
                <a:ea typeface="Blinker"/>
                <a:cs typeface="Blinker"/>
                <a:sym typeface="Blinker"/>
              </a:rPr>
              <a:t>DON'T FORGET TO DELETE THIS PAGE BEFORE PRESENTING. </a:t>
            </a:r>
            <a:endParaRPr/>
          </a:p>
        </p:txBody>
      </p:sp>
      <p:sp>
        <p:nvSpPr>
          <p:cNvPr id="533" name="Google Shape;533;p37"/>
          <p:cNvSpPr txBox="1"/>
          <p:nvPr/>
        </p:nvSpPr>
        <p:spPr>
          <a:xfrm>
            <a:off x="5507072" y="319809"/>
            <a:ext cx="734805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Resource Page</a:t>
            </a:r>
            <a:endParaRPr/>
          </a:p>
        </p:txBody>
      </p:sp>
      <p:sp>
        <p:nvSpPr>
          <p:cNvPr id="534" name="Google Shape;534;p37"/>
          <p:cNvSpPr txBox="1"/>
          <p:nvPr/>
        </p:nvSpPr>
        <p:spPr>
          <a:xfrm>
            <a:off x="1747770" y="2693383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lata"/>
                <a:ea typeface="Alata"/>
                <a:cs typeface="Alata"/>
                <a:sym typeface="Alata"/>
              </a:rPr>
              <a:t>Fonts</a:t>
            </a:r>
            <a:endParaRPr/>
          </a:p>
        </p:txBody>
      </p:sp>
      <p:sp>
        <p:nvSpPr>
          <p:cNvPr id="535" name="Google Shape;535;p37"/>
          <p:cNvSpPr txBox="1"/>
          <p:nvPr/>
        </p:nvSpPr>
        <p:spPr>
          <a:xfrm>
            <a:off x="10291206" y="2693383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lata"/>
                <a:ea typeface="Alata"/>
                <a:cs typeface="Alata"/>
                <a:sym typeface="Alata"/>
              </a:rPr>
              <a:t>Design Elements</a:t>
            </a:r>
            <a:endParaRPr/>
          </a:p>
        </p:txBody>
      </p:sp>
      <p:sp>
        <p:nvSpPr>
          <p:cNvPr id="536" name="Google Shape;536;p37"/>
          <p:cNvSpPr txBox="1"/>
          <p:nvPr/>
        </p:nvSpPr>
        <p:spPr>
          <a:xfrm>
            <a:off x="1747770" y="7296522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F1A38"/>
                </a:solidFill>
                <a:latin typeface="Alata"/>
                <a:ea typeface="Alata"/>
                <a:cs typeface="Alata"/>
                <a:sym typeface="Alata"/>
              </a:rPr>
              <a:t>Colors</a:t>
            </a:r>
            <a:endParaRPr/>
          </a:p>
        </p:txBody>
      </p:sp>
      <p:sp>
        <p:nvSpPr>
          <p:cNvPr id="537" name="Google Shape;537;p37"/>
          <p:cNvSpPr/>
          <p:nvPr/>
        </p:nvSpPr>
        <p:spPr>
          <a:xfrm>
            <a:off x="8994968" y="3455296"/>
            <a:ext cx="2596092" cy="1982470"/>
          </a:xfrm>
          <a:custGeom>
            <a:rect b="b" l="l" r="r" t="t"/>
            <a:pathLst>
              <a:path extrusionOk="0" h="1982470" w="2596092">
                <a:moveTo>
                  <a:pt x="0" y="0"/>
                </a:moveTo>
                <a:lnTo>
                  <a:pt x="2596093" y="0"/>
                </a:lnTo>
                <a:lnTo>
                  <a:pt x="2596093" y="1982470"/>
                </a:lnTo>
                <a:lnTo>
                  <a:pt x="0" y="1982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8" name="Google Shape;538;p37"/>
          <p:cNvSpPr/>
          <p:nvPr/>
        </p:nvSpPr>
        <p:spPr>
          <a:xfrm>
            <a:off x="11890554" y="3455296"/>
            <a:ext cx="1236341" cy="1982470"/>
          </a:xfrm>
          <a:custGeom>
            <a:rect b="b" l="l" r="r" t="t"/>
            <a:pathLst>
              <a:path extrusionOk="0" h="1982470" w="1236341">
                <a:moveTo>
                  <a:pt x="0" y="0"/>
                </a:moveTo>
                <a:lnTo>
                  <a:pt x="1236341" y="0"/>
                </a:lnTo>
                <a:lnTo>
                  <a:pt x="1236341" y="1982470"/>
                </a:lnTo>
                <a:lnTo>
                  <a:pt x="0" y="1982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9" name="Google Shape;539;p37"/>
          <p:cNvSpPr/>
          <p:nvPr/>
        </p:nvSpPr>
        <p:spPr>
          <a:xfrm>
            <a:off x="13336445" y="3455296"/>
            <a:ext cx="2008027" cy="1982470"/>
          </a:xfrm>
          <a:custGeom>
            <a:rect b="b" l="l" r="r" t="t"/>
            <a:pathLst>
              <a:path extrusionOk="0" h="1982470" w="2008027">
                <a:moveTo>
                  <a:pt x="0" y="0"/>
                </a:moveTo>
                <a:lnTo>
                  <a:pt x="2008027" y="0"/>
                </a:lnTo>
                <a:lnTo>
                  <a:pt x="2008027" y="1982470"/>
                </a:lnTo>
                <a:lnTo>
                  <a:pt x="0" y="1982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0" name="Google Shape;540;p37"/>
          <p:cNvSpPr/>
          <p:nvPr/>
        </p:nvSpPr>
        <p:spPr>
          <a:xfrm>
            <a:off x="6802680" y="5675891"/>
            <a:ext cx="3659180" cy="1922733"/>
          </a:xfrm>
          <a:custGeom>
            <a:rect b="b" l="l" r="r" t="t"/>
            <a:pathLst>
              <a:path extrusionOk="0" h="1922733" w="3659180">
                <a:moveTo>
                  <a:pt x="0" y="0"/>
                </a:moveTo>
                <a:lnTo>
                  <a:pt x="3659180" y="0"/>
                </a:lnTo>
                <a:lnTo>
                  <a:pt x="3659180" y="1922733"/>
                </a:lnTo>
                <a:lnTo>
                  <a:pt x="0" y="19227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1" name="Google Shape;541;p37"/>
          <p:cNvSpPr/>
          <p:nvPr/>
        </p:nvSpPr>
        <p:spPr>
          <a:xfrm>
            <a:off x="10938739" y="5675891"/>
            <a:ext cx="4208562" cy="2004806"/>
          </a:xfrm>
          <a:custGeom>
            <a:rect b="b" l="l" r="r" t="t"/>
            <a:pathLst>
              <a:path extrusionOk="0" h="2004806" w="4208562">
                <a:moveTo>
                  <a:pt x="0" y="0"/>
                </a:moveTo>
                <a:lnTo>
                  <a:pt x="4208562" y="0"/>
                </a:lnTo>
                <a:lnTo>
                  <a:pt x="4208562" y="2004806"/>
                </a:lnTo>
                <a:lnTo>
                  <a:pt x="0" y="2004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2" name="Google Shape;542;p37"/>
          <p:cNvSpPr/>
          <p:nvPr/>
        </p:nvSpPr>
        <p:spPr>
          <a:xfrm>
            <a:off x="6802680" y="7917203"/>
            <a:ext cx="1353400" cy="1341097"/>
          </a:xfrm>
          <a:custGeom>
            <a:rect b="b" l="l" r="r" t="t"/>
            <a:pathLst>
              <a:path extrusionOk="0" h="1341097" w="1353400">
                <a:moveTo>
                  <a:pt x="0" y="0"/>
                </a:moveTo>
                <a:lnTo>
                  <a:pt x="1353401" y="0"/>
                </a:lnTo>
                <a:lnTo>
                  <a:pt x="1353401" y="1341097"/>
                </a:lnTo>
                <a:lnTo>
                  <a:pt x="0" y="1341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3" name="Google Shape;543;p37"/>
          <p:cNvSpPr/>
          <p:nvPr/>
        </p:nvSpPr>
        <p:spPr>
          <a:xfrm flipH="1">
            <a:off x="8489172" y="8039670"/>
            <a:ext cx="1972688" cy="1133399"/>
          </a:xfrm>
          <a:custGeom>
            <a:rect b="b" l="l" r="r" t="t"/>
            <a:pathLst>
              <a:path extrusionOk="0" h="1133399" w="1972688">
                <a:moveTo>
                  <a:pt x="1972688" y="0"/>
                </a:moveTo>
                <a:lnTo>
                  <a:pt x="0" y="0"/>
                </a:lnTo>
                <a:lnTo>
                  <a:pt x="0" y="1133399"/>
                </a:lnTo>
                <a:lnTo>
                  <a:pt x="1972688" y="1133399"/>
                </a:lnTo>
                <a:lnTo>
                  <a:pt x="1972688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4" name="Google Shape;544;p37"/>
          <p:cNvSpPr/>
          <p:nvPr/>
        </p:nvSpPr>
        <p:spPr>
          <a:xfrm>
            <a:off x="15624180" y="5807775"/>
            <a:ext cx="2132694" cy="2109429"/>
          </a:xfrm>
          <a:custGeom>
            <a:rect b="b" l="l" r="r" t="t"/>
            <a:pathLst>
              <a:path extrusionOk="0" h="2109429" w="2132694">
                <a:moveTo>
                  <a:pt x="0" y="0"/>
                </a:moveTo>
                <a:lnTo>
                  <a:pt x="2132694" y="0"/>
                </a:lnTo>
                <a:lnTo>
                  <a:pt x="2132694" y="2109428"/>
                </a:lnTo>
                <a:lnTo>
                  <a:pt x="0" y="2109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5" name="Google Shape;545;p37"/>
          <p:cNvSpPr/>
          <p:nvPr/>
        </p:nvSpPr>
        <p:spPr>
          <a:xfrm>
            <a:off x="15639747" y="3455296"/>
            <a:ext cx="2117127" cy="2109429"/>
          </a:xfrm>
          <a:custGeom>
            <a:rect b="b" l="l" r="r" t="t"/>
            <a:pathLst>
              <a:path extrusionOk="0" h="2109429" w="2117127">
                <a:moveTo>
                  <a:pt x="0" y="0"/>
                </a:moveTo>
                <a:lnTo>
                  <a:pt x="2117127" y="0"/>
                </a:lnTo>
                <a:lnTo>
                  <a:pt x="2117127" y="2109429"/>
                </a:lnTo>
                <a:lnTo>
                  <a:pt x="0" y="21094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0E2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0"/>
          <p:cNvPicPr preferRelativeResize="0"/>
          <p:nvPr/>
        </p:nvPicPr>
        <p:blipFill rotWithShape="1">
          <a:blip r:embed="rId3">
            <a:alphaModFix/>
          </a:blip>
          <a:srcRect b="0" l="67528" r="0" t="19543"/>
          <a:stretch/>
        </p:blipFill>
        <p:spPr>
          <a:xfrm>
            <a:off x="1" y="0"/>
            <a:ext cx="6629627" cy="8630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" name="Google Shape;204;p20"/>
          <p:cNvGrpSpPr/>
          <p:nvPr/>
        </p:nvGrpSpPr>
        <p:grpSpPr>
          <a:xfrm>
            <a:off x="6629621" y="8450791"/>
            <a:ext cx="11658379" cy="1836209"/>
            <a:chOff x="0" y="-47625"/>
            <a:chExt cx="3070520" cy="483611"/>
          </a:xfrm>
        </p:grpSpPr>
        <p:sp>
          <p:nvSpPr>
            <p:cNvPr id="205" name="Google Shape;205;p20"/>
            <p:cNvSpPr/>
            <p:nvPr/>
          </p:nvSpPr>
          <p:spPr>
            <a:xfrm>
              <a:off x="0" y="0"/>
              <a:ext cx="3070520" cy="435986"/>
            </a:xfrm>
            <a:custGeom>
              <a:rect b="b" l="l" r="r" t="t"/>
              <a:pathLst>
                <a:path extrusionOk="0" h="435986" w="3070520">
                  <a:moveTo>
                    <a:pt x="0" y="0"/>
                  </a:moveTo>
                  <a:lnTo>
                    <a:pt x="3070520" y="0"/>
                  </a:lnTo>
                  <a:lnTo>
                    <a:pt x="3070520" y="435986"/>
                  </a:lnTo>
                  <a:lnTo>
                    <a:pt x="0" y="435986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</p:sp>
        <p:sp>
          <p:nvSpPr>
            <p:cNvPr id="206" name="Google Shape;206;p20"/>
            <p:cNvSpPr txBox="1"/>
            <p:nvPr/>
          </p:nvSpPr>
          <p:spPr>
            <a:xfrm>
              <a:off x="0" y="-47625"/>
              <a:ext cx="3070520" cy="4836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07" name="Google Shape;207;p20"/>
          <p:cNvCxnSpPr/>
          <p:nvPr/>
        </p:nvCxnSpPr>
        <p:spPr>
          <a:xfrm>
            <a:off x="0" y="8650667"/>
            <a:ext cx="18288000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8" name="Google Shape;208;p20"/>
          <p:cNvCxnSpPr/>
          <p:nvPr/>
        </p:nvCxnSpPr>
        <p:spPr>
          <a:xfrm flipH="1">
            <a:off x="6629621" y="-346568"/>
            <a:ext cx="19050" cy="10633568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09" name="Google Shape;209;p20"/>
          <p:cNvGrpSpPr/>
          <p:nvPr/>
        </p:nvGrpSpPr>
        <p:grpSpPr>
          <a:xfrm>
            <a:off x="7323785" y="6689135"/>
            <a:ext cx="882819" cy="825596"/>
            <a:chOff x="0" y="-47625"/>
            <a:chExt cx="506400" cy="473576"/>
          </a:xfrm>
        </p:grpSpPr>
        <p:sp>
          <p:nvSpPr>
            <p:cNvPr id="210" name="Google Shape;210;p20"/>
            <p:cNvSpPr/>
            <p:nvPr/>
          </p:nvSpPr>
          <p:spPr>
            <a:xfrm>
              <a:off x="0" y="0"/>
              <a:ext cx="506400" cy="425951"/>
            </a:xfrm>
            <a:custGeom>
              <a:rect b="b" l="l" r="r" t="t"/>
              <a:pathLst>
                <a:path extrusionOk="0" h="425951" w="506400">
                  <a:moveTo>
                    <a:pt x="0" y="0"/>
                  </a:moveTo>
                  <a:lnTo>
                    <a:pt x="506400" y="0"/>
                  </a:lnTo>
                  <a:lnTo>
                    <a:pt x="506400" y="425951"/>
                  </a:lnTo>
                  <a:lnTo>
                    <a:pt x="0" y="425951"/>
                  </a:lnTo>
                  <a:close/>
                </a:path>
              </a:pathLst>
            </a:custGeom>
            <a:solidFill>
              <a:srgbClr val="ADBA85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1" name="Google Shape;211;p20"/>
            <p:cNvSpPr txBox="1"/>
            <p:nvPr/>
          </p:nvSpPr>
          <p:spPr>
            <a:xfrm>
              <a:off x="0" y="-47625"/>
              <a:ext cx="506400" cy="4735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" name="Google Shape;212;p20"/>
          <p:cNvGrpSpPr/>
          <p:nvPr/>
        </p:nvGrpSpPr>
        <p:grpSpPr>
          <a:xfrm>
            <a:off x="8429376" y="6689135"/>
            <a:ext cx="882819" cy="825596"/>
            <a:chOff x="0" y="-47625"/>
            <a:chExt cx="506400" cy="473576"/>
          </a:xfrm>
        </p:grpSpPr>
        <p:sp>
          <p:nvSpPr>
            <p:cNvPr id="213" name="Google Shape;213;p20"/>
            <p:cNvSpPr/>
            <p:nvPr/>
          </p:nvSpPr>
          <p:spPr>
            <a:xfrm>
              <a:off x="0" y="0"/>
              <a:ext cx="506400" cy="425951"/>
            </a:xfrm>
            <a:custGeom>
              <a:rect b="b" l="l" r="r" t="t"/>
              <a:pathLst>
                <a:path extrusionOk="0" h="425951" w="506400">
                  <a:moveTo>
                    <a:pt x="0" y="0"/>
                  </a:moveTo>
                  <a:lnTo>
                    <a:pt x="506400" y="0"/>
                  </a:lnTo>
                  <a:lnTo>
                    <a:pt x="506400" y="425951"/>
                  </a:lnTo>
                  <a:lnTo>
                    <a:pt x="0" y="425951"/>
                  </a:lnTo>
                  <a:close/>
                </a:path>
              </a:pathLst>
            </a:custGeom>
            <a:solidFill>
              <a:srgbClr val="F4C76B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4" name="Google Shape;214;p20"/>
            <p:cNvSpPr txBox="1"/>
            <p:nvPr/>
          </p:nvSpPr>
          <p:spPr>
            <a:xfrm>
              <a:off x="0" y="-47625"/>
              <a:ext cx="506400" cy="4735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20"/>
          <p:cNvGrpSpPr/>
          <p:nvPr/>
        </p:nvGrpSpPr>
        <p:grpSpPr>
          <a:xfrm>
            <a:off x="9531269" y="6689135"/>
            <a:ext cx="882819" cy="825596"/>
            <a:chOff x="0" y="-47625"/>
            <a:chExt cx="506400" cy="473576"/>
          </a:xfrm>
        </p:grpSpPr>
        <p:sp>
          <p:nvSpPr>
            <p:cNvPr id="216" name="Google Shape;216;p20"/>
            <p:cNvSpPr/>
            <p:nvPr/>
          </p:nvSpPr>
          <p:spPr>
            <a:xfrm>
              <a:off x="0" y="0"/>
              <a:ext cx="506400" cy="425951"/>
            </a:xfrm>
            <a:custGeom>
              <a:rect b="b" l="l" r="r" t="t"/>
              <a:pathLst>
                <a:path extrusionOk="0" h="425951" w="506400">
                  <a:moveTo>
                    <a:pt x="0" y="0"/>
                  </a:moveTo>
                  <a:lnTo>
                    <a:pt x="506400" y="0"/>
                  </a:lnTo>
                  <a:lnTo>
                    <a:pt x="506400" y="425951"/>
                  </a:lnTo>
                  <a:lnTo>
                    <a:pt x="0" y="425951"/>
                  </a:lnTo>
                  <a:close/>
                </a:path>
              </a:pathLst>
            </a:custGeom>
            <a:solidFill>
              <a:srgbClr val="BBCDD2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7" name="Google Shape;217;p20"/>
            <p:cNvSpPr txBox="1"/>
            <p:nvPr/>
          </p:nvSpPr>
          <p:spPr>
            <a:xfrm>
              <a:off x="0" y="-47625"/>
              <a:ext cx="506400" cy="4735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20"/>
          <p:cNvSpPr txBox="1"/>
          <p:nvPr/>
        </p:nvSpPr>
        <p:spPr>
          <a:xfrm>
            <a:off x="7323785" y="5143500"/>
            <a:ext cx="466714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minitheme</a:t>
            </a:r>
            <a:endParaRPr/>
          </a:p>
        </p:txBody>
      </p:sp>
      <p:sp>
        <p:nvSpPr>
          <p:cNvPr id="219" name="Google Shape;219;p20"/>
          <p:cNvSpPr txBox="1"/>
          <p:nvPr/>
        </p:nvSpPr>
        <p:spPr>
          <a:xfrm>
            <a:off x="7323785" y="3195405"/>
            <a:ext cx="9455286" cy="17901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5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972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Street Maps</a:t>
            </a:r>
            <a:endParaRPr/>
          </a:p>
        </p:txBody>
      </p:sp>
      <p:sp>
        <p:nvSpPr>
          <p:cNvPr id="220" name="Google Shape;220;p20"/>
          <p:cNvSpPr txBox="1"/>
          <p:nvPr/>
        </p:nvSpPr>
        <p:spPr>
          <a:xfrm>
            <a:off x="7222843" y="9248775"/>
            <a:ext cx="3295884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62" u="none" cap="none" strike="noStrike">
                <a:solidFill>
                  <a:srgbClr val="F5F0E2"/>
                </a:solidFill>
                <a:latin typeface="Blinker"/>
                <a:ea typeface="Blinker"/>
                <a:cs typeface="Blinker"/>
                <a:sym typeface="Blinker"/>
              </a:rPr>
              <a:t>business presentation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0E2"/>
        </a:solidFill>
      </p:bgPr>
    </p:bg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8"/>
          <p:cNvSpPr txBox="1"/>
          <p:nvPr/>
        </p:nvSpPr>
        <p:spPr>
          <a:xfrm>
            <a:off x="5704206" y="2775343"/>
            <a:ext cx="6879589" cy="7085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551" name="Google Shape;551;p38"/>
          <p:cNvSpPr txBox="1"/>
          <p:nvPr/>
        </p:nvSpPr>
        <p:spPr>
          <a:xfrm>
            <a:off x="7001377" y="8817737"/>
            <a:ext cx="4070535" cy="440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F4C76B"/>
                </a:solidFill>
                <a:latin typeface="Blinker"/>
                <a:ea typeface="Blinker"/>
                <a:cs typeface="Blinker"/>
                <a:sym typeface="Blinker"/>
              </a:rPr>
              <a:t>HAPPY DESIGNING!</a:t>
            </a:r>
            <a:endParaRPr/>
          </a:p>
        </p:txBody>
      </p:sp>
      <p:sp>
        <p:nvSpPr>
          <p:cNvPr id="552" name="Google Shape;552;p38"/>
          <p:cNvSpPr txBox="1"/>
          <p:nvPr/>
        </p:nvSpPr>
        <p:spPr>
          <a:xfrm>
            <a:off x="4210005" y="5279512"/>
            <a:ext cx="9867990" cy="356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for the presentation template</a:t>
            </a:r>
            <a:endParaRPr/>
          </a:p>
        </p:txBody>
      </p:sp>
      <p:sp>
        <p:nvSpPr>
          <p:cNvPr id="553" name="Google Shape;553;p38"/>
          <p:cNvSpPr txBox="1"/>
          <p:nvPr/>
        </p:nvSpPr>
        <p:spPr>
          <a:xfrm>
            <a:off x="4210005" y="7014728"/>
            <a:ext cx="9867990" cy="356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for the photos</a:t>
            </a:r>
            <a:endParaRPr/>
          </a:p>
        </p:txBody>
      </p:sp>
      <p:sp>
        <p:nvSpPr>
          <p:cNvPr id="554" name="Google Shape;554;p38"/>
          <p:cNvSpPr txBox="1"/>
          <p:nvPr/>
        </p:nvSpPr>
        <p:spPr>
          <a:xfrm>
            <a:off x="5469973" y="643306"/>
            <a:ext cx="734805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Credits</a:t>
            </a:r>
            <a:endParaRPr/>
          </a:p>
        </p:txBody>
      </p:sp>
      <p:sp>
        <p:nvSpPr>
          <p:cNvPr id="555" name="Google Shape;555;p38"/>
          <p:cNvSpPr txBox="1"/>
          <p:nvPr/>
        </p:nvSpPr>
        <p:spPr>
          <a:xfrm>
            <a:off x="6110027" y="6272736"/>
            <a:ext cx="6067945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0F1A38"/>
                </a:solidFill>
                <a:latin typeface="Blinker"/>
                <a:ea typeface="Blinker"/>
                <a:cs typeface="Blinker"/>
                <a:sym typeface="Blinker"/>
              </a:rPr>
              <a:t>Pexels, Pixabay</a:t>
            </a:r>
            <a:endParaRPr/>
          </a:p>
        </p:txBody>
      </p:sp>
      <p:sp>
        <p:nvSpPr>
          <p:cNvPr id="556" name="Google Shape;556;p38"/>
          <p:cNvSpPr/>
          <p:nvPr/>
        </p:nvSpPr>
        <p:spPr>
          <a:xfrm>
            <a:off x="6731779" y="3872839"/>
            <a:ext cx="4824443" cy="1206111"/>
          </a:xfrm>
          <a:custGeom>
            <a:rect b="b" l="l" r="r" t="t"/>
            <a:pathLst>
              <a:path extrusionOk="0" h="1206111" w="4824443">
                <a:moveTo>
                  <a:pt x="0" y="0"/>
                </a:moveTo>
                <a:lnTo>
                  <a:pt x="4824442" y="0"/>
                </a:lnTo>
                <a:lnTo>
                  <a:pt x="4824442" y="1206111"/>
                </a:lnTo>
                <a:lnTo>
                  <a:pt x="0" y="1206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557" name="Google Shape;557;p38"/>
          <p:cNvCxnSpPr/>
          <p:nvPr/>
        </p:nvCxnSpPr>
        <p:spPr>
          <a:xfrm rot="10800000">
            <a:off x="0" y="2405431"/>
            <a:ext cx="18288000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8" name="Google Shape;558;p38"/>
          <p:cNvCxnSpPr/>
          <p:nvPr/>
        </p:nvCxnSpPr>
        <p:spPr>
          <a:xfrm rot="10800000">
            <a:off x="0" y="7813141"/>
            <a:ext cx="18288000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9" name="Google Shape;559;p38"/>
          <p:cNvSpPr txBox="1"/>
          <p:nvPr/>
        </p:nvSpPr>
        <p:spPr>
          <a:xfrm>
            <a:off x="542015" y="8817737"/>
            <a:ext cx="4070535" cy="440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ADBA85"/>
                </a:solidFill>
                <a:latin typeface="Blinker"/>
                <a:ea typeface="Blinker"/>
                <a:cs typeface="Blinker"/>
                <a:sym typeface="Blinker"/>
              </a:rPr>
              <a:t>HAPPY DESIGNING!</a:t>
            </a:r>
            <a:endParaRPr/>
          </a:p>
        </p:txBody>
      </p:sp>
      <p:sp>
        <p:nvSpPr>
          <p:cNvPr id="560" name="Google Shape;560;p38"/>
          <p:cNvSpPr txBox="1"/>
          <p:nvPr/>
        </p:nvSpPr>
        <p:spPr>
          <a:xfrm>
            <a:off x="13460739" y="8817737"/>
            <a:ext cx="4070535" cy="440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BBCDD2"/>
                </a:solidFill>
                <a:latin typeface="Blinker"/>
                <a:ea typeface="Blinker"/>
                <a:cs typeface="Blinker"/>
                <a:sym typeface="Blinker"/>
              </a:rPr>
              <a:t>HAPPY DESIGNING!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0E2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1"/>
          <p:cNvSpPr/>
          <p:nvPr/>
        </p:nvSpPr>
        <p:spPr>
          <a:xfrm>
            <a:off x="1543441" y="2988747"/>
            <a:ext cx="4129818" cy="4114800"/>
          </a:xfrm>
          <a:custGeom>
            <a:rect b="b" l="l" r="r" t="t"/>
            <a:pathLst>
              <a:path extrusionOk="0" h="4114800" w="4129818">
                <a:moveTo>
                  <a:pt x="0" y="0"/>
                </a:moveTo>
                <a:lnTo>
                  <a:pt x="4129817" y="0"/>
                </a:lnTo>
                <a:lnTo>
                  <a:pt x="4129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p21"/>
          <p:cNvSpPr/>
          <p:nvPr/>
        </p:nvSpPr>
        <p:spPr>
          <a:xfrm>
            <a:off x="7063908" y="2988747"/>
            <a:ext cx="4160184" cy="4114800"/>
          </a:xfrm>
          <a:custGeom>
            <a:rect b="b" l="l" r="r" t="t"/>
            <a:pathLst>
              <a:path extrusionOk="0" h="4114800" w="4160184">
                <a:moveTo>
                  <a:pt x="0" y="0"/>
                </a:moveTo>
                <a:lnTo>
                  <a:pt x="4160184" y="0"/>
                </a:lnTo>
                <a:lnTo>
                  <a:pt x="41601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p21"/>
          <p:cNvSpPr/>
          <p:nvPr/>
        </p:nvSpPr>
        <p:spPr>
          <a:xfrm>
            <a:off x="12614742" y="2988747"/>
            <a:ext cx="4129818" cy="4114800"/>
          </a:xfrm>
          <a:custGeom>
            <a:rect b="b" l="l" r="r" t="t"/>
            <a:pathLst>
              <a:path extrusionOk="0" h="4114800" w="4129818">
                <a:moveTo>
                  <a:pt x="0" y="0"/>
                </a:moveTo>
                <a:lnTo>
                  <a:pt x="4129817" y="0"/>
                </a:lnTo>
                <a:lnTo>
                  <a:pt x="4129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228" name="Google Shape;228;p21"/>
          <p:cNvCxnSpPr/>
          <p:nvPr/>
        </p:nvCxnSpPr>
        <p:spPr>
          <a:xfrm>
            <a:off x="0" y="2397927"/>
            <a:ext cx="18288000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9" name="Google Shape;229;p21"/>
          <p:cNvSpPr txBox="1"/>
          <p:nvPr/>
        </p:nvSpPr>
        <p:spPr>
          <a:xfrm>
            <a:off x="1543441" y="664377"/>
            <a:ext cx="1650755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Table Of Contents</a:t>
            </a:r>
            <a:endParaRPr/>
          </a:p>
        </p:txBody>
      </p:sp>
      <p:sp>
        <p:nvSpPr>
          <p:cNvPr id="230" name="Google Shape;230;p21"/>
          <p:cNvSpPr txBox="1"/>
          <p:nvPr/>
        </p:nvSpPr>
        <p:spPr>
          <a:xfrm>
            <a:off x="7601022" y="7427397"/>
            <a:ext cx="30861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02.Elements of Street Maps</a:t>
            </a:r>
            <a:endParaRPr/>
          </a:p>
        </p:txBody>
      </p:sp>
      <p:sp>
        <p:nvSpPr>
          <p:cNvPr id="231" name="Google Shape;231;p21"/>
          <p:cNvSpPr txBox="1"/>
          <p:nvPr/>
        </p:nvSpPr>
        <p:spPr>
          <a:xfrm>
            <a:off x="7490963" y="8675172"/>
            <a:ext cx="3306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Elaborate on what you want to discuss. </a:t>
            </a:r>
            <a:endParaRPr/>
          </a:p>
        </p:txBody>
      </p:sp>
      <p:sp>
        <p:nvSpPr>
          <p:cNvPr id="232" name="Google Shape;232;p21"/>
          <p:cNvSpPr txBox="1"/>
          <p:nvPr/>
        </p:nvSpPr>
        <p:spPr>
          <a:xfrm>
            <a:off x="1954660" y="7427397"/>
            <a:ext cx="33060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01.Introduction and Overview</a:t>
            </a:r>
            <a:endParaRPr/>
          </a:p>
        </p:txBody>
      </p:sp>
      <p:sp>
        <p:nvSpPr>
          <p:cNvPr id="233" name="Google Shape;233;p21"/>
          <p:cNvSpPr txBox="1"/>
          <p:nvPr/>
        </p:nvSpPr>
        <p:spPr>
          <a:xfrm>
            <a:off x="1954660" y="8675172"/>
            <a:ext cx="3306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Elaborate on what you want to discuss. </a:t>
            </a:r>
            <a:endParaRPr/>
          </a:p>
        </p:txBody>
      </p:sp>
      <p:sp>
        <p:nvSpPr>
          <p:cNvPr id="234" name="Google Shape;234;p21"/>
          <p:cNvSpPr txBox="1"/>
          <p:nvPr/>
        </p:nvSpPr>
        <p:spPr>
          <a:xfrm>
            <a:off x="12943302" y="7427397"/>
            <a:ext cx="3472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03.Applications and Examples</a:t>
            </a:r>
            <a:endParaRPr/>
          </a:p>
        </p:txBody>
      </p:sp>
      <p:sp>
        <p:nvSpPr>
          <p:cNvPr id="235" name="Google Shape;235;p21"/>
          <p:cNvSpPr txBox="1"/>
          <p:nvPr/>
        </p:nvSpPr>
        <p:spPr>
          <a:xfrm>
            <a:off x="13026614" y="8675172"/>
            <a:ext cx="3306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0E2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22"/>
          <p:cNvGrpSpPr/>
          <p:nvPr/>
        </p:nvGrpSpPr>
        <p:grpSpPr>
          <a:xfrm>
            <a:off x="12886275" y="-180826"/>
            <a:ext cx="5401725" cy="10467826"/>
            <a:chOff x="0" y="-47625"/>
            <a:chExt cx="1422677" cy="2756958"/>
          </a:xfrm>
        </p:grpSpPr>
        <p:sp>
          <p:nvSpPr>
            <p:cNvPr id="241" name="Google Shape;241;p22"/>
            <p:cNvSpPr/>
            <p:nvPr/>
          </p:nvSpPr>
          <p:spPr>
            <a:xfrm>
              <a:off x="0" y="0"/>
              <a:ext cx="1422677" cy="2709333"/>
            </a:xfrm>
            <a:custGeom>
              <a:rect b="b" l="l" r="r" t="t"/>
              <a:pathLst>
                <a:path extrusionOk="0" h="2709333" w="1422677">
                  <a:moveTo>
                    <a:pt x="0" y="0"/>
                  </a:moveTo>
                  <a:lnTo>
                    <a:pt x="1422677" y="0"/>
                  </a:lnTo>
                  <a:lnTo>
                    <a:pt x="142267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BCDD2"/>
            </a:solidFill>
            <a:ln>
              <a:noFill/>
            </a:ln>
          </p:spPr>
        </p:sp>
        <p:sp>
          <p:nvSpPr>
            <p:cNvPr id="242" name="Google Shape;242;p22"/>
            <p:cNvSpPr txBox="1"/>
            <p:nvPr/>
          </p:nvSpPr>
          <p:spPr>
            <a:xfrm>
              <a:off x="0" y="-47625"/>
              <a:ext cx="1422677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43" name="Google Shape;243;p22"/>
          <p:cNvCxnSpPr/>
          <p:nvPr/>
        </p:nvCxnSpPr>
        <p:spPr>
          <a:xfrm>
            <a:off x="12886275" y="-142795"/>
            <a:ext cx="0" cy="10429795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4" name="Google Shape;244;p22"/>
          <p:cNvSpPr txBox="1"/>
          <p:nvPr/>
        </p:nvSpPr>
        <p:spPr>
          <a:xfrm>
            <a:off x="820784" y="4438191"/>
            <a:ext cx="101796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Welcome To Presentation</a:t>
            </a:r>
            <a:endParaRPr/>
          </a:p>
        </p:txBody>
      </p:sp>
      <p:sp>
        <p:nvSpPr>
          <p:cNvPr id="245" name="Google Shape;245;p22"/>
          <p:cNvSpPr txBox="1"/>
          <p:nvPr/>
        </p:nvSpPr>
        <p:spPr>
          <a:xfrm>
            <a:off x="820784" y="7203641"/>
            <a:ext cx="6918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I'm Rain, and I'll be sharing with you my beautiful ideas. Follow me at @reallygreatsite to learn more. </a:t>
            </a:r>
            <a:endParaRPr/>
          </a:p>
        </p:txBody>
      </p:sp>
      <p:cxnSp>
        <p:nvCxnSpPr>
          <p:cNvPr id="246" name="Google Shape;246;p22"/>
          <p:cNvCxnSpPr/>
          <p:nvPr/>
        </p:nvCxnSpPr>
        <p:spPr>
          <a:xfrm>
            <a:off x="0" y="3981530"/>
            <a:ext cx="12886275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7" name="Google Shape;247;p22"/>
          <p:cNvSpPr txBox="1"/>
          <p:nvPr/>
        </p:nvSpPr>
        <p:spPr>
          <a:xfrm>
            <a:off x="820784" y="8445699"/>
            <a:ext cx="83232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pic>
        <p:nvPicPr>
          <p:cNvPr id="248" name="Google Shape;248;p22"/>
          <p:cNvPicPr preferRelativeResize="0"/>
          <p:nvPr/>
        </p:nvPicPr>
        <p:blipFill rotWithShape="1">
          <a:blip r:embed="rId3">
            <a:alphaModFix/>
          </a:blip>
          <a:srcRect b="0" l="0" r="0" t="69102"/>
          <a:stretch/>
        </p:blipFill>
        <p:spPr>
          <a:xfrm>
            <a:off x="25" y="-2"/>
            <a:ext cx="12886277" cy="3981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0E2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3"/>
          <p:cNvPicPr preferRelativeResize="0"/>
          <p:nvPr/>
        </p:nvPicPr>
        <p:blipFill rotWithShape="1">
          <a:blip r:embed="rId3">
            <a:alphaModFix/>
          </a:blip>
          <a:srcRect b="0" l="6585" r="0" t="4861"/>
          <a:stretch/>
        </p:blipFill>
        <p:spPr>
          <a:xfrm>
            <a:off x="0" y="-1135375"/>
            <a:ext cx="18288000" cy="97860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4" name="Google Shape;254;p23"/>
          <p:cNvCxnSpPr/>
          <p:nvPr/>
        </p:nvCxnSpPr>
        <p:spPr>
          <a:xfrm>
            <a:off x="0" y="8650667"/>
            <a:ext cx="18288000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5" name="Google Shape;255;p23"/>
          <p:cNvSpPr txBox="1"/>
          <p:nvPr/>
        </p:nvSpPr>
        <p:spPr>
          <a:xfrm>
            <a:off x="3489309" y="8863036"/>
            <a:ext cx="1446940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01.Introduction and Overview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0E2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4"/>
          <p:cNvPicPr preferRelativeResize="0"/>
          <p:nvPr/>
        </p:nvPicPr>
        <p:blipFill rotWithShape="1">
          <a:blip r:embed="rId3">
            <a:alphaModFix/>
          </a:blip>
          <a:srcRect b="0" l="0" r="11111" t="0"/>
          <a:stretch/>
        </p:blipFill>
        <p:spPr>
          <a:xfrm>
            <a:off x="9134475" y="-3050"/>
            <a:ext cx="9143925" cy="10287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Google Shape;261;p24"/>
          <p:cNvGrpSpPr/>
          <p:nvPr/>
        </p:nvGrpSpPr>
        <p:grpSpPr>
          <a:xfrm>
            <a:off x="0" y="-185225"/>
            <a:ext cx="9144000" cy="3623150"/>
            <a:chOff x="0" y="-47625"/>
            <a:chExt cx="2351104" cy="931584"/>
          </a:xfrm>
        </p:grpSpPr>
        <p:sp>
          <p:nvSpPr>
            <p:cNvPr id="262" name="Google Shape;262;p24"/>
            <p:cNvSpPr/>
            <p:nvPr/>
          </p:nvSpPr>
          <p:spPr>
            <a:xfrm>
              <a:off x="0" y="0"/>
              <a:ext cx="2351104" cy="883959"/>
            </a:xfrm>
            <a:custGeom>
              <a:rect b="b" l="l" r="r" t="t"/>
              <a:pathLst>
                <a:path extrusionOk="0" h="883959" w="2351104">
                  <a:moveTo>
                    <a:pt x="0" y="0"/>
                  </a:moveTo>
                  <a:lnTo>
                    <a:pt x="2351104" y="0"/>
                  </a:lnTo>
                  <a:lnTo>
                    <a:pt x="2351104" y="883959"/>
                  </a:lnTo>
                  <a:lnTo>
                    <a:pt x="0" y="883959"/>
                  </a:lnTo>
                  <a:close/>
                </a:path>
              </a:pathLst>
            </a:custGeom>
            <a:solidFill>
              <a:srgbClr val="ADBA85"/>
            </a:solidFill>
            <a:ln>
              <a:noFill/>
            </a:ln>
          </p:spPr>
        </p:sp>
        <p:sp>
          <p:nvSpPr>
            <p:cNvPr id="263" name="Google Shape;263;p24"/>
            <p:cNvSpPr txBox="1"/>
            <p:nvPr/>
          </p:nvSpPr>
          <p:spPr>
            <a:xfrm>
              <a:off x="0" y="-47625"/>
              <a:ext cx="2351104" cy="9315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24"/>
          <p:cNvGrpSpPr/>
          <p:nvPr/>
        </p:nvGrpSpPr>
        <p:grpSpPr>
          <a:xfrm>
            <a:off x="0" y="6690625"/>
            <a:ext cx="9144000" cy="3596375"/>
            <a:chOff x="0" y="-47625"/>
            <a:chExt cx="2351104" cy="924699"/>
          </a:xfrm>
        </p:grpSpPr>
        <p:sp>
          <p:nvSpPr>
            <p:cNvPr id="265" name="Google Shape;265;p24"/>
            <p:cNvSpPr/>
            <p:nvPr/>
          </p:nvSpPr>
          <p:spPr>
            <a:xfrm>
              <a:off x="0" y="0"/>
              <a:ext cx="2351104" cy="877074"/>
            </a:xfrm>
            <a:custGeom>
              <a:rect b="b" l="l" r="r" t="t"/>
              <a:pathLst>
                <a:path extrusionOk="0" h="877074" w="2351104">
                  <a:moveTo>
                    <a:pt x="0" y="0"/>
                  </a:moveTo>
                  <a:lnTo>
                    <a:pt x="2351104" y="0"/>
                  </a:lnTo>
                  <a:lnTo>
                    <a:pt x="2351104" y="877074"/>
                  </a:lnTo>
                  <a:lnTo>
                    <a:pt x="0" y="877074"/>
                  </a:lnTo>
                  <a:close/>
                </a:path>
              </a:pathLst>
            </a:custGeom>
            <a:solidFill>
              <a:srgbClr val="BBCDD2"/>
            </a:solidFill>
            <a:ln>
              <a:noFill/>
            </a:ln>
          </p:spPr>
        </p:sp>
        <p:sp>
          <p:nvSpPr>
            <p:cNvPr id="266" name="Google Shape;266;p24"/>
            <p:cNvSpPr txBox="1"/>
            <p:nvPr/>
          </p:nvSpPr>
          <p:spPr>
            <a:xfrm>
              <a:off x="0" y="-47625"/>
              <a:ext cx="2351104" cy="9246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7" name="Google Shape;267;p24"/>
          <p:cNvGrpSpPr/>
          <p:nvPr/>
        </p:nvGrpSpPr>
        <p:grpSpPr>
          <a:xfrm>
            <a:off x="0" y="3252700"/>
            <a:ext cx="9144000" cy="3623150"/>
            <a:chOff x="0" y="-47625"/>
            <a:chExt cx="2351104" cy="931584"/>
          </a:xfrm>
        </p:grpSpPr>
        <p:sp>
          <p:nvSpPr>
            <p:cNvPr id="268" name="Google Shape;268;p24"/>
            <p:cNvSpPr/>
            <p:nvPr/>
          </p:nvSpPr>
          <p:spPr>
            <a:xfrm>
              <a:off x="0" y="0"/>
              <a:ext cx="2351104" cy="883959"/>
            </a:xfrm>
            <a:custGeom>
              <a:rect b="b" l="l" r="r" t="t"/>
              <a:pathLst>
                <a:path extrusionOk="0" h="883959" w="2351104">
                  <a:moveTo>
                    <a:pt x="0" y="0"/>
                  </a:moveTo>
                  <a:lnTo>
                    <a:pt x="2351104" y="0"/>
                  </a:lnTo>
                  <a:lnTo>
                    <a:pt x="2351104" y="883959"/>
                  </a:lnTo>
                  <a:lnTo>
                    <a:pt x="0" y="883959"/>
                  </a:lnTo>
                  <a:close/>
                </a:path>
              </a:pathLst>
            </a:custGeom>
            <a:solidFill>
              <a:srgbClr val="F4C76B"/>
            </a:solidFill>
            <a:ln>
              <a:noFill/>
            </a:ln>
          </p:spPr>
        </p:sp>
        <p:sp>
          <p:nvSpPr>
            <p:cNvPr id="269" name="Google Shape;269;p24"/>
            <p:cNvSpPr txBox="1"/>
            <p:nvPr/>
          </p:nvSpPr>
          <p:spPr>
            <a:xfrm>
              <a:off x="0" y="-47625"/>
              <a:ext cx="2351104" cy="9315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70" name="Google Shape;270;p24"/>
          <p:cNvCxnSpPr/>
          <p:nvPr/>
        </p:nvCxnSpPr>
        <p:spPr>
          <a:xfrm>
            <a:off x="9134475" y="-71398"/>
            <a:ext cx="0" cy="10429795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71" name="Google Shape;271;p24"/>
          <p:cNvGrpSpPr/>
          <p:nvPr/>
        </p:nvGrpSpPr>
        <p:grpSpPr>
          <a:xfrm>
            <a:off x="9144000" y="3239313"/>
            <a:ext cx="9144000" cy="3623150"/>
            <a:chOff x="0" y="-47625"/>
            <a:chExt cx="2351104" cy="931584"/>
          </a:xfrm>
        </p:grpSpPr>
        <p:sp>
          <p:nvSpPr>
            <p:cNvPr id="272" name="Google Shape;272;p24"/>
            <p:cNvSpPr/>
            <p:nvPr/>
          </p:nvSpPr>
          <p:spPr>
            <a:xfrm>
              <a:off x="0" y="0"/>
              <a:ext cx="2351104" cy="883959"/>
            </a:xfrm>
            <a:custGeom>
              <a:rect b="b" l="l" r="r" t="t"/>
              <a:pathLst>
                <a:path extrusionOk="0" h="883959" w="2351104">
                  <a:moveTo>
                    <a:pt x="0" y="0"/>
                  </a:moveTo>
                  <a:lnTo>
                    <a:pt x="2351104" y="0"/>
                  </a:lnTo>
                  <a:lnTo>
                    <a:pt x="2351104" y="883959"/>
                  </a:lnTo>
                  <a:lnTo>
                    <a:pt x="0" y="883959"/>
                  </a:lnTo>
                  <a:close/>
                </a:path>
              </a:pathLst>
            </a:custGeom>
            <a:solidFill>
              <a:srgbClr val="F5F0E2"/>
            </a:solidFill>
            <a:ln>
              <a:noFill/>
            </a:ln>
          </p:spPr>
        </p:sp>
        <p:sp>
          <p:nvSpPr>
            <p:cNvPr id="273" name="Google Shape;273;p24"/>
            <p:cNvSpPr txBox="1"/>
            <p:nvPr/>
          </p:nvSpPr>
          <p:spPr>
            <a:xfrm>
              <a:off x="0" y="-47625"/>
              <a:ext cx="2351104" cy="9315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74" name="Google Shape;274;p24"/>
          <p:cNvCxnSpPr/>
          <p:nvPr/>
        </p:nvCxnSpPr>
        <p:spPr>
          <a:xfrm rot="10800000">
            <a:off x="21600" y="3437925"/>
            <a:ext cx="18266400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5" name="Google Shape;275;p24"/>
          <p:cNvCxnSpPr/>
          <p:nvPr/>
        </p:nvCxnSpPr>
        <p:spPr>
          <a:xfrm rot="10800000">
            <a:off x="-21600" y="6875850"/>
            <a:ext cx="18309600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6" name="Google Shape;276;p24"/>
          <p:cNvSpPr txBox="1"/>
          <p:nvPr/>
        </p:nvSpPr>
        <p:spPr>
          <a:xfrm>
            <a:off x="11479303" y="3810000"/>
            <a:ext cx="6299700" cy="27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Types of Street Maps</a:t>
            </a:r>
            <a:endParaRPr/>
          </a:p>
        </p:txBody>
      </p:sp>
      <p:sp>
        <p:nvSpPr>
          <p:cNvPr id="277" name="Google Shape;277;p24"/>
          <p:cNvSpPr txBox="1"/>
          <p:nvPr/>
        </p:nvSpPr>
        <p:spPr>
          <a:xfrm>
            <a:off x="1028700" y="7889185"/>
            <a:ext cx="45841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Digital Maps</a:t>
            </a:r>
            <a:endParaRPr/>
          </a:p>
        </p:txBody>
      </p:sp>
      <p:sp>
        <p:nvSpPr>
          <p:cNvPr id="278" name="Google Shape;278;p24"/>
          <p:cNvSpPr txBox="1"/>
          <p:nvPr/>
        </p:nvSpPr>
        <p:spPr>
          <a:xfrm>
            <a:off x="1028700" y="4365225"/>
            <a:ext cx="45841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Traditional Paper Maps</a:t>
            </a:r>
            <a:endParaRPr/>
          </a:p>
        </p:txBody>
      </p:sp>
      <p:sp>
        <p:nvSpPr>
          <p:cNvPr id="279" name="Google Shape;279;p24"/>
          <p:cNvSpPr txBox="1"/>
          <p:nvPr/>
        </p:nvSpPr>
        <p:spPr>
          <a:xfrm>
            <a:off x="1028700" y="5159245"/>
            <a:ext cx="3484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Briefly elaborate on what you want to discuss. </a:t>
            </a:r>
            <a:endParaRPr/>
          </a:p>
        </p:txBody>
      </p:sp>
      <p:sp>
        <p:nvSpPr>
          <p:cNvPr id="280" name="Google Shape;280;p24"/>
          <p:cNvSpPr txBox="1"/>
          <p:nvPr/>
        </p:nvSpPr>
        <p:spPr>
          <a:xfrm>
            <a:off x="1028700" y="8683189"/>
            <a:ext cx="3371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Briefly elaborate on what you want to discuss. </a:t>
            </a:r>
            <a:endParaRPr/>
          </a:p>
        </p:txBody>
      </p:sp>
      <p:sp>
        <p:nvSpPr>
          <p:cNvPr id="281" name="Google Shape;281;p24"/>
          <p:cNvSpPr txBox="1"/>
          <p:nvPr/>
        </p:nvSpPr>
        <p:spPr>
          <a:xfrm>
            <a:off x="1028700" y="927308"/>
            <a:ext cx="458412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Specialized Maps</a:t>
            </a:r>
            <a:endParaRPr/>
          </a:p>
        </p:txBody>
      </p:sp>
      <p:sp>
        <p:nvSpPr>
          <p:cNvPr id="282" name="Google Shape;282;p24"/>
          <p:cNvSpPr txBox="1"/>
          <p:nvPr/>
        </p:nvSpPr>
        <p:spPr>
          <a:xfrm>
            <a:off x="1028700" y="1721312"/>
            <a:ext cx="3495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Briefly elaborate on what you want to discuss.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0E2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25"/>
          <p:cNvGrpSpPr/>
          <p:nvPr/>
        </p:nvGrpSpPr>
        <p:grpSpPr>
          <a:xfrm>
            <a:off x="-5" y="6649199"/>
            <a:ext cx="9134475" cy="3618751"/>
            <a:chOff x="0" y="-47625"/>
            <a:chExt cx="2405788" cy="953087"/>
          </a:xfrm>
        </p:grpSpPr>
        <p:sp>
          <p:nvSpPr>
            <p:cNvPr id="288" name="Google Shape;288;p25"/>
            <p:cNvSpPr/>
            <p:nvPr/>
          </p:nvSpPr>
          <p:spPr>
            <a:xfrm>
              <a:off x="0" y="0"/>
              <a:ext cx="2405788" cy="905462"/>
            </a:xfrm>
            <a:custGeom>
              <a:rect b="b" l="l" r="r" t="t"/>
              <a:pathLst>
                <a:path extrusionOk="0" h="905462" w="2405788">
                  <a:moveTo>
                    <a:pt x="0" y="0"/>
                  </a:moveTo>
                  <a:lnTo>
                    <a:pt x="2405788" y="0"/>
                  </a:lnTo>
                  <a:lnTo>
                    <a:pt x="2405788" y="905462"/>
                  </a:lnTo>
                  <a:lnTo>
                    <a:pt x="0" y="905462"/>
                  </a:lnTo>
                  <a:close/>
                </a:path>
              </a:pathLst>
            </a:custGeom>
            <a:solidFill>
              <a:srgbClr val="ADBA85"/>
            </a:solidFill>
            <a:ln>
              <a:noFill/>
            </a:ln>
          </p:spPr>
        </p:sp>
        <p:sp>
          <p:nvSpPr>
            <p:cNvPr id="289" name="Google Shape;289;p25"/>
            <p:cNvSpPr txBox="1"/>
            <p:nvPr/>
          </p:nvSpPr>
          <p:spPr>
            <a:xfrm>
              <a:off x="0" y="-47625"/>
              <a:ext cx="2405788" cy="953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0" name="Google Shape;290;p25"/>
          <p:cNvGrpSpPr/>
          <p:nvPr/>
        </p:nvGrpSpPr>
        <p:grpSpPr>
          <a:xfrm>
            <a:off x="9153520" y="6635812"/>
            <a:ext cx="9134475" cy="3618751"/>
            <a:chOff x="0" y="-47625"/>
            <a:chExt cx="2405788" cy="953087"/>
          </a:xfrm>
        </p:grpSpPr>
        <p:sp>
          <p:nvSpPr>
            <p:cNvPr id="291" name="Google Shape;291;p25"/>
            <p:cNvSpPr/>
            <p:nvPr/>
          </p:nvSpPr>
          <p:spPr>
            <a:xfrm>
              <a:off x="0" y="0"/>
              <a:ext cx="2405788" cy="905462"/>
            </a:xfrm>
            <a:custGeom>
              <a:rect b="b" l="l" r="r" t="t"/>
              <a:pathLst>
                <a:path extrusionOk="0" h="905462" w="2405788">
                  <a:moveTo>
                    <a:pt x="0" y="0"/>
                  </a:moveTo>
                  <a:lnTo>
                    <a:pt x="2405788" y="0"/>
                  </a:lnTo>
                  <a:lnTo>
                    <a:pt x="2405788" y="905462"/>
                  </a:lnTo>
                  <a:lnTo>
                    <a:pt x="0" y="905462"/>
                  </a:lnTo>
                  <a:close/>
                </a:path>
              </a:pathLst>
            </a:custGeom>
            <a:solidFill>
              <a:srgbClr val="BBCDD2"/>
            </a:solidFill>
            <a:ln>
              <a:noFill/>
            </a:ln>
          </p:spPr>
        </p:sp>
        <p:sp>
          <p:nvSpPr>
            <p:cNvPr id="292" name="Google Shape;292;p25"/>
            <p:cNvSpPr txBox="1"/>
            <p:nvPr/>
          </p:nvSpPr>
          <p:spPr>
            <a:xfrm>
              <a:off x="0" y="-47625"/>
              <a:ext cx="2405788" cy="953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93" name="Google Shape;293;p25"/>
          <p:cNvCxnSpPr/>
          <p:nvPr/>
        </p:nvCxnSpPr>
        <p:spPr>
          <a:xfrm flipH="1">
            <a:off x="-1285800" y="10267950"/>
            <a:ext cx="19573795" cy="9525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4" name="Google Shape;294;p25"/>
          <p:cNvCxnSpPr/>
          <p:nvPr/>
        </p:nvCxnSpPr>
        <p:spPr>
          <a:xfrm>
            <a:off x="9134470" y="6820500"/>
            <a:ext cx="0" cy="344745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5" name="Google Shape;295;p25"/>
          <p:cNvCxnSpPr/>
          <p:nvPr/>
        </p:nvCxnSpPr>
        <p:spPr>
          <a:xfrm rot="10800000">
            <a:off x="-1285800" y="6820500"/>
            <a:ext cx="19573795" cy="9525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96" name="Google Shape;296;p25"/>
          <p:cNvGrpSpPr/>
          <p:nvPr/>
        </p:nvGrpSpPr>
        <p:grpSpPr>
          <a:xfrm>
            <a:off x="1028700" y="8075024"/>
            <a:ext cx="4584125" cy="1183276"/>
            <a:chOff x="0" y="0"/>
            <a:chExt cx="6112166" cy="1577701"/>
          </a:xfrm>
        </p:grpSpPr>
        <p:sp>
          <p:nvSpPr>
            <p:cNvPr id="297" name="Google Shape;297;p25"/>
            <p:cNvSpPr txBox="1"/>
            <p:nvPr/>
          </p:nvSpPr>
          <p:spPr>
            <a:xfrm>
              <a:off x="0" y="0"/>
              <a:ext cx="6112166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1A1A1A"/>
                  </a:solidFill>
                  <a:latin typeface="Alata"/>
                  <a:ea typeface="Alata"/>
                  <a:cs typeface="Alata"/>
                  <a:sym typeface="Alata"/>
                </a:rPr>
                <a:t>Mission</a:t>
              </a:r>
              <a:endParaRPr/>
            </a:p>
          </p:txBody>
        </p:sp>
        <p:sp>
          <p:nvSpPr>
            <p:cNvPr id="298" name="Google Shape;298;p25"/>
            <p:cNvSpPr txBox="1"/>
            <p:nvPr/>
          </p:nvSpPr>
          <p:spPr>
            <a:xfrm>
              <a:off x="0" y="1074569"/>
              <a:ext cx="6112166" cy="5031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1A1A1A"/>
                  </a:solidFill>
                  <a:latin typeface="Blinker"/>
                  <a:ea typeface="Blinker"/>
                  <a:cs typeface="Blinker"/>
                  <a:sym typeface="Blinker"/>
                </a:rPr>
                <a:t>Enter your grand vision statement!</a:t>
              </a:r>
              <a:endParaRPr/>
            </a:p>
          </p:txBody>
        </p:sp>
      </p:grpSp>
      <p:grpSp>
        <p:nvGrpSpPr>
          <p:cNvPr id="299" name="Google Shape;299;p25"/>
          <p:cNvGrpSpPr/>
          <p:nvPr/>
        </p:nvGrpSpPr>
        <p:grpSpPr>
          <a:xfrm>
            <a:off x="12658720" y="8075024"/>
            <a:ext cx="4584125" cy="1183276"/>
            <a:chOff x="0" y="0"/>
            <a:chExt cx="6112166" cy="1577701"/>
          </a:xfrm>
        </p:grpSpPr>
        <p:sp>
          <p:nvSpPr>
            <p:cNvPr id="300" name="Google Shape;300;p25"/>
            <p:cNvSpPr txBox="1"/>
            <p:nvPr/>
          </p:nvSpPr>
          <p:spPr>
            <a:xfrm>
              <a:off x="0" y="0"/>
              <a:ext cx="6112166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200" u="none" cap="none" strike="noStrike">
                  <a:solidFill>
                    <a:srgbClr val="1A1A1A"/>
                  </a:solidFill>
                  <a:latin typeface="Alata"/>
                  <a:ea typeface="Alata"/>
                  <a:cs typeface="Alata"/>
                  <a:sym typeface="Alata"/>
                </a:rPr>
                <a:t>Vision</a:t>
              </a:r>
              <a:endParaRPr/>
            </a:p>
          </p:txBody>
        </p:sp>
        <p:sp>
          <p:nvSpPr>
            <p:cNvPr id="301" name="Google Shape;301;p25"/>
            <p:cNvSpPr txBox="1"/>
            <p:nvPr/>
          </p:nvSpPr>
          <p:spPr>
            <a:xfrm>
              <a:off x="0" y="1074569"/>
              <a:ext cx="6112166" cy="5031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1A1A1A"/>
                  </a:solidFill>
                  <a:latin typeface="Blinker"/>
                  <a:ea typeface="Blinker"/>
                  <a:cs typeface="Blinker"/>
                  <a:sym typeface="Blinker"/>
                </a:rPr>
                <a:t>Enter your grand vision statement!</a:t>
              </a:r>
              <a:endParaRPr/>
            </a:p>
          </p:txBody>
        </p:sp>
      </p:grpSp>
      <p:pic>
        <p:nvPicPr>
          <p:cNvPr id="302" name="Google Shape;30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6893137" cy="683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5143" y="-1"/>
            <a:ext cx="11892859" cy="683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0E2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8" name="Google Shape;308;p26"/>
          <p:cNvCxnSpPr/>
          <p:nvPr/>
        </p:nvCxnSpPr>
        <p:spPr>
          <a:xfrm>
            <a:off x="0" y="8650667"/>
            <a:ext cx="18288000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9" name="Google Shape;309;p26"/>
          <p:cNvSpPr txBox="1"/>
          <p:nvPr/>
        </p:nvSpPr>
        <p:spPr>
          <a:xfrm>
            <a:off x="3489309" y="8863036"/>
            <a:ext cx="14469405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02.Elements of Street Maps</a:t>
            </a:r>
            <a:endParaRPr/>
          </a:p>
        </p:txBody>
      </p:sp>
      <p:pic>
        <p:nvPicPr>
          <p:cNvPr id="310" name="Google Shape;310;p26"/>
          <p:cNvPicPr preferRelativeResize="0"/>
          <p:nvPr/>
        </p:nvPicPr>
        <p:blipFill rotWithShape="1">
          <a:blip r:embed="rId3">
            <a:alphaModFix/>
          </a:blip>
          <a:srcRect b="0" l="-10656" r="0" t="0"/>
          <a:stretch/>
        </p:blipFill>
        <p:spPr>
          <a:xfrm>
            <a:off x="-1948301" y="-1981277"/>
            <a:ext cx="20236298" cy="1063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5F0E2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7"/>
          <p:cNvSpPr txBox="1"/>
          <p:nvPr/>
        </p:nvSpPr>
        <p:spPr>
          <a:xfrm>
            <a:off x="4526295" y="457200"/>
            <a:ext cx="923541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Key Elements</a:t>
            </a:r>
            <a:endParaRPr/>
          </a:p>
        </p:txBody>
      </p:sp>
      <p:sp>
        <p:nvSpPr>
          <p:cNvPr id="316" name="Google Shape;316;p27"/>
          <p:cNvSpPr txBox="1"/>
          <p:nvPr/>
        </p:nvSpPr>
        <p:spPr>
          <a:xfrm>
            <a:off x="1030580" y="3307454"/>
            <a:ext cx="2880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Roads and Streets</a:t>
            </a:r>
            <a:endParaRPr/>
          </a:p>
        </p:txBody>
      </p:sp>
      <p:sp>
        <p:nvSpPr>
          <p:cNvPr id="317" name="Google Shape;317;p27"/>
          <p:cNvSpPr txBox="1"/>
          <p:nvPr/>
        </p:nvSpPr>
        <p:spPr>
          <a:xfrm>
            <a:off x="13228427" y="3358254"/>
            <a:ext cx="40329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Landmarks and Points of Interest</a:t>
            </a:r>
            <a:endParaRPr/>
          </a:p>
        </p:txBody>
      </p:sp>
      <p:sp>
        <p:nvSpPr>
          <p:cNvPr id="318" name="Google Shape;318;p27"/>
          <p:cNvSpPr txBox="1"/>
          <p:nvPr/>
        </p:nvSpPr>
        <p:spPr>
          <a:xfrm>
            <a:off x="1030580" y="8150661"/>
            <a:ext cx="3870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Symbols and Icons</a:t>
            </a:r>
            <a:endParaRPr/>
          </a:p>
        </p:txBody>
      </p:sp>
      <p:sp>
        <p:nvSpPr>
          <p:cNvPr id="319" name="Google Shape;319;p27"/>
          <p:cNvSpPr txBox="1"/>
          <p:nvPr/>
        </p:nvSpPr>
        <p:spPr>
          <a:xfrm>
            <a:off x="13228427" y="8201461"/>
            <a:ext cx="403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1A1A1A"/>
                </a:solidFill>
                <a:latin typeface="Alata"/>
                <a:ea typeface="Alata"/>
                <a:cs typeface="Alata"/>
                <a:sym typeface="Alata"/>
              </a:rPr>
              <a:t>Scale and Legend</a:t>
            </a:r>
            <a:endParaRPr/>
          </a:p>
        </p:txBody>
      </p:sp>
      <p:sp>
        <p:nvSpPr>
          <p:cNvPr id="320" name="Google Shape;320;p27"/>
          <p:cNvSpPr txBox="1"/>
          <p:nvPr/>
        </p:nvSpPr>
        <p:spPr>
          <a:xfrm>
            <a:off x="1030580" y="4590410"/>
            <a:ext cx="2979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Elaborate on what you want to discuss. </a:t>
            </a:r>
            <a:endParaRPr/>
          </a:p>
        </p:txBody>
      </p:sp>
      <p:sp>
        <p:nvSpPr>
          <p:cNvPr id="321" name="Google Shape;321;p27"/>
          <p:cNvSpPr txBox="1"/>
          <p:nvPr/>
        </p:nvSpPr>
        <p:spPr>
          <a:xfrm>
            <a:off x="13934981" y="4653910"/>
            <a:ext cx="3326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Elaborate on what you want to discuss. </a:t>
            </a:r>
            <a:endParaRPr/>
          </a:p>
        </p:txBody>
      </p:sp>
      <p:sp>
        <p:nvSpPr>
          <p:cNvPr id="322" name="Google Shape;322;p27"/>
          <p:cNvSpPr txBox="1"/>
          <p:nvPr/>
        </p:nvSpPr>
        <p:spPr>
          <a:xfrm>
            <a:off x="1030580" y="9113205"/>
            <a:ext cx="3287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Elaborate on what you want to discuss. </a:t>
            </a:r>
            <a:endParaRPr/>
          </a:p>
        </p:txBody>
      </p:sp>
      <p:sp>
        <p:nvSpPr>
          <p:cNvPr id="323" name="Google Shape;323;p27"/>
          <p:cNvSpPr txBox="1"/>
          <p:nvPr/>
        </p:nvSpPr>
        <p:spPr>
          <a:xfrm>
            <a:off x="13934981" y="9125905"/>
            <a:ext cx="3326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A1A1A"/>
                </a:solidFill>
                <a:latin typeface="Blinker"/>
                <a:ea typeface="Blinker"/>
                <a:cs typeface="Blinker"/>
                <a:sym typeface="Blinker"/>
              </a:rPr>
              <a:t>Elaborate on what you want to discuss. </a:t>
            </a:r>
            <a:endParaRPr/>
          </a:p>
        </p:txBody>
      </p:sp>
      <p:grpSp>
        <p:nvGrpSpPr>
          <p:cNvPr id="324" name="Google Shape;324;p27"/>
          <p:cNvGrpSpPr/>
          <p:nvPr/>
        </p:nvGrpSpPr>
        <p:grpSpPr>
          <a:xfrm>
            <a:off x="289524" y="3275228"/>
            <a:ext cx="461072" cy="518001"/>
            <a:chOff x="0" y="-47625"/>
            <a:chExt cx="264479" cy="297134"/>
          </a:xfrm>
        </p:grpSpPr>
        <p:sp>
          <p:nvSpPr>
            <p:cNvPr id="325" name="Google Shape;325;p27"/>
            <p:cNvSpPr/>
            <p:nvPr/>
          </p:nvSpPr>
          <p:spPr>
            <a:xfrm>
              <a:off x="0" y="0"/>
              <a:ext cx="264479" cy="249509"/>
            </a:xfrm>
            <a:custGeom>
              <a:rect b="b" l="l" r="r" t="t"/>
              <a:pathLst>
                <a:path extrusionOk="0" h="249509" w="264479">
                  <a:moveTo>
                    <a:pt x="0" y="0"/>
                  </a:moveTo>
                  <a:lnTo>
                    <a:pt x="264479" y="0"/>
                  </a:lnTo>
                  <a:lnTo>
                    <a:pt x="264479" y="249509"/>
                  </a:lnTo>
                  <a:lnTo>
                    <a:pt x="0" y="249509"/>
                  </a:lnTo>
                  <a:close/>
                </a:path>
              </a:pathLst>
            </a:custGeom>
            <a:solidFill>
              <a:srgbClr val="ADBA85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26" name="Google Shape;326;p27"/>
            <p:cNvSpPr txBox="1"/>
            <p:nvPr/>
          </p:nvSpPr>
          <p:spPr>
            <a:xfrm>
              <a:off x="0" y="-47625"/>
              <a:ext cx="264479" cy="2971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7" name="Google Shape;327;p27"/>
          <p:cNvGrpSpPr/>
          <p:nvPr/>
        </p:nvGrpSpPr>
        <p:grpSpPr>
          <a:xfrm>
            <a:off x="289524" y="8118435"/>
            <a:ext cx="461072" cy="518001"/>
            <a:chOff x="0" y="-47625"/>
            <a:chExt cx="264479" cy="297134"/>
          </a:xfrm>
        </p:grpSpPr>
        <p:sp>
          <p:nvSpPr>
            <p:cNvPr id="328" name="Google Shape;328;p27"/>
            <p:cNvSpPr/>
            <p:nvPr/>
          </p:nvSpPr>
          <p:spPr>
            <a:xfrm>
              <a:off x="0" y="0"/>
              <a:ext cx="264479" cy="249509"/>
            </a:xfrm>
            <a:custGeom>
              <a:rect b="b" l="l" r="r" t="t"/>
              <a:pathLst>
                <a:path extrusionOk="0" h="249509" w="264479">
                  <a:moveTo>
                    <a:pt x="0" y="0"/>
                  </a:moveTo>
                  <a:lnTo>
                    <a:pt x="264479" y="0"/>
                  </a:lnTo>
                  <a:lnTo>
                    <a:pt x="264479" y="249509"/>
                  </a:lnTo>
                  <a:lnTo>
                    <a:pt x="0" y="249509"/>
                  </a:lnTo>
                  <a:close/>
                </a:path>
              </a:pathLst>
            </a:custGeom>
            <a:solidFill>
              <a:srgbClr val="F4C76B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29" name="Google Shape;329;p27"/>
            <p:cNvSpPr txBox="1"/>
            <p:nvPr/>
          </p:nvSpPr>
          <p:spPr>
            <a:xfrm>
              <a:off x="0" y="-47625"/>
              <a:ext cx="264479" cy="2971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0" name="Google Shape;330;p27"/>
          <p:cNvGrpSpPr/>
          <p:nvPr/>
        </p:nvGrpSpPr>
        <p:grpSpPr>
          <a:xfrm>
            <a:off x="17537405" y="3326028"/>
            <a:ext cx="461072" cy="518001"/>
            <a:chOff x="0" y="-47625"/>
            <a:chExt cx="264479" cy="297134"/>
          </a:xfrm>
        </p:grpSpPr>
        <p:sp>
          <p:nvSpPr>
            <p:cNvPr id="331" name="Google Shape;331;p27"/>
            <p:cNvSpPr/>
            <p:nvPr/>
          </p:nvSpPr>
          <p:spPr>
            <a:xfrm>
              <a:off x="0" y="0"/>
              <a:ext cx="264479" cy="249509"/>
            </a:xfrm>
            <a:custGeom>
              <a:rect b="b" l="l" r="r" t="t"/>
              <a:pathLst>
                <a:path extrusionOk="0" h="249509" w="264479">
                  <a:moveTo>
                    <a:pt x="0" y="0"/>
                  </a:moveTo>
                  <a:lnTo>
                    <a:pt x="264479" y="0"/>
                  </a:lnTo>
                  <a:lnTo>
                    <a:pt x="264479" y="249509"/>
                  </a:lnTo>
                  <a:lnTo>
                    <a:pt x="0" y="249509"/>
                  </a:lnTo>
                  <a:close/>
                </a:path>
              </a:pathLst>
            </a:custGeom>
            <a:solidFill>
              <a:srgbClr val="F5F0E2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2" name="Google Shape;332;p27"/>
            <p:cNvSpPr txBox="1"/>
            <p:nvPr/>
          </p:nvSpPr>
          <p:spPr>
            <a:xfrm>
              <a:off x="0" y="-47625"/>
              <a:ext cx="264479" cy="2971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3" name="Google Shape;333;p27"/>
          <p:cNvGrpSpPr/>
          <p:nvPr/>
        </p:nvGrpSpPr>
        <p:grpSpPr>
          <a:xfrm>
            <a:off x="17537405" y="8169235"/>
            <a:ext cx="461072" cy="518001"/>
            <a:chOff x="0" y="-47625"/>
            <a:chExt cx="264479" cy="297134"/>
          </a:xfrm>
        </p:grpSpPr>
        <p:sp>
          <p:nvSpPr>
            <p:cNvPr id="334" name="Google Shape;334;p27"/>
            <p:cNvSpPr/>
            <p:nvPr/>
          </p:nvSpPr>
          <p:spPr>
            <a:xfrm>
              <a:off x="0" y="0"/>
              <a:ext cx="264479" cy="249509"/>
            </a:xfrm>
            <a:custGeom>
              <a:rect b="b" l="l" r="r" t="t"/>
              <a:pathLst>
                <a:path extrusionOk="0" h="249509" w="264479">
                  <a:moveTo>
                    <a:pt x="0" y="0"/>
                  </a:moveTo>
                  <a:lnTo>
                    <a:pt x="264479" y="0"/>
                  </a:lnTo>
                  <a:lnTo>
                    <a:pt x="264479" y="249509"/>
                  </a:lnTo>
                  <a:lnTo>
                    <a:pt x="0" y="249509"/>
                  </a:lnTo>
                  <a:close/>
                </a:path>
              </a:pathLst>
            </a:custGeom>
            <a:solidFill>
              <a:srgbClr val="BBCDD2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5" name="Google Shape;335;p27"/>
            <p:cNvSpPr txBox="1"/>
            <p:nvPr/>
          </p:nvSpPr>
          <p:spPr>
            <a:xfrm>
              <a:off x="0" y="-47625"/>
              <a:ext cx="264479" cy="2971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36" name="Google Shape;336;p27"/>
          <p:cNvCxnSpPr/>
          <p:nvPr/>
        </p:nvCxnSpPr>
        <p:spPr>
          <a:xfrm>
            <a:off x="1880" y="2374854"/>
            <a:ext cx="18288000" cy="0"/>
          </a:xfrm>
          <a:prstGeom prst="straightConnector1">
            <a:avLst/>
          </a:prstGeom>
          <a:noFill/>
          <a:ln cap="flat" cmpd="sng" w="19050">
            <a:solidFill>
              <a:srgbClr val="1A1A1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37" name="Google Shape;3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5921" y="3793225"/>
            <a:ext cx="8913380" cy="4249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stel Minimal Street Maps Minitheme Presentation">
  <a:themeElements>
    <a:clrScheme name="Office">
      <a:dk1>
        <a:srgbClr val="1A1A1A"/>
      </a:dk1>
      <a:lt1>
        <a:srgbClr val="F5F0E2"/>
      </a:lt1>
      <a:dk2>
        <a:srgbClr val="F4C76B"/>
      </a:dk2>
      <a:lt2>
        <a:srgbClr val="ADBA85"/>
      </a:lt2>
      <a:accent1>
        <a:srgbClr val="BBCDD2"/>
      </a:accent1>
      <a:accent2>
        <a:srgbClr val="F5F0E2"/>
      </a:accent2>
      <a:accent3>
        <a:srgbClr val="1A1A1A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